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  <p:sldMasterId id="2147483667" r:id="rId3"/>
    <p:sldMasterId id="2147483695" r:id="rId4"/>
    <p:sldMasterId id="2147483802" r:id="rId5"/>
  </p:sldMasterIdLst>
  <p:notesMasterIdLst>
    <p:notesMasterId r:id="rId38"/>
  </p:notesMasterIdLst>
  <p:handoutMasterIdLst>
    <p:handoutMasterId r:id="rId39"/>
  </p:handoutMasterIdLst>
  <p:sldIdLst>
    <p:sldId id="322" r:id="rId6"/>
    <p:sldId id="350" r:id="rId7"/>
    <p:sldId id="351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21" r:id="rId21"/>
    <p:sldId id="288" r:id="rId22"/>
    <p:sldId id="305" r:id="rId23"/>
    <p:sldId id="306" r:id="rId24"/>
    <p:sldId id="307" r:id="rId25"/>
    <p:sldId id="335" r:id="rId26"/>
    <p:sldId id="318" r:id="rId27"/>
    <p:sldId id="319" r:id="rId28"/>
    <p:sldId id="353" r:id="rId29"/>
    <p:sldId id="352" r:id="rId30"/>
    <p:sldId id="310" r:id="rId31"/>
    <p:sldId id="354" r:id="rId32"/>
    <p:sldId id="355" r:id="rId33"/>
    <p:sldId id="356" r:id="rId34"/>
    <p:sldId id="311" r:id="rId35"/>
    <p:sldId id="360" r:id="rId36"/>
    <p:sldId id="357" r:id="rId3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51">
          <p15:clr>
            <a:srgbClr val="A4A3A4"/>
          </p15:clr>
        </p15:guide>
        <p15:guide id="2" pos="29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57">
          <p15:clr>
            <a:srgbClr val="A4A3A4"/>
          </p15:clr>
        </p15:guide>
        <p15:guide id="2" pos="219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624"/>
    <a:srgbClr val="81A79D"/>
    <a:srgbClr val="00FFFF"/>
    <a:srgbClr val="00FF99"/>
    <a:srgbClr val="006600"/>
    <a:srgbClr val="339933"/>
    <a:srgbClr val="33CC33"/>
    <a:srgbClr val="6CB896"/>
    <a:srgbClr val="E62949"/>
    <a:srgbClr val="1C7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howGuides="1">
      <p:cViewPr varScale="1">
        <p:scale>
          <a:sx n="143" d="100"/>
          <a:sy n="143" d="100"/>
        </p:scale>
        <p:origin x="708" y="36"/>
      </p:cViewPr>
      <p:guideLst>
        <p:guide orient="horz" pos="1551"/>
        <p:guide pos="29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5850" y="108"/>
      </p:cViewPr>
      <p:guideLst>
        <p:guide orient="horz" pos="2757"/>
        <p:guide pos="219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52B2B-0BBC-4845-BD5C-6186374697E3}" type="datetimeFigureOut">
              <a:rPr lang="ko-KR" altLang="en-US" smtClean="0"/>
              <a:t>2021-08-26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153E3-D943-4A51-8AD5-41FA50EBC5B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021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F2D07-9D29-44EC-ABBB-49BDFCC95236}" type="datetimeFigureOut">
              <a:rPr lang="en-ID" smtClean="0"/>
              <a:t>26/08/2021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1D7FD-0F88-4ED3-B857-76B00BDBA2B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20824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1D7FD-0F88-4ED3-B857-76B00BDBA2B3}" type="slidenum">
              <a:rPr lang="en-ID" smtClean="0"/>
              <a:t>32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90900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059900" y="1"/>
            <a:ext cx="30242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572100" y="2571750"/>
            <a:ext cx="151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059900" y="2571750"/>
            <a:ext cx="151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426012" y="540000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53804" y="540000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298220" y="540000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/>
          <p:cNvSpPr>
            <a:spLocks noGrp="1"/>
          </p:cNvSpPr>
          <p:nvPr>
            <p:ph type="pic" idx="14" hasCustomPrompt="1"/>
          </p:nvPr>
        </p:nvSpPr>
        <p:spPr>
          <a:xfrm>
            <a:off x="3563888" y="638650"/>
            <a:ext cx="4320480" cy="4504851"/>
          </a:xfrm>
          <a:custGeom>
            <a:avLst/>
            <a:gdLst>
              <a:gd name="connsiteX0" fmla="*/ 2160240 w 4320480"/>
              <a:gd name="connsiteY0" fmla="*/ 0 h 4504851"/>
              <a:gd name="connsiteX1" fmla="*/ 4320480 w 4320480"/>
              <a:gd name="connsiteY1" fmla="*/ 4504851 h 4504851"/>
              <a:gd name="connsiteX2" fmla="*/ 0 w 4320480"/>
              <a:gd name="connsiteY2" fmla="*/ 4504851 h 450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0480" h="4504851">
                <a:moveTo>
                  <a:pt x="2160240" y="0"/>
                </a:moveTo>
                <a:lnTo>
                  <a:pt x="4320480" y="4504851"/>
                </a:lnTo>
                <a:lnTo>
                  <a:pt x="0" y="45048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그림 개체 틀 7"/>
          <p:cNvSpPr>
            <a:spLocks noGrp="1"/>
          </p:cNvSpPr>
          <p:nvPr>
            <p:ph type="pic" idx="11" hasCustomPrompt="1"/>
          </p:nvPr>
        </p:nvSpPr>
        <p:spPr>
          <a:xfrm>
            <a:off x="5635630" y="1"/>
            <a:ext cx="3508370" cy="4339267"/>
          </a:xfrm>
          <a:custGeom>
            <a:avLst/>
            <a:gdLst>
              <a:gd name="connsiteX0" fmla="*/ 0 w 3508370"/>
              <a:gd name="connsiteY0" fmla="*/ 0 h 4339267"/>
              <a:gd name="connsiteX1" fmla="*/ 3508370 w 3508370"/>
              <a:gd name="connsiteY1" fmla="*/ 0 h 4339267"/>
              <a:gd name="connsiteX2" fmla="*/ 3504823 w 3508370"/>
              <a:gd name="connsiteY2" fmla="*/ 1594801 h 4339267"/>
              <a:gd name="connsiteX3" fmla="*/ 2097974 w 3508370"/>
              <a:gd name="connsiteY3" fmla="*/ 4339267 h 433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8370" h="4339267">
                <a:moveTo>
                  <a:pt x="0" y="0"/>
                </a:moveTo>
                <a:lnTo>
                  <a:pt x="3508370" y="0"/>
                </a:lnTo>
                <a:cubicBezTo>
                  <a:pt x="3507188" y="531600"/>
                  <a:pt x="3506005" y="1063201"/>
                  <a:pt x="3504823" y="1594801"/>
                </a:cubicBezTo>
                <a:lnTo>
                  <a:pt x="2097974" y="43392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5076056" cy="5143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Rounded Rectangle 15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7" name="Half Frame 16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Freeform: Shape 9"/>
          <p:cNvSpPr/>
          <p:nvPr userDrawn="1"/>
        </p:nvSpPr>
        <p:spPr>
          <a:xfrm>
            <a:off x="0" y="4610653"/>
            <a:ext cx="9144000" cy="541818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0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8" name="Freeform: Shape 7"/>
          <p:cNvSpPr/>
          <p:nvPr userDrawn="1"/>
        </p:nvSpPr>
        <p:spPr>
          <a:xfrm flipH="1">
            <a:off x="0" y="4786347"/>
            <a:ext cx="9144000" cy="366124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0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/>
          <p:cNvSpPr/>
          <p:nvPr userDrawn="1"/>
        </p:nvSpPr>
        <p:spPr>
          <a:xfrm>
            <a:off x="0" y="4610653"/>
            <a:ext cx="9144000" cy="541818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0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3" name="Freeform: Shape 2"/>
          <p:cNvSpPr/>
          <p:nvPr userDrawn="1"/>
        </p:nvSpPr>
        <p:spPr>
          <a:xfrm flipH="1">
            <a:off x="0" y="4786347"/>
            <a:ext cx="9144000" cy="366124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0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56164" y="254632"/>
            <a:ext cx="6566381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gradFill>
            <a:gsLst>
              <a:gs pos="0">
                <a:schemeClr val="accent2">
                  <a:lumMod val="90000"/>
                  <a:lumOff val="1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25000">
                <a:srgbClr val="84CFD2">
                  <a:lumMod val="60000"/>
                  <a:lumOff val="40000"/>
                </a:srgbClr>
              </a:gs>
              <a:gs pos="75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9401" y="3986806"/>
            <a:ext cx="1009125" cy="1149905"/>
            <a:chOff x="35636" y="1136215"/>
            <a:chExt cx="2624846" cy="2991029"/>
          </a:xfrm>
        </p:grpSpPr>
        <p:sp>
          <p:nvSpPr>
            <p:cNvPr id="5" name="Freeform: Shape 4"/>
            <p:cNvSpPr/>
            <p:nvPr/>
          </p:nvSpPr>
          <p:spPr>
            <a:xfrm>
              <a:off x="1134977" y="1170148"/>
              <a:ext cx="1525505" cy="2957096"/>
            </a:xfrm>
            <a:custGeom>
              <a:avLst/>
              <a:gdLst>
                <a:gd name="connsiteX0" fmla="*/ 1104814 w 1525504"/>
                <a:gd name="connsiteY0" fmla="*/ 2757552 h 2957097"/>
                <a:gd name="connsiteX1" fmla="*/ 1104814 w 1525504"/>
                <a:gd name="connsiteY1" fmla="*/ 2757552 h 2957097"/>
                <a:gd name="connsiteX2" fmla="*/ 1100829 w 1525504"/>
                <a:gd name="connsiteY2" fmla="*/ 2479842 h 2957097"/>
                <a:gd name="connsiteX3" fmla="*/ 1100829 w 1525504"/>
                <a:gd name="connsiteY3" fmla="*/ 2479842 h 2957097"/>
                <a:gd name="connsiteX4" fmla="*/ 811160 w 1525504"/>
                <a:gd name="connsiteY4" fmla="*/ 2420047 h 2957097"/>
                <a:gd name="connsiteX5" fmla="*/ 811160 w 1525504"/>
                <a:gd name="connsiteY5" fmla="*/ 2420047 h 2957097"/>
                <a:gd name="connsiteX6" fmla="*/ 789367 w 1525504"/>
                <a:gd name="connsiteY6" fmla="*/ 1820093 h 2957097"/>
                <a:gd name="connsiteX7" fmla="*/ 791353 w 1525504"/>
                <a:gd name="connsiteY7" fmla="*/ 1823414 h 2957097"/>
                <a:gd name="connsiteX8" fmla="*/ 769677 w 1525504"/>
                <a:gd name="connsiteY8" fmla="*/ 1826029 h 2957097"/>
                <a:gd name="connsiteX9" fmla="*/ 769537 w 1525504"/>
                <a:gd name="connsiteY9" fmla="*/ 1824965 h 2957097"/>
                <a:gd name="connsiteX10" fmla="*/ 83001 w 1525504"/>
                <a:gd name="connsiteY10" fmla="*/ 1192274 h 2957097"/>
                <a:gd name="connsiteX11" fmla="*/ 83001 w 1525504"/>
                <a:gd name="connsiteY11" fmla="*/ 1192274 h 2957097"/>
                <a:gd name="connsiteX12" fmla="*/ 77686 w 1525504"/>
                <a:gd name="connsiteY12" fmla="*/ 1019535 h 2957097"/>
                <a:gd name="connsiteX13" fmla="*/ 71041 w 1525504"/>
                <a:gd name="connsiteY13" fmla="*/ 1047440 h 2957097"/>
                <a:gd name="connsiteX14" fmla="*/ 77686 w 1525504"/>
                <a:gd name="connsiteY14" fmla="*/ 1019535 h 2957097"/>
                <a:gd name="connsiteX15" fmla="*/ 381971 w 1525504"/>
                <a:gd name="connsiteY15" fmla="*/ 841481 h 2957097"/>
                <a:gd name="connsiteX16" fmla="*/ 381971 w 1525504"/>
                <a:gd name="connsiteY16" fmla="*/ 841481 h 2957097"/>
                <a:gd name="connsiteX17" fmla="*/ 213512 w 1525504"/>
                <a:gd name="connsiteY17" fmla="*/ 797184 h 2957097"/>
                <a:gd name="connsiteX18" fmla="*/ 186644 w 1525504"/>
                <a:gd name="connsiteY18" fmla="*/ 800290 h 2957097"/>
                <a:gd name="connsiteX19" fmla="*/ 213512 w 1525504"/>
                <a:gd name="connsiteY19" fmla="*/ 797184 h 2957097"/>
                <a:gd name="connsiteX20" fmla="*/ 44466 w 1525504"/>
                <a:gd name="connsiteY20" fmla="*/ 773716 h 2957097"/>
                <a:gd name="connsiteX21" fmla="*/ 72371 w 1525504"/>
                <a:gd name="connsiteY21" fmla="*/ 794975 h 2957097"/>
                <a:gd name="connsiteX22" fmla="*/ 44466 w 1525504"/>
                <a:gd name="connsiteY22" fmla="*/ 773716 h 2957097"/>
                <a:gd name="connsiteX23" fmla="*/ 194617 w 1525504"/>
                <a:gd name="connsiteY23" fmla="*/ 614264 h 2957097"/>
                <a:gd name="connsiteX24" fmla="*/ 124191 w 1525504"/>
                <a:gd name="connsiteY24" fmla="*/ 671400 h 2957097"/>
                <a:gd name="connsiteX25" fmla="*/ 194617 w 1525504"/>
                <a:gd name="connsiteY25" fmla="*/ 614264 h 2957097"/>
                <a:gd name="connsiteX26" fmla="*/ 0 w 1525504"/>
                <a:gd name="connsiteY26" fmla="*/ 0 h 2957097"/>
                <a:gd name="connsiteX27" fmla="*/ 1780 w 1525504"/>
                <a:gd name="connsiteY27" fmla="*/ 2724 h 2957097"/>
                <a:gd name="connsiteX28" fmla="*/ 27192 w 1525504"/>
                <a:gd name="connsiteY28" fmla="*/ 114651 h 2957097"/>
                <a:gd name="connsiteX29" fmla="*/ 20549 w 1525504"/>
                <a:gd name="connsiteY29" fmla="*/ 226266 h 2957097"/>
                <a:gd name="connsiteX30" fmla="*/ 121533 w 1525504"/>
                <a:gd name="connsiteY30" fmla="*/ 216964 h 2957097"/>
                <a:gd name="connsiteX31" fmla="*/ 189302 w 1525504"/>
                <a:gd name="connsiteY31" fmla="*/ 254170 h 2957097"/>
                <a:gd name="connsiteX32" fmla="*/ 105588 w 1525504"/>
                <a:gd name="connsiteY32" fmla="*/ 309977 h 2957097"/>
                <a:gd name="connsiteX33" fmla="*/ 113561 w 1525504"/>
                <a:gd name="connsiteY33" fmla="*/ 408306 h 2957097"/>
                <a:gd name="connsiteX34" fmla="*/ 81671 w 1525504"/>
                <a:gd name="connsiteY34" fmla="*/ 587689 h 2957097"/>
                <a:gd name="connsiteX35" fmla="*/ 383300 w 1525504"/>
                <a:gd name="connsiteY35" fmla="*/ 375087 h 2957097"/>
                <a:gd name="connsiteX36" fmla="*/ 350080 w 1525504"/>
                <a:gd name="connsiteY36" fmla="*/ 538524 h 2957097"/>
                <a:gd name="connsiteX37" fmla="*/ 283643 w 1525504"/>
                <a:gd name="connsiteY37" fmla="*/ 675387 h 2957097"/>
                <a:gd name="connsiteX38" fmla="*/ 275670 w 1525504"/>
                <a:gd name="connsiteY38" fmla="*/ 781688 h 2957097"/>
                <a:gd name="connsiteX39" fmla="*/ 574641 w 1525504"/>
                <a:gd name="connsiteY39" fmla="*/ 889316 h 2957097"/>
                <a:gd name="connsiteX40" fmla="*/ 372670 w 1525504"/>
                <a:gd name="connsiteY40" fmla="*/ 973029 h 2957097"/>
                <a:gd name="connsiteX41" fmla="*/ 154753 w 1525504"/>
                <a:gd name="connsiteY41" fmla="*/ 898619 h 2957097"/>
                <a:gd name="connsiteX42" fmla="*/ 59083 w 1525504"/>
                <a:gd name="connsiteY42" fmla="*/ 873371 h 2957097"/>
                <a:gd name="connsiteX43" fmla="*/ 214547 w 1525504"/>
                <a:gd name="connsiteY43" fmla="*/ 1012892 h 2957097"/>
                <a:gd name="connsiteX44" fmla="*/ 538764 w 1525504"/>
                <a:gd name="connsiteY44" fmla="*/ 1072686 h 2957097"/>
                <a:gd name="connsiteX45" fmla="*/ 702202 w 1525504"/>
                <a:gd name="connsiteY45" fmla="*/ 1119193 h 2957097"/>
                <a:gd name="connsiteX46" fmla="*/ 522819 w 1525504"/>
                <a:gd name="connsiteY46" fmla="*/ 1169685 h 2957097"/>
                <a:gd name="connsiteX47" fmla="*/ 456381 w 1525504"/>
                <a:gd name="connsiteY47" fmla="*/ 1192274 h 2957097"/>
                <a:gd name="connsiteX48" fmla="*/ 247766 w 1525504"/>
                <a:gd name="connsiteY48" fmla="*/ 1218849 h 2957097"/>
                <a:gd name="connsiteX49" fmla="*/ 619819 w 1525504"/>
                <a:gd name="connsiteY49" fmla="*/ 1268014 h 2957097"/>
                <a:gd name="connsiteX50" fmla="*/ 773954 w 1525504"/>
                <a:gd name="connsiteY50" fmla="*/ 1310534 h 2957097"/>
                <a:gd name="connsiteX51" fmla="*/ 740736 w 1525504"/>
                <a:gd name="connsiteY51" fmla="*/ 1410189 h 2957097"/>
                <a:gd name="connsiteX52" fmla="*/ 598559 w 1525504"/>
                <a:gd name="connsiteY52" fmla="*/ 1485931 h 2957097"/>
                <a:gd name="connsiteX53" fmla="*/ 464353 w 1525504"/>
                <a:gd name="connsiteY53" fmla="*/ 1505860 h 2957097"/>
                <a:gd name="connsiteX54" fmla="*/ 209232 w 1525504"/>
                <a:gd name="connsiteY54" fmla="*/ 1485931 h 2957097"/>
                <a:gd name="connsiteX55" fmla="*/ 646394 w 1525504"/>
                <a:gd name="connsiteY55" fmla="*/ 1564326 h 2957097"/>
                <a:gd name="connsiteX56" fmla="*/ 860323 w 1525504"/>
                <a:gd name="connsiteY56" fmla="*/ 1645381 h 2957097"/>
                <a:gd name="connsiteX57" fmla="*/ 824448 w 1525504"/>
                <a:gd name="connsiteY57" fmla="*/ 1811476 h 2957097"/>
                <a:gd name="connsiteX58" fmla="*/ 789367 w 1525504"/>
                <a:gd name="connsiteY58" fmla="*/ 1820093 h 2957097"/>
                <a:gd name="connsiteX59" fmla="*/ 787818 w 1525504"/>
                <a:gd name="connsiteY59" fmla="*/ 1817505 h 2957097"/>
                <a:gd name="connsiteX60" fmla="*/ 775283 w 1525504"/>
                <a:gd name="connsiteY60" fmla="*/ 1810147 h 2957097"/>
                <a:gd name="connsiteX61" fmla="*/ 768852 w 1525504"/>
                <a:gd name="connsiteY61" fmla="*/ 1819793 h 2957097"/>
                <a:gd name="connsiteX62" fmla="*/ 769537 w 1525504"/>
                <a:gd name="connsiteY62" fmla="*/ 1824965 h 2957097"/>
                <a:gd name="connsiteX63" fmla="*/ 724977 w 1525504"/>
                <a:gd name="connsiteY63" fmla="*/ 1835912 h 2957097"/>
                <a:gd name="connsiteX64" fmla="*/ 425819 w 1525504"/>
                <a:gd name="connsiteY64" fmla="*/ 1856653 h 2957097"/>
                <a:gd name="connsiteX65" fmla="*/ 758009 w 1525504"/>
                <a:gd name="connsiteY65" fmla="*/ 1895188 h 2957097"/>
                <a:gd name="connsiteX66" fmla="*/ 784584 w 1525504"/>
                <a:gd name="connsiteY66" fmla="*/ 1961626 h 2957097"/>
                <a:gd name="connsiteX67" fmla="*/ 1005159 w 1525504"/>
                <a:gd name="connsiteY67" fmla="*/ 1994844 h 2957097"/>
                <a:gd name="connsiteX68" fmla="*/ 756681 w 1525504"/>
                <a:gd name="connsiteY68" fmla="*/ 2130377 h 2957097"/>
                <a:gd name="connsiteX69" fmla="*/ 642407 w 1525504"/>
                <a:gd name="connsiteY69" fmla="*/ 2208775 h 2957097"/>
                <a:gd name="connsiteX70" fmla="*/ 936062 w 1525504"/>
                <a:gd name="connsiteY70" fmla="*/ 2263254 h 2957097"/>
                <a:gd name="connsiteX71" fmla="*/ 924104 w 1525504"/>
                <a:gd name="connsiteY71" fmla="*/ 2320391 h 2957097"/>
                <a:gd name="connsiteX72" fmla="*/ 857665 w 1525504"/>
                <a:gd name="connsiteY72" fmla="*/ 2370883 h 2957097"/>
                <a:gd name="connsiteX73" fmla="*/ 1180554 w 1525504"/>
                <a:gd name="connsiteY73" fmla="*/ 2382842 h 2957097"/>
                <a:gd name="connsiteX74" fmla="*/ 869625 w 1525504"/>
                <a:gd name="connsiteY74" fmla="*/ 2566210 h 2957097"/>
                <a:gd name="connsiteX75" fmla="*/ 1253636 w 1525504"/>
                <a:gd name="connsiteY75" fmla="*/ 2657895 h 2957097"/>
                <a:gd name="connsiteX76" fmla="*/ 1199158 w 1525504"/>
                <a:gd name="connsiteY76" fmla="*/ 2749578 h 2957097"/>
                <a:gd name="connsiteX77" fmla="*/ 1159294 w 1525504"/>
                <a:gd name="connsiteY77" fmla="*/ 2786784 h 2957097"/>
                <a:gd name="connsiteX78" fmla="*/ 1007816 w 1525504"/>
                <a:gd name="connsiteY78" fmla="*/ 2834619 h 2957097"/>
                <a:gd name="connsiteX79" fmla="*/ 1446306 w 1525504"/>
                <a:gd name="connsiteY79" fmla="*/ 2922318 h 2957097"/>
                <a:gd name="connsiteX80" fmla="*/ 1478819 w 1525504"/>
                <a:gd name="connsiteY80" fmla="*/ 2941564 h 2957097"/>
                <a:gd name="connsiteX81" fmla="*/ 1446714 w 1525504"/>
                <a:gd name="connsiteY81" fmla="*/ 2957097 h 2957097"/>
                <a:gd name="connsiteX82" fmla="*/ 0 w 1525504"/>
                <a:gd name="connsiteY82" fmla="*/ 2957097 h 295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525504" h="2957097">
                  <a:moveTo>
                    <a:pt x="1104814" y="2757552"/>
                  </a:moveTo>
                  <a:cubicBezTo>
                    <a:pt x="1127404" y="2802729"/>
                    <a:pt x="1193843" y="2752237"/>
                    <a:pt x="1104814" y="2757552"/>
                  </a:cubicBezTo>
                  <a:close/>
                  <a:moveTo>
                    <a:pt x="1100829" y="2479842"/>
                  </a:moveTo>
                  <a:cubicBezTo>
                    <a:pt x="1059637" y="2497114"/>
                    <a:pt x="1173910" y="2478512"/>
                    <a:pt x="1100829" y="2479842"/>
                  </a:cubicBezTo>
                  <a:close/>
                  <a:moveTo>
                    <a:pt x="811160" y="2420047"/>
                  </a:moveTo>
                  <a:cubicBezTo>
                    <a:pt x="674297" y="2433334"/>
                    <a:pt x="945364" y="2434663"/>
                    <a:pt x="811160" y="2420047"/>
                  </a:cubicBezTo>
                  <a:close/>
                  <a:moveTo>
                    <a:pt x="789367" y="1820093"/>
                  </a:moveTo>
                  <a:lnTo>
                    <a:pt x="791353" y="1823414"/>
                  </a:lnTo>
                  <a:cubicBezTo>
                    <a:pt x="791269" y="1830183"/>
                    <a:pt x="774411" y="1832216"/>
                    <a:pt x="769677" y="1826029"/>
                  </a:cubicBezTo>
                  <a:lnTo>
                    <a:pt x="769537" y="1824965"/>
                  </a:lnTo>
                  <a:close/>
                  <a:moveTo>
                    <a:pt x="83001" y="1192274"/>
                  </a:moveTo>
                  <a:cubicBezTo>
                    <a:pt x="63068" y="1224164"/>
                    <a:pt x="105588" y="1250739"/>
                    <a:pt x="83001" y="1192274"/>
                  </a:cubicBezTo>
                  <a:close/>
                  <a:moveTo>
                    <a:pt x="77686" y="1019535"/>
                  </a:moveTo>
                  <a:lnTo>
                    <a:pt x="71041" y="1047440"/>
                  </a:lnTo>
                  <a:cubicBezTo>
                    <a:pt x="45796" y="1180315"/>
                    <a:pt x="128178" y="1093946"/>
                    <a:pt x="77686" y="1019535"/>
                  </a:cubicBezTo>
                  <a:close/>
                  <a:moveTo>
                    <a:pt x="381971" y="841481"/>
                  </a:moveTo>
                  <a:cubicBezTo>
                    <a:pt x="323505" y="854769"/>
                    <a:pt x="424491" y="869385"/>
                    <a:pt x="381971" y="841481"/>
                  </a:cubicBezTo>
                  <a:close/>
                  <a:moveTo>
                    <a:pt x="213512" y="797184"/>
                  </a:moveTo>
                  <a:cubicBezTo>
                    <a:pt x="207344" y="796636"/>
                    <a:pt x="198603" y="797467"/>
                    <a:pt x="186644" y="800290"/>
                  </a:cubicBezTo>
                  <a:cubicBezTo>
                    <a:pt x="173855" y="872376"/>
                    <a:pt x="256693" y="801017"/>
                    <a:pt x="213512" y="797184"/>
                  </a:cubicBezTo>
                  <a:close/>
                  <a:moveTo>
                    <a:pt x="44466" y="773716"/>
                  </a:moveTo>
                  <a:lnTo>
                    <a:pt x="72371" y="794975"/>
                  </a:lnTo>
                  <a:cubicBezTo>
                    <a:pt x="210562" y="829523"/>
                    <a:pt x="126849" y="783015"/>
                    <a:pt x="44466" y="773716"/>
                  </a:cubicBezTo>
                  <a:close/>
                  <a:moveTo>
                    <a:pt x="194617" y="614264"/>
                  </a:moveTo>
                  <a:cubicBezTo>
                    <a:pt x="166712" y="627551"/>
                    <a:pt x="153424" y="659442"/>
                    <a:pt x="124191" y="671400"/>
                  </a:cubicBezTo>
                  <a:cubicBezTo>
                    <a:pt x="-84424" y="715249"/>
                    <a:pt x="230491" y="711263"/>
                    <a:pt x="194617" y="614264"/>
                  </a:cubicBezTo>
                  <a:close/>
                  <a:moveTo>
                    <a:pt x="0" y="0"/>
                  </a:moveTo>
                  <a:lnTo>
                    <a:pt x="1780" y="2724"/>
                  </a:lnTo>
                  <a:cubicBezTo>
                    <a:pt x="17725" y="49375"/>
                    <a:pt x="-24629" y="121626"/>
                    <a:pt x="27192" y="114651"/>
                  </a:cubicBezTo>
                  <a:cubicBezTo>
                    <a:pt x="194617" y="5692"/>
                    <a:pt x="44466" y="150527"/>
                    <a:pt x="20549" y="226266"/>
                  </a:cubicBezTo>
                  <a:cubicBezTo>
                    <a:pt x="-11342" y="408306"/>
                    <a:pt x="73698" y="149198"/>
                    <a:pt x="121533" y="216964"/>
                  </a:cubicBezTo>
                  <a:cubicBezTo>
                    <a:pt x="190629" y="202349"/>
                    <a:pt x="298260" y="147869"/>
                    <a:pt x="189302" y="254170"/>
                  </a:cubicBezTo>
                  <a:cubicBezTo>
                    <a:pt x="340780" y="296690"/>
                    <a:pt x="158739" y="303335"/>
                    <a:pt x="105588" y="309977"/>
                  </a:cubicBezTo>
                  <a:cubicBezTo>
                    <a:pt x="207904" y="313965"/>
                    <a:pt x="245109" y="414951"/>
                    <a:pt x="113561" y="408306"/>
                  </a:cubicBezTo>
                  <a:cubicBezTo>
                    <a:pt x="-8684" y="295362"/>
                    <a:pt x="-23300" y="607620"/>
                    <a:pt x="81671" y="587689"/>
                  </a:cubicBezTo>
                  <a:cubicBezTo>
                    <a:pt x="172027" y="474744"/>
                    <a:pt x="241123" y="380402"/>
                    <a:pt x="383300" y="375087"/>
                  </a:cubicBezTo>
                  <a:cubicBezTo>
                    <a:pt x="306233" y="445510"/>
                    <a:pt x="481628" y="490689"/>
                    <a:pt x="350080" y="538524"/>
                  </a:cubicBezTo>
                  <a:cubicBezTo>
                    <a:pt x="529463" y="603634"/>
                    <a:pt x="267698" y="627551"/>
                    <a:pt x="283643" y="675387"/>
                  </a:cubicBezTo>
                  <a:cubicBezTo>
                    <a:pt x="413861" y="692660"/>
                    <a:pt x="352737" y="716578"/>
                    <a:pt x="275670" y="781688"/>
                  </a:cubicBezTo>
                  <a:cubicBezTo>
                    <a:pt x="291615" y="765743"/>
                    <a:pt x="500230" y="829523"/>
                    <a:pt x="574641" y="889316"/>
                  </a:cubicBezTo>
                  <a:cubicBezTo>
                    <a:pt x="537435" y="1002262"/>
                    <a:pt x="409875" y="893304"/>
                    <a:pt x="372670" y="973029"/>
                  </a:cubicBezTo>
                  <a:cubicBezTo>
                    <a:pt x="292944" y="850783"/>
                    <a:pt x="205247" y="1044782"/>
                    <a:pt x="154753" y="898619"/>
                  </a:cubicBezTo>
                  <a:cubicBezTo>
                    <a:pt x="160068" y="1008905"/>
                    <a:pt x="72371" y="933166"/>
                    <a:pt x="59083" y="873371"/>
                  </a:cubicBezTo>
                  <a:cubicBezTo>
                    <a:pt x="-28615" y="903934"/>
                    <a:pt x="174684" y="991631"/>
                    <a:pt x="214547" y="1012892"/>
                  </a:cubicBezTo>
                  <a:cubicBezTo>
                    <a:pt x="253081" y="1143111"/>
                    <a:pt x="464353" y="913234"/>
                    <a:pt x="538764" y="1072686"/>
                  </a:cubicBezTo>
                  <a:cubicBezTo>
                    <a:pt x="599886" y="1023522"/>
                    <a:pt x="904173" y="1095274"/>
                    <a:pt x="702202" y="1119193"/>
                  </a:cubicBezTo>
                  <a:cubicBezTo>
                    <a:pt x="715490" y="1173670"/>
                    <a:pt x="606531" y="1230808"/>
                    <a:pt x="522819" y="1169685"/>
                  </a:cubicBezTo>
                  <a:cubicBezTo>
                    <a:pt x="649051" y="1234794"/>
                    <a:pt x="517504" y="1253396"/>
                    <a:pt x="456381" y="1192274"/>
                  </a:cubicBezTo>
                  <a:cubicBezTo>
                    <a:pt x="457711" y="1307876"/>
                    <a:pt x="310217" y="1213534"/>
                    <a:pt x="247766" y="1218849"/>
                  </a:cubicBezTo>
                  <a:cubicBezTo>
                    <a:pt x="315532" y="1341095"/>
                    <a:pt x="509532" y="1370327"/>
                    <a:pt x="619819" y="1268014"/>
                  </a:cubicBezTo>
                  <a:cubicBezTo>
                    <a:pt x="627791" y="1365012"/>
                    <a:pt x="727447" y="1265356"/>
                    <a:pt x="773954" y="1310534"/>
                  </a:cubicBezTo>
                  <a:cubicBezTo>
                    <a:pt x="934734" y="1311862"/>
                    <a:pt x="769968" y="1345081"/>
                    <a:pt x="740736" y="1410189"/>
                  </a:cubicBezTo>
                  <a:cubicBezTo>
                    <a:pt x="623804" y="1331794"/>
                    <a:pt x="700872" y="1481943"/>
                    <a:pt x="598559" y="1485931"/>
                  </a:cubicBezTo>
                  <a:cubicBezTo>
                    <a:pt x="556039" y="1585586"/>
                    <a:pt x="451066" y="1463341"/>
                    <a:pt x="464353" y="1505860"/>
                  </a:cubicBezTo>
                  <a:cubicBezTo>
                    <a:pt x="362040" y="1481943"/>
                    <a:pt x="331477" y="1524463"/>
                    <a:pt x="209232" y="1485931"/>
                  </a:cubicBezTo>
                  <a:cubicBezTo>
                    <a:pt x="239794" y="1548382"/>
                    <a:pt x="517504" y="1666641"/>
                    <a:pt x="646394" y="1564326"/>
                  </a:cubicBezTo>
                  <a:cubicBezTo>
                    <a:pt x="598559" y="1722450"/>
                    <a:pt x="813818" y="1548382"/>
                    <a:pt x="860323" y="1645381"/>
                  </a:cubicBezTo>
                  <a:cubicBezTo>
                    <a:pt x="1072924" y="1667970"/>
                    <a:pt x="785913" y="1710490"/>
                    <a:pt x="824448" y="1811476"/>
                  </a:cubicBezTo>
                  <a:lnTo>
                    <a:pt x="789367" y="1820093"/>
                  </a:lnTo>
                  <a:lnTo>
                    <a:pt x="787818" y="1817505"/>
                  </a:lnTo>
                  <a:cubicBezTo>
                    <a:pt x="785290" y="1815275"/>
                    <a:pt x="781262" y="1812804"/>
                    <a:pt x="775283" y="1810147"/>
                  </a:cubicBezTo>
                  <a:cubicBezTo>
                    <a:pt x="771629" y="1813967"/>
                    <a:pt x="769636" y="1817165"/>
                    <a:pt x="768852" y="1819793"/>
                  </a:cubicBezTo>
                  <a:lnTo>
                    <a:pt x="769537" y="1824965"/>
                  </a:lnTo>
                  <a:lnTo>
                    <a:pt x="724977" y="1835912"/>
                  </a:lnTo>
                  <a:cubicBezTo>
                    <a:pt x="628621" y="1854411"/>
                    <a:pt x="538432" y="1856653"/>
                    <a:pt x="425819" y="1856653"/>
                  </a:cubicBezTo>
                  <a:cubicBezTo>
                    <a:pt x="363367" y="1900503"/>
                    <a:pt x="688913" y="2022749"/>
                    <a:pt x="758009" y="1895188"/>
                  </a:cubicBezTo>
                  <a:cubicBezTo>
                    <a:pt x="783256" y="1940365"/>
                    <a:pt x="873610" y="1903160"/>
                    <a:pt x="784584" y="1961626"/>
                  </a:cubicBezTo>
                  <a:cubicBezTo>
                    <a:pt x="855008" y="1974914"/>
                    <a:pt x="938720" y="1920434"/>
                    <a:pt x="1005159" y="1994844"/>
                  </a:cubicBezTo>
                  <a:cubicBezTo>
                    <a:pt x="1035720" y="2059953"/>
                    <a:pt x="847035" y="2162268"/>
                    <a:pt x="756681" y="2130377"/>
                  </a:cubicBezTo>
                  <a:cubicBezTo>
                    <a:pt x="885570" y="2200803"/>
                    <a:pt x="715490" y="2234020"/>
                    <a:pt x="642407" y="2208775"/>
                  </a:cubicBezTo>
                  <a:cubicBezTo>
                    <a:pt x="577299" y="2283185"/>
                    <a:pt x="857665" y="2277870"/>
                    <a:pt x="936062" y="2263254"/>
                  </a:cubicBezTo>
                  <a:cubicBezTo>
                    <a:pt x="1041035" y="2195487"/>
                    <a:pt x="1001172" y="2336336"/>
                    <a:pt x="924104" y="2320391"/>
                  </a:cubicBezTo>
                  <a:cubicBezTo>
                    <a:pt x="994529" y="2378856"/>
                    <a:pt x="901515" y="2400116"/>
                    <a:pt x="857665" y="2370883"/>
                  </a:cubicBezTo>
                  <a:cubicBezTo>
                    <a:pt x="922775" y="2489142"/>
                    <a:pt x="1079570" y="2396130"/>
                    <a:pt x="1180554" y="2382842"/>
                  </a:cubicBezTo>
                  <a:cubicBezTo>
                    <a:pt x="1175239" y="2570198"/>
                    <a:pt x="1015788" y="2594115"/>
                    <a:pt x="869625" y="2566210"/>
                  </a:cubicBezTo>
                  <a:cubicBezTo>
                    <a:pt x="876268" y="2696428"/>
                    <a:pt x="1152650" y="2598100"/>
                    <a:pt x="1253636" y="2657895"/>
                  </a:cubicBezTo>
                  <a:cubicBezTo>
                    <a:pt x="1452949" y="2584813"/>
                    <a:pt x="1294827" y="2741606"/>
                    <a:pt x="1199158" y="2749578"/>
                  </a:cubicBezTo>
                  <a:cubicBezTo>
                    <a:pt x="1308116" y="2770839"/>
                    <a:pt x="1211115" y="2794757"/>
                    <a:pt x="1159294" y="2786784"/>
                  </a:cubicBezTo>
                  <a:cubicBezTo>
                    <a:pt x="1250979" y="2882455"/>
                    <a:pt x="1038377" y="2764196"/>
                    <a:pt x="1007816" y="2834619"/>
                  </a:cubicBezTo>
                  <a:cubicBezTo>
                    <a:pt x="1128732" y="2902386"/>
                    <a:pt x="1301471" y="2918331"/>
                    <a:pt x="1446306" y="2922318"/>
                  </a:cubicBezTo>
                  <a:cubicBezTo>
                    <a:pt x="1559915" y="2908366"/>
                    <a:pt x="1533008" y="2917584"/>
                    <a:pt x="1478819" y="2941564"/>
                  </a:cubicBezTo>
                  <a:lnTo>
                    <a:pt x="1446714" y="2957097"/>
                  </a:lnTo>
                  <a:lnTo>
                    <a:pt x="0" y="29570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35636" y="1136215"/>
              <a:ext cx="1113712" cy="2991028"/>
            </a:xfrm>
            <a:custGeom>
              <a:avLst/>
              <a:gdLst>
                <a:gd name="connsiteX0" fmla="*/ 807386 w 1113712"/>
                <a:gd name="connsiteY0" fmla="*/ 1975864 h 2991028"/>
                <a:gd name="connsiteX1" fmla="*/ 807386 w 1113712"/>
                <a:gd name="connsiteY1" fmla="*/ 1975864 h 2991028"/>
                <a:gd name="connsiteX2" fmla="*/ 970824 w 1113712"/>
                <a:gd name="connsiteY2" fmla="*/ 1251690 h 2991028"/>
                <a:gd name="connsiteX3" fmla="*/ 970824 w 1113712"/>
                <a:gd name="connsiteY3" fmla="*/ 1251690 h 2991028"/>
                <a:gd name="connsiteX4" fmla="*/ 701085 w 1113712"/>
                <a:gd name="connsiteY4" fmla="*/ 1251690 h 2991028"/>
                <a:gd name="connsiteX5" fmla="*/ 835291 w 1113712"/>
                <a:gd name="connsiteY5" fmla="*/ 1310157 h 2991028"/>
                <a:gd name="connsiteX6" fmla="*/ 701085 w 1113712"/>
                <a:gd name="connsiteY6" fmla="*/ 1251690 h 2991028"/>
                <a:gd name="connsiteX7" fmla="*/ 1035932 w 1113712"/>
                <a:gd name="connsiteY7" fmla="*/ 1229102 h 2991028"/>
                <a:gd name="connsiteX8" fmla="*/ 1035932 w 1113712"/>
                <a:gd name="connsiteY8" fmla="*/ 1229102 h 2991028"/>
                <a:gd name="connsiteX9" fmla="*/ 1091741 w 1113712"/>
                <a:gd name="connsiteY9" fmla="*/ 1199868 h 2991028"/>
                <a:gd name="connsiteX10" fmla="*/ 1091741 w 1113712"/>
                <a:gd name="connsiteY10" fmla="*/ 1199868 h 2991028"/>
                <a:gd name="connsiteX11" fmla="*/ 954879 w 1113712"/>
                <a:gd name="connsiteY11" fmla="*/ 554092 h 2991028"/>
                <a:gd name="connsiteX12" fmla="*/ 973481 w 1113712"/>
                <a:gd name="connsiteY12" fmla="*/ 597942 h 2991028"/>
                <a:gd name="connsiteX13" fmla="*/ 954879 w 1113712"/>
                <a:gd name="connsiteY13" fmla="*/ 554092 h 2991028"/>
                <a:gd name="connsiteX14" fmla="*/ 986769 w 1113712"/>
                <a:gd name="connsiteY14" fmla="*/ 390655 h 2991028"/>
                <a:gd name="connsiteX15" fmla="*/ 1017330 w 1113712"/>
                <a:gd name="connsiteY15" fmla="*/ 446464 h 2991028"/>
                <a:gd name="connsiteX16" fmla="*/ 986769 w 1113712"/>
                <a:gd name="connsiteY16" fmla="*/ 390655 h 2991028"/>
                <a:gd name="connsiteX17" fmla="*/ 1074467 w 1113712"/>
                <a:gd name="connsiteY17" fmla="*/ 0 h 2991028"/>
                <a:gd name="connsiteX18" fmla="*/ 1101955 w 1113712"/>
                <a:gd name="connsiteY18" fmla="*/ 13529 h 2991028"/>
                <a:gd name="connsiteX19" fmla="*/ 1113712 w 1113712"/>
                <a:gd name="connsiteY19" fmla="*/ 31513 h 2991028"/>
                <a:gd name="connsiteX20" fmla="*/ 1113712 w 1113712"/>
                <a:gd name="connsiteY20" fmla="*/ 2991028 h 2991028"/>
                <a:gd name="connsiteX21" fmla="*/ 380617 w 1113712"/>
                <a:gd name="connsiteY21" fmla="*/ 2991028 h 2991028"/>
                <a:gd name="connsiteX22" fmla="*/ 384865 w 1113712"/>
                <a:gd name="connsiteY22" fmla="*/ 2982557 h 2991028"/>
                <a:gd name="connsiteX23" fmla="*/ 370960 w 1113712"/>
                <a:gd name="connsiteY23" fmla="*/ 2976437 h 2991028"/>
                <a:gd name="connsiteX24" fmla="*/ 337023 w 1113712"/>
                <a:gd name="connsiteY24" fmla="*/ 2991028 h 2991028"/>
                <a:gd name="connsiteX25" fmla="*/ 336998 w 1113712"/>
                <a:gd name="connsiteY25" fmla="*/ 2991028 h 2991028"/>
                <a:gd name="connsiteX26" fmla="*/ 312923 w 1113712"/>
                <a:gd name="connsiteY26" fmla="*/ 2971636 h 2991028"/>
                <a:gd name="connsiteX27" fmla="*/ 116432 w 1113712"/>
                <a:gd name="connsiteY27" fmla="*/ 2908653 h 2991028"/>
                <a:gd name="connsiteX28" fmla="*/ 80556 w 1113712"/>
                <a:gd name="connsiteY28" fmla="*/ 2848859 h 2991028"/>
                <a:gd name="connsiteX29" fmla="*/ 135035 w 1113712"/>
                <a:gd name="connsiteY29" fmla="*/ 2814311 h 2991028"/>
                <a:gd name="connsiteX30" fmla="*/ 590799 w 1113712"/>
                <a:gd name="connsiteY30" fmla="*/ 2786407 h 2991028"/>
                <a:gd name="connsiteX31" fmla="*/ 523032 w 1113712"/>
                <a:gd name="connsiteY31" fmla="*/ 2714654 h 2991028"/>
                <a:gd name="connsiteX32" fmla="*/ 410089 w 1113712"/>
                <a:gd name="connsiteY32" fmla="*/ 2664161 h 2991028"/>
                <a:gd name="connsiteX33" fmla="*/ 218747 w 1113712"/>
                <a:gd name="connsiteY33" fmla="*/ 2660175 h 2991028"/>
                <a:gd name="connsiteX34" fmla="*/ 49994 w 1113712"/>
                <a:gd name="connsiteY34" fmla="*/ 2588422 h 2991028"/>
                <a:gd name="connsiteX35" fmla="*/ 53981 w 1113712"/>
                <a:gd name="connsiteY35" fmla="*/ 2494079 h 2991028"/>
                <a:gd name="connsiteX36" fmla="*/ 593457 w 1113712"/>
                <a:gd name="connsiteY36" fmla="*/ 2444916 h 2991028"/>
                <a:gd name="connsiteX37" fmla="*/ 775496 w 1113712"/>
                <a:gd name="connsiteY37" fmla="*/ 2309383 h 2991028"/>
                <a:gd name="connsiteX38" fmla="*/ 625346 w 1113712"/>
                <a:gd name="connsiteY38" fmla="*/ 2314698 h 2991028"/>
                <a:gd name="connsiteX39" fmla="*/ 519047 w 1113712"/>
                <a:gd name="connsiteY39" fmla="*/ 2345259 h 2991028"/>
                <a:gd name="connsiteX40" fmla="*/ 149652 w 1113712"/>
                <a:gd name="connsiteY40" fmla="*/ 2205739 h 2991028"/>
                <a:gd name="connsiteX41" fmla="*/ 612059 w 1113712"/>
                <a:gd name="connsiteY41" fmla="*/ 2064891 h 2991028"/>
                <a:gd name="connsiteX42" fmla="*/ 639963 w 1113712"/>
                <a:gd name="connsiteY42" fmla="*/ 1961248 h 2991028"/>
                <a:gd name="connsiteX43" fmla="*/ 261267 w 1113712"/>
                <a:gd name="connsiteY43" fmla="*/ 1894811 h 2991028"/>
                <a:gd name="connsiteX44" fmla="*/ 491142 w 1113712"/>
                <a:gd name="connsiteY44" fmla="*/ 1817742 h 2991028"/>
                <a:gd name="connsiteX45" fmla="*/ 321060 w 1113712"/>
                <a:gd name="connsiteY45" fmla="*/ 1670249 h 2991028"/>
                <a:gd name="connsiteX46" fmla="*/ 768853 w 1113712"/>
                <a:gd name="connsiteY46" fmla="*/ 1602483 h 2991028"/>
                <a:gd name="connsiteX47" fmla="*/ 513731 w 1113712"/>
                <a:gd name="connsiteY47" fmla="*/ 1478908 h 2991028"/>
                <a:gd name="connsiteX48" fmla="*/ 322390 w 1113712"/>
                <a:gd name="connsiteY48" fmla="*/ 1347361 h 2991028"/>
                <a:gd name="connsiteX49" fmla="*/ 451278 w 1113712"/>
                <a:gd name="connsiteY49" fmla="*/ 1327429 h 2991028"/>
                <a:gd name="connsiteX50" fmla="*/ 544292 w 1113712"/>
                <a:gd name="connsiteY50" fmla="*/ 1263649 h 2991028"/>
                <a:gd name="connsiteX51" fmla="*/ 491142 w 1113712"/>
                <a:gd name="connsiteY51" fmla="*/ 1170636 h 2991028"/>
                <a:gd name="connsiteX52" fmla="*/ 487156 w 1113712"/>
                <a:gd name="connsiteY52" fmla="*/ 1089582 h 2991028"/>
                <a:gd name="connsiteX53" fmla="*/ 691785 w 1113712"/>
                <a:gd name="connsiteY53" fmla="*/ 1048390 h 2991028"/>
                <a:gd name="connsiteX54" fmla="*/ 1071810 w 1113712"/>
                <a:gd name="connsiteY54" fmla="*/ 951392 h 2991028"/>
                <a:gd name="connsiteX55" fmla="*/ 747592 w 1113712"/>
                <a:gd name="connsiteY55" fmla="*/ 1005870 h 2991028"/>
                <a:gd name="connsiteX56" fmla="*/ 628004 w 1113712"/>
                <a:gd name="connsiteY56" fmla="*/ 950062 h 2991028"/>
                <a:gd name="connsiteX57" fmla="*/ 584155 w 1113712"/>
                <a:gd name="connsiteY57" fmla="*/ 895583 h 2991028"/>
                <a:gd name="connsiteX58" fmla="*/ 491142 w 1113712"/>
                <a:gd name="connsiteY58" fmla="*/ 829146 h 2991028"/>
                <a:gd name="connsiteX59" fmla="*/ 771511 w 1113712"/>
                <a:gd name="connsiteY59" fmla="*/ 853063 h 2991028"/>
                <a:gd name="connsiteX60" fmla="*/ 1071810 w 1113712"/>
                <a:gd name="connsiteY60" fmla="*/ 795926 h 2991028"/>
                <a:gd name="connsiteX61" fmla="*/ 905714 w 1113712"/>
                <a:gd name="connsiteY61" fmla="*/ 790611 h 2991028"/>
                <a:gd name="connsiteX62" fmla="*/ 747592 w 1113712"/>
                <a:gd name="connsiteY62" fmla="*/ 742776 h 2991028"/>
                <a:gd name="connsiteX63" fmla="*/ 731647 w 1113712"/>
                <a:gd name="connsiteY63" fmla="*/ 619202 h 2991028"/>
                <a:gd name="connsiteX64" fmla="*/ 705072 w 1113712"/>
                <a:gd name="connsiteY64" fmla="*/ 522202 h 2991028"/>
                <a:gd name="connsiteX65" fmla="*/ 880468 w 1113712"/>
                <a:gd name="connsiteY65" fmla="*/ 447791 h 2991028"/>
                <a:gd name="connsiteX66" fmla="*/ 891098 w 1113712"/>
                <a:gd name="connsiteY66" fmla="*/ 410586 h 2991028"/>
                <a:gd name="connsiteX67" fmla="*/ 913686 w 1113712"/>
                <a:gd name="connsiteY67" fmla="*/ 260437 h 2991028"/>
                <a:gd name="connsiteX68" fmla="*/ 1018659 w 1113712"/>
                <a:gd name="connsiteY68" fmla="*/ 322888 h 2991028"/>
                <a:gd name="connsiteX69" fmla="*/ 982783 w 1113712"/>
                <a:gd name="connsiteY69" fmla="*/ 136862 h 2991028"/>
                <a:gd name="connsiteX70" fmla="*/ 1074467 w 1113712"/>
                <a:gd name="connsiteY70" fmla="*/ 0 h 299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113712" h="2991028">
                  <a:moveTo>
                    <a:pt x="807386" y="1975864"/>
                  </a:moveTo>
                  <a:cubicBezTo>
                    <a:pt x="657238" y="2001111"/>
                    <a:pt x="706400" y="2051604"/>
                    <a:pt x="807386" y="1975864"/>
                  </a:cubicBezTo>
                  <a:close/>
                  <a:moveTo>
                    <a:pt x="970824" y="1251690"/>
                  </a:moveTo>
                  <a:cubicBezTo>
                    <a:pt x="922989" y="1274279"/>
                    <a:pt x="1014672" y="1270294"/>
                    <a:pt x="970824" y="1251690"/>
                  </a:cubicBezTo>
                  <a:close/>
                  <a:moveTo>
                    <a:pt x="701085" y="1251690"/>
                  </a:moveTo>
                  <a:cubicBezTo>
                    <a:pt x="663880" y="1338060"/>
                    <a:pt x="790113" y="1319456"/>
                    <a:pt x="835291" y="1310157"/>
                  </a:cubicBezTo>
                  <a:cubicBezTo>
                    <a:pt x="1034605" y="1241060"/>
                    <a:pt x="752907" y="1312814"/>
                    <a:pt x="701085" y="1251690"/>
                  </a:cubicBezTo>
                  <a:close/>
                  <a:moveTo>
                    <a:pt x="1035932" y="1229102"/>
                  </a:moveTo>
                  <a:cubicBezTo>
                    <a:pt x="988097" y="1251690"/>
                    <a:pt x="1079782" y="1247704"/>
                    <a:pt x="1035932" y="1229102"/>
                  </a:cubicBezTo>
                  <a:close/>
                  <a:moveTo>
                    <a:pt x="1091741" y="1199868"/>
                  </a:moveTo>
                  <a:cubicBezTo>
                    <a:pt x="1033275" y="1219801"/>
                    <a:pt x="1130274" y="1225116"/>
                    <a:pt x="1091741" y="1199868"/>
                  </a:cubicBezTo>
                  <a:close/>
                  <a:moveTo>
                    <a:pt x="954879" y="554092"/>
                  </a:moveTo>
                  <a:cubicBezTo>
                    <a:pt x="925646" y="556749"/>
                    <a:pt x="974810" y="599269"/>
                    <a:pt x="973481" y="597942"/>
                  </a:cubicBezTo>
                  <a:cubicBezTo>
                    <a:pt x="1071810" y="693613"/>
                    <a:pt x="1050550" y="556749"/>
                    <a:pt x="954879" y="554092"/>
                  </a:cubicBezTo>
                  <a:close/>
                  <a:moveTo>
                    <a:pt x="986769" y="390655"/>
                  </a:moveTo>
                  <a:cubicBezTo>
                    <a:pt x="977467" y="415901"/>
                    <a:pt x="1012015" y="427861"/>
                    <a:pt x="1017330" y="446464"/>
                  </a:cubicBezTo>
                  <a:cubicBezTo>
                    <a:pt x="1057192" y="589969"/>
                    <a:pt x="1077125" y="399956"/>
                    <a:pt x="986769" y="390655"/>
                  </a:cubicBezTo>
                  <a:close/>
                  <a:moveTo>
                    <a:pt x="1074467" y="0"/>
                  </a:moveTo>
                  <a:cubicBezTo>
                    <a:pt x="1086426" y="2990"/>
                    <a:pt x="1095354" y="7661"/>
                    <a:pt x="1101955" y="13529"/>
                  </a:cubicBezTo>
                  <a:lnTo>
                    <a:pt x="1113712" y="31513"/>
                  </a:lnTo>
                  <a:lnTo>
                    <a:pt x="1113712" y="2991028"/>
                  </a:lnTo>
                  <a:lnTo>
                    <a:pt x="380617" y="2991028"/>
                  </a:lnTo>
                  <a:lnTo>
                    <a:pt x="384865" y="2982557"/>
                  </a:lnTo>
                  <a:cubicBezTo>
                    <a:pt x="387715" y="2975254"/>
                    <a:pt x="386090" y="2971491"/>
                    <a:pt x="370960" y="2976437"/>
                  </a:cubicBezTo>
                  <a:lnTo>
                    <a:pt x="337023" y="2991028"/>
                  </a:lnTo>
                  <a:lnTo>
                    <a:pt x="336998" y="2991028"/>
                  </a:lnTo>
                  <a:lnTo>
                    <a:pt x="312923" y="2971636"/>
                  </a:lnTo>
                  <a:cubicBezTo>
                    <a:pt x="249122" y="2938010"/>
                    <a:pt x="138524" y="2977250"/>
                    <a:pt x="116432" y="2908653"/>
                  </a:cubicBezTo>
                  <a:cubicBezTo>
                    <a:pt x="-47004" y="2875434"/>
                    <a:pt x="214761" y="2864804"/>
                    <a:pt x="80556" y="2848859"/>
                  </a:cubicBezTo>
                  <a:cubicBezTo>
                    <a:pt x="-85539" y="2806338"/>
                    <a:pt x="42022" y="2782421"/>
                    <a:pt x="135035" y="2814311"/>
                  </a:cubicBezTo>
                  <a:cubicBezTo>
                    <a:pt x="278540" y="2810325"/>
                    <a:pt x="432676" y="2826269"/>
                    <a:pt x="590799" y="2786407"/>
                  </a:cubicBezTo>
                  <a:cubicBezTo>
                    <a:pt x="739620" y="2754516"/>
                    <a:pt x="609402" y="2701366"/>
                    <a:pt x="523032" y="2714654"/>
                  </a:cubicBezTo>
                  <a:cubicBezTo>
                    <a:pt x="507087" y="2633600"/>
                    <a:pt x="404774" y="2755846"/>
                    <a:pt x="410089" y="2664161"/>
                  </a:cubicBezTo>
                  <a:cubicBezTo>
                    <a:pt x="343650" y="2681435"/>
                    <a:pt x="303788" y="2645558"/>
                    <a:pt x="218747" y="2660175"/>
                  </a:cubicBezTo>
                  <a:cubicBezTo>
                    <a:pt x="254623" y="2584435"/>
                    <a:pt x="-4485" y="2654860"/>
                    <a:pt x="49994" y="2588422"/>
                  </a:cubicBezTo>
                  <a:cubicBezTo>
                    <a:pt x="174897" y="2529957"/>
                    <a:pt x="-49662" y="2540587"/>
                    <a:pt x="53981" y="2494079"/>
                  </a:cubicBezTo>
                  <a:cubicBezTo>
                    <a:pt x="230706" y="2455546"/>
                    <a:pt x="419389" y="2494079"/>
                    <a:pt x="593457" y="2444916"/>
                  </a:cubicBezTo>
                  <a:cubicBezTo>
                    <a:pt x="382184" y="2365191"/>
                    <a:pt x="713045" y="2375821"/>
                    <a:pt x="775496" y="2309383"/>
                  </a:cubicBezTo>
                  <a:cubicBezTo>
                    <a:pt x="717031" y="2240288"/>
                    <a:pt x="677167" y="2342601"/>
                    <a:pt x="625346" y="2314698"/>
                  </a:cubicBezTo>
                  <a:cubicBezTo>
                    <a:pt x="562894" y="2297424"/>
                    <a:pt x="590799" y="2318684"/>
                    <a:pt x="519047" y="2345259"/>
                  </a:cubicBezTo>
                  <a:cubicBezTo>
                    <a:pt x="380855" y="2323999"/>
                    <a:pt x="259938" y="2312040"/>
                    <a:pt x="149652" y="2205739"/>
                  </a:cubicBezTo>
                  <a:cubicBezTo>
                    <a:pt x="225391" y="2135315"/>
                    <a:pt x="479183" y="2126015"/>
                    <a:pt x="612059" y="2064891"/>
                  </a:cubicBezTo>
                  <a:cubicBezTo>
                    <a:pt x="558909" y="1983836"/>
                    <a:pt x="685140" y="1994466"/>
                    <a:pt x="639963" y="1961248"/>
                  </a:cubicBezTo>
                  <a:cubicBezTo>
                    <a:pt x="505758" y="2070206"/>
                    <a:pt x="390156" y="1971878"/>
                    <a:pt x="261267" y="1894811"/>
                  </a:cubicBezTo>
                  <a:cubicBezTo>
                    <a:pt x="230706" y="1811098"/>
                    <a:pt x="701085" y="1910756"/>
                    <a:pt x="491142" y="1817742"/>
                  </a:cubicBezTo>
                  <a:cubicBezTo>
                    <a:pt x="472540" y="1809770"/>
                    <a:pt x="261267" y="1716756"/>
                    <a:pt x="321060" y="1670249"/>
                  </a:cubicBezTo>
                  <a:cubicBezTo>
                    <a:pt x="465896" y="1611784"/>
                    <a:pt x="638634" y="1711441"/>
                    <a:pt x="768853" y="1602483"/>
                  </a:cubicBezTo>
                  <a:cubicBezTo>
                    <a:pt x="718360" y="1648989"/>
                    <a:pt x="614717" y="1476251"/>
                    <a:pt x="513731" y="1478908"/>
                  </a:cubicBezTo>
                  <a:cubicBezTo>
                    <a:pt x="461910" y="1465621"/>
                    <a:pt x="234692" y="1368621"/>
                    <a:pt x="322390" y="1347361"/>
                  </a:cubicBezTo>
                  <a:cubicBezTo>
                    <a:pt x="419389" y="1395197"/>
                    <a:pt x="380855" y="1288897"/>
                    <a:pt x="451278" y="1327429"/>
                  </a:cubicBezTo>
                  <a:cubicBezTo>
                    <a:pt x="590799" y="1416457"/>
                    <a:pt x="459252" y="1262320"/>
                    <a:pt x="544292" y="1263649"/>
                  </a:cubicBezTo>
                  <a:cubicBezTo>
                    <a:pt x="739620" y="1294212"/>
                    <a:pt x="585484" y="1197211"/>
                    <a:pt x="491142" y="1170636"/>
                  </a:cubicBezTo>
                  <a:cubicBezTo>
                    <a:pt x="499115" y="1157348"/>
                    <a:pt x="403444" y="1090911"/>
                    <a:pt x="487156" y="1089582"/>
                  </a:cubicBezTo>
                  <a:cubicBezTo>
                    <a:pt x="546949" y="1021815"/>
                    <a:pt x="775496" y="1136088"/>
                    <a:pt x="691785" y="1048390"/>
                  </a:cubicBezTo>
                  <a:cubicBezTo>
                    <a:pt x="816688" y="1085595"/>
                    <a:pt x="984111" y="1084267"/>
                    <a:pt x="1071810" y="951392"/>
                  </a:cubicBezTo>
                  <a:cubicBezTo>
                    <a:pt x="1058522" y="910199"/>
                    <a:pt x="814031" y="1085595"/>
                    <a:pt x="747592" y="1005870"/>
                  </a:cubicBezTo>
                  <a:cubicBezTo>
                    <a:pt x="915016" y="857049"/>
                    <a:pt x="654580" y="1077622"/>
                    <a:pt x="628004" y="950062"/>
                  </a:cubicBezTo>
                  <a:cubicBezTo>
                    <a:pt x="784798" y="847748"/>
                    <a:pt x="430019" y="1019158"/>
                    <a:pt x="584155" y="895583"/>
                  </a:cubicBezTo>
                  <a:cubicBezTo>
                    <a:pt x="536319" y="904884"/>
                    <a:pt x="303788" y="843761"/>
                    <a:pt x="491142" y="829146"/>
                  </a:cubicBezTo>
                  <a:cubicBezTo>
                    <a:pt x="553594" y="722845"/>
                    <a:pt x="685140" y="857049"/>
                    <a:pt x="771511" y="853063"/>
                  </a:cubicBezTo>
                  <a:cubicBezTo>
                    <a:pt x="699757" y="736132"/>
                    <a:pt x="1114329" y="984610"/>
                    <a:pt x="1071810" y="795926"/>
                  </a:cubicBezTo>
                  <a:cubicBezTo>
                    <a:pt x="988097" y="850406"/>
                    <a:pt x="992084" y="782638"/>
                    <a:pt x="905714" y="790611"/>
                  </a:cubicBezTo>
                  <a:cubicBezTo>
                    <a:pt x="950891" y="712215"/>
                    <a:pt x="812701" y="765365"/>
                    <a:pt x="747592" y="742776"/>
                  </a:cubicBezTo>
                  <a:cubicBezTo>
                    <a:pt x="609402" y="694940"/>
                    <a:pt x="913686" y="682983"/>
                    <a:pt x="731647" y="619202"/>
                  </a:cubicBezTo>
                  <a:cubicBezTo>
                    <a:pt x="618703" y="563394"/>
                    <a:pt x="835291" y="578009"/>
                    <a:pt x="705072" y="522202"/>
                  </a:cubicBezTo>
                  <a:cubicBezTo>
                    <a:pt x="707730" y="475696"/>
                    <a:pt x="1014672" y="631160"/>
                    <a:pt x="880468" y="447791"/>
                  </a:cubicBezTo>
                  <a:cubicBezTo>
                    <a:pt x="964180" y="487655"/>
                    <a:pt x="1000056" y="410586"/>
                    <a:pt x="891098" y="410586"/>
                  </a:cubicBezTo>
                  <a:cubicBezTo>
                    <a:pt x="948234" y="387997"/>
                    <a:pt x="772838" y="205957"/>
                    <a:pt x="913686" y="260437"/>
                  </a:cubicBezTo>
                  <a:cubicBezTo>
                    <a:pt x="954879" y="233862"/>
                    <a:pt x="1004042" y="229874"/>
                    <a:pt x="1018659" y="322888"/>
                  </a:cubicBezTo>
                  <a:cubicBezTo>
                    <a:pt x="1135589" y="429189"/>
                    <a:pt x="965509" y="136862"/>
                    <a:pt x="982783" y="136862"/>
                  </a:cubicBezTo>
                  <a:cubicBezTo>
                    <a:pt x="1107686" y="269738"/>
                    <a:pt x="1059850" y="77069"/>
                    <a:pt x="107446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grpSp>
        <p:nvGrpSpPr>
          <p:cNvPr id="7" name="Group 6"/>
          <p:cNvGrpSpPr/>
          <p:nvPr userDrawn="1"/>
        </p:nvGrpSpPr>
        <p:grpSpPr>
          <a:xfrm>
            <a:off x="539824" y="4294607"/>
            <a:ext cx="730304" cy="842103"/>
            <a:chOff x="276796" y="1136215"/>
            <a:chExt cx="2593938" cy="2991029"/>
          </a:xfrm>
        </p:grpSpPr>
        <p:sp>
          <p:nvSpPr>
            <p:cNvPr id="8" name="Freeform: Shape 7"/>
            <p:cNvSpPr/>
            <p:nvPr/>
          </p:nvSpPr>
          <p:spPr>
            <a:xfrm>
              <a:off x="1345231" y="1170148"/>
              <a:ext cx="1525503" cy="2957096"/>
            </a:xfrm>
            <a:custGeom>
              <a:avLst/>
              <a:gdLst>
                <a:gd name="connsiteX0" fmla="*/ 1104814 w 1525504"/>
                <a:gd name="connsiteY0" fmla="*/ 2757552 h 2957097"/>
                <a:gd name="connsiteX1" fmla="*/ 1104814 w 1525504"/>
                <a:gd name="connsiteY1" fmla="*/ 2757552 h 2957097"/>
                <a:gd name="connsiteX2" fmla="*/ 1100829 w 1525504"/>
                <a:gd name="connsiteY2" fmla="*/ 2479842 h 2957097"/>
                <a:gd name="connsiteX3" fmla="*/ 1100829 w 1525504"/>
                <a:gd name="connsiteY3" fmla="*/ 2479842 h 2957097"/>
                <a:gd name="connsiteX4" fmla="*/ 811160 w 1525504"/>
                <a:gd name="connsiteY4" fmla="*/ 2420047 h 2957097"/>
                <a:gd name="connsiteX5" fmla="*/ 811160 w 1525504"/>
                <a:gd name="connsiteY5" fmla="*/ 2420047 h 2957097"/>
                <a:gd name="connsiteX6" fmla="*/ 789367 w 1525504"/>
                <a:gd name="connsiteY6" fmla="*/ 1820093 h 2957097"/>
                <a:gd name="connsiteX7" fmla="*/ 791353 w 1525504"/>
                <a:gd name="connsiteY7" fmla="*/ 1823414 h 2957097"/>
                <a:gd name="connsiteX8" fmla="*/ 769677 w 1525504"/>
                <a:gd name="connsiteY8" fmla="*/ 1826029 h 2957097"/>
                <a:gd name="connsiteX9" fmla="*/ 769537 w 1525504"/>
                <a:gd name="connsiteY9" fmla="*/ 1824965 h 2957097"/>
                <a:gd name="connsiteX10" fmla="*/ 83001 w 1525504"/>
                <a:gd name="connsiteY10" fmla="*/ 1192274 h 2957097"/>
                <a:gd name="connsiteX11" fmla="*/ 83001 w 1525504"/>
                <a:gd name="connsiteY11" fmla="*/ 1192274 h 2957097"/>
                <a:gd name="connsiteX12" fmla="*/ 77686 w 1525504"/>
                <a:gd name="connsiteY12" fmla="*/ 1019535 h 2957097"/>
                <a:gd name="connsiteX13" fmla="*/ 71041 w 1525504"/>
                <a:gd name="connsiteY13" fmla="*/ 1047440 h 2957097"/>
                <a:gd name="connsiteX14" fmla="*/ 77686 w 1525504"/>
                <a:gd name="connsiteY14" fmla="*/ 1019535 h 2957097"/>
                <a:gd name="connsiteX15" fmla="*/ 381971 w 1525504"/>
                <a:gd name="connsiteY15" fmla="*/ 841481 h 2957097"/>
                <a:gd name="connsiteX16" fmla="*/ 381971 w 1525504"/>
                <a:gd name="connsiteY16" fmla="*/ 841481 h 2957097"/>
                <a:gd name="connsiteX17" fmla="*/ 213512 w 1525504"/>
                <a:gd name="connsiteY17" fmla="*/ 797184 h 2957097"/>
                <a:gd name="connsiteX18" fmla="*/ 186644 w 1525504"/>
                <a:gd name="connsiteY18" fmla="*/ 800290 h 2957097"/>
                <a:gd name="connsiteX19" fmla="*/ 213512 w 1525504"/>
                <a:gd name="connsiteY19" fmla="*/ 797184 h 2957097"/>
                <a:gd name="connsiteX20" fmla="*/ 44466 w 1525504"/>
                <a:gd name="connsiteY20" fmla="*/ 773716 h 2957097"/>
                <a:gd name="connsiteX21" fmla="*/ 72371 w 1525504"/>
                <a:gd name="connsiteY21" fmla="*/ 794975 h 2957097"/>
                <a:gd name="connsiteX22" fmla="*/ 44466 w 1525504"/>
                <a:gd name="connsiteY22" fmla="*/ 773716 h 2957097"/>
                <a:gd name="connsiteX23" fmla="*/ 194617 w 1525504"/>
                <a:gd name="connsiteY23" fmla="*/ 614264 h 2957097"/>
                <a:gd name="connsiteX24" fmla="*/ 124191 w 1525504"/>
                <a:gd name="connsiteY24" fmla="*/ 671400 h 2957097"/>
                <a:gd name="connsiteX25" fmla="*/ 194617 w 1525504"/>
                <a:gd name="connsiteY25" fmla="*/ 614264 h 2957097"/>
                <a:gd name="connsiteX26" fmla="*/ 0 w 1525504"/>
                <a:gd name="connsiteY26" fmla="*/ 0 h 2957097"/>
                <a:gd name="connsiteX27" fmla="*/ 1780 w 1525504"/>
                <a:gd name="connsiteY27" fmla="*/ 2724 h 2957097"/>
                <a:gd name="connsiteX28" fmla="*/ 27192 w 1525504"/>
                <a:gd name="connsiteY28" fmla="*/ 114651 h 2957097"/>
                <a:gd name="connsiteX29" fmla="*/ 20549 w 1525504"/>
                <a:gd name="connsiteY29" fmla="*/ 226266 h 2957097"/>
                <a:gd name="connsiteX30" fmla="*/ 121533 w 1525504"/>
                <a:gd name="connsiteY30" fmla="*/ 216964 h 2957097"/>
                <a:gd name="connsiteX31" fmla="*/ 189302 w 1525504"/>
                <a:gd name="connsiteY31" fmla="*/ 254170 h 2957097"/>
                <a:gd name="connsiteX32" fmla="*/ 105588 w 1525504"/>
                <a:gd name="connsiteY32" fmla="*/ 309977 h 2957097"/>
                <a:gd name="connsiteX33" fmla="*/ 113561 w 1525504"/>
                <a:gd name="connsiteY33" fmla="*/ 408306 h 2957097"/>
                <a:gd name="connsiteX34" fmla="*/ 81671 w 1525504"/>
                <a:gd name="connsiteY34" fmla="*/ 587689 h 2957097"/>
                <a:gd name="connsiteX35" fmla="*/ 383300 w 1525504"/>
                <a:gd name="connsiteY35" fmla="*/ 375087 h 2957097"/>
                <a:gd name="connsiteX36" fmla="*/ 350080 w 1525504"/>
                <a:gd name="connsiteY36" fmla="*/ 538524 h 2957097"/>
                <a:gd name="connsiteX37" fmla="*/ 283643 w 1525504"/>
                <a:gd name="connsiteY37" fmla="*/ 675387 h 2957097"/>
                <a:gd name="connsiteX38" fmla="*/ 275670 w 1525504"/>
                <a:gd name="connsiteY38" fmla="*/ 781688 h 2957097"/>
                <a:gd name="connsiteX39" fmla="*/ 574641 w 1525504"/>
                <a:gd name="connsiteY39" fmla="*/ 889316 h 2957097"/>
                <a:gd name="connsiteX40" fmla="*/ 372670 w 1525504"/>
                <a:gd name="connsiteY40" fmla="*/ 973029 h 2957097"/>
                <a:gd name="connsiteX41" fmla="*/ 154753 w 1525504"/>
                <a:gd name="connsiteY41" fmla="*/ 898619 h 2957097"/>
                <a:gd name="connsiteX42" fmla="*/ 59083 w 1525504"/>
                <a:gd name="connsiteY42" fmla="*/ 873371 h 2957097"/>
                <a:gd name="connsiteX43" fmla="*/ 214547 w 1525504"/>
                <a:gd name="connsiteY43" fmla="*/ 1012892 h 2957097"/>
                <a:gd name="connsiteX44" fmla="*/ 538764 w 1525504"/>
                <a:gd name="connsiteY44" fmla="*/ 1072686 h 2957097"/>
                <a:gd name="connsiteX45" fmla="*/ 702202 w 1525504"/>
                <a:gd name="connsiteY45" fmla="*/ 1119193 h 2957097"/>
                <a:gd name="connsiteX46" fmla="*/ 522819 w 1525504"/>
                <a:gd name="connsiteY46" fmla="*/ 1169685 h 2957097"/>
                <a:gd name="connsiteX47" fmla="*/ 456381 w 1525504"/>
                <a:gd name="connsiteY47" fmla="*/ 1192274 h 2957097"/>
                <a:gd name="connsiteX48" fmla="*/ 247766 w 1525504"/>
                <a:gd name="connsiteY48" fmla="*/ 1218849 h 2957097"/>
                <a:gd name="connsiteX49" fmla="*/ 619819 w 1525504"/>
                <a:gd name="connsiteY49" fmla="*/ 1268014 h 2957097"/>
                <a:gd name="connsiteX50" fmla="*/ 773954 w 1525504"/>
                <a:gd name="connsiteY50" fmla="*/ 1310534 h 2957097"/>
                <a:gd name="connsiteX51" fmla="*/ 740736 w 1525504"/>
                <a:gd name="connsiteY51" fmla="*/ 1410189 h 2957097"/>
                <a:gd name="connsiteX52" fmla="*/ 598559 w 1525504"/>
                <a:gd name="connsiteY52" fmla="*/ 1485931 h 2957097"/>
                <a:gd name="connsiteX53" fmla="*/ 464353 w 1525504"/>
                <a:gd name="connsiteY53" fmla="*/ 1505860 h 2957097"/>
                <a:gd name="connsiteX54" fmla="*/ 209232 w 1525504"/>
                <a:gd name="connsiteY54" fmla="*/ 1485931 h 2957097"/>
                <a:gd name="connsiteX55" fmla="*/ 646394 w 1525504"/>
                <a:gd name="connsiteY55" fmla="*/ 1564326 h 2957097"/>
                <a:gd name="connsiteX56" fmla="*/ 860323 w 1525504"/>
                <a:gd name="connsiteY56" fmla="*/ 1645381 h 2957097"/>
                <a:gd name="connsiteX57" fmla="*/ 824448 w 1525504"/>
                <a:gd name="connsiteY57" fmla="*/ 1811476 h 2957097"/>
                <a:gd name="connsiteX58" fmla="*/ 789367 w 1525504"/>
                <a:gd name="connsiteY58" fmla="*/ 1820093 h 2957097"/>
                <a:gd name="connsiteX59" fmla="*/ 787818 w 1525504"/>
                <a:gd name="connsiteY59" fmla="*/ 1817505 h 2957097"/>
                <a:gd name="connsiteX60" fmla="*/ 775283 w 1525504"/>
                <a:gd name="connsiteY60" fmla="*/ 1810147 h 2957097"/>
                <a:gd name="connsiteX61" fmla="*/ 768852 w 1525504"/>
                <a:gd name="connsiteY61" fmla="*/ 1819793 h 2957097"/>
                <a:gd name="connsiteX62" fmla="*/ 769537 w 1525504"/>
                <a:gd name="connsiteY62" fmla="*/ 1824965 h 2957097"/>
                <a:gd name="connsiteX63" fmla="*/ 724977 w 1525504"/>
                <a:gd name="connsiteY63" fmla="*/ 1835912 h 2957097"/>
                <a:gd name="connsiteX64" fmla="*/ 425819 w 1525504"/>
                <a:gd name="connsiteY64" fmla="*/ 1856653 h 2957097"/>
                <a:gd name="connsiteX65" fmla="*/ 758009 w 1525504"/>
                <a:gd name="connsiteY65" fmla="*/ 1895188 h 2957097"/>
                <a:gd name="connsiteX66" fmla="*/ 784584 w 1525504"/>
                <a:gd name="connsiteY66" fmla="*/ 1961626 h 2957097"/>
                <a:gd name="connsiteX67" fmla="*/ 1005159 w 1525504"/>
                <a:gd name="connsiteY67" fmla="*/ 1994844 h 2957097"/>
                <a:gd name="connsiteX68" fmla="*/ 756681 w 1525504"/>
                <a:gd name="connsiteY68" fmla="*/ 2130377 h 2957097"/>
                <a:gd name="connsiteX69" fmla="*/ 642407 w 1525504"/>
                <a:gd name="connsiteY69" fmla="*/ 2208775 h 2957097"/>
                <a:gd name="connsiteX70" fmla="*/ 936062 w 1525504"/>
                <a:gd name="connsiteY70" fmla="*/ 2263254 h 2957097"/>
                <a:gd name="connsiteX71" fmla="*/ 924104 w 1525504"/>
                <a:gd name="connsiteY71" fmla="*/ 2320391 h 2957097"/>
                <a:gd name="connsiteX72" fmla="*/ 857665 w 1525504"/>
                <a:gd name="connsiteY72" fmla="*/ 2370883 h 2957097"/>
                <a:gd name="connsiteX73" fmla="*/ 1180554 w 1525504"/>
                <a:gd name="connsiteY73" fmla="*/ 2382842 h 2957097"/>
                <a:gd name="connsiteX74" fmla="*/ 869625 w 1525504"/>
                <a:gd name="connsiteY74" fmla="*/ 2566210 h 2957097"/>
                <a:gd name="connsiteX75" fmla="*/ 1253636 w 1525504"/>
                <a:gd name="connsiteY75" fmla="*/ 2657895 h 2957097"/>
                <a:gd name="connsiteX76" fmla="*/ 1199158 w 1525504"/>
                <a:gd name="connsiteY76" fmla="*/ 2749578 h 2957097"/>
                <a:gd name="connsiteX77" fmla="*/ 1159294 w 1525504"/>
                <a:gd name="connsiteY77" fmla="*/ 2786784 h 2957097"/>
                <a:gd name="connsiteX78" fmla="*/ 1007816 w 1525504"/>
                <a:gd name="connsiteY78" fmla="*/ 2834619 h 2957097"/>
                <a:gd name="connsiteX79" fmla="*/ 1446306 w 1525504"/>
                <a:gd name="connsiteY79" fmla="*/ 2922318 h 2957097"/>
                <a:gd name="connsiteX80" fmla="*/ 1478819 w 1525504"/>
                <a:gd name="connsiteY80" fmla="*/ 2941564 h 2957097"/>
                <a:gd name="connsiteX81" fmla="*/ 1446714 w 1525504"/>
                <a:gd name="connsiteY81" fmla="*/ 2957097 h 2957097"/>
                <a:gd name="connsiteX82" fmla="*/ 0 w 1525504"/>
                <a:gd name="connsiteY82" fmla="*/ 2957097 h 295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525504" h="2957097">
                  <a:moveTo>
                    <a:pt x="1104814" y="2757552"/>
                  </a:moveTo>
                  <a:cubicBezTo>
                    <a:pt x="1127404" y="2802729"/>
                    <a:pt x="1193843" y="2752237"/>
                    <a:pt x="1104814" y="2757552"/>
                  </a:cubicBezTo>
                  <a:close/>
                  <a:moveTo>
                    <a:pt x="1100829" y="2479842"/>
                  </a:moveTo>
                  <a:cubicBezTo>
                    <a:pt x="1059637" y="2497114"/>
                    <a:pt x="1173910" y="2478512"/>
                    <a:pt x="1100829" y="2479842"/>
                  </a:cubicBezTo>
                  <a:close/>
                  <a:moveTo>
                    <a:pt x="811160" y="2420047"/>
                  </a:moveTo>
                  <a:cubicBezTo>
                    <a:pt x="674297" y="2433334"/>
                    <a:pt x="945364" y="2434663"/>
                    <a:pt x="811160" y="2420047"/>
                  </a:cubicBezTo>
                  <a:close/>
                  <a:moveTo>
                    <a:pt x="789367" y="1820093"/>
                  </a:moveTo>
                  <a:lnTo>
                    <a:pt x="791353" y="1823414"/>
                  </a:lnTo>
                  <a:cubicBezTo>
                    <a:pt x="791269" y="1830183"/>
                    <a:pt x="774411" y="1832216"/>
                    <a:pt x="769677" y="1826029"/>
                  </a:cubicBezTo>
                  <a:lnTo>
                    <a:pt x="769537" y="1824965"/>
                  </a:lnTo>
                  <a:close/>
                  <a:moveTo>
                    <a:pt x="83001" y="1192274"/>
                  </a:moveTo>
                  <a:cubicBezTo>
                    <a:pt x="63068" y="1224164"/>
                    <a:pt x="105588" y="1250739"/>
                    <a:pt x="83001" y="1192274"/>
                  </a:cubicBezTo>
                  <a:close/>
                  <a:moveTo>
                    <a:pt x="77686" y="1019535"/>
                  </a:moveTo>
                  <a:lnTo>
                    <a:pt x="71041" y="1047440"/>
                  </a:lnTo>
                  <a:cubicBezTo>
                    <a:pt x="45796" y="1180315"/>
                    <a:pt x="128178" y="1093946"/>
                    <a:pt x="77686" y="1019535"/>
                  </a:cubicBezTo>
                  <a:close/>
                  <a:moveTo>
                    <a:pt x="381971" y="841481"/>
                  </a:moveTo>
                  <a:cubicBezTo>
                    <a:pt x="323505" y="854769"/>
                    <a:pt x="424491" y="869385"/>
                    <a:pt x="381971" y="841481"/>
                  </a:cubicBezTo>
                  <a:close/>
                  <a:moveTo>
                    <a:pt x="213512" y="797184"/>
                  </a:moveTo>
                  <a:cubicBezTo>
                    <a:pt x="207344" y="796636"/>
                    <a:pt x="198603" y="797467"/>
                    <a:pt x="186644" y="800290"/>
                  </a:cubicBezTo>
                  <a:cubicBezTo>
                    <a:pt x="173855" y="872376"/>
                    <a:pt x="256693" y="801017"/>
                    <a:pt x="213512" y="797184"/>
                  </a:cubicBezTo>
                  <a:close/>
                  <a:moveTo>
                    <a:pt x="44466" y="773716"/>
                  </a:moveTo>
                  <a:lnTo>
                    <a:pt x="72371" y="794975"/>
                  </a:lnTo>
                  <a:cubicBezTo>
                    <a:pt x="210562" y="829523"/>
                    <a:pt x="126849" y="783015"/>
                    <a:pt x="44466" y="773716"/>
                  </a:cubicBezTo>
                  <a:close/>
                  <a:moveTo>
                    <a:pt x="194617" y="614264"/>
                  </a:moveTo>
                  <a:cubicBezTo>
                    <a:pt x="166712" y="627551"/>
                    <a:pt x="153424" y="659442"/>
                    <a:pt x="124191" y="671400"/>
                  </a:cubicBezTo>
                  <a:cubicBezTo>
                    <a:pt x="-84424" y="715249"/>
                    <a:pt x="230491" y="711263"/>
                    <a:pt x="194617" y="614264"/>
                  </a:cubicBezTo>
                  <a:close/>
                  <a:moveTo>
                    <a:pt x="0" y="0"/>
                  </a:moveTo>
                  <a:lnTo>
                    <a:pt x="1780" y="2724"/>
                  </a:lnTo>
                  <a:cubicBezTo>
                    <a:pt x="17725" y="49375"/>
                    <a:pt x="-24629" y="121626"/>
                    <a:pt x="27192" y="114651"/>
                  </a:cubicBezTo>
                  <a:cubicBezTo>
                    <a:pt x="194617" y="5692"/>
                    <a:pt x="44466" y="150527"/>
                    <a:pt x="20549" y="226266"/>
                  </a:cubicBezTo>
                  <a:cubicBezTo>
                    <a:pt x="-11342" y="408306"/>
                    <a:pt x="73698" y="149198"/>
                    <a:pt x="121533" y="216964"/>
                  </a:cubicBezTo>
                  <a:cubicBezTo>
                    <a:pt x="190629" y="202349"/>
                    <a:pt x="298260" y="147869"/>
                    <a:pt x="189302" y="254170"/>
                  </a:cubicBezTo>
                  <a:cubicBezTo>
                    <a:pt x="340780" y="296690"/>
                    <a:pt x="158739" y="303335"/>
                    <a:pt x="105588" y="309977"/>
                  </a:cubicBezTo>
                  <a:cubicBezTo>
                    <a:pt x="207904" y="313965"/>
                    <a:pt x="245109" y="414951"/>
                    <a:pt x="113561" y="408306"/>
                  </a:cubicBezTo>
                  <a:cubicBezTo>
                    <a:pt x="-8684" y="295362"/>
                    <a:pt x="-23300" y="607620"/>
                    <a:pt x="81671" y="587689"/>
                  </a:cubicBezTo>
                  <a:cubicBezTo>
                    <a:pt x="172027" y="474744"/>
                    <a:pt x="241123" y="380402"/>
                    <a:pt x="383300" y="375087"/>
                  </a:cubicBezTo>
                  <a:cubicBezTo>
                    <a:pt x="306233" y="445510"/>
                    <a:pt x="481628" y="490689"/>
                    <a:pt x="350080" y="538524"/>
                  </a:cubicBezTo>
                  <a:cubicBezTo>
                    <a:pt x="529463" y="603634"/>
                    <a:pt x="267698" y="627551"/>
                    <a:pt x="283643" y="675387"/>
                  </a:cubicBezTo>
                  <a:cubicBezTo>
                    <a:pt x="413861" y="692660"/>
                    <a:pt x="352737" y="716578"/>
                    <a:pt x="275670" y="781688"/>
                  </a:cubicBezTo>
                  <a:cubicBezTo>
                    <a:pt x="291615" y="765743"/>
                    <a:pt x="500230" y="829523"/>
                    <a:pt x="574641" y="889316"/>
                  </a:cubicBezTo>
                  <a:cubicBezTo>
                    <a:pt x="537435" y="1002262"/>
                    <a:pt x="409875" y="893304"/>
                    <a:pt x="372670" y="973029"/>
                  </a:cubicBezTo>
                  <a:cubicBezTo>
                    <a:pt x="292944" y="850783"/>
                    <a:pt x="205247" y="1044782"/>
                    <a:pt x="154753" y="898619"/>
                  </a:cubicBezTo>
                  <a:cubicBezTo>
                    <a:pt x="160068" y="1008905"/>
                    <a:pt x="72371" y="933166"/>
                    <a:pt x="59083" y="873371"/>
                  </a:cubicBezTo>
                  <a:cubicBezTo>
                    <a:pt x="-28615" y="903934"/>
                    <a:pt x="174684" y="991631"/>
                    <a:pt x="214547" y="1012892"/>
                  </a:cubicBezTo>
                  <a:cubicBezTo>
                    <a:pt x="253081" y="1143111"/>
                    <a:pt x="464353" y="913234"/>
                    <a:pt x="538764" y="1072686"/>
                  </a:cubicBezTo>
                  <a:cubicBezTo>
                    <a:pt x="599886" y="1023522"/>
                    <a:pt x="904173" y="1095274"/>
                    <a:pt x="702202" y="1119193"/>
                  </a:cubicBezTo>
                  <a:cubicBezTo>
                    <a:pt x="715490" y="1173670"/>
                    <a:pt x="606531" y="1230808"/>
                    <a:pt x="522819" y="1169685"/>
                  </a:cubicBezTo>
                  <a:cubicBezTo>
                    <a:pt x="649051" y="1234794"/>
                    <a:pt x="517504" y="1253396"/>
                    <a:pt x="456381" y="1192274"/>
                  </a:cubicBezTo>
                  <a:cubicBezTo>
                    <a:pt x="457711" y="1307876"/>
                    <a:pt x="310217" y="1213534"/>
                    <a:pt x="247766" y="1218849"/>
                  </a:cubicBezTo>
                  <a:cubicBezTo>
                    <a:pt x="315532" y="1341095"/>
                    <a:pt x="509532" y="1370327"/>
                    <a:pt x="619819" y="1268014"/>
                  </a:cubicBezTo>
                  <a:cubicBezTo>
                    <a:pt x="627791" y="1365012"/>
                    <a:pt x="727447" y="1265356"/>
                    <a:pt x="773954" y="1310534"/>
                  </a:cubicBezTo>
                  <a:cubicBezTo>
                    <a:pt x="934734" y="1311862"/>
                    <a:pt x="769968" y="1345081"/>
                    <a:pt x="740736" y="1410189"/>
                  </a:cubicBezTo>
                  <a:cubicBezTo>
                    <a:pt x="623804" y="1331794"/>
                    <a:pt x="700872" y="1481943"/>
                    <a:pt x="598559" y="1485931"/>
                  </a:cubicBezTo>
                  <a:cubicBezTo>
                    <a:pt x="556039" y="1585586"/>
                    <a:pt x="451066" y="1463341"/>
                    <a:pt x="464353" y="1505860"/>
                  </a:cubicBezTo>
                  <a:cubicBezTo>
                    <a:pt x="362040" y="1481943"/>
                    <a:pt x="331477" y="1524463"/>
                    <a:pt x="209232" y="1485931"/>
                  </a:cubicBezTo>
                  <a:cubicBezTo>
                    <a:pt x="239794" y="1548382"/>
                    <a:pt x="517504" y="1666641"/>
                    <a:pt x="646394" y="1564326"/>
                  </a:cubicBezTo>
                  <a:cubicBezTo>
                    <a:pt x="598559" y="1722450"/>
                    <a:pt x="813818" y="1548382"/>
                    <a:pt x="860323" y="1645381"/>
                  </a:cubicBezTo>
                  <a:cubicBezTo>
                    <a:pt x="1072924" y="1667970"/>
                    <a:pt x="785913" y="1710490"/>
                    <a:pt x="824448" y="1811476"/>
                  </a:cubicBezTo>
                  <a:lnTo>
                    <a:pt x="789367" y="1820093"/>
                  </a:lnTo>
                  <a:lnTo>
                    <a:pt x="787818" y="1817505"/>
                  </a:lnTo>
                  <a:cubicBezTo>
                    <a:pt x="785290" y="1815275"/>
                    <a:pt x="781262" y="1812804"/>
                    <a:pt x="775283" y="1810147"/>
                  </a:cubicBezTo>
                  <a:cubicBezTo>
                    <a:pt x="771629" y="1813967"/>
                    <a:pt x="769636" y="1817165"/>
                    <a:pt x="768852" y="1819793"/>
                  </a:cubicBezTo>
                  <a:lnTo>
                    <a:pt x="769537" y="1824965"/>
                  </a:lnTo>
                  <a:lnTo>
                    <a:pt x="724977" y="1835912"/>
                  </a:lnTo>
                  <a:cubicBezTo>
                    <a:pt x="628621" y="1854411"/>
                    <a:pt x="538432" y="1856653"/>
                    <a:pt x="425819" y="1856653"/>
                  </a:cubicBezTo>
                  <a:cubicBezTo>
                    <a:pt x="363367" y="1900503"/>
                    <a:pt x="688913" y="2022749"/>
                    <a:pt x="758009" y="1895188"/>
                  </a:cubicBezTo>
                  <a:cubicBezTo>
                    <a:pt x="783256" y="1940365"/>
                    <a:pt x="873610" y="1903160"/>
                    <a:pt x="784584" y="1961626"/>
                  </a:cubicBezTo>
                  <a:cubicBezTo>
                    <a:pt x="855008" y="1974914"/>
                    <a:pt x="938720" y="1920434"/>
                    <a:pt x="1005159" y="1994844"/>
                  </a:cubicBezTo>
                  <a:cubicBezTo>
                    <a:pt x="1035720" y="2059953"/>
                    <a:pt x="847035" y="2162268"/>
                    <a:pt x="756681" y="2130377"/>
                  </a:cubicBezTo>
                  <a:cubicBezTo>
                    <a:pt x="885570" y="2200803"/>
                    <a:pt x="715490" y="2234020"/>
                    <a:pt x="642407" y="2208775"/>
                  </a:cubicBezTo>
                  <a:cubicBezTo>
                    <a:pt x="577299" y="2283185"/>
                    <a:pt x="857665" y="2277870"/>
                    <a:pt x="936062" y="2263254"/>
                  </a:cubicBezTo>
                  <a:cubicBezTo>
                    <a:pt x="1041035" y="2195487"/>
                    <a:pt x="1001172" y="2336336"/>
                    <a:pt x="924104" y="2320391"/>
                  </a:cubicBezTo>
                  <a:cubicBezTo>
                    <a:pt x="994529" y="2378856"/>
                    <a:pt x="901515" y="2400116"/>
                    <a:pt x="857665" y="2370883"/>
                  </a:cubicBezTo>
                  <a:cubicBezTo>
                    <a:pt x="922775" y="2489142"/>
                    <a:pt x="1079570" y="2396130"/>
                    <a:pt x="1180554" y="2382842"/>
                  </a:cubicBezTo>
                  <a:cubicBezTo>
                    <a:pt x="1175239" y="2570198"/>
                    <a:pt x="1015788" y="2594115"/>
                    <a:pt x="869625" y="2566210"/>
                  </a:cubicBezTo>
                  <a:cubicBezTo>
                    <a:pt x="876268" y="2696428"/>
                    <a:pt x="1152650" y="2598100"/>
                    <a:pt x="1253636" y="2657895"/>
                  </a:cubicBezTo>
                  <a:cubicBezTo>
                    <a:pt x="1452949" y="2584813"/>
                    <a:pt x="1294827" y="2741606"/>
                    <a:pt x="1199158" y="2749578"/>
                  </a:cubicBezTo>
                  <a:cubicBezTo>
                    <a:pt x="1308116" y="2770839"/>
                    <a:pt x="1211115" y="2794757"/>
                    <a:pt x="1159294" y="2786784"/>
                  </a:cubicBezTo>
                  <a:cubicBezTo>
                    <a:pt x="1250979" y="2882455"/>
                    <a:pt x="1038377" y="2764196"/>
                    <a:pt x="1007816" y="2834619"/>
                  </a:cubicBezTo>
                  <a:cubicBezTo>
                    <a:pt x="1128732" y="2902386"/>
                    <a:pt x="1301471" y="2918331"/>
                    <a:pt x="1446306" y="2922318"/>
                  </a:cubicBezTo>
                  <a:cubicBezTo>
                    <a:pt x="1559915" y="2908366"/>
                    <a:pt x="1533008" y="2917584"/>
                    <a:pt x="1478819" y="2941564"/>
                  </a:cubicBezTo>
                  <a:lnTo>
                    <a:pt x="1446714" y="2957097"/>
                  </a:lnTo>
                  <a:lnTo>
                    <a:pt x="0" y="29570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276796" y="1136215"/>
              <a:ext cx="1113713" cy="2991029"/>
            </a:xfrm>
            <a:custGeom>
              <a:avLst/>
              <a:gdLst>
                <a:gd name="connsiteX0" fmla="*/ 807386 w 1113712"/>
                <a:gd name="connsiteY0" fmla="*/ 1975864 h 2991028"/>
                <a:gd name="connsiteX1" fmla="*/ 807386 w 1113712"/>
                <a:gd name="connsiteY1" fmla="*/ 1975864 h 2991028"/>
                <a:gd name="connsiteX2" fmla="*/ 970824 w 1113712"/>
                <a:gd name="connsiteY2" fmla="*/ 1251690 h 2991028"/>
                <a:gd name="connsiteX3" fmla="*/ 970824 w 1113712"/>
                <a:gd name="connsiteY3" fmla="*/ 1251690 h 2991028"/>
                <a:gd name="connsiteX4" fmla="*/ 701085 w 1113712"/>
                <a:gd name="connsiteY4" fmla="*/ 1251690 h 2991028"/>
                <a:gd name="connsiteX5" fmla="*/ 835291 w 1113712"/>
                <a:gd name="connsiteY5" fmla="*/ 1310157 h 2991028"/>
                <a:gd name="connsiteX6" fmla="*/ 701085 w 1113712"/>
                <a:gd name="connsiteY6" fmla="*/ 1251690 h 2991028"/>
                <a:gd name="connsiteX7" fmla="*/ 1035932 w 1113712"/>
                <a:gd name="connsiteY7" fmla="*/ 1229102 h 2991028"/>
                <a:gd name="connsiteX8" fmla="*/ 1035932 w 1113712"/>
                <a:gd name="connsiteY8" fmla="*/ 1229102 h 2991028"/>
                <a:gd name="connsiteX9" fmla="*/ 1091741 w 1113712"/>
                <a:gd name="connsiteY9" fmla="*/ 1199868 h 2991028"/>
                <a:gd name="connsiteX10" fmla="*/ 1091741 w 1113712"/>
                <a:gd name="connsiteY10" fmla="*/ 1199868 h 2991028"/>
                <a:gd name="connsiteX11" fmla="*/ 954879 w 1113712"/>
                <a:gd name="connsiteY11" fmla="*/ 554092 h 2991028"/>
                <a:gd name="connsiteX12" fmla="*/ 973481 w 1113712"/>
                <a:gd name="connsiteY12" fmla="*/ 597942 h 2991028"/>
                <a:gd name="connsiteX13" fmla="*/ 954879 w 1113712"/>
                <a:gd name="connsiteY13" fmla="*/ 554092 h 2991028"/>
                <a:gd name="connsiteX14" fmla="*/ 986769 w 1113712"/>
                <a:gd name="connsiteY14" fmla="*/ 390655 h 2991028"/>
                <a:gd name="connsiteX15" fmla="*/ 1017330 w 1113712"/>
                <a:gd name="connsiteY15" fmla="*/ 446464 h 2991028"/>
                <a:gd name="connsiteX16" fmla="*/ 986769 w 1113712"/>
                <a:gd name="connsiteY16" fmla="*/ 390655 h 2991028"/>
                <a:gd name="connsiteX17" fmla="*/ 1074467 w 1113712"/>
                <a:gd name="connsiteY17" fmla="*/ 0 h 2991028"/>
                <a:gd name="connsiteX18" fmla="*/ 1101955 w 1113712"/>
                <a:gd name="connsiteY18" fmla="*/ 13529 h 2991028"/>
                <a:gd name="connsiteX19" fmla="*/ 1113712 w 1113712"/>
                <a:gd name="connsiteY19" fmla="*/ 31513 h 2991028"/>
                <a:gd name="connsiteX20" fmla="*/ 1113712 w 1113712"/>
                <a:gd name="connsiteY20" fmla="*/ 2991028 h 2991028"/>
                <a:gd name="connsiteX21" fmla="*/ 380617 w 1113712"/>
                <a:gd name="connsiteY21" fmla="*/ 2991028 h 2991028"/>
                <a:gd name="connsiteX22" fmla="*/ 384865 w 1113712"/>
                <a:gd name="connsiteY22" fmla="*/ 2982557 h 2991028"/>
                <a:gd name="connsiteX23" fmla="*/ 370960 w 1113712"/>
                <a:gd name="connsiteY23" fmla="*/ 2976437 h 2991028"/>
                <a:gd name="connsiteX24" fmla="*/ 337023 w 1113712"/>
                <a:gd name="connsiteY24" fmla="*/ 2991028 h 2991028"/>
                <a:gd name="connsiteX25" fmla="*/ 336998 w 1113712"/>
                <a:gd name="connsiteY25" fmla="*/ 2991028 h 2991028"/>
                <a:gd name="connsiteX26" fmla="*/ 312923 w 1113712"/>
                <a:gd name="connsiteY26" fmla="*/ 2971636 h 2991028"/>
                <a:gd name="connsiteX27" fmla="*/ 116432 w 1113712"/>
                <a:gd name="connsiteY27" fmla="*/ 2908653 h 2991028"/>
                <a:gd name="connsiteX28" fmla="*/ 80556 w 1113712"/>
                <a:gd name="connsiteY28" fmla="*/ 2848859 h 2991028"/>
                <a:gd name="connsiteX29" fmla="*/ 135035 w 1113712"/>
                <a:gd name="connsiteY29" fmla="*/ 2814311 h 2991028"/>
                <a:gd name="connsiteX30" fmla="*/ 590799 w 1113712"/>
                <a:gd name="connsiteY30" fmla="*/ 2786407 h 2991028"/>
                <a:gd name="connsiteX31" fmla="*/ 523032 w 1113712"/>
                <a:gd name="connsiteY31" fmla="*/ 2714654 h 2991028"/>
                <a:gd name="connsiteX32" fmla="*/ 410089 w 1113712"/>
                <a:gd name="connsiteY32" fmla="*/ 2664161 h 2991028"/>
                <a:gd name="connsiteX33" fmla="*/ 218747 w 1113712"/>
                <a:gd name="connsiteY33" fmla="*/ 2660175 h 2991028"/>
                <a:gd name="connsiteX34" fmla="*/ 49994 w 1113712"/>
                <a:gd name="connsiteY34" fmla="*/ 2588422 h 2991028"/>
                <a:gd name="connsiteX35" fmla="*/ 53981 w 1113712"/>
                <a:gd name="connsiteY35" fmla="*/ 2494079 h 2991028"/>
                <a:gd name="connsiteX36" fmla="*/ 593457 w 1113712"/>
                <a:gd name="connsiteY36" fmla="*/ 2444916 h 2991028"/>
                <a:gd name="connsiteX37" fmla="*/ 775496 w 1113712"/>
                <a:gd name="connsiteY37" fmla="*/ 2309383 h 2991028"/>
                <a:gd name="connsiteX38" fmla="*/ 625346 w 1113712"/>
                <a:gd name="connsiteY38" fmla="*/ 2314698 h 2991028"/>
                <a:gd name="connsiteX39" fmla="*/ 519047 w 1113712"/>
                <a:gd name="connsiteY39" fmla="*/ 2345259 h 2991028"/>
                <a:gd name="connsiteX40" fmla="*/ 149652 w 1113712"/>
                <a:gd name="connsiteY40" fmla="*/ 2205739 h 2991028"/>
                <a:gd name="connsiteX41" fmla="*/ 612059 w 1113712"/>
                <a:gd name="connsiteY41" fmla="*/ 2064891 h 2991028"/>
                <a:gd name="connsiteX42" fmla="*/ 639963 w 1113712"/>
                <a:gd name="connsiteY42" fmla="*/ 1961248 h 2991028"/>
                <a:gd name="connsiteX43" fmla="*/ 261267 w 1113712"/>
                <a:gd name="connsiteY43" fmla="*/ 1894811 h 2991028"/>
                <a:gd name="connsiteX44" fmla="*/ 491142 w 1113712"/>
                <a:gd name="connsiteY44" fmla="*/ 1817742 h 2991028"/>
                <a:gd name="connsiteX45" fmla="*/ 321060 w 1113712"/>
                <a:gd name="connsiteY45" fmla="*/ 1670249 h 2991028"/>
                <a:gd name="connsiteX46" fmla="*/ 768853 w 1113712"/>
                <a:gd name="connsiteY46" fmla="*/ 1602483 h 2991028"/>
                <a:gd name="connsiteX47" fmla="*/ 513731 w 1113712"/>
                <a:gd name="connsiteY47" fmla="*/ 1478908 h 2991028"/>
                <a:gd name="connsiteX48" fmla="*/ 322390 w 1113712"/>
                <a:gd name="connsiteY48" fmla="*/ 1347361 h 2991028"/>
                <a:gd name="connsiteX49" fmla="*/ 451278 w 1113712"/>
                <a:gd name="connsiteY49" fmla="*/ 1327429 h 2991028"/>
                <a:gd name="connsiteX50" fmla="*/ 544292 w 1113712"/>
                <a:gd name="connsiteY50" fmla="*/ 1263649 h 2991028"/>
                <a:gd name="connsiteX51" fmla="*/ 491142 w 1113712"/>
                <a:gd name="connsiteY51" fmla="*/ 1170636 h 2991028"/>
                <a:gd name="connsiteX52" fmla="*/ 487156 w 1113712"/>
                <a:gd name="connsiteY52" fmla="*/ 1089582 h 2991028"/>
                <a:gd name="connsiteX53" fmla="*/ 691785 w 1113712"/>
                <a:gd name="connsiteY53" fmla="*/ 1048390 h 2991028"/>
                <a:gd name="connsiteX54" fmla="*/ 1071810 w 1113712"/>
                <a:gd name="connsiteY54" fmla="*/ 951392 h 2991028"/>
                <a:gd name="connsiteX55" fmla="*/ 747592 w 1113712"/>
                <a:gd name="connsiteY55" fmla="*/ 1005870 h 2991028"/>
                <a:gd name="connsiteX56" fmla="*/ 628004 w 1113712"/>
                <a:gd name="connsiteY56" fmla="*/ 950062 h 2991028"/>
                <a:gd name="connsiteX57" fmla="*/ 584155 w 1113712"/>
                <a:gd name="connsiteY57" fmla="*/ 895583 h 2991028"/>
                <a:gd name="connsiteX58" fmla="*/ 491142 w 1113712"/>
                <a:gd name="connsiteY58" fmla="*/ 829146 h 2991028"/>
                <a:gd name="connsiteX59" fmla="*/ 771511 w 1113712"/>
                <a:gd name="connsiteY59" fmla="*/ 853063 h 2991028"/>
                <a:gd name="connsiteX60" fmla="*/ 1071810 w 1113712"/>
                <a:gd name="connsiteY60" fmla="*/ 795926 h 2991028"/>
                <a:gd name="connsiteX61" fmla="*/ 905714 w 1113712"/>
                <a:gd name="connsiteY61" fmla="*/ 790611 h 2991028"/>
                <a:gd name="connsiteX62" fmla="*/ 747592 w 1113712"/>
                <a:gd name="connsiteY62" fmla="*/ 742776 h 2991028"/>
                <a:gd name="connsiteX63" fmla="*/ 731647 w 1113712"/>
                <a:gd name="connsiteY63" fmla="*/ 619202 h 2991028"/>
                <a:gd name="connsiteX64" fmla="*/ 705072 w 1113712"/>
                <a:gd name="connsiteY64" fmla="*/ 522202 h 2991028"/>
                <a:gd name="connsiteX65" fmla="*/ 880468 w 1113712"/>
                <a:gd name="connsiteY65" fmla="*/ 447791 h 2991028"/>
                <a:gd name="connsiteX66" fmla="*/ 891098 w 1113712"/>
                <a:gd name="connsiteY66" fmla="*/ 410586 h 2991028"/>
                <a:gd name="connsiteX67" fmla="*/ 913686 w 1113712"/>
                <a:gd name="connsiteY67" fmla="*/ 260437 h 2991028"/>
                <a:gd name="connsiteX68" fmla="*/ 1018659 w 1113712"/>
                <a:gd name="connsiteY68" fmla="*/ 322888 h 2991028"/>
                <a:gd name="connsiteX69" fmla="*/ 982783 w 1113712"/>
                <a:gd name="connsiteY69" fmla="*/ 136862 h 2991028"/>
                <a:gd name="connsiteX70" fmla="*/ 1074467 w 1113712"/>
                <a:gd name="connsiteY70" fmla="*/ 0 h 299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113712" h="2991028">
                  <a:moveTo>
                    <a:pt x="807386" y="1975864"/>
                  </a:moveTo>
                  <a:cubicBezTo>
                    <a:pt x="657238" y="2001111"/>
                    <a:pt x="706400" y="2051604"/>
                    <a:pt x="807386" y="1975864"/>
                  </a:cubicBezTo>
                  <a:close/>
                  <a:moveTo>
                    <a:pt x="970824" y="1251690"/>
                  </a:moveTo>
                  <a:cubicBezTo>
                    <a:pt x="922989" y="1274279"/>
                    <a:pt x="1014672" y="1270294"/>
                    <a:pt x="970824" y="1251690"/>
                  </a:cubicBezTo>
                  <a:close/>
                  <a:moveTo>
                    <a:pt x="701085" y="1251690"/>
                  </a:moveTo>
                  <a:cubicBezTo>
                    <a:pt x="663880" y="1338060"/>
                    <a:pt x="790113" y="1319456"/>
                    <a:pt x="835291" y="1310157"/>
                  </a:cubicBezTo>
                  <a:cubicBezTo>
                    <a:pt x="1034605" y="1241060"/>
                    <a:pt x="752907" y="1312814"/>
                    <a:pt x="701085" y="1251690"/>
                  </a:cubicBezTo>
                  <a:close/>
                  <a:moveTo>
                    <a:pt x="1035932" y="1229102"/>
                  </a:moveTo>
                  <a:cubicBezTo>
                    <a:pt x="988097" y="1251690"/>
                    <a:pt x="1079782" y="1247704"/>
                    <a:pt x="1035932" y="1229102"/>
                  </a:cubicBezTo>
                  <a:close/>
                  <a:moveTo>
                    <a:pt x="1091741" y="1199868"/>
                  </a:moveTo>
                  <a:cubicBezTo>
                    <a:pt x="1033275" y="1219801"/>
                    <a:pt x="1130274" y="1225116"/>
                    <a:pt x="1091741" y="1199868"/>
                  </a:cubicBezTo>
                  <a:close/>
                  <a:moveTo>
                    <a:pt x="954879" y="554092"/>
                  </a:moveTo>
                  <a:cubicBezTo>
                    <a:pt x="925646" y="556749"/>
                    <a:pt x="974810" y="599269"/>
                    <a:pt x="973481" y="597942"/>
                  </a:cubicBezTo>
                  <a:cubicBezTo>
                    <a:pt x="1071810" y="693613"/>
                    <a:pt x="1050550" y="556749"/>
                    <a:pt x="954879" y="554092"/>
                  </a:cubicBezTo>
                  <a:close/>
                  <a:moveTo>
                    <a:pt x="986769" y="390655"/>
                  </a:moveTo>
                  <a:cubicBezTo>
                    <a:pt x="977467" y="415901"/>
                    <a:pt x="1012015" y="427861"/>
                    <a:pt x="1017330" y="446464"/>
                  </a:cubicBezTo>
                  <a:cubicBezTo>
                    <a:pt x="1057192" y="589969"/>
                    <a:pt x="1077125" y="399956"/>
                    <a:pt x="986769" y="390655"/>
                  </a:cubicBezTo>
                  <a:close/>
                  <a:moveTo>
                    <a:pt x="1074467" y="0"/>
                  </a:moveTo>
                  <a:cubicBezTo>
                    <a:pt x="1086426" y="2990"/>
                    <a:pt x="1095354" y="7661"/>
                    <a:pt x="1101955" y="13529"/>
                  </a:cubicBezTo>
                  <a:lnTo>
                    <a:pt x="1113712" y="31513"/>
                  </a:lnTo>
                  <a:lnTo>
                    <a:pt x="1113712" y="2991028"/>
                  </a:lnTo>
                  <a:lnTo>
                    <a:pt x="380617" y="2991028"/>
                  </a:lnTo>
                  <a:lnTo>
                    <a:pt x="384865" y="2982557"/>
                  </a:lnTo>
                  <a:cubicBezTo>
                    <a:pt x="387715" y="2975254"/>
                    <a:pt x="386090" y="2971491"/>
                    <a:pt x="370960" y="2976437"/>
                  </a:cubicBezTo>
                  <a:lnTo>
                    <a:pt x="337023" y="2991028"/>
                  </a:lnTo>
                  <a:lnTo>
                    <a:pt x="336998" y="2991028"/>
                  </a:lnTo>
                  <a:lnTo>
                    <a:pt x="312923" y="2971636"/>
                  </a:lnTo>
                  <a:cubicBezTo>
                    <a:pt x="249122" y="2938010"/>
                    <a:pt x="138524" y="2977250"/>
                    <a:pt x="116432" y="2908653"/>
                  </a:cubicBezTo>
                  <a:cubicBezTo>
                    <a:pt x="-47004" y="2875434"/>
                    <a:pt x="214761" y="2864804"/>
                    <a:pt x="80556" y="2848859"/>
                  </a:cubicBezTo>
                  <a:cubicBezTo>
                    <a:pt x="-85539" y="2806338"/>
                    <a:pt x="42022" y="2782421"/>
                    <a:pt x="135035" y="2814311"/>
                  </a:cubicBezTo>
                  <a:cubicBezTo>
                    <a:pt x="278540" y="2810325"/>
                    <a:pt x="432676" y="2826269"/>
                    <a:pt x="590799" y="2786407"/>
                  </a:cubicBezTo>
                  <a:cubicBezTo>
                    <a:pt x="739620" y="2754516"/>
                    <a:pt x="609402" y="2701366"/>
                    <a:pt x="523032" y="2714654"/>
                  </a:cubicBezTo>
                  <a:cubicBezTo>
                    <a:pt x="507087" y="2633600"/>
                    <a:pt x="404774" y="2755846"/>
                    <a:pt x="410089" y="2664161"/>
                  </a:cubicBezTo>
                  <a:cubicBezTo>
                    <a:pt x="343650" y="2681435"/>
                    <a:pt x="303788" y="2645558"/>
                    <a:pt x="218747" y="2660175"/>
                  </a:cubicBezTo>
                  <a:cubicBezTo>
                    <a:pt x="254623" y="2584435"/>
                    <a:pt x="-4485" y="2654860"/>
                    <a:pt x="49994" y="2588422"/>
                  </a:cubicBezTo>
                  <a:cubicBezTo>
                    <a:pt x="174897" y="2529957"/>
                    <a:pt x="-49662" y="2540587"/>
                    <a:pt x="53981" y="2494079"/>
                  </a:cubicBezTo>
                  <a:cubicBezTo>
                    <a:pt x="230706" y="2455546"/>
                    <a:pt x="419389" y="2494079"/>
                    <a:pt x="593457" y="2444916"/>
                  </a:cubicBezTo>
                  <a:cubicBezTo>
                    <a:pt x="382184" y="2365191"/>
                    <a:pt x="713045" y="2375821"/>
                    <a:pt x="775496" y="2309383"/>
                  </a:cubicBezTo>
                  <a:cubicBezTo>
                    <a:pt x="717031" y="2240288"/>
                    <a:pt x="677167" y="2342601"/>
                    <a:pt x="625346" y="2314698"/>
                  </a:cubicBezTo>
                  <a:cubicBezTo>
                    <a:pt x="562894" y="2297424"/>
                    <a:pt x="590799" y="2318684"/>
                    <a:pt x="519047" y="2345259"/>
                  </a:cubicBezTo>
                  <a:cubicBezTo>
                    <a:pt x="380855" y="2323999"/>
                    <a:pt x="259938" y="2312040"/>
                    <a:pt x="149652" y="2205739"/>
                  </a:cubicBezTo>
                  <a:cubicBezTo>
                    <a:pt x="225391" y="2135315"/>
                    <a:pt x="479183" y="2126015"/>
                    <a:pt x="612059" y="2064891"/>
                  </a:cubicBezTo>
                  <a:cubicBezTo>
                    <a:pt x="558909" y="1983836"/>
                    <a:pt x="685140" y="1994466"/>
                    <a:pt x="639963" y="1961248"/>
                  </a:cubicBezTo>
                  <a:cubicBezTo>
                    <a:pt x="505758" y="2070206"/>
                    <a:pt x="390156" y="1971878"/>
                    <a:pt x="261267" y="1894811"/>
                  </a:cubicBezTo>
                  <a:cubicBezTo>
                    <a:pt x="230706" y="1811098"/>
                    <a:pt x="701085" y="1910756"/>
                    <a:pt x="491142" y="1817742"/>
                  </a:cubicBezTo>
                  <a:cubicBezTo>
                    <a:pt x="472540" y="1809770"/>
                    <a:pt x="261267" y="1716756"/>
                    <a:pt x="321060" y="1670249"/>
                  </a:cubicBezTo>
                  <a:cubicBezTo>
                    <a:pt x="465896" y="1611784"/>
                    <a:pt x="638634" y="1711441"/>
                    <a:pt x="768853" y="1602483"/>
                  </a:cubicBezTo>
                  <a:cubicBezTo>
                    <a:pt x="718360" y="1648989"/>
                    <a:pt x="614717" y="1476251"/>
                    <a:pt x="513731" y="1478908"/>
                  </a:cubicBezTo>
                  <a:cubicBezTo>
                    <a:pt x="461910" y="1465621"/>
                    <a:pt x="234692" y="1368621"/>
                    <a:pt x="322390" y="1347361"/>
                  </a:cubicBezTo>
                  <a:cubicBezTo>
                    <a:pt x="419389" y="1395197"/>
                    <a:pt x="380855" y="1288897"/>
                    <a:pt x="451278" y="1327429"/>
                  </a:cubicBezTo>
                  <a:cubicBezTo>
                    <a:pt x="590799" y="1416457"/>
                    <a:pt x="459252" y="1262320"/>
                    <a:pt x="544292" y="1263649"/>
                  </a:cubicBezTo>
                  <a:cubicBezTo>
                    <a:pt x="739620" y="1294212"/>
                    <a:pt x="585484" y="1197211"/>
                    <a:pt x="491142" y="1170636"/>
                  </a:cubicBezTo>
                  <a:cubicBezTo>
                    <a:pt x="499115" y="1157348"/>
                    <a:pt x="403444" y="1090911"/>
                    <a:pt x="487156" y="1089582"/>
                  </a:cubicBezTo>
                  <a:cubicBezTo>
                    <a:pt x="546949" y="1021815"/>
                    <a:pt x="775496" y="1136088"/>
                    <a:pt x="691785" y="1048390"/>
                  </a:cubicBezTo>
                  <a:cubicBezTo>
                    <a:pt x="816688" y="1085595"/>
                    <a:pt x="984111" y="1084267"/>
                    <a:pt x="1071810" y="951392"/>
                  </a:cubicBezTo>
                  <a:cubicBezTo>
                    <a:pt x="1058522" y="910199"/>
                    <a:pt x="814031" y="1085595"/>
                    <a:pt x="747592" y="1005870"/>
                  </a:cubicBezTo>
                  <a:cubicBezTo>
                    <a:pt x="915016" y="857049"/>
                    <a:pt x="654580" y="1077622"/>
                    <a:pt x="628004" y="950062"/>
                  </a:cubicBezTo>
                  <a:cubicBezTo>
                    <a:pt x="784798" y="847748"/>
                    <a:pt x="430019" y="1019158"/>
                    <a:pt x="584155" y="895583"/>
                  </a:cubicBezTo>
                  <a:cubicBezTo>
                    <a:pt x="536319" y="904884"/>
                    <a:pt x="303788" y="843761"/>
                    <a:pt x="491142" y="829146"/>
                  </a:cubicBezTo>
                  <a:cubicBezTo>
                    <a:pt x="553594" y="722845"/>
                    <a:pt x="685140" y="857049"/>
                    <a:pt x="771511" y="853063"/>
                  </a:cubicBezTo>
                  <a:cubicBezTo>
                    <a:pt x="699757" y="736132"/>
                    <a:pt x="1114329" y="984610"/>
                    <a:pt x="1071810" y="795926"/>
                  </a:cubicBezTo>
                  <a:cubicBezTo>
                    <a:pt x="988097" y="850406"/>
                    <a:pt x="992084" y="782638"/>
                    <a:pt x="905714" y="790611"/>
                  </a:cubicBezTo>
                  <a:cubicBezTo>
                    <a:pt x="950891" y="712215"/>
                    <a:pt x="812701" y="765365"/>
                    <a:pt x="747592" y="742776"/>
                  </a:cubicBezTo>
                  <a:cubicBezTo>
                    <a:pt x="609402" y="694940"/>
                    <a:pt x="913686" y="682983"/>
                    <a:pt x="731647" y="619202"/>
                  </a:cubicBezTo>
                  <a:cubicBezTo>
                    <a:pt x="618703" y="563394"/>
                    <a:pt x="835291" y="578009"/>
                    <a:pt x="705072" y="522202"/>
                  </a:cubicBezTo>
                  <a:cubicBezTo>
                    <a:pt x="707730" y="475696"/>
                    <a:pt x="1014672" y="631160"/>
                    <a:pt x="880468" y="447791"/>
                  </a:cubicBezTo>
                  <a:cubicBezTo>
                    <a:pt x="964180" y="487655"/>
                    <a:pt x="1000056" y="410586"/>
                    <a:pt x="891098" y="410586"/>
                  </a:cubicBezTo>
                  <a:cubicBezTo>
                    <a:pt x="948234" y="387997"/>
                    <a:pt x="772838" y="205957"/>
                    <a:pt x="913686" y="260437"/>
                  </a:cubicBezTo>
                  <a:cubicBezTo>
                    <a:pt x="954879" y="233862"/>
                    <a:pt x="1004042" y="229874"/>
                    <a:pt x="1018659" y="322888"/>
                  </a:cubicBezTo>
                  <a:cubicBezTo>
                    <a:pt x="1135589" y="429189"/>
                    <a:pt x="965509" y="136862"/>
                    <a:pt x="982783" y="136862"/>
                  </a:cubicBezTo>
                  <a:cubicBezTo>
                    <a:pt x="1107686" y="269738"/>
                    <a:pt x="1059850" y="77069"/>
                    <a:pt x="107446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2119045" y="0"/>
            <a:ext cx="7024955" cy="51435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grpSp>
        <p:nvGrpSpPr>
          <p:cNvPr id="54" name="Group 53"/>
          <p:cNvGrpSpPr/>
          <p:nvPr userDrawn="1"/>
        </p:nvGrpSpPr>
        <p:grpSpPr>
          <a:xfrm>
            <a:off x="612180" y="2399980"/>
            <a:ext cx="1129154" cy="1924538"/>
            <a:chOff x="11521621" y="1903133"/>
            <a:chExt cx="2494544" cy="4251720"/>
          </a:xfrm>
        </p:grpSpPr>
        <p:sp>
          <p:nvSpPr>
            <p:cNvPr id="55" name="Freeform: Shape 54"/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-1" fmla="*/ 417713 w 666025"/>
                <a:gd name="connsiteY0-2" fmla="*/ 1803 h 1312853"/>
                <a:gd name="connsiteX1-3" fmla="*/ 648776 w 666025"/>
                <a:gd name="connsiteY1-4" fmla="*/ 158461 h 1312853"/>
                <a:gd name="connsiteX2-5" fmla="*/ 666025 w 666025"/>
                <a:gd name="connsiteY2-6" fmla="*/ 133883 h 1312853"/>
                <a:gd name="connsiteX3-7" fmla="*/ 666025 w 666025"/>
                <a:gd name="connsiteY3-8" fmla="*/ 1307251 h 1312853"/>
                <a:gd name="connsiteX4-9" fmla="*/ 657567 w 666025"/>
                <a:gd name="connsiteY4-10" fmla="*/ 1312853 h 1312853"/>
                <a:gd name="connsiteX5-11" fmla="*/ 417713 w 666025"/>
                <a:gd name="connsiteY5-12" fmla="*/ 1803 h 1312853"/>
                <a:gd name="connsiteX0-13" fmla="*/ 417713 w 666025"/>
                <a:gd name="connsiteY0-14" fmla="*/ 1803 h 1312853"/>
                <a:gd name="connsiteX1-15" fmla="*/ 648776 w 666025"/>
                <a:gd name="connsiteY1-16" fmla="*/ 158461 h 1312853"/>
                <a:gd name="connsiteX2-17" fmla="*/ 666025 w 666025"/>
                <a:gd name="connsiteY2-18" fmla="*/ 1307251 h 1312853"/>
                <a:gd name="connsiteX3-19" fmla="*/ 657567 w 666025"/>
                <a:gd name="connsiteY3-20" fmla="*/ 1312853 h 1312853"/>
                <a:gd name="connsiteX4-21" fmla="*/ 417713 w 666025"/>
                <a:gd name="connsiteY4-22" fmla="*/ 1803 h 1312853"/>
                <a:gd name="connsiteX0-23" fmla="*/ 417713 w 666361"/>
                <a:gd name="connsiteY0-24" fmla="*/ 1803 h 1312853"/>
                <a:gd name="connsiteX1-25" fmla="*/ 666361 w 666361"/>
                <a:gd name="connsiteY1-26" fmla="*/ 167253 h 1312853"/>
                <a:gd name="connsiteX2-27" fmla="*/ 666025 w 666361"/>
                <a:gd name="connsiteY2-28" fmla="*/ 1307251 h 1312853"/>
                <a:gd name="connsiteX3-29" fmla="*/ 657567 w 666361"/>
                <a:gd name="connsiteY3-30" fmla="*/ 1312853 h 1312853"/>
                <a:gd name="connsiteX4-31" fmla="*/ 417713 w 666361"/>
                <a:gd name="connsiteY4-32" fmla="*/ 1803 h 1312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77" name="Straight Connector 76"/>
                <p:cNvCxnSpPr/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Freeform: Shape 79"/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02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81" name="Freeform: Shape 80"/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02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82" name="Freeform: Shape 81"/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02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83" name="Freeform: Shape 82"/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02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84" name="Freeform: Shape 83"/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02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85" name="Freeform: Shape 84"/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02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86" name="Freeform: Shape 85"/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02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87" name="Freeform: Shape 86"/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02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88" name="Freeform: Shape 87"/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02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89" name="Freeform: Shape 88"/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02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90" name="Freeform: Shape 89"/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02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59" name="Group 58"/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66" name="Freeform: Shape 65"/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-1" fmla="*/ 62916 w 3480752"/>
                      <a:gd name="connsiteY0-2" fmla="*/ 34213 h 1560620"/>
                      <a:gd name="connsiteX1-3" fmla="*/ 114391 w 3480752"/>
                      <a:gd name="connsiteY1-4" fmla="*/ 57191 h 1560620"/>
                      <a:gd name="connsiteX2-5" fmla="*/ 694512 w 3480752"/>
                      <a:gd name="connsiteY2-6" fmla="*/ 277806 h 1560620"/>
                      <a:gd name="connsiteX3-7" fmla="*/ 784810 w 3480752"/>
                      <a:gd name="connsiteY3-8" fmla="*/ 326909 h 1560620"/>
                      <a:gd name="connsiteX4-9" fmla="*/ 702687 w 3480752"/>
                      <a:gd name="connsiteY4-10" fmla="*/ 277806 h 1560620"/>
                      <a:gd name="connsiteX5-11" fmla="*/ 833420 w 3480752"/>
                      <a:gd name="connsiteY5-12" fmla="*/ 310489 h 1560620"/>
                      <a:gd name="connsiteX6-13" fmla="*/ 1241959 w 3480752"/>
                      <a:gd name="connsiteY6-14" fmla="*/ 343172 h 1560620"/>
                      <a:gd name="connsiteX7-15" fmla="*/ 3480752 w 3480752"/>
                      <a:gd name="connsiteY7-16" fmla="*/ 1560620 h 1560620"/>
                      <a:gd name="connsiteX8-17" fmla="*/ 3064038 w 3480752"/>
                      <a:gd name="connsiteY8-18" fmla="*/ 1527929 h 1560620"/>
                      <a:gd name="connsiteX9-19" fmla="*/ 3057133 w 3480752"/>
                      <a:gd name="connsiteY9-20" fmla="*/ 1524163 h 1560620"/>
                      <a:gd name="connsiteX10-21" fmla="*/ 2941481 w 3480752"/>
                      <a:gd name="connsiteY10-22" fmla="*/ 1495246 h 1560620"/>
                      <a:gd name="connsiteX11-23" fmla="*/ 2881754 w 3480752"/>
                      <a:gd name="connsiteY11-24" fmla="*/ 1462767 h 1560620"/>
                      <a:gd name="connsiteX12-25" fmla="*/ 2879802 w 3480752"/>
                      <a:gd name="connsiteY12-26" fmla="*/ 1466146 h 1560620"/>
                      <a:gd name="connsiteX13-27" fmla="*/ 2933314 w 3480752"/>
                      <a:gd name="connsiteY13-28" fmla="*/ 1495246 h 1560620"/>
                      <a:gd name="connsiteX14-29" fmla="*/ 2353185 w 3480752"/>
                      <a:gd name="connsiteY14-30" fmla="*/ 1274639 h 1560620"/>
                      <a:gd name="connsiteX15-31" fmla="*/ 2238794 w 3480752"/>
                      <a:gd name="connsiteY15-32" fmla="*/ 1217440 h 1560620"/>
                      <a:gd name="connsiteX16-33" fmla="*/ 62916 w 3480752"/>
                      <a:gd name="connsiteY16-34" fmla="*/ 34213 h 1560620"/>
                      <a:gd name="connsiteX17-35" fmla="*/ 0 w 3480752"/>
                      <a:gd name="connsiteY17-36" fmla="*/ 0 h 1560620"/>
                      <a:gd name="connsiteX18-37" fmla="*/ 62916 w 3480752"/>
                      <a:gd name="connsiteY18-38" fmla="*/ 34213 h 1560620"/>
                      <a:gd name="connsiteX19-39" fmla="*/ 57199 w 3480752"/>
                      <a:gd name="connsiteY19-40" fmla="*/ 31661 h 1560620"/>
                      <a:gd name="connsiteX20-41" fmla="*/ 0 w 3480752"/>
                      <a:gd name="connsiteY20-42" fmla="*/ 0 h 1560620"/>
                      <a:gd name="connsiteX0-43" fmla="*/ 62916 w 3480752"/>
                      <a:gd name="connsiteY0-44" fmla="*/ 34213 h 1560620"/>
                      <a:gd name="connsiteX1-45" fmla="*/ 114391 w 3480752"/>
                      <a:gd name="connsiteY1-46" fmla="*/ 57191 h 1560620"/>
                      <a:gd name="connsiteX2-47" fmla="*/ 694512 w 3480752"/>
                      <a:gd name="connsiteY2-48" fmla="*/ 277806 h 1560620"/>
                      <a:gd name="connsiteX3-49" fmla="*/ 702687 w 3480752"/>
                      <a:gd name="connsiteY3-50" fmla="*/ 277806 h 1560620"/>
                      <a:gd name="connsiteX4-51" fmla="*/ 833420 w 3480752"/>
                      <a:gd name="connsiteY4-52" fmla="*/ 310489 h 1560620"/>
                      <a:gd name="connsiteX5-53" fmla="*/ 1241959 w 3480752"/>
                      <a:gd name="connsiteY5-54" fmla="*/ 343172 h 1560620"/>
                      <a:gd name="connsiteX6-55" fmla="*/ 3480752 w 3480752"/>
                      <a:gd name="connsiteY6-56" fmla="*/ 1560620 h 1560620"/>
                      <a:gd name="connsiteX7-57" fmla="*/ 3064038 w 3480752"/>
                      <a:gd name="connsiteY7-58" fmla="*/ 1527929 h 1560620"/>
                      <a:gd name="connsiteX8-59" fmla="*/ 3057133 w 3480752"/>
                      <a:gd name="connsiteY8-60" fmla="*/ 1524163 h 1560620"/>
                      <a:gd name="connsiteX9-61" fmla="*/ 2941481 w 3480752"/>
                      <a:gd name="connsiteY9-62" fmla="*/ 1495246 h 1560620"/>
                      <a:gd name="connsiteX10-63" fmla="*/ 2881754 w 3480752"/>
                      <a:gd name="connsiteY10-64" fmla="*/ 1462767 h 1560620"/>
                      <a:gd name="connsiteX11-65" fmla="*/ 2879802 w 3480752"/>
                      <a:gd name="connsiteY11-66" fmla="*/ 1466146 h 1560620"/>
                      <a:gd name="connsiteX12-67" fmla="*/ 2933314 w 3480752"/>
                      <a:gd name="connsiteY12-68" fmla="*/ 1495246 h 1560620"/>
                      <a:gd name="connsiteX13-69" fmla="*/ 2353185 w 3480752"/>
                      <a:gd name="connsiteY13-70" fmla="*/ 1274639 h 1560620"/>
                      <a:gd name="connsiteX14-71" fmla="*/ 2238794 w 3480752"/>
                      <a:gd name="connsiteY14-72" fmla="*/ 1217440 h 1560620"/>
                      <a:gd name="connsiteX15-73" fmla="*/ 62916 w 3480752"/>
                      <a:gd name="connsiteY15-74" fmla="*/ 34213 h 1560620"/>
                      <a:gd name="connsiteX16-75" fmla="*/ 0 w 3480752"/>
                      <a:gd name="connsiteY16-76" fmla="*/ 0 h 1560620"/>
                      <a:gd name="connsiteX17-77" fmla="*/ 62916 w 3480752"/>
                      <a:gd name="connsiteY17-78" fmla="*/ 34213 h 1560620"/>
                      <a:gd name="connsiteX18-79" fmla="*/ 57199 w 3480752"/>
                      <a:gd name="connsiteY18-80" fmla="*/ 31661 h 1560620"/>
                      <a:gd name="connsiteX19-81" fmla="*/ 0 w 3480752"/>
                      <a:gd name="connsiteY19-82" fmla="*/ 0 h 1560620"/>
                      <a:gd name="connsiteX0-83" fmla="*/ 62916 w 3480752"/>
                      <a:gd name="connsiteY0-84" fmla="*/ 34213 h 1560620"/>
                      <a:gd name="connsiteX1-85" fmla="*/ 114391 w 3480752"/>
                      <a:gd name="connsiteY1-86" fmla="*/ 57191 h 1560620"/>
                      <a:gd name="connsiteX2-87" fmla="*/ 694512 w 3480752"/>
                      <a:gd name="connsiteY2-88" fmla="*/ 277806 h 1560620"/>
                      <a:gd name="connsiteX3-89" fmla="*/ 702687 w 3480752"/>
                      <a:gd name="connsiteY3-90" fmla="*/ 277806 h 1560620"/>
                      <a:gd name="connsiteX4-91" fmla="*/ 833420 w 3480752"/>
                      <a:gd name="connsiteY4-92" fmla="*/ 310489 h 1560620"/>
                      <a:gd name="connsiteX5-93" fmla="*/ 1241959 w 3480752"/>
                      <a:gd name="connsiteY5-94" fmla="*/ 343172 h 1560620"/>
                      <a:gd name="connsiteX6-95" fmla="*/ 3480752 w 3480752"/>
                      <a:gd name="connsiteY6-96" fmla="*/ 1560620 h 1560620"/>
                      <a:gd name="connsiteX7-97" fmla="*/ 3064038 w 3480752"/>
                      <a:gd name="connsiteY7-98" fmla="*/ 1527929 h 1560620"/>
                      <a:gd name="connsiteX8-99" fmla="*/ 3057133 w 3480752"/>
                      <a:gd name="connsiteY8-100" fmla="*/ 1524163 h 1560620"/>
                      <a:gd name="connsiteX9-101" fmla="*/ 2941481 w 3480752"/>
                      <a:gd name="connsiteY9-102" fmla="*/ 1495246 h 1560620"/>
                      <a:gd name="connsiteX10-103" fmla="*/ 2881754 w 3480752"/>
                      <a:gd name="connsiteY10-104" fmla="*/ 1462767 h 1560620"/>
                      <a:gd name="connsiteX11-105" fmla="*/ 2933314 w 3480752"/>
                      <a:gd name="connsiteY11-106" fmla="*/ 1495246 h 1560620"/>
                      <a:gd name="connsiteX12-107" fmla="*/ 2353185 w 3480752"/>
                      <a:gd name="connsiteY12-108" fmla="*/ 1274639 h 1560620"/>
                      <a:gd name="connsiteX13-109" fmla="*/ 2238794 w 3480752"/>
                      <a:gd name="connsiteY13-110" fmla="*/ 1217440 h 1560620"/>
                      <a:gd name="connsiteX14-111" fmla="*/ 62916 w 3480752"/>
                      <a:gd name="connsiteY14-112" fmla="*/ 34213 h 1560620"/>
                      <a:gd name="connsiteX15-113" fmla="*/ 0 w 3480752"/>
                      <a:gd name="connsiteY15-114" fmla="*/ 0 h 1560620"/>
                      <a:gd name="connsiteX16-115" fmla="*/ 62916 w 3480752"/>
                      <a:gd name="connsiteY16-116" fmla="*/ 34213 h 1560620"/>
                      <a:gd name="connsiteX17-117" fmla="*/ 57199 w 3480752"/>
                      <a:gd name="connsiteY17-118" fmla="*/ 31661 h 1560620"/>
                      <a:gd name="connsiteX18-119" fmla="*/ 0 w 3480752"/>
                      <a:gd name="connsiteY18-120" fmla="*/ 0 h 1560620"/>
                      <a:gd name="connsiteX0-121" fmla="*/ 62916 w 3480752"/>
                      <a:gd name="connsiteY0-122" fmla="*/ 34213 h 1560620"/>
                      <a:gd name="connsiteX1-123" fmla="*/ 114391 w 3480752"/>
                      <a:gd name="connsiteY1-124" fmla="*/ 57191 h 1560620"/>
                      <a:gd name="connsiteX2-125" fmla="*/ 694512 w 3480752"/>
                      <a:gd name="connsiteY2-126" fmla="*/ 277806 h 1560620"/>
                      <a:gd name="connsiteX3-127" fmla="*/ 702687 w 3480752"/>
                      <a:gd name="connsiteY3-128" fmla="*/ 277806 h 1560620"/>
                      <a:gd name="connsiteX4-129" fmla="*/ 833420 w 3480752"/>
                      <a:gd name="connsiteY4-130" fmla="*/ 310489 h 1560620"/>
                      <a:gd name="connsiteX5-131" fmla="*/ 1241959 w 3480752"/>
                      <a:gd name="connsiteY5-132" fmla="*/ 343172 h 1560620"/>
                      <a:gd name="connsiteX6-133" fmla="*/ 3480752 w 3480752"/>
                      <a:gd name="connsiteY6-134" fmla="*/ 1560620 h 1560620"/>
                      <a:gd name="connsiteX7-135" fmla="*/ 3064038 w 3480752"/>
                      <a:gd name="connsiteY7-136" fmla="*/ 1527929 h 1560620"/>
                      <a:gd name="connsiteX8-137" fmla="*/ 3057133 w 3480752"/>
                      <a:gd name="connsiteY8-138" fmla="*/ 1524163 h 1560620"/>
                      <a:gd name="connsiteX9-139" fmla="*/ 2941481 w 3480752"/>
                      <a:gd name="connsiteY9-140" fmla="*/ 1495246 h 1560620"/>
                      <a:gd name="connsiteX10-141" fmla="*/ 2933314 w 3480752"/>
                      <a:gd name="connsiteY10-142" fmla="*/ 1495246 h 1560620"/>
                      <a:gd name="connsiteX11-143" fmla="*/ 2353185 w 3480752"/>
                      <a:gd name="connsiteY11-144" fmla="*/ 1274639 h 1560620"/>
                      <a:gd name="connsiteX12-145" fmla="*/ 2238794 w 3480752"/>
                      <a:gd name="connsiteY12-146" fmla="*/ 1217440 h 1560620"/>
                      <a:gd name="connsiteX13-147" fmla="*/ 62916 w 3480752"/>
                      <a:gd name="connsiteY13-148" fmla="*/ 34213 h 1560620"/>
                      <a:gd name="connsiteX14-149" fmla="*/ 0 w 3480752"/>
                      <a:gd name="connsiteY14-150" fmla="*/ 0 h 1560620"/>
                      <a:gd name="connsiteX15-151" fmla="*/ 62916 w 3480752"/>
                      <a:gd name="connsiteY15-152" fmla="*/ 34213 h 1560620"/>
                      <a:gd name="connsiteX16-153" fmla="*/ 57199 w 3480752"/>
                      <a:gd name="connsiteY16-154" fmla="*/ 31661 h 1560620"/>
                      <a:gd name="connsiteX17-155" fmla="*/ 0 w 3480752"/>
                      <a:gd name="connsiteY17-156" fmla="*/ 0 h 1560620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-25" y="connsiteY12-26"/>
                      </a:cxn>
                      <a:cxn ang="0">
                        <a:pos x="connsiteX13-27" y="connsiteY13-28"/>
                      </a:cxn>
                      <a:cxn ang="0">
                        <a:pos x="connsiteX14-29" y="connsiteY14-30"/>
                      </a:cxn>
                      <a:cxn ang="0">
                        <a:pos x="connsiteX15-31" y="connsiteY15-32"/>
                      </a:cxn>
                      <a:cxn ang="0">
                        <a:pos x="connsiteX16-33" y="connsiteY16-34"/>
                      </a:cxn>
                      <a:cxn ang="0">
                        <a:pos x="connsiteX17-35" y="connsiteY17-36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endParaRPr>
                  </a:p>
                </p:txBody>
              </p:sp>
              <p:sp>
                <p:nvSpPr>
                  <p:cNvPr id="67" name="Freeform: Shape 66"/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endParaRPr>
                  </a:p>
                </p:txBody>
              </p:sp>
              <p:sp>
                <p:nvSpPr>
                  <p:cNvPr id="68" name="Freeform: Shape 67"/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endParaRPr>
                  </a:p>
                </p:txBody>
              </p:sp>
              <p:sp>
                <p:nvSpPr>
                  <p:cNvPr id="69" name="Freeform: Shape 68"/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-1" fmla="*/ 359092 w 661035"/>
                      <a:gd name="connsiteY0-2" fmla="*/ 597218 h 1099185"/>
                      <a:gd name="connsiteX1-3" fmla="*/ 620078 w 661035"/>
                      <a:gd name="connsiteY1-4" fmla="*/ 739140 h 1099185"/>
                      <a:gd name="connsiteX2-5" fmla="*/ 584835 w 661035"/>
                      <a:gd name="connsiteY2-6" fmla="*/ 818198 h 1099185"/>
                      <a:gd name="connsiteX3-7" fmla="*/ 584836 w 661035"/>
                      <a:gd name="connsiteY3-8" fmla="*/ 818198 h 1099185"/>
                      <a:gd name="connsiteX4-9" fmla="*/ 545783 w 661035"/>
                      <a:gd name="connsiteY4-10" fmla="*/ 882015 h 1099185"/>
                      <a:gd name="connsiteX5-11" fmla="*/ 538930 w 661035"/>
                      <a:gd name="connsiteY5-12" fmla="*/ 891439 h 1099185"/>
                      <a:gd name="connsiteX6-13" fmla="*/ 539116 w 661035"/>
                      <a:gd name="connsiteY6-14" fmla="*/ 891540 h 1099185"/>
                      <a:gd name="connsiteX7-15" fmla="*/ 500063 w 661035"/>
                      <a:gd name="connsiteY7-16" fmla="*/ 940118 h 1099185"/>
                      <a:gd name="connsiteX8-17" fmla="*/ 452605 w 661035"/>
                      <a:gd name="connsiteY8-18" fmla="*/ 914311 h 1099185"/>
                      <a:gd name="connsiteX9-19" fmla="*/ 451949 w 661035"/>
                      <a:gd name="connsiteY9-20" fmla="*/ 914906 h 1099185"/>
                      <a:gd name="connsiteX10-21" fmla="*/ 500063 w 661035"/>
                      <a:gd name="connsiteY10-22" fmla="*/ 941070 h 1099185"/>
                      <a:gd name="connsiteX11-23" fmla="*/ 451485 w 661035"/>
                      <a:gd name="connsiteY11-24" fmla="*/ 989648 h 1099185"/>
                      <a:gd name="connsiteX12-25" fmla="*/ 396629 w 661035"/>
                      <a:gd name="connsiteY12-26" fmla="*/ 1033155 h 1099185"/>
                      <a:gd name="connsiteX13-27" fmla="*/ 397193 w 661035"/>
                      <a:gd name="connsiteY13-28" fmla="*/ 1033462 h 1099185"/>
                      <a:gd name="connsiteX14-29" fmla="*/ 320041 w 661035"/>
                      <a:gd name="connsiteY14-30" fmla="*/ 1076325 h 1099185"/>
                      <a:gd name="connsiteX15-31" fmla="*/ 291343 w 661035"/>
                      <a:gd name="connsiteY15-32" fmla="*/ 1060767 h 1099185"/>
                      <a:gd name="connsiteX16-33" fmla="*/ 290403 w 661035"/>
                      <a:gd name="connsiteY16-34" fmla="*/ 1061621 h 1099185"/>
                      <a:gd name="connsiteX17-35" fmla="*/ 319088 w 661035"/>
                      <a:gd name="connsiteY17-36" fmla="*/ 1077277 h 1099185"/>
                      <a:gd name="connsiteX18-37" fmla="*/ 260985 w 661035"/>
                      <a:gd name="connsiteY18-38" fmla="*/ 1099185 h 1099185"/>
                      <a:gd name="connsiteX19-39" fmla="*/ 0 w 661035"/>
                      <a:gd name="connsiteY19-40" fmla="*/ 957262 h 1099185"/>
                      <a:gd name="connsiteX20-41" fmla="*/ 59055 w 661035"/>
                      <a:gd name="connsiteY20-42" fmla="*/ 935355 h 1099185"/>
                      <a:gd name="connsiteX21-43" fmla="*/ 284314 w 661035"/>
                      <a:gd name="connsiteY21-44" fmla="*/ 1058298 h 1099185"/>
                      <a:gd name="connsiteX22-45" fmla="*/ 284516 w 661035"/>
                      <a:gd name="connsiteY22-46" fmla="*/ 1057066 h 1099185"/>
                      <a:gd name="connsiteX23-47" fmla="*/ 60008 w 661035"/>
                      <a:gd name="connsiteY23-48" fmla="*/ 935355 h 1099185"/>
                      <a:gd name="connsiteX24-49" fmla="*/ 135745 w 661035"/>
                      <a:gd name="connsiteY24-50" fmla="*/ 891807 h 1099185"/>
                      <a:gd name="connsiteX25-51" fmla="*/ 135255 w 661035"/>
                      <a:gd name="connsiteY25-52" fmla="*/ 891540 h 1099185"/>
                      <a:gd name="connsiteX26-53" fmla="*/ 190500 w 661035"/>
                      <a:gd name="connsiteY26-54" fmla="*/ 847725 h 1099185"/>
                      <a:gd name="connsiteX27-55" fmla="*/ 239078 w 661035"/>
                      <a:gd name="connsiteY27-56" fmla="*/ 799148 h 1099185"/>
                      <a:gd name="connsiteX28-57" fmla="*/ 319738 w 661035"/>
                      <a:gd name="connsiteY28-58" fmla="*/ 843010 h 1099185"/>
                      <a:gd name="connsiteX29-59" fmla="*/ 239078 w 661035"/>
                      <a:gd name="connsiteY29-60" fmla="*/ 798196 h 1099185"/>
                      <a:gd name="connsiteX30-61" fmla="*/ 277307 w 661035"/>
                      <a:gd name="connsiteY30-62" fmla="*/ 750642 h 1099185"/>
                      <a:gd name="connsiteX31-63" fmla="*/ 277178 w 661035"/>
                      <a:gd name="connsiteY31-64" fmla="*/ 750571 h 1099185"/>
                      <a:gd name="connsiteX32-65" fmla="*/ 284798 w 661035"/>
                      <a:gd name="connsiteY32-66" fmla="*/ 740093 h 1099185"/>
                      <a:gd name="connsiteX33-67" fmla="*/ 323850 w 661035"/>
                      <a:gd name="connsiteY33-68" fmla="*/ 676275 h 1099185"/>
                      <a:gd name="connsiteX34-69" fmla="*/ 359092 w 661035"/>
                      <a:gd name="connsiteY34-70" fmla="*/ 597218 h 1099185"/>
                      <a:gd name="connsiteX35-71" fmla="*/ 220980 w 661035"/>
                      <a:gd name="connsiteY35-72" fmla="*/ 0 h 1099185"/>
                      <a:gd name="connsiteX36-73" fmla="*/ 481965 w 661035"/>
                      <a:gd name="connsiteY36-74" fmla="*/ 141922 h 1099185"/>
                      <a:gd name="connsiteX37-75" fmla="*/ 575310 w 661035"/>
                      <a:gd name="connsiteY37-76" fmla="*/ 214313 h 1099185"/>
                      <a:gd name="connsiteX38-77" fmla="*/ 661035 w 661035"/>
                      <a:gd name="connsiteY38-78" fmla="*/ 504825 h 1099185"/>
                      <a:gd name="connsiteX39-79" fmla="*/ 621030 w 661035"/>
                      <a:gd name="connsiteY39-80" fmla="*/ 739140 h 1099185"/>
                      <a:gd name="connsiteX40-81" fmla="*/ 360045 w 661035"/>
                      <a:gd name="connsiteY40-82" fmla="*/ 597218 h 1099185"/>
                      <a:gd name="connsiteX41-83" fmla="*/ 400050 w 661035"/>
                      <a:gd name="connsiteY41-84" fmla="*/ 362902 h 1099185"/>
                      <a:gd name="connsiteX42-85" fmla="*/ 314325 w 661035"/>
                      <a:gd name="connsiteY42-86" fmla="*/ 72390 h 1099185"/>
                      <a:gd name="connsiteX43-87" fmla="*/ 220980 w 661035"/>
                      <a:gd name="connsiteY43-88" fmla="*/ 0 h 1099185"/>
                      <a:gd name="connsiteX0-89" fmla="*/ 359092 w 661035"/>
                      <a:gd name="connsiteY0-90" fmla="*/ 597218 h 1099185"/>
                      <a:gd name="connsiteX1-91" fmla="*/ 620078 w 661035"/>
                      <a:gd name="connsiteY1-92" fmla="*/ 739140 h 1099185"/>
                      <a:gd name="connsiteX2-93" fmla="*/ 584835 w 661035"/>
                      <a:gd name="connsiteY2-94" fmla="*/ 818198 h 1099185"/>
                      <a:gd name="connsiteX3-95" fmla="*/ 584836 w 661035"/>
                      <a:gd name="connsiteY3-96" fmla="*/ 818198 h 1099185"/>
                      <a:gd name="connsiteX4-97" fmla="*/ 545783 w 661035"/>
                      <a:gd name="connsiteY4-98" fmla="*/ 882015 h 1099185"/>
                      <a:gd name="connsiteX5-99" fmla="*/ 538930 w 661035"/>
                      <a:gd name="connsiteY5-100" fmla="*/ 891439 h 1099185"/>
                      <a:gd name="connsiteX6-101" fmla="*/ 539116 w 661035"/>
                      <a:gd name="connsiteY6-102" fmla="*/ 891540 h 1099185"/>
                      <a:gd name="connsiteX7-103" fmla="*/ 500063 w 661035"/>
                      <a:gd name="connsiteY7-104" fmla="*/ 940118 h 1099185"/>
                      <a:gd name="connsiteX8-105" fmla="*/ 452605 w 661035"/>
                      <a:gd name="connsiteY8-106" fmla="*/ 914311 h 1099185"/>
                      <a:gd name="connsiteX9-107" fmla="*/ 500063 w 661035"/>
                      <a:gd name="connsiteY9-108" fmla="*/ 941070 h 1099185"/>
                      <a:gd name="connsiteX10-109" fmla="*/ 451485 w 661035"/>
                      <a:gd name="connsiteY10-110" fmla="*/ 989648 h 1099185"/>
                      <a:gd name="connsiteX11-111" fmla="*/ 396629 w 661035"/>
                      <a:gd name="connsiteY11-112" fmla="*/ 1033155 h 1099185"/>
                      <a:gd name="connsiteX12-113" fmla="*/ 397193 w 661035"/>
                      <a:gd name="connsiteY12-114" fmla="*/ 1033462 h 1099185"/>
                      <a:gd name="connsiteX13-115" fmla="*/ 320041 w 661035"/>
                      <a:gd name="connsiteY13-116" fmla="*/ 1076325 h 1099185"/>
                      <a:gd name="connsiteX14-117" fmla="*/ 291343 w 661035"/>
                      <a:gd name="connsiteY14-118" fmla="*/ 1060767 h 1099185"/>
                      <a:gd name="connsiteX15-119" fmla="*/ 290403 w 661035"/>
                      <a:gd name="connsiteY15-120" fmla="*/ 1061621 h 1099185"/>
                      <a:gd name="connsiteX16-121" fmla="*/ 319088 w 661035"/>
                      <a:gd name="connsiteY16-122" fmla="*/ 1077277 h 1099185"/>
                      <a:gd name="connsiteX17-123" fmla="*/ 260985 w 661035"/>
                      <a:gd name="connsiteY17-124" fmla="*/ 1099185 h 1099185"/>
                      <a:gd name="connsiteX18-125" fmla="*/ 0 w 661035"/>
                      <a:gd name="connsiteY18-126" fmla="*/ 957262 h 1099185"/>
                      <a:gd name="connsiteX19-127" fmla="*/ 59055 w 661035"/>
                      <a:gd name="connsiteY19-128" fmla="*/ 935355 h 1099185"/>
                      <a:gd name="connsiteX20-129" fmla="*/ 284314 w 661035"/>
                      <a:gd name="connsiteY20-130" fmla="*/ 1058298 h 1099185"/>
                      <a:gd name="connsiteX21-131" fmla="*/ 284516 w 661035"/>
                      <a:gd name="connsiteY21-132" fmla="*/ 1057066 h 1099185"/>
                      <a:gd name="connsiteX22-133" fmla="*/ 60008 w 661035"/>
                      <a:gd name="connsiteY22-134" fmla="*/ 935355 h 1099185"/>
                      <a:gd name="connsiteX23-135" fmla="*/ 135745 w 661035"/>
                      <a:gd name="connsiteY23-136" fmla="*/ 891807 h 1099185"/>
                      <a:gd name="connsiteX24-137" fmla="*/ 135255 w 661035"/>
                      <a:gd name="connsiteY24-138" fmla="*/ 891540 h 1099185"/>
                      <a:gd name="connsiteX25-139" fmla="*/ 190500 w 661035"/>
                      <a:gd name="connsiteY25-140" fmla="*/ 847725 h 1099185"/>
                      <a:gd name="connsiteX26-141" fmla="*/ 239078 w 661035"/>
                      <a:gd name="connsiteY26-142" fmla="*/ 799148 h 1099185"/>
                      <a:gd name="connsiteX27-143" fmla="*/ 319738 w 661035"/>
                      <a:gd name="connsiteY27-144" fmla="*/ 843010 h 1099185"/>
                      <a:gd name="connsiteX28-145" fmla="*/ 239078 w 661035"/>
                      <a:gd name="connsiteY28-146" fmla="*/ 798196 h 1099185"/>
                      <a:gd name="connsiteX29-147" fmla="*/ 277307 w 661035"/>
                      <a:gd name="connsiteY29-148" fmla="*/ 750642 h 1099185"/>
                      <a:gd name="connsiteX30-149" fmla="*/ 277178 w 661035"/>
                      <a:gd name="connsiteY30-150" fmla="*/ 750571 h 1099185"/>
                      <a:gd name="connsiteX31-151" fmla="*/ 284798 w 661035"/>
                      <a:gd name="connsiteY31-152" fmla="*/ 740093 h 1099185"/>
                      <a:gd name="connsiteX32-153" fmla="*/ 323850 w 661035"/>
                      <a:gd name="connsiteY32-154" fmla="*/ 676275 h 1099185"/>
                      <a:gd name="connsiteX33-155" fmla="*/ 359092 w 661035"/>
                      <a:gd name="connsiteY33-156" fmla="*/ 597218 h 1099185"/>
                      <a:gd name="connsiteX34-157" fmla="*/ 220980 w 661035"/>
                      <a:gd name="connsiteY34-158" fmla="*/ 0 h 1099185"/>
                      <a:gd name="connsiteX35-159" fmla="*/ 481965 w 661035"/>
                      <a:gd name="connsiteY35-160" fmla="*/ 141922 h 1099185"/>
                      <a:gd name="connsiteX36-161" fmla="*/ 575310 w 661035"/>
                      <a:gd name="connsiteY36-162" fmla="*/ 214313 h 1099185"/>
                      <a:gd name="connsiteX37-163" fmla="*/ 661035 w 661035"/>
                      <a:gd name="connsiteY37-164" fmla="*/ 504825 h 1099185"/>
                      <a:gd name="connsiteX38-165" fmla="*/ 621030 w 661035"/>
                      <a:gd name="connsiteY38-166" fmla="*/ 739140 h 1099185"/>
                      <a:gd name="connsiteX39-167" fmla="*/ 360045 w 661035"/>
                      <a:gd name="connsiteY39-168" fmla="*/ 597218 h 1099185"/>
                      <a:gd name="connsiteX40-169" fmla="*/ 400050 w 661035"/>
                      <a:gd name="connsiteY40-170" fmla="*/ 362902 h 1099185"/>
                      <a:gd name="connsiteX41-171" fmla="*/ 314325 w 661035"/>
                      <a:gd name="connsiteY41-172" fmla="*/ 72390 h 1099185"/>
                      <a:gd name="connsiteX42-173" fmla="*/ 220980 w 661035"/>
                      <a:gd name="connsiteY42-174" fmla="*/ 0 h 1099185"/>
                      <a:gd name="connsiteX0-175" fmla="*/ 359092 w 661035"/>
                      <a:gd name="connsiteY0-176" fmla="*/ 597218 h 1099185"/>
                      <a:gd name="connsiteX1-177" fmla="*/ 620078 w 661035"/>
                      <a:gd name="connsiteY1-178" fmla="*/ 739140 h 1099185"/>
                      <a:gd name="connsiteX2-179" fmla="*/ 584835 w 661035"/>
                      <a:gd name="connsiteY2-180" fmla="*/ 818198 h 1099185"/>
                      <a:gd name="connsiteX3-181" fmla="*/ 584836 w 661035"/>
                      <a:gd name="connsiteY3-182" fmla="*/ 818198 h 1099185"/>
                      <a:gd name="connsiteX4-183" fmla="*/ 545783 w 661035"/>
                      <a:gd name="connsiteY4-184" fmla="*/ 882015 h 1099185"/>
                      <a:gd name="connsiteX5-185" fmla="*/ 538930 w 661035"/>
                      <a:gd name="connsiteY5-186" fmla="*/ 891439 h 1099185"/>
                      <a:gd name="connsiteX6-187" fmla="*/ 539116 w 661035"/>
                      <a:gd name="connsiteY6-188" fmla="*/ 891540 h 1099185"/>
                      <a:gd name="connsiteX7-189" fmla="*/ 500063 w 661035"/>
                      <a:gd name="connsiteY7-190" fmla="*/ 940118 h 1099185"/>
                      <a:gd name="connsiteX8-191" fmla="*/ 500063 w 661035"/>
                      <a:gd name="connsiteY8-192" fmla="*/ 941070 h 1099185"/>
                      <a:gd name="connsiteX9-193" fmla="*/ 451485 w 661035"/>
                      <a:gd name="connsiteY9-194" fmla="*/ 989648 h 1099185"/>
                      <a:gd name="connsiteX10-195" fmla="*/ 396629 w 661035"/>
                      <a:gd name="connsiteY10-196" fmla="*/ 1033155 h 1099185"/>
                      <a:gd name="connsiteX11-197" fmla="*/ 397193 w 661035"/>
                      <a:gd name="connsiteY11-198" fmla="*/ 1033462 h 1099185"/>
                      <a:gd name="connsiteX12-199" fmla="*/ 320041 w 661035"/>
                      <a:gd name="connsiteY12-200" fmla="*/ 1076325 h 1099185"/>
                      <a:gd name="connsiteX13-201" fmla="*/ 291343 w 661035"/>
                      <a:gd name="connsiteY13-202" fmla="*/ 1060767 h 1099185"/>
                      <a:gd name="connsiteX14-203" fmla="*/ 290403 w 661035"/>
                      <a:gd name="connsiteY14-204" fmla="*/ 1061621 h 1099185"/>
                      <a:gd name="connsiteX15-205" fmla="*/ 319088 w 661035"/>
                      <a:gd name="connsiteY15-206" fmla="*/ 1077277 h 1099185"/>
                      <a:gd name="connsiteX16-207" fmla="*/ 260985 w 661035"/>
                      <a:gd name="connsiteY16-208" fmla="*/ 1099185 h 1099185"/>
                      <a:gd name="connsiteX17-209" fmla="*/ 0 w 661035"/>
                      <a:gd name="connsiteY17-210" fmla="*/ 957262 h 1099185"/>
                      <a:gd name="connsiteX18-211" fmla="*/ 59055 w 661035"/>
                      <a:gd name="connsiteY18-212" fmla="*/ 935355 h 1099185"/>
                      <a:gd name="connsiteX19-213" fmla="*/ 284314 w 661035"/>
                      <a:gd name="connsiteY19-214" fmla="*/ 1058298 h 1099185"/>
                      <a:gd name="connsiteX20-215" fmla="*/ 284516 w 661035"/>
                      <a:gd name="connsiteY20-216" fmla="*/ 1057066 h 1099185"/>
                      <a:gd name="connsiteX21-217" fmla="*/ 60008 w 661035"/>
                      <a:gd name="connsiteY21-218" fmla="*/ 935355 h 1099185"/>
                      <a:gd name="connsiteX22-219" fmla="*/ 135745 w 661035"/>
                      <a:gd name="connsiteY22-220" fmla="*/ 891807 h 1099185"/>
                      <a:gd name="connsiteX23-221" fmla="*/ 135255 w 661035"/>
                      <a:gd name="connsiteY23-222" fmla="*/ 891540 h 1099185"/>
                      <a:gd name="connsiteX24-223" fmla="*/ 190500 w 661035"/>
                      <a:gd name="connsiteY24-224" fmla="*/ 847725 h 1099185"/>
                      <a:gd name="connsiteX25-225" fmla="*/ 239078 w 661035"/>
                      <a:gd name="connsiteY25-226" fmla="*/ 799148 h 1099185"/>
                      <a:gd name="connsiteX26-227" fmla="*/ 319738 w 661035"/>
                      <a:gd name="connsiteY26-228" fmla="*/ 843010 h 1099185"/>
                      <a:gd name="connsiteX27-229" fmla="*/ 239078 w 661035"/>
                      <a:gd name="connsiteY27-230" fmla="*/ 798196 h 1099185"/>
                      <a:gd name="connsiteX28-231" fmla="*/ 277307 w 661035"/>
                      <a:gd name="connsiteY28-232" fmla="*/ 750642 h 1099185"/>
                      <a:gd name="connsiteX29-233" fmla="*/ 277178 w 661035"/>
                      <a:gd name="connsiteY29-234" fmla="*/ 750571 h 1099185"/>
                      <a:gd name="connsiteX30-235" fmla="*/ 284798 w 661035"/>
                      <a:gd name="connsiteY30-236" fmla="*/ 740093 h 1099185"/>
                      <a:gd name="connsiteX31-237" fmla="*/ 323850 w 661035"/>
                      <a:gd name="connsiteY31-238" fmla="*/ 676275 h 1099185"/>
                      <a:gd name="connsiteX32-239" fmla="*/ 359092 w 661035"/>
                      <a:gd name="connsiteY32-240" fmla="*/ 597218 h 1099185"/>
                      <a:gd name="connsiteX33-241" fmla="*/ 220980 w 661035"/>
                      <a:gd name="connsiteY33-242" fmla="*/ 0 h 1099185"/>
                      <a:gd name="connsiteX34-243" fmla="*/ 481965 w 661035"/>
                      <a:gd name="connsiteY34-244" fmla="*/ 141922 h 1099185"/>
                      <a:gd name="connsiteX35-245" fmla="*/ 575310 w 661035"/>
                      <a:gd name="connsiteY35-246" fmla="*/ 214313 h 1099185"/>
                      <a:gd name="connsiteX36-247" fmla="*/ 661035 w 661035"/>
                      <a:gd name="connsiteY36-248" fmla="*/ 504825 h 1099185"/>
                      <a:gd name="connsiteX37-249" fmla="*/ 621030 w 661035"/>
                      <a:gd name="connsiteY37-250" fmla="*/ 739140 h 1099185"/>
                      <a:gd name="connsiteX38-251" fmla="*/ 360045 w 661035"/>
                      <a:gd name="connsiteY38-252" fmla="*/ 597218 h 1099185"/>
                      <a:gd name="connsiteX39-253" fmla="*/ 400050 w 661035"/>
                      <a:gd name="connsiteY39-254" fmla="*/ 362902 h 1099185"/>
                      <a:gd name="connsiteX40-255" fmla="*/ 314325 w 661035"/>
                      <a:gd name="connsiteY40-256" fmla="*/ 72390 h 1099185"/>
                      <a:gd name="connsiteX41-257" fmla="*/ 220980 w 661035"/>
                      <a:gd name="connsiteY41-258" fmla="*/ 0 h 1099185"/>
                      <a:gd name="connsiteX0-259" fmla="*/ 359092 w 661035"/>
                      <a:gd name="connsiteY0-260" fmla="*/ 597218 h 1099185"/>
                      <a:gd name="connsiteX1-261" fmla="*/ 620078 w 661035"/>
                      <a:gd name="connsiteY1-262" fmla="*/ 739140 h 1099185"/>
                      <a:gd name="connsiteX2-263" fmla="*/ 584835 w 661035"/>
                      <a:gd name="connsiteY2-264" fmla="*/ 818198 h 1099185"/>
                      <a:gd name="connsiteX3-265" fmla="*/ 584836 w 661035"/>
                      <a:gd name="connsiteY3-266" fmla="*/ 818198 h 1099185"/>
                      <a:gd name="connsiteX4-267" fmla="*/ 545783 w 661035"/>
                      <a:gd name="connsiteY4-268" fmla="*/ 882015 h 1099185"/>
                      <a:gd name="connsiteX5-269" fmla="*/ 538930 w 661035"/>
                      <a:gd name="connsiteY5-270" fmla="*/ 891439 h 1099185"/>
                      <a:gd name="connsiteX6-271" fmla="*/ 539116 w 661035"/>
                      <a:gd name="connsiteY6-272" fmla="*/ 891540 h 1099185"/>
                      <a:gd name="connsiteX7-273" fmla="*/ 500063 w 661035"/>
                      <a:gd name="connsiteY7-274" fmla="*/ 940118 h 1099185"/>
                      <a:gd name="connsiteX8-275" fmla="*/ 500063 w 661035"/>
                      <a:gd name="connsiteY8-276" fmla="*/ 941070 h 1099185"/>
                      <a:gd name="connsiteX9-277" fmla="*/ 451485 w 661035"/>
                      <a:gd name="connsiteY9-278" fmla="*/ 989648 h 1099185"/>
                      <a:gd name="connsiteX10-279" fmla="*/ 396629 w 661035"/>
                      <a:gd name="connsiteY10-280" fmla="*/ 1033155 h 1099185"/>
                      <a:gd name="connsiteX11-281" fmla="*/ 397193 w 661035"/>
                      <a:gd name="connsiteY11-282" fmla="*/ 1033462 h 1099185"/>
                      <a:gd name="connsiteX12-283" fmla="*/ 320041 w 661035"/>
                      <a:gd name="connsiteY12-284" fmla="*/ 1076325 h 1099185"/>
                      <a:gd name="connsiteX13-285" fmla="*/ 291343 w 661035"/>
                      <a:gd name="connsiteY13-286" fmla="*/ 1060767 h 1099185"/>
                      <a:gd name="connsiteX14-287" fmla="*/ 290403 w 661035"/>
                      <a:gd name="connsiteY14-288" fmla="*/ 1061621 h 1099185"/>
                      <a:gd name="connsiteX15-289" fmla="*/ 319088 w 661035"/>
                      <a:gd name="connsiteY15-290" fmla="*/ 1077277 h 1099185"/>
                      <a:gd name="connsiteX16-291" fmla="*/ 260985 w 661035"/>
                      <a:gd name="connsiteY16-292" fmla="*/ 1099185 h 1099185"/>
                      <a:gd name="connsiteX17-293" fmla="*/ 0 w 661035"/>
                      <a:gd name="connsiteY17-294" fmla="*/ 957262 h 1099185"/>
                      <a:gd name="connsiteX18-295" fmla="*/ 59055 w 661035"/>
                      <a:gd name="connsiteY18-296" fmla="*/ 935355 h 1099185"/>
                      <a:gd name="connsiteX19-297" fmla="*/ 284314 w 661035"/>
                      <a:gd name="connsiteY19-298" fmla="*/ 1058298 h 1099185"/>
                      <a:gd name="connsiteX20-299" fmla="*/ 284516 w 661035"/>
                      <a:gd name="connsiteY20-300" fmla="*/ 1057066 h 1099185"/>
                      <a:gd name="connsiteX21-301" fmla="*/ 60008 w 661035"/>
                      <a:gd name="connsiteY21-302" fmla="*/ 935355 h 1099185"/>
                      <a:gd name="connsiteX22-303" fmla="*/ 135745 w 661035"/>
                      <a:gd name="connsiteY22-304" fmla="*/ 891807 h 1099185"/>
                      <a:gd name="connsiteX23-305" fmla="*/ 135255 w 661035"/>
                      <a:gd name="connsiteY23-306" fmla="*/ 891540 h 1099185"/>
                      <a:gd name="connsiteX24-307" fmla="*/ 190500 w 661035"/>
                      <a:gd name="connsiteY24-308" fmla="*/ 847725 h 1099185"/>
                      <a:gd name="connsiteX25-309" fmla="*/ 239078 w 661035"/>
                      <a:gd name="connsiteY25-310" fmla="*/ 799148 h 1099185"/>
                      <a:gd name="connsiteX26-311" fmla="*/ 239078 w 661035"/>
                      <a:gd name="connsiteY26-312" fmla="*/ 798196 h 1099185"/>
                      <a:gd name="connsiteX27-313" fmla="*/ 277307 w 661035"/>
                      <a:gd name="connsiteY27-314" fmla="*/ 750642 h 1099185"/>
                      <a:gd name="connsiteX28-315" fmla="*/ 277178 w 661035"/>
                      <a:gd name="connsiteY28-316" fmla="*/ 750571 h 1099185"/>
                      <a:gd name="connsiteX29-317" fmla="*/ 284798 w 661035"/>
                      <a:gd name="connsiteY29-318" fmla="*/ 740093 h 1099185"/>
                      <a:gd name="connsiteX30-319" fmla="*/ 323850 w 661035"/>
                      <a:gd name="connsiteY30-320" fmla="*/ 676275 h 1099185"/>
                      <a:gd name="connsiteX31-321" fmla="*/ 359092 w 661035"/>
                      <a:gd name="connsiteY31-322" fmla="*/ 597218 h 1099185"/>
                      <a:gd name="connsiteX32-323" fmla="*/ 220980 w 661035"/>
                      <a:gd name="connsiteY32-324" fmla="*/ 0 h 1099185"/>
                      <a:gd name="connsiteX33-325" fmla="*/ 481965 w 661035"/>
                      <a:gd name="connsiteY33-326" fmla="*/ 141922 h 1099185"/>
                      <a:gd name="connsiteX34-327" fmla="*/ 575310 w 661035"/>
                      <a:gd name="connsiteY34-328" fmla="*/ 214313 h 1099185"/>
                      <a:gd name="connsiteX35-329" fmla="*/ 661035 w 661035"/>
                      <a:gd name="connsiteY35-330" fmla="*/ 504825 h 1099185"/>
                      <a:gd name="connsiteX36-331" fmla="*/ 621030 w 661035"/>
                      <a:gd name="connsiteY36-332" fmla="*/ 739140 h 1099185"/>
                      <a:gd name="connsiteX37-333" fmla="*/ 360045 w 661035"/>
                      <a:gd name="connsiteY37-334" fmla="*/ 597218 h 1099185"/>
                      <a:gd name="connsiteX38-335" fmla="*/ 400050 w 661035"/>
                      <a:gd name="connsiteY38-336" fmla="*/ 362902 h 1099185"/>
                      <a:gd name="connsiteX39-337" fmla="*/ 314325 w 661035"/>
                      <a:gd name="connsiteY39-338" fmla="*/ 72390 h 1099185"/>
                      <a:gd name="connsiteX40-339" fmla="*/ 220980 w 661035"/>
                      <a:gd name="connsiteY40-340" fmla="*/ 0 h 1099185"/>
                      <a:gd name="connsiteX0-341" fmla="*/ 359092 w 661035"/>
                      <a:gd name="connsiteY0-342" fmla="*/ 597218 h 1099185"/>
                      <a:gd name="connsiteX1-343" fmla="*/ 620078 w 661035"/>
                      <a:gd name="connsiteY1-344" fmla="*/ 739140 h 1099185"/>
                      <a:gd name="connsiteX2-345" fmla="*/ 584835 w 661035"/>
                      <a:gd name="connsiteY2-346" fmla="*/ 818198 h 1099185"/>
                      <a:gd name="connsiteX3-347" fmla="*/ 584836 w 661035"/>
                      <a:gd name="connsiteY3-348" fmla="*/ 818198 h 1099185"/>
                      <a:gd name="connsiteX4-349" fmla="*/ 545783 w 661035"/>
                      <a:gd name="connsiteY4-350" fmla="*/ 882015 h 1099185"/>
                      <a:gd name="connsiteX5-351" fmla="*/ 538930 w 661035"/>
                      <a:gd name="connsiteY5-352" fmla="*/ 891439 h 1099185"/>
                      <a:gd name="connsiteX6-353" fmla="*/ 539116 w 661035"/>
                      <a:gd name="connsiteY6-354" fmla="*/ 891540 h 1099185"/>
                      <a:gd name="connsiteX7-355" fmla="*/ 500063 w 661035"/>
                      <a:gd name="connsiteY7-356" fmla="*/ 940118 h 1099185"/>
                      <a:gd name="connsiteX8-357" fmla="*/ 500063 w 661035"/>
                      <a:gd name="connsiteY8-358" fmla="*/ 941070 h 1099185"/>
                      <a:gd name="connsiteX9-359" fmla="*/ 451485 w 661035"/>
                      <a:gd name="connsiteY9-360" fmla="*/ 989648 h 1099185"/>
                      <a:gd name="connsiteX10-361" fmla="*/ 396629 w 661035"/>
                      <a:gd name="connsiteY10-362" fmla="*/ 1033155 h 1099185"/>
                      <a:gd name="connsiteX11-363" fmla="*/ 397193 w 661035"/>
                      <a:gd name="connsiteY11-364" fmla="*/ 1033462 h 1099185"/>
                      <a:gd name="connsiteX12-365" fmla="*/ 320041 w 661035"/>
                      <a:gd name="connsiteY12-366" fmla="*/ 1076325 h 1099185"/>
                      <a:gd name="connsiteX13-367" fmla="*/ 291343 w 661035"/>
                      <a:gd name="connsiteY13-368" fmla="*/ 1060767 h 1099185"/>
                      <a:gd name="connsiteX14-369" fmla="*/ 290403 w 661035"/>
                      <a:gd name="connsiteY14-370" fmla="*/ 1061621 h 1099185"/>
                      <a:gd name="connsiteX15-371" fmla="*/ 319088 w 661035"/>
                      <a:gd name="connsiteY15-372" fmla="*/ 1077277 h 1099185"/>
                      <a:gd name="connsiteX16-373" fmla="*/ 260985 w 661035"/>
                      <a:gd name="connsiteY16-374" fmla="*/ 1099185 h 1099185"/>
                      <a:gd name="connsiteX17-375" fmla="*/ 0 w 661035"/>
                      <a:gd name="connsiteY17-376" fmla="*/ 957262 h 1099185"/>
                      <a:gd name="connsiteX18-377" fmla="*/ 59055 w 661035"/>
                      <a:gd name="connsiteY18-378" fmla="*/ 935355 h 1099185"/>
                      <a:gd name="connsiteX19-379" fmla="*/ 284314 w 661035"/>
                      <a:gd name="connsiteY19-380" fmla="*/ 1058298 h 1099185"/>
                      <a:gd name="connsiteX20-381" fmla="*/ 60008 w 661035"/>
                      <a:gd name="connsiteY20-382" fmla="*/ 935355 h 1099185"/>
                      <a:gd name="connsiteX21-383" fmla="*/ 135745 w 661035"/>
                      <a:gd name="connsiteY21-384" fmla="*/ 891807 h 1099185"/>
                      <a:gd name="connsiteX22-385" fmla="*/ 135255 w 661035"/>
                      <a:gd name="connsiteY22-386" fmla="*/ 891540 h 1099185"/>
                      <a:gd name="connsiteX23-387" fmla="*/ 190500 w 661035"/>
                      <a:gd name="connsiteY23-388" fmla="*/ 847725 h 1099185"/>
                      <a:gd name="connsiteX24-389" fmla="*/ 239078 w 661035"/>
                      <a:gd name="connsiteY24-390" fmla="*/ 799148 h 1099185"/>
                      <a:gd name="connsiteX25-391" fmla="*/ 239078 w 661035"/>
                      <a:gd name="connsiteY25-392" fmla="*/ 798196 h 1099185"/>
                      <a:gd name="connsiteX26-393" fmla="*/ 277307 w 661035"/>
                      <a:gd name="connsiteY26-394" fmla="*/ 750642 h 1099185"/>
                      <a:gd name="connsiteX27-395" fmla="*/ 277178 w 661035"/>
                      <a:gd name="connsiteY27-396" fmla="*/ 750571 h 1099185"/>
                      <a:gd name="connsiteX28-397" fmla="*/ 284798 w 661035"/>
                      <a:gd name="connsiteY28-398" fmla="*/ 740093 h 1099185"/>
                      <a:gd name="connsiteX29-399" fmla="*/ 323850 w 661035"/>
                      <a:gd name="connsiteY29-400" fmla="*/ 676275 h 1099185"/>
                      <a:gd name="connsiteX30-401" fmla="*/ 359092 w 661035"/>
                      <a:gd name="connsiteY30-402" fmla="*/ 597218 h 1099185"/>
                      <a:gd name="connsiteX31-403" fmla="*/ 220980 w 661035"/>
                      <a:gd name="connsiteY31-404" fmla="*/ 0 h 1099185"/>
                      <a:gd name="connsiteX32-405" fmla="*/ 481965 w 661035"/>
                      <a:gd name="connsiteY32-406" fmla="*/ 141922 h 1099185"/>
                      <a:gd name="connsiteX33-407" fmla="*/ 575310 w 661035"/>
                      <a:gd name="connsiteY33-408" fmla="*/ 214313 h 1099185"/>
                      <a:gd name="connsiteX34-409" fmla="*/ 661035 w 661035"/>
                      <a:gd name="connsiteY34-410" fmla="*/ 504825 h 1099185"/>
                      <a:gd name="connsiteX35-411" fmla="*/ 621030 w 661035"/>
                      <a:gd name="connsiteY35-412" fmla="*/ 739140 h 1099185"/>
                      <a:gd name="connsiteX36-413" fmla="*/ 360045 w 661035"/>
                      <a:gd name="connsiteY36-414" fmla="*/ 597218 h 1099185"/>
                      <a:gd name="connsiteX37-415" fmla="*/ 400050 w 661035"/>
                      <a:gd name="connsiteY37-416" fmla="*/ 362902 h 1099185"/>
                      <a:gd name="connsiteX38-417" fmla="*/ 314325 w 661035"/>
                      <a:gd name="connsiteY38-418" fmla="*/ 72390 h 1099185"/>
                      <a:gd name="connsiteX39-419" fmla="*/ 220980 w 661035"/>
                      <a:gd name="connsiteY39-420" fmla="*/ 0 h 1099185"/>
                      <a:gd name="connsiteX0-421" fmla="*/ 359092 w 661035"/>
                      <a:gd name="connsiteY0-422" fmla="*/ 597218 h 1099185"/>
                      <a:gd name="connsiteX1-423" fmla="*/ 620078 w 661035"/>
                      <a:gd name="connsiteY1-424" fmla="*/ 739140 h 1099185"/>
                      <a:gd name="connsiteX2-425" fmla="*/ 584835 w 661035"/>
                      <a:gd name="connsiteY2-426" fmla="*/ 818198 h 1099185"/>
                      <a:gd name="connsiteX3-427" fmla="*/ 584836 w 661035"/>
                      <a:gd name="connsiteY3-428" fmla="*/ 818198 h 1099185"/>
                      <a:gd name="connsiteX4-429" fmla="*/ 545783 w 661035"/>
                      <a:gd name="connsiteY4-430" fmla="*/ 882015 h 1099185"/>
                      <a:gd name="connsiteX5-431" fmla="*/ 538930 w 661035"/>
                      <a:gd name="connsiteY5-432" fmla="*/ 891439 h 1099185"/>
                      <a:gd name="connsiteX6-433" fmla="*/ 539116 w 661035"/>
                      <a:gd name="connsiteY6-434" fmla="*/ 891540 h 1099185"/>
                      <a:gd name="connsiteX7-435" fmla="*/ 500063 w 661035"/>
                      <a:gd name="connsiteY7-436" fmla="*/ 940118 h 1099185"/>
                      <a:gd name="connsiteX8-437" fmla="*/ 500063 w 661035"/>
                      <a:gd name="connsiteY8-438" fmla="*/ 941070 h 1099185"/>
                      <a:gd name="connsiteX9-439" fmla="*/ 451485 w 661035"/>
                      <a:gd name="connsiteY9-440" fmla="*/ 989648 h 1099185"/>
                      <a:gd name="connsiteX10-441" fmla="*/ 396629 w 661035"/>
                      <a:gd name="connsiteY10-442" fmla="*/ 1033155 h 1099185"/>
                      <a:gd name="connsiteX11-443" fmla="*/ 397193 w 661035"/>
                      <a:gd name="connsiteY11-444" fmla="*/ 1033462 h 1099185"/>
                      <a:gd name="connsiteX12-445" fmla="*/ 320041 w 661035"/>
                      <a:gd name="connsiteY12-446" fmla="*/ 1076325 h 1099185"/>
                      <a:gd name="connsiteX13-447" fmla="*/ 291343 w 661035"/>
                      <a:gd name="connsiteY13-448" fmla="*/ 1060767 h 1099185"/>
                      <a:gd name="connsiteX14-449" fmla="*/ 290403 w 661035"/>
                      <a:gd name="connsiteY14-450" fmla="*/ 1061621 h 1099185"/>
                      <a:gd name="connsiteX15-451" fmla="*/ 319088 w 661035"/>
                      <a:gd name="connsiteY15-452" fmla="*/ 1077277 h 1099185"/>
                      <a:gd name="connsiteX16-453" fmla="*/ 260985 w 661035"/>
                      <a:gd name="connsiteY16-454" fmla="*/ 1099185 h 1099185"/>
                      <a:gd name="connsiteX17-455" fmla="*/ 0 w 661035"/>
                      <a:gd name="connsiteY17-456" fmla="*/ 957262 h 1099185"/>
                      <a:gd name="connsiteX18-457" fmla="*/ 59055 w 661035"/>
                      <a:gd name="connsiteY18-458" fmla="*/ 935355 h 1099185"/>
                      <a:gd name="connsiteX19-459" fmla="*/ 60008 w 661035"/>
                      <a:gd name="connsiteY19-460" fmla="*/ 935355 h 1099185"/>
                      <a:gd name="connsiteX20-461" fmla="*/ 135745 w 661035"/>
                      <a:gd name="connsiteY20-462" fmla="*/ 891807 h 1099185"/>
                      <a:gd name="connsiteX21-463" fmla="*/ 135255 w 661035"/>
                      <a:gd name="connsiteY21-464" fmla="*/ 891540 h 1099185"/>
                      <a:gd name="connsiteX22-465" fmla="*/ 190500 w 661035"/>
                      <a:gd name="connsiteY22-466" fmla="*/ 847725 h 1099185"/>
                      <a:gd name="connsiteX23-467" fmla="*/ 239078 w 661035"/>
                      <a:gd name="connsiteY23-468" fmla="*/ 799148 h 1099185"/>
                      <a:gd name="connsiteX24-469" fmla="*/ 239078 w 661035"/>
                      <a:gd name="connsiteY24-470" fmla="*/ 798196 h 1099185"/>
                      <a:gd name="connsiteX25-471" fmla="*/ 277307 w 661035"/>
                      <a:gd name="connsiteY25-472" fmla="*/ 750642 h 1099185"/>
                      <a:gd name="connsiteX26-473" fmla="*/ 277178 w 661035"/>
                      <a:gd name="connsiteY26-474" fmla="*/ 750571 h 1099185"/>
                      <a:gd name="connsiteX27-475" fmla="*/ 284798 w 661035"/>
                      <a:gd name="connsiteY27-476" fmla="*/ 740093 h 1099185"/>
                      <a:gd name="connsiteX28-477" fmla="*/ 323850 w 661035"/>
                      <a:gd name="connsiteY28-478" fmla="*/ 676275 h 1099185"/>
                      <a:gd name="connsiteX29-479" fmla="*/ 359092 w 661035"/>
                      <a:gd name="connsiteY29-480" fmla="*/ 597218 h 1099185"/>
                      <a:gd name="connsiteX30-481" fmla="*/ 220980 w 661035"/>
                      <a:gd name="connsiteY30-482" fmla="*/ 0 h 1099185"/>
                      <a:gd name="connsiteX31-483" fmla="*/ 481965 w 661035"/>
                      <a:gd name="connsiteY31-484" fmla="*/ 141922 h 1099185"/>
                      <a:gd name="connsiteX32-485" fmla="*/ 575310 w 661035"/>
                      <a:gd name="connsiteY32-486" fmla="*/ 214313 h 1099185"/>
                      <a:gd name="connsiteX33-487" fmla="*/ 661035 w 661035"/>
                      <a:gd name="connsiteY33-488" fmla="*/ 504825 h 1099185"/>
                      <a:gd name="connsiteX34-489" fmla="*/ 621030 w 661035"/>
                      <a:gd name="connsiteY34-490" fmla="*/ 739140 h 1099185"/>
                      <a:gd name="connsiteX35-491" fmla="*/ 360045 w 661035"/>
                      <a:gd name="connsiteY35-492" fmla="*/ 597218 h 1099185"/>
                      <a:gd name="connsiteX36-493" fmla="*/ 400050 w 661035"/>
                      <a:gd name="connsiteY36-494" fmla="*/ 362902 h 1099185"/>
                      <a:gd name="connsiteX37-495" fmla="*/ 314325 w 661035"/>
                      <a:gd name="connsiteY37-496" fmla="*/ 72390 h 1099185"/>
                      <a:gd name="connsiteX38-497" fmla="*/ 220980 w 661035"/>
                      <a:gd name="connsiteY38-498" fmla="*/ 0 h 1099185"/>
                      <a:gd name="connsiteX0-499" fmla="*/ 359092 w 661035"/>
                      <a:gd name="connsiteY0-500" fmla="*/ 597218 h 1099185"/>
                      <a:gd name="connsiteX1-501" fmla="*/ 620078 w 661035"/>
                      <a:gd name="connsiteY1-502" fmla="*/ 739140 h 1099185"/>
                      <a:gd name="connsiteX2-503" fmla="*/ 584835 w 661035"/>
                      <a:gd name="connsiteY2-504" fmla="*/ 818198 h 1099185"/>
                      <a:gd name="connsiteX3-505" fmla="*/ 584836 w 661035"/>
                      <a:gd name="connsiteY3-506" fmla="*/ 818198 h 1099185"/>
                      <a:gd name="connsiteX4-507" fmla="*/ 545783 w 661035"/>
                      <a:gd name="connsiteY4-508" fmla="*/ 882015 h 1099185"/>
                      <a:gd name="connsiteX5-509" fmla="*/ 538930 w 661035"/>
                      <a:gd name="connsiteY5-510" fmla="*/ 891439 h 1099185"/>
                      <a:gd name="connsiteX6-511" fmla="*/ 539116 w 661035"/>
                      <a:gd name="connsiteY6-512" fmla="*/ 891540 h 1099185"/>
                      <a:gd name="connsiteX7-513" fmla="*/ 500063 w 661035"/>
                      <a:gd name="connsiteY7-514" fmla="*/ 940118 h 1099185"/>
                      <a:gd name="connsiteX8-515" fmla="*/ 500063 w 661035"/>
                      <a:gd name="connsiteY8-516" fmla="*/ 941070 h 1099185"/>
                      <a:gd name="connsiteX9-517" fmla="*/ 451485 w 661035"/>
                      <a:gd name="connsiteY9-518" fmla="*/ 989648 h 1099185"/>
                      <a:gd name="connsiteX10-519" fmla="*/ 396629 w 661035"/>
                      <a:gd name="connsiteY10-520" fmla="*/ 1033155 h 1099185"/>
                      <a:gd name="connsiteX11-521" fmla="*/ 397193 w 661035"/>
                      <a:gd name="connsiteY11-522" fmla="*/ 1033462 h 1099185"/>
                      <a:gd name="connsiteX12-523" fmla="*/ 320041 w 661035"/>
                      <a:gd name="connsiteY12-524" fmla="*/ 1076325 h 1099185"/>
                      <a:gd name="connsiteX13-525" fmla="*/ 291343 w 661035"/>
                      <a:gd name="connsiteY13-526" fmla="*/ 1060767 h 1099185"/>
                      <a:gd name="connsiteX14-527" fmla="*/ 319088 w 661035"/>
                      <a:gd name="connsiteY14-528" fmla="*/ 1077277 h 1099185"/>
                      <a:gd name="connsiteX15-529" fmla="*/ 260985 w 661035"/>
                      <a:gd name="connsiteY15-530" fmla="*/ 1099185 h 1099185"/>
                      <a:gd name="connsiteX16-531" fmla="*/ 0 w 661035"/>
                      <a:gd name="connsiteY16-532" fmla="*/ 957262 h 1099185"/>
                      <a:gd name="connsiteX17-533" fmla="*/ 59055 w 661035"/>
                      <a:gd name="connsiteY17-534" fmla="*/ 935355 h 1099185"/>
                      <a:gd name="connsiteX18-535" fmla="*/ 60008 w 661035"/>
                      <a:gd name="connsiteY18-536" fmla="*/ 935355 h 1099185"/>
                      <a:gd name="connsiteX19-537" fmla="*/ 135745 w 661035"/>
                      <a:gd name="connsiteY19-538" fmla="*/ 891807 h 1099185"/>
                      <a:gd name="connsiteX20-539" fmla="*/ 135255 w 661035"/>
                      <a:gd name="connsiteY20-540" fmla="*/ 891540 h 1099185"/>
                      <a:gd name="connsiteX21-541" fmla="*/ 190500 w 661035"/>
                      <a:gd name="connsiteY21-542" fmla="*/ 847725 h 1099185"/>
                      <a:gd name="connsiteX22-543" fmla="*/ 239078 w 661035"/>
                      <a:gd name="connsiteY22-544" fmla="*/ 799148 h 1099185"/>
                      <a:gd name="connsiteX23-545" fmla="*/ 239078 w 661035"/>
                      <a:gd name="connsiteY23-546" fmla="*/ 798196 h 1099185"/>
                      <a:gd name="connsiteX24-547" fmla="*/ 277307 w 661035"/>
                      <a:gd name="connsiteY24-548" fmla="*/ 750642 h 1099185"/>
                      <a:gd name="connsiteX25-549" fmla="*/ 277178 w 661035"/>
                      <a:gd name="connsiteY25-550" fmla="*/ 750571 h 1099185"/>
                      <a:gd name="connsiteX26-551" fmla="*/ 284798 w 661035"/>
                      <a:gd name="connsiteY26-552" fmla="*/ 740093 h 1099185"/>
                      <a:gd name="connsiteX27-553" fmla="*/ 323850 w 661035"/>
                      <a:gd name="connsiteY27-554" fmla="*/ 676275 h 1099185"/>
                      <a:gd name="connsiteX28-555" fmla="*/ 359092 w 661035"/>
                      <a:gd name="connsiteY28-556" fmla="*/ 597218 h 1099185"/>
                      <a:gd name="connsiteX29-557" fmla="*/ 220980 w 661035"/>
                      <a:gd name="connsiteY29-558" fmla="*/ 0 h 1099185"/>
                      <a:gd name="connsiteX30-559" fmla="*/ 481965 w 661035"/>
                      <a:gd name="connsiteY30-560" fmla="*/ 141922 h 1099185"/>
                      <a:gd name="connsiteX31-561" fmla="*/ 575310 w 661035"/>
                      <a:gd name="connsiteY31-562" fmla="*/ 214313 h 1099185"/>
                      <a:gd name="connsiteX32-563" fmla="*/ 661035 w 661035"/>
                      <a:gd name="connsiteY32-564" fmla="*/ 504825 h 1099185"/>
                      <a:gd name="connsiteX33-565" fmla="*/ 621030 w 661035"/>
                      <a:gd name="connsiteY33-566" fmla="*/ 739140 h 1099185"/>
                      <a:gd name="connsiteX34-567" fmla="*/ 360045 w 661035"/>
                      <a:gd name="connsiteY34-568" fmla="*/ 597218 h 1099185"/>
                      <a:gd name="connsiteX35-569" fmla="*/ 400050 w 661035"/>
                      <a:gd name="connsiteY35-570" fmla="*/ 362902 h 1099185"/>
                      <a:gd name="connsiteX36-571" fmla="*/ 314325 w 661035"/>
                      <a:gd name="connsiteY36-572" fmla="*/ 72390 h 1099185"/>
                      <a:gd name="connsiteX37-573" fmla="*/ 220980 w 661035"/>
                      <a:gd name="connsiteY37-574" fmla="*/ 0 h 1099185"/>
                      <a:gd name="connsiteX0-575" fmla="*/ 359092 w 661035"/>
                      <a:gd name="connsiteY0-576" fmla="*/ 597218 h 1099185"/>
                      <a:gd name="connsiteX1-577" fmla="*/ 620078 w 661035"/>
                      <a:gd name="connsiteY1-578" fmla="*/ 739140 h 1099185"/>
                      <a:gd name="connsiteX2-579" fmla="*/ 584835 w 661035"/>
                      <a:gd name="connsiteY2-580" fmla="*/ 818198 h 1099185"/>
                      <a:gd name="connsiteX3-581" fmla="*/ 584836 w 661035"/>
                      <a:gd name="connsiteY3-582" fmla="*/ 818198 h 1099185"/>
                      <a:gd name="connsiteX4-583" fmla="*/ 545783 w 661035"/>
                      <a:gd name="connsiteY4-584" fmla="*/ 882015 h 1099185"/>
                      <a:gd name="connsiteX5-585" fmla="*/ 538930 w 661035"/>
                      <a:gd name="connsiteY5-586" fmla="*/ 891439 h 1099185"/>
                      <a:gd name="connsiteX6-587" fmla="*/ 539116 w 661035"/>
                      <a:gd name="connsiteY6-588" fmla="*/ 891540 h 1099185"/>
                      <a:gd name="connsiteX7-589" fmla="*/ 500063 w 661035"/>
                      <a:gd name="connsiteY7-590" fmla="*/ 940118 h 1099185"/>
                      <a:gd name="connsiteX8-591" fmla="*/ 500063 w 661035"/>
                      <a:gd name="connsiteY8-592" fmla="*/ 941070 h 1099185"/>
                      <a:gd name="connsiteX9-593" fmla="*/ 451485 w 661035"/>
                      <a:gd name="connsiteY9-594" fmla="*/ 989648 h 1099185"/>
                      <a:gd name="connsiteX10-595" fmla="*/ 396629 w 661035"/>
                      <a:gd name="connsiteY10-596" fmla="*/ 1033155 h 1099185"/>
                      <a:gd name="connsiteX11-597" fmla="*/ 397193 w 661035"/>
                      <a:gd name="connsiteY11-598" fmla="*/ 1033462 h 1099185"/>
                      <a:gd name="connsiteX12-599" fmla="*/ 320041 w 661035"/>
                      <a:gd name="connsiteY12-600" fmla="*/ 1076325 h 1099185"/>
                      <a:gd name="connsiteX13-601" fmla="*/ 319088 w 661035"/>
                      <a:gd name="connsiteY13-602" fmla="*/ 1077277 h 1099185"/>
                      <a:gd name="connsiteX14-603" fmla="*/ 260985 w 661035"/>
                      <a:gd name="connsiteY14-604" fmla="*/ 1099185 h 1099185"/>
                      <a:gd name="connsiteX15-605" fmla="*/ 0 w 661035"/>
                      <a:gd name="connsiteY15-606" fmla="*/ 957262 h 1099185"/>
                      <a:gd name="connsiteX16-607" fmla="*/ 59055 w 661035"/>
                      <a:gd name="connsiteY16-608" fmla="*/ 935355 h 1099185"/>
                      <a:gd name="connsiteX17-609" fmla="*/ 60008 w 661035"/>
                      <a:gd name="connsiteY17-610" fmla="*/ 935355 h 1099185"/>
                      <a:gd name="connsiteX18-611" fmla="*/ 135745 w 661035"/>
                      <a:gd name="connsiteY18-612" fmla="*/ 891807 h 1099185"/>
                      <a:gd name="connsiteX19-613" fmla="*/ 135255 w 661035"/>
                      <a:gd name="connsiteY19-614" fmla="*/ 891540 h 1099185"/>
                      <a:gd name="connsiteX20-615" fmla="*/ 190500 w 661035"/>
                      <a:gd name="connsiteY20-616" fmla="*/ 847725 h 1099185"/>
                      <a:gd name="connsiteX21-617" fmla="*/ 239078 w 661035"/>
                      <a:gd name="connsiteY21-618" fmla="*/ 799148 h 1099185"/>
                      <a:gd name="connsiteX22-619" fmla="*/ 239078 w 661035"/>
                      <a:gd name="connsiteY22-620" fmla="*/ 798196 h 1099185"/>
                      <a:gd name="connsiteX23-621" fmla="*/ 277307 w 661035"/>
                      <a:gd name="connsiteY23-622" fmla="*/ 750642 h 1099185"/>
                      <a:gd name="connsiteX24-623" fmla="*/ 277178 w 661035"/>
                      <a:gd name="connsiteY24-624" fmla="*/ 750571 h 1099185"/>
                      <a:gd name="connsiteX25-625" fmla="*/ 284798 w 661035"/>
                      <a:gd name="connsiteY25-626" fmla="*/ 740093 h 1099185"/>
                      <a:gd name="connsiteX26-627" fmla="*/ 323850 w 661035"/>
                      <a:gd name="connsiteY26-628" fmla="*/ 676275 h 1099185"/>
                      <a:gd name="connsiteX27-629" fmla="*/ 359092 w 661035"/>
                      <a:gd name="connsiteY27-630" fmla="*/ 597218 h 1099185"/>
                      <a:gd name="connsiteX28-631" fmla="*/ 220980 w 661035"/>
                      <a:gd name="connsiteY28-632" fmla="*/ 0 h 1099185"/>
                      <a:gd name="connsiteX29-633" fmla="*/ 481965 w 661035"/>
                      <a:gd name="connsiteY29-634" fmla="*/ 141922 h 1099185"/>
                      <a:gd name="connsiteX30-635" fmla="*/ 575310 w 661035"/>
                      <a:gd name="connsiteY30-636" fmla="*/ 214313 h 1099185"/>
                      <a:gd name="connsiteX31-637" fmla="*/ 661035 w 661035"/>
                      <a:gd name="connsiteY31-638" fmla="*/ 504825 h 1099185"/>
                      <a:gd name="connsiteX32-639" fmla="*/ 621030 w 661035"/>
                      <a:gd name="connsiteY32-640" fmla="*/ 739140 h 1099185"/>
                      <a:gd name="connsiteX33-641" fmla="*/ 360045 w 661035"/>
                      <a:gd name="connsiteY33-642" fmla="*/ 597218 h 1099185"/>
                      <a:gd name="connsiteX34-643" fmla="*/ 400050 w 661035"/>
                      <a:gd name="connsiteY34-644" fmla="*/ 362902 h 1099185"/>
                      <a:gd name="connsiteX35-645" fmla="*/ 314325 w 661035"/>
                      <a:gd name="connsiteY35-646" fmla="*/ 72390 h 1099185"/>
                      <a:gd name="connsiteX36-647" fmla="*/ 220980 w 661035"/>
                      <a:gd name="connsiteY36-648" fmla="*/ 0 h 1099185"/>
                      <a:gd name="connsiteX0-649" fmla="*/ 359092 w 661035"/>
                      <a:gd name="connsiteY0-650" fmla="*/ 597218 h 1112468"/>
                      <a:gd name="connsiteX1-651" fmla="*/ 620078 w 661035"/>
                      <a:gd name="connsiteY1-652" fmla="*/ 739140 h 1112468"/>
                      <a:gd name="connsiteX2-653" fmla="*/ 584835 w 661035"/>
                      <a:gd name="connsiteY2-654" fmla="*/ 818198 h 1112468"/>
                      <a:gd name="connsiteX3-655" fmla="*/ 584836 w 661035"/>
                      <a:gd name="connsiteY3-656" fmla="*/ 818198 h 1112468"/>
                      <a:gd name="connsiteX4-657" fmla="*/ 545783 w 661035"/>
                      <a:gd name="connsiteY4-658" fmla="*/ 882015 h 1112468"/>
                      <a:gd name="connsiteX5-659" fmla="*/ 538930 w 661035"/>
                      <a:gd name="connsiteY5-660" fmla="*/ 891439 h 1112468"/>
                      <a:gd name="connsiteX6-661" fmla="*/ 539116 w 661035"/>
                      <a:gd name="connsiteY6-662" fmla="*/ 891540 h 1112468"/>
                      <a:gd name="connsiteX7-663" fmla="*/ 500063 w 661035"/>
                      <a:gd name="connsiteY7-664" fmla="*/ 940118 h 1112468"/>
                      <a:gd name="connsiteX8-665" fmla="*/ 500063 w 661035"/>
                      <a:gd name="connsiteY8-666" fmla="*/ 941070 h 1112468"/>
                      <a:gd name="connsiteX9-667" fmla="*/ 451485 w 661035"/>
                      <a:gd name="connsiteY9-668" fmla="*/ 989648 h 1112468"/>
                      <a:gd name="connsiteX10-669" fmla="*/ 396629 w 661035"/>
                      <a:gd name="connsiteY10-670" fmla="*/ 1033155 h 1112468"/>
                      <a:gd name="connsiteX11-671" fmla="*/ 397193 w 661035"/>
                      <a:gd name="connsiteY11-672" fmla="*/ 1033462 h 1112468"/>
                      <a:gd name="connsiteX12-673" fmla="*/ 320041 w 661035"/>
                      <a:gd name="connsiteY12-674" fmla="*/ 1076325 h 1112468"/>
                      <a:gd name="connsiteX13-675" fmla="*/ 319088 w 661035"/>
                      <a:gd name="connsiteY13-676" fmla="*/ 1077277 h 1112468"/>
                      <a:gd name="connsiteX14-677" fmla="*/ 247796 w 661035"/>
                      <a:gd name="connsiteY14-678" fmla="*/ 1112468 h 1112468"/>
                      <a:gd name="connsiteX15-679" fmla="*/ 0 w 661035"/>
                      <a:gd name="connsiteY15-680" fmla="*/ 957262 h 1112468"/>
                      <a:gd name="connsiteX16-681" fmla="*/ 59055 w 661035"/>
                      <a:gd name="connsiteY16-682" fmla="*/ 935355 h 1112468"/>
                      <a:gd name="connsiteX17-683" fmla="*/ 60008 w 661035"/>
                      <a:gd name="connsiteY17-684" fmla="*/ 935355 h 1112468"/>
                      <a:gd name="connsiteX18-685" fmla="*/ 135745 w 661035"/>
                      <a:gd name="connsiteY18-686" fmla="*/ 891807 h 1112468"/>
                      <a:gd name="connsiteX19-687" fmla="*/ 135255 w 661035"/>
                      <a:gd name="connsiteY19-688" fmla="*/ 891540 h 1112468"/>
                      <a:gd name="connsiteX20-689" fmla="*/ 190500 w 661035"/>
                      <a:gd name="connsiteY20-690" fmla="*/ 847725 h 1112468"/>
                      <a:gd name="connsiteX21-691" fmla="*/ 239078 w 661035"/>
                      <a:gd name="connsiteY21-692" fmla="*/ 799148 h 1112468"/>
                      <a:gd name="connsiteX22-693" fmla="*/ 239078 w 661035"/>
                      <a:gd name="connsiteY22-694" fmla="*/ 798196 h 1112468"/>
                      <a:gd name="connsiteX23-695" fmla="*/ 277307 w 661035"/>
                      <a:gd name="connsiteY23-696" fmla="*/ 750642 h 1112468"/>
                      <a:gd name="connsiteX24-697" fmla="*/ 277178 w 661035"/>
                      <a:gd name="connsiteY24-698" fmla="*/ 750571 h 1112468"/>
                      <a:gd name="connsiteX25-699" fmla="*/ 284798 w 661035"/>
                      <a:gd name="connsiteY25-700" fmla="*/ 740093 h 1112468"/>
                      <a:gd name="connsiteX26-701" fmla="*/ 323850 w 661035"/>
                      <a:gd name="connsiteY26-702" fmla="*/ 676275 h 1112468"/>
                      <a:gd name="connsiteX27-703" fmla="*/ 359092 w 661035"/>
                      <a:gd name="connsiteY27-704" fmla="*/ 597218 h 1112468"/>
                      <a:gd name="connsiteX28-705" fmla="*/ 220980 w 661035"/>
                      <a:gd name="connsiteY28-706" fmla="*/ 0 h 1112468"/>
                      <a:gd name="connsiteX29-707" fmla="*/ 481965 w 661035"/>
                      <a:gd name="connsiteY29-708" fmla="*/ 141922 h 1112468"/>
                      <a:gd name="connsiteX30-709" fmla="*/ 575310 w 661035"/>
                      <a:gd name="connsiteY30-710" fmla="*/ 214313 h 1112468"/>
                      <a:gd name="connsiteX31-711" fmla="*/ 661035 w 661035"/>
                      <a:gd name="connsiteY31-712" fmla="*/ 504825 h 1112468"/>
                      <a:gd name="connsiteX32-713" fmla="*/ 621030 w 661035"/>
                      <a:gd name="connsiteY32-714" fmla="*/ 739140 h 1112468"/>
                      <a:gd name="connsiteX33-715" fmla="*/ 360045 w 661035"/>
                      <a:gd name="connsiteY33-716" fmla="*/ 597218 h 1112468"/>
                      <a:gd name="connsiteX34-717" fmla="*/ 400050 w 661035"/>
                      <a:gd name="connsiteY34-718" fmla="*/ 362902 h 1112468"/>
                      <a:gd name="connsiteX35-719" fmla="*/ 314325 w 661035"/>
                      <a:gd name="connsiteY35-720" fmla="*/ 72390 h 1112468"/>
                      <a:gd name="connsiteX36-721" fmla="*/ 220980 w 661035"/>
                      <a:gd name="connsiteY36-722" fmla="*/ 0 h 1112468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-25" y="connsiteY12-26"/>
                      </a:cxn>
                      <a:cxn ang="0">
                        <a:pos x="connsiteX13-27" y="connsiteY13-28"/>
                      </a:cxn>
                      <a:cxn ang="0">
                        <a:pos x="connsiteX14-29" y="connsiteY14-30"/>
                      </a:cxn>
                      <a:cxn ang="0">
                        <a:pos x="connsiteX15-31" y="connsiteY15-32"/>
                      </a:cxn>
                      <a:cxn ang="0">
                        <a:pos x="connsiteX16-33" y="connsiteY16-34"/>
                      </a:cxn>
                      <a:cxn ang="0">
                        <a:pos x="connsiteX17-35" y="connsiteY17-36"/>
                      </a:cxn>
                      <a:cxn ang="0">
                        <a:pos x="connsiteX18-37" y="connsiteY18-38"/>
                      </a:cxn>
                      <a:cxn ang="0">
                        <a:pos x="connsiteX19-39" y="connsiteY19-40"/>
                      </a:cxn>
                      <a:cxn ang="0">
                        <a:pos x="connsiteX20-41" y="connsiteY20-42"/>
                      </a:cxn>
                      <a:cxn ang="0">
                        <a:pos x="connsiteX21-43" y="connsiteY21-44"/>
                      </a:cxn>
                      <a:cxn ang="0">
                        <a:pos x="connsiteX22-45" y="connsiteY22-46"/>
                      </a:cxn>
                      <a:cxn ang="0">
                        <a:pos x="connsiteX23-47" y="connsiteY23-48"/>
                      </a:cxn>
                      <a:cxn ang="0">
                        <a:pos x="connsiteX24-49" y="connsiteY24-50"/>
                      </a:cxn>
                      <a:cxn ang="0">
                        <a:pos x="connsiteX25-51" y="connsiteY25-52"/>
                      </a:cxn>
                      <a:cxn ang="0">
                        <a:pos x="connsiteX26-53" y="connsiteY26-54"/>
                      </a:cxn>
                      <a:cxn ang="0">
                        <a:pos x="connsiteX27-55" y="connsiteY27-56"/>
                      </a:cxn>
                      <a:cxn ang="0">
                        <a:pos x="connsiteX28-57" y="connsiteY28-58"/>
                      </a:cxn>
                      <a:cxn ang="0">
                        <a:pos x="connsiteX29-59" y="connsiteY29-60"/>
                      </a:cxn>
                      <a:cxn ang="0">
                        <a:pos x="connsiteX30-61" y="connsiteY30-62"/>
                      </a:cxn>
                      <a:cxn ang="0">
                        <a:pos x="connsiteX31-63" y="connsiteY31-64"/>
                      </a:cxn>
                      <a:cxn ang="0">
                        <a:pos x="connsiteX32-65" y="connsiteY32-66"/>
                      </a:cxn>
                      <a:cxn ang="0">
                        <a:pos x="connsiteX33-67" y="connsiteY33-68"/>
                      </a:cxn>
                      <a:cxn ang="0">
                        <a:pos x="connsiteX34-69" y="connsiteY34-70"/>
                      </a:cxn>
                      <a:cxn ang="0">
                        <a:pos x="connsiteX35-71" y="connsiteY35-72"/>
                      </a:cxn>
                      <a:cxn ang="0">
                        <a:pos x="connsiteX36-73" y="connsiteY36-74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3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endParaRPr>
                  </a:p>
                </p:txBody>
              </p:sp>
              <p:sp>
                <p:nvSpPr>
                  <p:cNvPr id="70" name="Freeform: Shape 69"/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endParaRPr>
                  </a:p>
                </p:txBody>
              </p:sp>
              <p:sp>
                <p:nvSpPr>
                  <p:cNvPr id="71" name="Freeform: Shape 70"/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endParaRPr>
                  </a:p>
                </p:txBody>
              </p:sp>
              <p:sp>
                <p:nvSpPr>
                  <p:cNvPr id="72" name="Freeform: Shape 71"/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endParaRPr>
                  </a:p>
                </p:txBody>
              </p:sp>
              <p:sp>
                <p:nvSpPr>
                  <p:cNvPr id="73" name="Freeform: Shape 72"/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endParaRPr>
                  </a:p>
                </p:txBody>
              </p:sp>
              <p:sp>
                <p:nvSpPr>
                  <p:cNvPr id="74" name="Freeform: Shape 73"/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-1" fmla="*/ 323751 w 603786"/>
                      <a:gd name="connsiteY0-2" fmla="*/ 66771 h 218219"/>
                      <a:gd name="connsiteX1-3" fmla="*/ 342801 w 603786"/>
                      <a:gd name="connsiteY1-4" fmla="*/ 76296 h 218219"/>
                      <a:gd name="connsiteX2-5" fmla="*/ 603786 w 603786"/>
                      <a:gd name="connsiteY2-6" fmla="*/ 218219 h 218219"/>
                      <a:gd name="connsiteX3-7" fmla="*/ 584736 w 603786"/>
                      <a:gd name="connsiteY3-8" fmla="*/ 208694 h 218219"/>
                      <a:gd name="connsiteX4-9" fmla="*/ 323751 w 603786"/>
                      <a:gd name="connsiteY4-10" fmla="*/ 66771 h 218219"/>
                      <a:gd name="connsiteX5-11" fmla="*/ 0 w 603786"/>
                      <a:gd name="connsiteY5-12" fmla="*/ 0 h 218219"/>
                      <a:gd name="connsiteX6-13" fmla="*/ 100965 w 603786"/>
                      <a:gd name="connsiteY6-14" fmla="*/ 2857 h 218219"/>
                      <a:gd name="connsiteX7-15" fmla="*/ 102772 w 603786"/>
                      <a:gd name="connsiteY7-16" fmla="*/ 3833 h 218219"/>
                      <a:gd name="connsiteX8-17" fmla="*/ 214213 w 603786"/>
                      <a:gd name="connsiteY8-18" fmla="*/ 22860 h 218219"/>
                      <a:gd name="connsiteX9-19" fmla="*/ 323751 w 603786"/>
                      <a:gd name="connsiteY9-20" fmla="*/ 66772 h 218219"/>
                      <a:gd name="connsiteX10-21" fmla="*/ 584736 w 603786"/>
                      <a:gd name="connsiteY10-22" fmla="*/ 208695 h 218219"/>
                      <a:gd name="connsiteX11-23" fmla="*/ 475198 w 603786"/>
                      <a:gd name="connsiteY11-24" fmla="*/ 168690 h 218219"/>
                      <a:gd name="connsiteX12-25" fmla="*/ 464489 w 603786"/>
                      <a:gd name="connsiteY12-26" fmla="*/ 162866 h 218219"/>
                      <a:gd name="connsiteX13-27" fmla="*/ 358041 w 603786"/>
                      <a:gd name="connsiteY13-28" fmla="*/ 143827 h 218219"/>
                      <a:gd name="connsiteX14-29" fmla="*/ 357901 w 603786"/>
                      <a:gd name="connsiteY14-30" fmla="*/ 143751 h 218219"/>
                      <a:gd name="connsiteX15-31" fmla="*/ 260033 w 603786"/>
                      <a:gd name="connsiteY15-32" fmla="*/ 141922 h 218219"/>
                      <a:gd name="connsiteX16" fmla="*/ 0 w 603786"/>
                      <a:gd name="connsiteY16" fmla="*/ 0 h 218219"/>
                      <a:gd name="connsiteX0-33" fmla="*/ 323751 w 603786"/>
                      <a:gd name="connsiteY0-34" fmla="*/ 66771 h 218219"/>
                      <a:gd name="connsiteX1-35" fmla="*/ 603786 w 603786"/>
                      <a:gd name="connsiteY1-36" fmla="*/ 218219 h 218219"/>
                      <a:gd name="connsiteX2-37" fmla="*/ 584736 w 603786"/>
                      <a:gd name="connsiteY2-38" fmla="*/ 208694 h 218219"/>
                      <a:gd name="connsiteX3-39" fmla="*/ 323751 w 603786"/>
                      <a:gd name="connsiteY3-40" fmla="*/ 66771 h 218219"/>
                      <a:gd name="connsiteX4-41" fmla="*/ 0 w 603786"/>
                      <a:gd name="connsiteY4-42" fmla="*/ 0 h 218219"/>
                      <a:gd name="connsiteX5-43" fmla="*/ 100965 w 603786"/>
                      <a:gd name="connsiteY5-44" fmla="*/ 2857 h 218219"/>
                      <a:gd name="connsiteX6-45" fmla="*/ 102772 w 603786"/>
                      <a:gd name="connsiteY6-46" fmla="*/ 3833 h 218219"/>
                      <a:gd name="connsiteX7-47" fmla="*/ 214213 w 603786"/>
                      <a:gd name="connsiteY7-48" fmla="*/ 22860 h 218219"/>
                      <a:gd name="connsiteX8-49" fmla="*/ 323751 w 603786"/>
                      <a:gd name="connsiteY8-50" fmla="*/ 66772 h 218219"/>
                      <a:gd name="connsiteX9-51" fmla="*/ 584736 w 603786"/>
                      <a:gd name="connsiteY9-52" fmla="*/ 208695 h 218219"/>
                      <a:gd name="connsiteX10-53" fmla="*/ 475198 w 603786"/>
                      <a:gd name="connsiteY10-54" fmla="*/ 168690 h 218219"/>
                      <a:gd name="connsiteX11-55" fmla="*/ 464489 w 603786"/>
                      <a:gd name="connsiteY11-56" fmla="*/ 162866 h 218219"/>
                      <a:gd name="connsiteX12-57" fmla="*/ 358041 w 603786"/>
                      <a:gd name="connsiteY12-58" fmla="*/ 143827 h 218219"/>
                      <a:gd name="connsiteX13-59" fmla="*/ 357901 w 603786"/>
                      <a:gd name="connsiteY13-60" fmla="*/ 143751 h 218219"/>
                      <a:gd name="connsiteX14-61" fmla="*/ 260033 w 603786"/>
                      <a:gd name="connsiteY14-62" fmla="*/ 141922 h 218219"/>
                      <a:gd name="connsiteX15-63" fmla="*/ 0 w 603786"/>
                      <a:gd name="connsiteY15-64" fmla="*/ 0 h 218219"/>
                      <a:gd name="connsiteX0-65" fmla="*/ 323751 w 584736"/>
                      <a:gd name="connsiteY0-66" fmla="*/ 66771 h 208695"/>
                      <a:gd name="connsiteX1-67" fmla="*/ 584736 w 584736"/>
                      <a:gd name="connsiteY1-68" fmla="*/ 208694 h 208695"/>
                      <a:gd name="connsiteX2-69" fmla="*/ 323751 w 584736"/>
                      <a:gd name="connsiteY2-70" fmla="*/ 66771 h 208695"/>
                      <a:gd name="connsiteX3-71" fmla="*/ 0 w 584736"/>
                      <a:gd name="connsiteY3-72" fmla="*/ 0 h 208695"/>
                      <a:gd name="connsiteX4-73" fmla="*/ 100965 w 584736"/>
                      <a:gd name="connsiteY4-74" fmla="*/ 2857 h 208695"/>
                      <a:gd name="connsiteX5-75" fmla="*/ 102772 w 584736"/>
                      <a:gd name="connsiteY5-76" fmla="*/ 3833 h 208695"/>
                      <a:gd name="connsiteX6-77" fmla="*/ 214213 w 584736"/>
                      <a:gd name="connsiteY6-78" fmla="*/ 22860 h 208695"/>
                      <a:gd name="connsiteX7-79" fmla="*/ 323751 w 584736"/>
                      <a:gd name="connsiteY7-80" fmla="*/ 66772 h 208695"/>
                      <a:gd name="connsiteX8-81" fmla="*/ 584736 w 584736"/>
                      <a:gd name="connsiteY8-82" fmla="*/ 208695 h 208695"/>
                      <a:gd name="connsiteX9-83" fmla="*/ 475198 w 584736"/>
                      <a:gd name="connsiteY9-84" fmla="*/ 168690 h 208695"/>
                      <a:gd name="connsiteX10-85" fmla="*/ 464489 w 584736"/>
                      <a:gd name="connsiteY10-86" fmla="*/ 162866 h 208695"/>
                      <a:gd name="connsiteX11-87" fmla="*/ 358041 w 584736"/>
                      <a:gd name="connsiteY11-88" fmla="*/ 143827 h 208695"/>
                      <a:gd name="connsiteX12-89" fmla="*/ 357901 w 584736"/>
                      <a:gd name="connsiteY12-90" fmla="*/ 143751 h 208695"/>
                      <a:gd name="connsiteX13-91" fmla="*/ 260033 w 584736"/>
                      <a:gd name="connsiteY13-92" fmla="*/ 141922 h 208695"/>
                      <a:gd name="connsiteX14-93" fmla="*/ 0 w 584736"/>
                      <a:gd name="connsiteY14-94" fmla="*/ 0 h 208695"/>
                      <a:gd name="connsiteX0-95" fmla="*/ 323751 w 615997"/>
                      <a:gd name="connsiteY0-96" fmla="*/ 66771 h 216510"/>
                      <a:gd name="connsiteX1-97" fmla="*/ 584736 w 615997"/>
                      <a:gd name="connsiteY1-98" fmla="*/ 208694 h 216510"/>
                      <a:gd name="connsiteX2-99" fmla="*/ 323751 w 615997"/>
                      <a:gd name="connsiteY2-100" fmla="*/ 66771 h 216510"/>
                      <a:gd name="connsiteX3-101" fmla="*/ 0 w 615997"/>
                      <a:gd name="connsiteY3-102" fmla="*/ 0 h 216510"/>
                      <a:gd name="connsiteX4-103" fmla="*/ 100965 w 615997"/>
                      <a:gd name="connsiteY4-104" fmla="*/ 2857 h 216510"/>
                      <a:gd name="connsiteX5-105" fmla="*/ 102772 w 615997"/>
                      <a:gd name="connsiteY5-106" fmla="*/ 3833 h 216510"/>
                      <a:gd name="connsiteX6-107" fmla="*/ 214213 w 615997"/>
                      <a:gd name="connsiteY6-108" fmla="*/ 22860 h 216510"/>
                      <a:gd name="connsiteX7-109" fmla="*/ 323751 w 615997"/>
                      <a:gd name="connsiteY7-110" fmla="*/ 66772 h 216510"/>
                      <a:gd name="connsiteX8-111" fmla="*/ 615997 w 615997"/>
                      <a:gd name="connsiteY8-112" fmla="*/ 216510 h 216510"/>
                      <a:gd name="connsiteX9-113" fmla="*/ 475198 w 615997"/>
                      <a:gd name="connsiteY9-114" fmla="*/ 168690 h 216510"/>
                      <a:gd name="connsiteX10-115" fmla="*/ 464489 w 615997"/>
                      <a:gd name="connsiteY10-116" fmla="*/ 162866 h 216510"/>
                      <a:gd name="connsiteX11-117" fmla="*/ 358041 w 615997"/>
                      <a:gd name="connsiteY11-118" fmla="*/ 143827 h 216510"/>
                      <a:gd name="connsiteX12-119" fmla="*/ 357901 w 615997"/>
                      <a:gd name="connsiteY12-120" fmla="*/ 143751 h 216510"/>
                      <a:gd name="connsiteX13-121" fmla="*/ 260033 w 615997"/>
                      <a:gd name="connsiteY13-122" fmla="*/ 141922 h 216510"/>
                      <a:gd name="connsiteX14-123" fmla="*/ 0 w 615997"/>
                      <a:gd name="connsiteY14-124" fmla="*/ 0 h 216510"/>
                      <a:gd name="connsiteX0-125" fmla="*/ 323751 w 618767"/>
                      <a:gd name="connsiteY0-126" fmla="*/ 66771 h 219303"/>
                      <a:gd name="connsiteX1-127" fmla="*/ 584736 w 618767"/>
                      <a:gd name="connsiteY1-128" fmla="*/ 208694 h 219303"/>
                      <a:gd name="connsiteX2-129" fmla="*/ 323751 w 618767"/>
                      <a:gd name="connsiteY2-130" fmla="*/ 66771 h 219303"/>
                      <a:gd name="connsiteX3-131" fmla="*/ 0 w 618767"/>
                      <a:gd name="connsiteY3-132" fmla="*/ 0 h 219303"/>
                      <a:gd name="connsiteX4-133" fmla="*/ 100965 w 618767"/>
                      <a:gd name="connsiteY4-134" fmla="*/ 2857 h 219303"/>
                      <a:gd name="connsiteX5-135" fmla="*/ 102772 w 618767"/>
                      <a:gd name="connsiteY5-136" fmla="*/ 3833 h 219303"/>
                      <a:gd name="connsiteX6-137" fmla="*/ 214213 w 618767"/>
                      <a:gd name="connsiteY6-138" fmla="*/ 22860 h 219303"/>
                      <a:gd name="connsiteX7-139" fmla="*/ 323751 w 618767"/>
                      <a:gd name="connsiteY7-140" fmla="*/ 66772 h 219303"/>
                      <a:gd name="connsiteX8-141" fmla="*/ 615997 w 618767"/>
                      <a:gd name="connsiteY8-142" fmla="*/ 216510 h 219303"/>
                      <a:gd name="connsiteX9-143" fmla="*/ 464489 w 618767"/>
                      <a:gd name="connsiteY9-144" fmla="*/ 162866 h 219303"/>
                      <a:gd name="connsiteX10-145" fmla="*/ 358041 w 618767"/>
                      <a:gd name="connsiteY10-146" fmla="*/ 143827 h 219303"/>
                      <a:gd name="connsiteX11-147" fmla="*/ 357901 w 618767"/>
                      <a:gd name="connsiteY11-148" fmla="*/ 143751 h 219303"/>
                      <a:gd name="connsiteX12-149" fmla="*/ 260033 w 618767"/>
                      <a:gd name="connsiteY12-150" fmla="*/ 141922 h 219303"/>
                      <a:gd name="connsiteX13-151" fmla="*/ 0 w 618767"/>
                      <a:gd name="connsiteY13-152" fmla="*/ 0 h 21930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-25" y="connsiteY12-26"/>
                      </a:cxn>
                      <a:cxn ang="0">
                        <a:pos x="connsiteX13-27" y="connsiteY13-28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endParaRPr>
                  </a:p>
                </p:txBody>
              </p:sp>
              <p:sp>
                <p:nvSpPr>
                  <p:cNvPr id="75" name="Freeform: Shape 74"/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endParaRPr>
                  </a:p>
                </p:txBody>
              </p:sp>
              <p:sp>
                <p:nvSpPr>
                  <p:cNvPr id="76" name="Freeform: Shape 75"/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endParaRPr>
                  </a:p>
                </p:txBody>
              </p:sp>
            </p:grpSp>
            <p:sp>
              <p:nvSpPr>
                <p:cNvPr id="60" name="Freeform: Shape 59"/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grpSp>
              <p:nvGrpSpPr>
                <p:cNvPr id="61" name="Group 60"/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62" name="Freeform: Shape 61"/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endParaRPr>
                  </a:p>
                </p:txBody>
              </p:sp>
              <p:sp>
                <p:nvSpPr>
                  <p:cNvPr id="63" name="Freeform: Shape 62"/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endParaRPr>
                  </a:p>
                </p:txBody>
              </p:sp>
              <p:sp>
                <p:nvSpPr>
                  <p:cNvPr id="64" name="Freeform: Shape 63"/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-1" fmla="*/ 812750 w 940118"/>
                      <a:gd name="connsiteY0-2" fmla="*/ 163017 h 1580197"/>
                      <a:gd name="connsiteX1-3" fmla="*/ 812706 w 940118"/>
                      <a:gd name="connsiteY1-4" fmla="*/ 163034 h 1580197"/>
                      <a:gd name="connsiteX2-5" fmla="*/ 832937 w 940118"/>
                      <a:gd name="connsiteY2-6" fmla="*/ 174035 h 1580197"/>
                      <a:gd name="connsiteX3-7" fmla="*/ 812750 w 940118"/>
                      <a:gd name="connsiteY3-8" fmla="*/ 163017 h 1580197"/>
                      <a:gd name="connsiteX4-9" fmla="*/ 679133 w 940118"/>
                      <a:gd name="connsiteY4-10" fmla="*/ 0 h 1580197"/>
                      <a:gd name="connsiteX5-11" fmla="*/ 940118 w 940118"/>
                      <a:gd name="connsiteY5-12" fmla="*/ 140970 h 1580197"/>
                      <a:gd name="connsiteX6-13" fmla="*/ 833438 w 940118"/>
                      <a:gd name="connsiteY6-14" fmla="*/ 174308 h 1580197"/>
                      <a:gd name="connsiteX7-15" fmla="*/ 833437 w 940118"/>
                      <a:gd name="connsiteY7-16" fmla="*/ 174308 h 1580197"/>
                      <a:gd name="connsiteX8-17" fmla="*/ 747299 w 940118"/>
                      <a:gd name="connsiteY8-18" fmla="*/ 210278 h 1580197"/>
                      <a:gd name="connsiteX9-19" fmla="*/ 747713 w 940118"/>
                      <a:gd name="connsiteY9-20" fmla="*/ 210503 h 1580197"/>
                      <a:gd name="connsiteX10-21" fmla="*/ 620078 w 940118"/>
                      <a:gd name="connsiteY10-22" fmla="*/ 282893 h 1580197"/>
                      <a:gd name="connsiteX11-23" fmla="*/ 592976 w 940118"/>
                      <a:gd name="connsiteY11-24" fmla="*/ 268101 h 1580197"/>
                      <a:gd name="connsiteX12-25" fmla="*/ 592932 w 940118"/>
                      <a:gd name="connsiteY12-26" fmla="*/ 268132 h 1580197"/>
                      <a:gd name="connsiteX13-27" fmla="*/ 620077 w 940118"/>
                      <a:gd name="connsiteY13-28" fmla="*/ 282893 h 1580197"/>
                      <a:gd name="connsiteX14-29" fmla="*/ 548076 w 940118"/>
                      <a:gd name="connsiteY14-30" fmla="*/ 339736 h 1580197"/>
                      <a:gd name="connsiteX15-31" fmla="*/ 548640 w 940118"/>
                      <a:gd name="connsiteY15-32" fmla="*/ 340043 h 1580197"/>
                      <a:gd name="connsiteX16-33" fmla="*/ 503873 w 940118"/>
                      <a:gd name="connsiteY16-34" fmla="*/ 383858 h 1580197"/>
                      <a:gd name="connsiteX17-35" fmla="*/ 488633 w 940118"/>
                      <a:gd name="connsiteY17-36" fmla="*/ 399098 h 1580197"/>
                      <a:gd name="connsiteX18-37" fmla="*/ 455232 w 940118"/>
                      <a:gd name="connsiteY18-38" fmla="*/ 380990 h 1580197"/>
                      <a:gd name="connsiteX19-39" fmla="*/ 488633 w 940118"/>
                      <a:gd name="connsiteY19-40" fmla="*/ 400050 h 1580197"/>
                      <a:gd name="connsiteX20-41" fmla="*/ 422910 w 940118"/>
                      <a:gd name="connsiteY20-42" fmla="*/ 482918 h 1580197"/>
                      <a:gd name="connsiteX21-43" fmla="*/ 391243 w 940118"/>
                      <a:gd name="connsiteY21-44" fmla="*/ 465814 h 1580197"/>
                      <a:gd name="connsiteX22-45" fmla="*/ 390818 w 940118"/>
                      <a:gd name="connsiteY22-46" fmla="*/ 466419 h 1580197"/>
                      <a:gd name="connsiteX23-47" fmla="*/ 422910 w 940118"/>
                      <a:gd name="connsiteY23-48" fmla="*/ 483870 h 1580197"/>
                      <a:gd name="connsiteX24-49" fmla="*/ 367665 w 940118"/>
                      <a:gd name="connsiteY24-50" fmla="*/ 572453 h 1580197"/>
                      <a:gd name="connsiteX25-51" fmla="*/ 368618 w 940118"/>
                      <a:gd name="connsiteY25-52" fmla="*/ 573405 h 1580197"/>
                      <a:gd name="connsiteX26-53" fmla="*/ 317183 w 940118"/>
                      <a:gd name="connsiteY26-54" fmla="*/ 684847 h 1580197"/>
                      <a:gd name="connsiteX27-55" fmla="*/ 305241 w 940118"/>
                      <a:gd name="connsiteY27-56" fmla="*/ 678329 h 1580197"/>
                      <a:gd name="connsiteX28-57" fmla="*/ 305235 w 940118"/>
                      <a:gd name="connsiteY28-58" fmla="*/ 678350 h 1580197"/>
                      <a:gd name="connsiteX29-59" fmla="*/ 317183 w 940118"/>
                      <a:gd name="connsiteY29-60" fmla="*/ 684847 h 1580197"/>
                      <a:gd name="connsiteX30-61" fmla="*/ 260985 w 940118"/>
                      <a:gd name="connsiteY30-62" fmla="*/ 1014413 h 1580197"/>
                      <a:gd name="connsiteX31-63" fmla="*/ 342900 w 940118"/>
                      <a:gd name="connsiteY31-64" fmla="*/ 1373505 h 1580197"/>
                      <a:gd name="connsiteX32-65" fmla="*/ 546735 w 940118"/>
                      <a:gd name="connsiteY32-66" fmla="*/ 1580197 h 1580197"/>
                      <a:gd name="connsiteX33-67" fmla="*/ 285750 w 940118"/>
                      <a:gd name="connsiteY33-68" fmla="*/ 1438275 h 1580197"/>
                      <a:gd name="connsiteX34-69" fmla="*/ 81915 w 940118"/>
                      <a:gd name="connsiteY34-70" fmla="*/ 1231583 h 1580197"/>
                      <a:gd name="connsiteX35-71" fmla="*/ 0 w 940118"/>
                      <a:gd name="connsiteY35-72" fmla="*/ 872490 h 1580197"/>
                      <a:gd name="connsiteX36-73" fmla="*/ 56197 w 940118"/>
                      <a:gd name="connsiteY36-74" fmla="*/ 542925 h 1580197"/>
                      <a:gd name="connsiteX37-75" fmla="*/ 62441 w 940118"/>
                      <a:gd name="connsiteY37-76" fmla="*/ 546321 h 1580197"/>
                      <a:gd name="connsiteX38-77" fmla="*/ 62617 w 940118"/>
                      <a:gd name="connsiteY38-78" fmla="*/ 545909 h 1580197"/>
                      <a:gd name="connsiteX39-79" fmla="*/ 57150 w 940118"/>
                      <a:gd name="connsiteY39-80" fmla="*/ 542925 h 1580197"/>
                      <a:gd name="connsiteX40-81" fmla="*/ 107444 w 940118"/>
                      <a:gd name="connsiteY40-82" fmla="*/ 431896 h 1580197"/>
                      <a:gd name="connsiteX41-83" fmla="*/ 106680 w 940118"/>
                      <a:gd name="connsiteY41-84" fmla="*/ 431483 h 1580197"/>
                      <a:gd name="connsiteX42-85" fmla="*/ 161925 w 940118"/>
                      <a:gd name="connsiteY42-86" fmla="*/ 341948 h 1580197"/>
                      <a:gd name="connsiteX43-87" fmla="*/ 171758 w 940118"/>
                      <a:gd name="connsiteY43-88" fmla="*/ 347295 h 1580197"/>
                      <a:gd name="connsiteX44-89" fmla="*/ 171778 w 940118"/>
                      <a:gd name="connsiteY44-90" fmla="*/ 347270 h 1580197"/>
                      <a:gd name="connsiteX45-91" fmla="*/ 161925 w 940118"/>
                      <a:gd name="connsiteY45-92" fmla="*/ 341948 h 1580197"/>
                      <a:gd name="connsiteX46-93" fmla="*/ 227648 w 940118"/>
                      <a:gd name="connsiteY46-94" fmla="*/ 258128 h 1580197"/>
                      <a:gd name="connsiteX47-95" fmla="*/ 239906 w 940118"/>
                      <a:gd name="connsiteY47-96" fmla="*/ 264794 h 1580197"/>
                      <a:gd name="connsiteX48-97" fmla="*/ 240267 w 940118"/>
                      <a:gd name="connsiteY48-98" fmla="*/ 264453 h 1580197"/>
                      <a:gd name="connsiteX49-99" fmla="*/ 228600 w 940118"/>
                      <a:gd name="connsiteY49-100" fmla="*/ 258128 h 1580197"/>
                      <a:gd name="connsiteX50-101" fmla="*/ 242888 w 940118"/>
                      <a:gd name="connsiteY50-102" fmla="*/ 241935 h 1580197"/>
                      <a:gd name="connsiteX51-103" fmla="*/ 287315 w 940118"/>
                      <a:gd name="connsiteY51-104" fmla="*/ 198453 h 1580197"/>
                      <a:gd name="connsiteX52-105" fmla="*/ 286702 w 940118"/>
                      <a:gd name="connsiteY52-106" fmla="*/ 198120 h 1580197"/>
                      <a:gd name="connsiteX53-107" fmla="*/ 359092 w 940118"/>
                      <a:gd name="connsiteY53-108" fmla="*/ 140970 h 1580197"/>
                      <a:gd name="connsiteX54-109" fmla="*/ 378434 w 940118"/>
                      <a:gd name="connsiteY54-110" fmla="*/ 151488 h 1580197"/>
                      <a:gd name="connsiteX55-111" fmla="*/ 378837 w 940118"/>
                      <a:gd name="connsiteY55-112" fmla="*/ 151226 h 1580197"/>
                      <a:gd name="connsiteX56-113" fmla="*/ 360045 w 940118"/>
                      <a:gd name="connsiteY56-114" fmla="*/ 140970 h 1580197"/>
                      <a:gd name="connsiteX57-115" fmla="*/ 486263 w 940118"/>
                      <a:gd name="connsiteY57-116" fmla="*/ 68845 h 1580197"/>
                      <a:gd name="connsiteX58-117" fmla="*/ 485775 w 940118"/>
                      <a:gd name="connsiteY58-118" fmla="*/ 68580 h 1580197"/>
                      <a:gd name="connsiteX59-119" fmla="*/ 572452 w 940118"/>
                      <a:gd name="connsiteY59-120" fmla="*/ 32385 h 1580197"/>
                      <a:gd name="connsiteX60-121" fmla="*/ 595123 w 940118"/>
                      <a:gd name="connsiteY60-122" fmla="*/ 44713 h 1580197"/>
                      <a:gd name="connsiteX61-123" fmla="*/ 595672 w 940118"/>
                      <a:gd name="connsiteY61-124" fmla="*/ 44538 h 1580197"/>
                      <a:gd name="connsiteX62-125" fmla="*/ 573405 w 940118"/>
                      <a:gd name="connsiteY62-126" fmla="*/ 32385 h 1580197"/>
                      <a:gd name="connsiteX63" fmla="*/ 679133 w 940118"/>
                      <a:gd name="connsiteY63" fmla="*/ 0 h 1580197"/>
                      <a:gd name="connsiteX0-127" fmla="*/ 812750 w 940118"/>
                      <a:gd name="connsiteY0-128" fmla="*/ 163017 h 1580197"/>
                      <a:gd name="connsiteX1-129" fmla="*/ 812706 w 940118"/>
                      <a:gd name="connsiteY1-130" fmla="*/ 163034 h 1580197"/>
                      <a:gd name="connsiteX2-131" fmla="*/ 832937 w 940118"/>
                      <a:gd name="connsiteY2-132" fmla="*/ 174035 h 1580197"/>
                      <a:gd name="connsiteX3-133" fmla="*/ 812750 w 940118"/>
                      <a:gd name="connsiteY3-134" fmla="*/ 163017 h 1580197"/>
                      <a:gd name="connsiteX4-135" fmla="*/ 679133 w 940118"/>
                      <a:gd name="connsiteY4-136" fmla="*/ 0 h 1580197"/>
                      <a:gd name="connsiteX5-137" fmla="*/ 940118 w 940118"/>
                      <a:gd name="connsiteY5-138" fmla="*/ 140970 h 1580197"/>
                      <a:gd name="connsiteX6-139" fmla="*/ 833438 w 940118"/>
                      <a:gd name="connsiteY6-140" fmla="*/ 174308 h 1580197"/>
                      <a:gd name="connsiteX7-141" fmla="*/ 833437 w 940118"/>
                      <a:gd name="connsiteY7-142" fmla="*/ 174308 h 1580197"/>
                      <a:gd name="connsiteX8-143" fmla="*/ 747299 w 940118"/>
                      <a:gd name="connsiteY8-144" fmla="*/ 210278 h 1580197"/>
                      <a:gd name="connsiteX9-145" fmla="*/ 747713 w 940118"/>
                      <a:gd name="connsiteY9-146" fmla="*/ 210503 h 1580197"/>
                      <a:gd name="connsiteX10-147" fmla="*/ 620078 w 940118"/>
                      <a:gd name="connsiteY10-148" fmla="*/ 282893 h 1580197"/>
                      <a:gd name="connsiteX11-149" fmla="*/ 592976 w 940118"/>
                      <a:gd name="connsiteY11-150" fmla="*/ 268101 h 1580197"/>
                      <a:gd name="connsiteX12-151" fmla="*/ 592932 w 940118"/>
                      <a:gd name="connsiteY12-152" fmla="*/ 268132 h 1580197"/>
                      <a:gd name="connsiteX13-153" fmla="*/ 620077 w 940118"/>
                      <a:gd name="connsiteY13-154" fmla="*/ 282893 h 1580197"/>
                      <a:gd name="connsiteX14-155" fmla="*/ 548076 w 940118"/>
                      <a:gd name="connsiteY14-156" fmla="*/ 339736 h 1580197"/>
                      <a:gd name="connsiteX15-157" fmla="*/ 548640 w 940118"/>
                      <a:gd name="connsiteY15-158" fmla="*/ 340043 h 1580197"/>
                      <a:gd name="connsiteX16-159" fmla="*/ 503873 w 940118"/>
                      <a:gd name="connsiteY16-160" fmla="*/ 383858 h 1580197"/>
                      <a:gd name="connsiteX17-161" fmla="*/ 488633 w 940118"/>
                      <a:gd name="connsiteY17-162" fmla="*/ 399098 h 1580197"/>
                      <a:gd name="connsiteX18-163" fmla="*/ 455232 w 940118"/>
                      <a:gd name="connsiteY18-164" fmla="*/ 380990 h 1580197"/>
                      <a:gd name="connsiteX19-165" fmla="*/ 488633 w 940118"/>
                      <a:gd name="connsiteY19-166" fmla="*/ 400050 h 1580197"/>
                      <a:gd name="connsiteX20-167" fmla="*/ 422910 w 940118"/>
                      <a:gd name="connsiteY20-168" fmla="*/ 482918 h 1580197"/>
                      <a:gd name="connsiteX21-169" fmla="*/ 391243 w 940118"/>
                      <a:gd name="connsiteY21-170" fmla="*/ 465814 h 1580197"/>
                      <a:gd name="connsiteX22-171" fmla="*/ 422910 w 940118"/>
                      <a:gd name="connsiteY22-172" fmla="*/ 483870 h 1580197"/>
                      <a:gd name="connsiteX23-173" fmla="*/ 367665 w 940118"/>
                      <a:gd name="connsiteY23-174" fmla="*/ 572453 h 1580197"/>
                      <a:gd name="connsiteX24-175" fmla="*/ 368618 w 940118"/>
                      <a:gd name="connsiteY24-176" fmla="*/ 573405 h 1580197"/>
                      <a:gd name="connsiteX25-177" fmla="*/ 317183 w 940118"/>
                      <a:gd name="connsiteY25-178" fmla="*/ 684847 h 1580197"/>
                      <a:gd name="connsiteX26-179" fmla="*/ 305241 w 940118"/>
                      <a:gd name="connsiteY26-180" fmla="*/ 678329 h 1580197"/>
                      <a:gd name="connsiteX27-181" fmla="*/ 305235 w 940118"/>
                      <a:gd name="connsiteY27-182" fmla="*/ 678350 h 1580197"/>
                      <a:gd name="connsiteX28-183" fmla="*/ 317183 w 940118"/>
                      <a:gd name="connsiteY28-184" fmla="*/ 684847 h 1580197"/>
                      <a:gd name="connsiteX29-185" fmla="*/ 260985 w 940118"/>
                      <a:gd name="connsiteY29-186" fmla="*/ 1014413 h 1580197"/>
                      <a:gd name="connsiteX30-187" fmla="*/ 342900 w 940118"/>
                      <a:gd name="connsiteY30-188" fmla="*/ 1373505 h 1580197"/>
                      <a:gd name="connsiteX31-189" fmla="*/ 546735 w 940118"/>
                      <a:gd name="connsiteY31-190" fmla="*/ 1580197 h 1580197"/>
                      <a:gd name="connsiteX32-191" fmla="*/ 285750 w 940118"/>
                      <a:gd name="connsiteY32-192" fmla="*/ 1438275 h 1580197"/>
                      <a:gd name="connsiteX33-193" fmla="*/ 81915 w 940118"/>
                      <a:gd name="connsiteY33-194" fmla="*/ 1231583 h 1580197"/>
                      <a:gd name="connsiteX34-195" fmla="*/ 0 w 940118"/>
                      <a:gd name="connsiteY34-196" fmla="*/ 872490 h 1580197"/>
                      <a:gd name="connsiteX35-197" fmla="*/ 56197 w 940118"/>
                      <a:gd name="connsiteY35-198" fmla="*/ 542925 h 1580197"/>
                      <a:gd name="connsiteX36-199" fmla="*/ 62441 w 940118"/>
                      <a:gd name="connsiteY36-200" fmla="*/ 546321 h 1580197"/>
                      <a:gd name="connsiteX37-201" fmla="*/ 62617 w 940118"/>
                      <a:gd name="connsiteY37-202" fmla="*/ 545909 h 1580197"/>
                      <a:gd name="connsiteX38-203" fmla="*/ 57150 w 940118"/>
                      <a:gd name="connsiteY38-204" fmla="*/ 542925 h 1580197"/>
                      <a:gd name="connsiteX39-205" fmla="*/ 107444 w 940118"/>
                      <a:gd name="connsiteY39-206" fmla="*/ 431896 h 1580197"/>
                      <a:gd name="connsiteX40-207" fmla="*/ 106680 w 940118"/>
                      <a:gd name="connsiteY40-208" fmla="*/ 431483 h 1580197"/>
                      <a:gd name="connsiteX41-209" fmla="*/ 161925 w 940118"/>
                      <a:gd name="connsiteY41-210" fmla="*/ 341948 h 1580197"/>
                      <a:gd name="connsiteX42-211" fmla="*/ 171758 w 940118"/>
                      <a:gd name="connsiteY42-212" fmla="*/ 347295 h 1580197"/>
                      <a:gd name="connsiteX43-213" fmla="*/ 171778 w 940118"/>
                      <a:gd name="connsiteY43-214" fmla="*/ 347270 h 1580197"/>
                      <a:gd name="connsiteX44-215" fmla="*/ 161925 w 940118"/>
                      <a:gd name="connsiteY44-216" fmla="*/ 341948 h 1580197"/>
                      <a:gd name="connsiteX45-217" fmla="*/ 227648 w 940118"/>
                      <a:gd name="connsiteY45-218" fmla="*/ 258128 h 1580197"/>
                      <a:gd name="connsiteX46-219" fmla="*/ 239906 w 940118"/>
                      <a:gd name="connsiteY46-220" fmla="*/ 264794 h 1580197"/>
                      <a:gd name="connsiteX47-221" fmla="*/ 240267 w 940118"/>
                      <a:gd name="connsiteY47-222" fmla="*/ 264453 h 1580197"/>
                      <a:gd name="connsiteX48-223" fmla="*/ 228600 w 940118"/>
                      <a:gd name="connsiteY48-224" fmla="*/ 258128 h 1580197"/>
                      <a:gd name="connsiteX49-225" fmla="*/ 242888 w 940118"/>
                      <a:gd name="connsiteY49-226" fmla="*/ 241935 h 1580197"/>
                      <a:gd name="connsiteX50-227" fmla="*/ 287315 w 940118"/>
                      <a:gd name="connsiteY50-228" fmla="*/ 198453 h 1580197"/>
                      <a:gd name="connsiteX51-229" fmla="*/ 286702 w 940118"/>
                      <a:gd name="connsiteY51-230" fmla="*/ 198120 h 1580197"/>
                      <a:gd name="connsiteX52-231" fmla="*/ 359092 w 940118"/>
                      <a:gd name="connsiteY52-232" fmla="*/ 140970 h 1580197"/>
                      <a:gd name="connsiteX53-233" fmla="*/ 378434 w 940118"/>
                      <a:gd name="connsiteY53-234" fmla="*/ 151488 h 1580197"/>
                      <a:gd name="connsiteX54-235" fmla="*/ 378837 w 940118"/>
                      <a:gd name="connsiteY54-236" fmla="*/ 151226 h 1580197"/>
                      <a:gd name="connsiteX55-237" fmla="*/ 360045 w 940118"/>
                      <a:gd name="connsiteY55-238" fmla="*/ 140970 h 1580197"/>
                      <a:gd name="connsiteX56-239" fmla="*/ 486263 w 940118"/>
                      <a:gd name="connsiteY56-240" fmla="*/ 68845 h 1580197"/>
                      <a:gd name="connsiteX57-241" fmla="*/ 485775 w 940118"/>
                      <a:gd name="connsiteY57-242" fmla="*/ 68580 h 1580197"/>
                      <a:gd name="connsiteX58-243" fmla="*/ 572452 w 940118"/>
                      <a:gd name="connsiteY58-244" fmla="*/ 32385 h 1580197"/>
                      <a:gd name="connsiteX59-245" fmla="*/ 595123 w 940118"/>
                      <a:gd name="connsiteY59-246" fmla="*/ 44713 h 1580197"/>
                      <a:gd name="connsiteX60-247" fmla="*/ 595672 w 940118"/>
                      <a:gd name="connsiteY60-248" fmla="*/ 44538 h 1580197"/>
                      <a:gd name="connsiteX61-249" fmla="*/ 573405 w 940118"/>
                      <a:gd name="connsiteY61-250" fmla="*/ 32385 h 1580197"/>
                      <a:gd name="connsiteX62-251" fmla="*/ 679133 w 940118"/>
                      <a:gd name="connsiteY62-252" fmla="*/ 0 h 1580197"/>
                      <a:gd name="connsiteX0-253" fmla="*/ 812750 w 940118"/>
                      <a:gd name="connsiteY0-254" fmla="*/ 163017 h 1580197"/>
                      <a:gd name="connsiteX1-255" fmla="*/ 812706 w 940118"/>
                      <a:gd name="connsiteY1-256" fmla="*/ 163034 h 1580197"/>
                      <a:gd name="connsiteX2-257" fmla="*/ 832937 w 940118"/>
                      <a:gd name="connsiteY2-258" fmla="*/ 174035 h 1580197"/>
                      <a:gd name="connsiteX3-259" fmla="*/ 812750 w 940118"/>
                      <a:gd name="connsiteY3-260" fmla="*/ 163017 h 1580197"/>
                      <a:gd name="connsiteX4-261" fmla="*/ 679133 w 940118"/>
                      <a:gd name="connsiteY4-262" fmla="*/ 0 h 1580197"/>
                      <a:gd name="connsiteX5-263" fmla="*/ 940118 w 940118"/>
                      <a:gd name="connsiteY5-264" fmla="*/ 140970 h 1580197"/>
                      <a:gd name="connsiteX6-265" fmla="*/ 833438 w 940118"/>
                      <a:gd name="connsiteY6-266" fmla="*/ 174308 h 1580197"/>
                      <a:gd name="connsiteX7-267" fmla="*/ 833437 w 940118"/>
                      <a:gd name="connsiteY7-268" fmla="*/ 174308 h 1580197"/>
                      <a:gd name="connsiteX8-269" fmla="*/ 747299 w 940118"/>
                      <a:gd name="connsiteY8-270" fmla="*/ 210278 h 1580197"/>
                      <a:gd name="connsiteX9-271" fmla="*/ 747713 w 940118"/>
                      <a:gd name="connsiteY9-272" fmla="*/ 210503 h 1580197"/>
                      <a:gd name="connsiteX10-273" fmla="*/ 620078 w 940118"/>
                      <a:gd name="connsiteY10-274" fmla="*/ 282893 h 1580197"/>
                      <a:gd name="connsiteX11-275" fmla="*/ 592976 w 940118"/>
                      <a:gd name="connsiteY11-276" fmla="*/ 268101 h 1580197"/>
                      <a:gd name="connsiteX12-277" fmla="*/ 592932 w 940118"/>
                      <a:gd name="connsiteY12-278" fmla="*/ 268132 h 1580197"/>
                      <a:gd name="connsiteX13-279" fmla="*/ 620077 w 940118"/>
                      <a:gd name="connsiteY13-280" fmla="*/ 282893 h 1580197"/>
                      <a:gd name="connsiteX14-281" fmla="*/ 548076 w 940118"/>
                      <a:gd name="connsiteY14-282" fmla="*/ 339736 h 1580197"/>
                      <a:gd name="connsiteX15-283" fmla="*/ 548640 w 940118"/>
                      <a:gd name="connsiteY15-284" fmla="*/ 340043 h 1580197"/>
                      <a:gd name="connsiteX16-285" fmla="*/ 503873 w 940118"/>
                      <a:gd name="connsiteY16-286" fmla="*/ 383858 h 1580197"/>
                      <a:gd name="connsiteX17-287" fmla="*/ 488633 w 940118"/>
                      <a:gd name="connsiteY17-288" fmla="*/ 399098 h 1580197"/>
                      <a:gd name="connsiteX18-289" fmla="*/ 488633 w 940118"/>
                      <a:gd name="connsiteY18-290" fmla="*/ 400050 h 1580197"/>
                      <a:gd name="connsiteX19-291" fmla="*/ 422910 w 940118"/>
                      <a:gd name="connsiteY19-292" fmla="*/ 482918 h 1580197"/>
                      <a:gd name="connsiteX20-293" fmla="*/ 391243 w 940118"/>
                      <a:gd name="connsiteY20-294" fmla="*/ 465814 h 1580197"/>
                      <a:gd name="connsiteX21-295" fmla="*/ 422910 w 940118"/>
                      <a:gd name="connsiteY21-296" fmla="*/ 483870 h 1580197"/>
                      <a:gd name="connsiteX22-297" fmla="*/ 367665 w 940118"/>
                      <a:gd name="connsiteY22-298" fmla="*/ 572453 h 1580197"/>
                      <a:gd name="connsiteX23-299" fmla="*/ 368618 w 940118"/>
                      <a:gd name="connsiteY23-300" fmla="*/ 573405 h 1580197"/>
                      <a:gd name="connsiteX24-301" fmla="*/ 317183 w 940118"/>
                      <a:gd name="connsiteY24-302" fmla="*/ 684847 h 1580197"/>
                      <a:gd name="connsiteX25-303" fmla="*/ 305241 w 940118"/>
                      <a:gd name="connsiteY25-304" fmla="*/ 678329 h 1580197"/>
                      <a:gd name="connsiteX26-305" fmla="*/ 305235 w 940118"/>
                      <a:gd name="connsiteY26-306" fmla="*/ 678350 h 1580197"/>
                      <a:gd name="connsiteX27-307" fmla="*/ 317183 w 940118"/>
                      <a:gd name="connsiteY27-308" fmla="*/ 684847 h 1580197"/>
                      <a:gd name="connsiteX28-309" fmla="*/ 260985 w 940118"/>
                      <a:gd name="connsiteY28-310" fmla="*/ 1014413 h 1580197"/>
                      <a:gd name="connsiteX29-311" fmla="*/ 342900 w 940118"/>
                      <a:gd name="connsiteY29-312" fmla="*/ 1373505 h 1580197"/>
                      <a:gd name="connsiteX30-313" fmla="*/ 546735 w 940118"/>
                      <a:gd name="connsiteY30-314" fmla="*/ 1580197 h 1580197"/>
                      <a:gd name="connsiteX31-315" fmla="*/ 285750 w 940118"/>
                      <a:gd name="connsiteY31-316" fmla="*/ 1438275 h 1580197"/>
                      <a:gd name="connsiteX32-317" fmla="*/ 81915 w 940118"/>
                      <a:gd name="connsiteY32-318" fmla="*/ 1231583 h 1580197"/>
                      <a:gd name="connsiteX33-319" fmla="*/ 0 w 940118"/>
                      <a:gd name="connsiteY33-320" fmla="*/ 872490 h 1580197"/>
                      <a:gd name="connsiteX34-321" fmla="*/ 56197 w 940118"/>
                      <a:gd name="connsiteY34-322" fmla="*/ 542925 h 1580197"/>
                      <a:gd name="connsiteX35-323" fmla="*/ 62441 w 940118"/>
                      <a:gd name="connsiteY35-324" fmla="*/ 546321 h 1580197"/>
                      <a:gd name="connsiteX36-325" fmla="*/ 62617 w 940118"/>
                      <a:gd name="connsiteY36-326" fmla="*/ 545909 h 1580197"/>
                      <a:gd name="connsiteX37-327" fmla="*/ 57150 w 940118"/>
                      <a:gd name="connsiteY37-328" fmla="*/ 542925 h 1580197"/>
                      <a:gd name="connsiteX38-329" fmla="*/ 107444 w 940118"/>
                      <a:gd name="connsiteY38-330" fmla="*/ 431896 h 1580197"/>
                      <a:gd name="connsiteX39-331" fmla="*/ 106680 w 940118"/>
                      <a:gd name="connsiteY39-332" fmla="*/ 431483 h 1580197"/>
                      <a:gd name="connsiteX40-333" fmla="*/ 161925 w 940118"/>
                      <a:gd name="connsiteY40-334" fmla="*/ 341948 h 1580197"/>
                      <a:gd name="connsiteX41-335" fmla="*/ 171758 w 940118"/>
                      <a:gd name="connsiteY41-336" fmla="*/ 347295 h 1580197"/>
                      <a:gd name="connsiteX42-337" fmla="*/ 171778 w 940118"/>
                      <a:gd name="connsiteY42-338" fmla="*/ 347270 h 1580197"/>
                      <a:gd name="connsiteX43-339" fmla="*/ 161925 w 940118"/>
                      <a:gd name="connsiteY43-340" fmla="*/ 341948 h 1580197"/>
                      <a:gd name="connsiteX44-341" fmla="*/ 227648 w 940118"/>
                      <a:gd name="connsiteY44-342" fmla="*/ 258128 h 1580197"/>
                      <a:gd name="connsiteX45-343" fmla="*/ 239906 w 940118"/>
                      <a:gd name="connsiteY45-344" fmla="*/ 264794 h 1580197"/>
                      <a:gd name="connsiteX46-345" fmla="*/ 240267 w 940118"/>
                      <a:gd name="connsiteY46-346" fmla="*/ 264453 h 1580197"/>
                      <a:gd name="connsiteX47-347" fmla="*/ 228600 w 940118"/>
                      <a:gd name="connsiteY47-348" fmla="*/ 258128 h 1580197"/>
                      <a:gd name="connsiteX48-349" fmla="*/ 242888 w 940118"/>
                      <a:gd name="connsiteY48-350" fmla="*/ 241935 h 1580197"/>
                      <a:gd name="connsiteX49-351" fmla="*/ 287315 w 940118"/>
                      <a:gd name="connsiteY49-352" fmla="*/ 198453 h 1580197"/>
                      <a:gd name="connsiteX50-353" fmla="*/ 286702 w 940118"/>
                      <a:gd name="connsiteY50-354" fmla="*/ 198120 h 1580197"/>
                      <a:gd name="connsiteX51-355" fmla="*/ 359092 w 940118"/>
                      <a:gd name="connsiteY51-356" fmla="*/ 140970 h 1580197"/>
                      <a:gd name="connsiteX52-357" fmla="*/ 378434 w 940118"/>
                      <a:gd name="connsiteY52-358" fmla="*/ 151488 h 1580197"/>
                      <a:gd name="connsiteX53-359" fmla="*/ 378837 w 940118"/>
                      <a:gd name="connsiteY53-360" fmla="*/ 151226 h 1580197"/>
                      <a:gd name="connsiteX54-361" fmla="*/ 360045 w 940118"/>
                      <a:gd name="connsiteY54-362" fmla="*/ 140970 h 1580197"/>
                      <a:gd name="connsiteX55-363" fmla="*/ 486263 w 940118"/>
                      <a:gd name="connsiteY55-364" fmla="*/ 68845 h 1580197"/>
                      <a:gd name="connsiteX56-365" fmla="*/ 485775 w 940118"/>
                      <a:gd name="connsiteY56-366" fmla="*/ 68580 h 1580197"/>
                      <a:gd name="connsiteX57-367" fmla="*/ 572452 w 940118"/>
                      <a:gd name="connsiteY57-368" fmla="*/ 32385 h 1580197"/>
                      <a:gd name="connsiteX58-369" fmla="*/ 595123 w 940118"/>
                      <a:gd name="connsiteY58-370" fmla="*/ 44713 h 1580197"/>
                      <a:gd name="connsiteX59-371" fmla="*/ 595672 w 940118"/>
                      <a:gd name="connsiteY59-372" fmla="*/ 44538 h 1580197"/>
                      <a:gd name="connsiteX60-373" fmla="*/ 573405 w 940118"/>
                      <a:gd name="connsiteY60-374" fmla="*/ 32385 h 1580197"/>
                      <a:gd name="connsiteX61-375" fmla="*/ 679133 w 940118"/>
                      <a:gd name="connsiteY61-376" fmla="*/ 0 h 1580197"/>
                      <a:gd name="connsiteX0-377" fmla="*/ 812750 w 940118"/>
                      <a:gd name="connsiteY0-378" fmla="*/ 163017 h 1580197"/>
                      <a:gd name="connsiteX1-379" fmla="*/ 812706 w 940118"/>
                      <a:gd name="connsiteY1-380" fmla="*/ 163034 h 1580197"/>
                      <a:gd name="connsiteX2-381" fmla="*/ 832937 w 940118"/>
                      <a:gd name="connsiteY2-382" fmla="*/ 174035 h 1580197"/>
                      <a:gd name="connsiteX3-383" fmla="*/ 812750 w 940118"/>
                      <a:gd name="connsiteY3-384" fmla="*/ 163017 h 1580197"/>
                      <a:gd name="connsiteX4-385" fmla="*/ 679133 w 940118"/>
                      <a:gd name="connsiteY4-386" fmla="*/ 0 h 1580197"/>
                      <a:gd name="connsiteX5-387" fmla="*/ 940118 w 940118"/>
                      <a:gd name="connsiteY5-388" fmla="*/ 140970 h 1580197"/>
                      <a:gd name="connsiteX6-389" fmla="*/ 833438 w 940118"/>
                      <a:gd name="connsiteY6-390" fmla="*/ 174308 h 1580197"/>
                      <a:gd name="connsiteX7-391" fmla="*/ 833437 w 940118"/>
                      <a:gd name="connsiteY7-392" fmla="*/ 174308 h 1580197"/>
                      <a:gd name="connsiteX8-393" fmla="*/ 747299 w 940118"/>
                      <a:gd name="connsiteY8-394" fmla="*/ 210278 h 1580197"/>
                      <a:gd name="connsiteX9-395" fmla="*/ 747713 w 940118"/>
                      <a:gd name="connsiteY9-396" fmla="*/ 210503 h 1580197"/>
                      <a:gd name="connsiteX10-397" fmla="*/ 620078 w 940118"/>
                      <a:gd name="connsiteY10-398" fmla="*/ 282893 h 1580197"/>
                      <a:gd name="connsiteX11-399" fmla="*/ 592976 w 940118"/>
                      <a:gd name="connsiteY11-400" fmla="*/ 268101 h 1580197"/>
                      <a:gd name="connsiteX12-401" fmla="*/ 592932 w 940118"/>
                      <a:gd name="connsiteY12-402" fmla="*/ 268132 h 1580197"/>
                      <a:gd name="connsiteX13-403" fmla="*/ 620077 w 940118"/>
                      <a:gd name="connsiteY13-404" fmla="*/ 282893 h 1580197"/>
                      <a:gd name="connsiteX14-405" fmla="*/ 548076 w 940118"/>
                      <a:gd name="connsiteY14-406" fmla="*/ 339736 h 1580197"/>
                      <a:gd name="connsiteX15-407" fmla="*/ 548640 w 940118"/>
                      <a:gd name="connsiteY15-408" fmla="*/ 340043 h 1580197"/>
                      <a:gd name="connsiteX16-409" fmla="*/ 503873 w 940118"/>
                      <a:gd name="connsiteY16-410" fmla="*/ 383858 h 1580197"/>
                      <a:gd name="connsiteX17-411" fmla="*/ 488633 w 940118"/>
                      <a:gd name="connsiteY17-412" fmla="*/ 399098 h 1580197"/>
                      <a:gd name="connsiteX18-413" fmla="*/ 488633 w 940118"/>
                      <a:gd name="connsiteY18-414" fmla="*/ 400050 h 1580197"/>
                      <a:gd name="connsiteX19-415" fmla="*/ 422910 w 940118"/>
                      <a:gd name="connsiteY19-416" fmla="*/ 482918 h 1580197"/>
                      <a:gd name="connsiteX20-417" fmla="*/ 422910 w 940118"/>
                      <a:gd name="connsiteY20-418" fmla="*/ 483870 h 1580197"/>
                      <a:gd name="connsiteX21-419" fmla="*/ 367665 w 940118"/>
                      <a:gd name="connsiteY21-420" fmla="*/ 572453 h 1580197"/>
                      <a:gd name="connsiteX22-421" fmla="*/ 368618 w 940118"/>
                      <a:gd name="connsiteY22-422" fmla="*/ 573405 h 1580197"/>
                      <a:gd name="connsiteX23-423" fmla="*/ 317183 w 940118"/>
                      <a:gd name="connsiteY23-424" fmla="*/ 684847 h 1580197"/>
                      <a:gd name="connsiteX24-425" fmla="*/ 305241 w 940118"/>
                      <a:gd name="connsiteY24-426" fmla="*/ 678329 h 1580197"/>
                      <a:gd name="connsiteX25-427" fmla="*/ 305235 w 940118"/>
                      <a:gd name="connsiteY25-428" fmla="*/ 678350 h 1580197"/>
                      <a:gd name="connsiteX26-429" fmla="*/ 317183 w 940118"/>
                      <a:gd name="connsiteY26-430" fmla="*/ 684847 h 1580197"/>
                      <a:gd name="connsiteX27-431" fmla="*/ 260985 w 940118"/>
                      <a:gd name="connsiteY27-432" fmla="*/ 1014413 h 1580197"/>
                      <a:gd name="connsiteX28-433" fmla="*/ 342900 w 940118"/>
                      <a:gd name="connsiteY28-434" fmla="*/ 1373505 h 1580197"/>
                      <a:gd name="connsiteX29-435" fmla="*/ 546735 w 940118"/>
                      <a:gd name="connsiteY29-436" fmla="*/ 1580197 h 1580197"/>
                      <a:gd name="connsiteX30-437" fmla="*/ 285750 w 940118"/>
                      <a:gd name="connsiteY30-438" fmla="*/ 1438275 h 1580197"/>
                      <a:gd name="connsiteX31-439" fmla="*/ 81915 w 940118"/>
                      <a:gd name="connsiteY31-440" fmla="*/ 1231583 h 1580197"/>
                      <a:gd name="connsiteX32-441" fmla="*/ 0 w 940118"/>
                      <a:gd name="connsiteY32-442" fmla="*/ 872490 h 1580197"/>
                      <a:gd name="connsiteX33-443" fmla="*/ 56197 w 940118"/>
                      <a:gd name="connsiteY33-444" fmla="*/ 542925 h 1580197"/>
                      <a:gd name="connsiteX34-445" fmla="*/ 62441 w 940118"/>
                      <a:gd name="connsiteY34-446" fmla="*/ 546321 h 1580197"/>
                      <a:gd name="connsiteX35-447" fmla="*/ 62617 w 940118"/>
                      <a:gd name="connsiteY35-448" fmla="*/ 545909 h 1580197"/>
                      <a:gd name="connsiteX36-449" fmla="*/ 57150 w 940118"/>
                      <a:gd name="connsiteY36-450" fmla="*/ 542925 h 1580197"/>
                      <a:gd name="connsiteX37-451" fmla="*/ 107444 w 940118"/>
                      <a:gd name="connsiteY37-452" fmla="*/ 431896 h 1580197"/>
                      <a:gd name="connsiteX38-453" fmla="*/ 106680 w 940118"/>
                      <a:gd name="connsiteY38-454" fmla="*/ 431483 h 1580197"/>
                      <a:gd name="connsiteX39-455" fmla="*/ 161925 w 940118"/>
                      <a:gd name="connsiteY39-456" fmla="*/ 341948 h 1580197"/>
                      <a:gd name="connsiteX40-457" fmla="*/ 171758 w 940118"/>
                      <a:gd name="connsiteY40-458" fmla="*/ 347295 h 1580197"/>
                      <a:gd name="connsiteX41-459" fmla="*/ 171778 w 940118"/>
                      <a:gd name="connsiteY41-460" fmla="*/ 347270 h 1580197"/>
                      <a:gd name="connsiteX42-461" fmla="*/ 161925 w 940118"/>
                      <a:gd name="connsiteY42-462" fmla="*/ 341948 h 1580197"/>
                      <a:gd name="connsiteX43-463" fmla="*/ 227648 w 940118"/>
                      <a:gd name="connsiteY43-464" fmla="*/ 258128 h 1580197"/>
                      <a:gd name="connsiteX44-465" fmla="*/ 239906 w 940118"/>
                      <a:gd name="connsiteY44-466" fmla="*/ 264794 h 1580197"/>
                      <a:gd name="connsiteX45-467" fmla="*/ 240267 w 940118"/>
                      <a:gd name="connsiteY45-468" fmla="*/ 264453 h 1580197"/>
                      <a:gd name="connsiteX46-469" fmla="*/ 228600 w 940118"/>
                      <a:gd name="connsiteY46-470" fmla="*/ 258128 h 1580197"/>
                      <a:gd name="connsiteX47-471" fmla="*/ 242888 w 940118"/>
                      <a:gd name="connsiteY47-472" fmla="*/ 241935 h 1580197"/>
                      <a:gd name="connsiteX48-473" fmla="*/ 287315 w 940118"/>
                      <a:gd name="connsiteY48-474" fmla="*/ 198453 h 1580197"/>
                      <a:gd name="connsiteX49-475" fmla="*/ 286702 w 940118"/>
                      <a:gd name="connsiteY49-476" fmla="*/ 198120 h 1580197"/>
                      <a:gd name="connsiteX50-477" fmla="*/ 359092 w 940118"/>
                      <a:gd name="connsiteY50-478" fmla="*/ 140970 h 1580197"/>
                      <a:gd name="connsiteX51-479" fmla="*/ 378434 w 940118"/>
                      <a:gd name="connsiteY51-480" fmla="*/ 151488 h 1580197"/>
                      <a:gd name="connsiteX52-481" fmla="*/ 378837 w 940118"/>
                      <a:gd name="connsiteY52-482" fmla="*/ 151226 h 1580197"/>
                      <a:gd name="connsiteX53-483" fmla="*/ 360045 w 940118"/>
                      <a:gd name="connsiteY53-484" fmla="*/ 140970 h 1580197"/>
                      <a:gd name="connsiteX54-485" fmla="*/ 486263 w 940118"/>
                      <a:gd name="connsiteY54-486" fmla="*/ 68845 h 1580197"/>
                      <a:gd name="connsiteX55-487" fmla="*/ 485775 w 940118"/>
                      <a:gd name="connsiteY55-488" fmla="*/ 68580 h 1580197"/>
                      <a:gd name="connsiteX56-489" fmla="*/ 572452 w 940118"/>
                      <a:gd name="connsiteY56-490" fmla="*/ 32385 h 1580197"/>
                      <a:gd name="connsiteX57-491" fmla="*/ 595123 w 940118"/>
                      <a:gd name="connsiteY57-492" fmla="*/ 44713 h 1580197"/>
                      <a:gd name="connsiteX58-493" fmla="*/ 595672 w 940118"/>
                      <a:gd name="connsiteY58-494" fmla="*/ 44538 h 1580197"/>
                      <a:gd name="connsiteX59-495" fmla="*/ 573405 w 940118"/>
                      <a:gd name="connsiteY59-496" fmla="*/ 32385 h 1580197"/>
                      <a:gd name="connsiteX60-497" fmla="*/ 679133 w 940118"/>
                      <a:gd name="connsiteY60-498" fmla="*/ 0 h 1580197"/>
                      <a:gd name="connsiteX0-499" fmla="*/ 812750 w 940118"/>
                      <a:gd name="connsiteY0-500" fmla="*/ 163017 h 1580197"/>
                      <a:gd name="connsiteX1-501" fmla="*/ 812706 w 940118"/>
                      <a:gd name="connsiteY1-502" fmla="*/ 163034 h 1580197"/>
                      <a:gd name="connsiteX2-503" fmla="*/ 832937 w 940118"/>
                      <a:gd name="connsiteY2-504" fmla="*/ 174035 h 1580197"/>
                      <a:gd name="connsiteX3-505" fmla="*/ 812750 w 940118"/>
                      <a:gd name="connsiteY3-506" fmla="*/ 163017 h 1580197"/>
                      <a:gd name="connsiteX4-507" fmla="*/ 679133 w 940118"/>
                      <a:gd name="connsiteY4-508" fmla="*/ 0 h 1580197"/>
                      <a:gd name="connsiteX5-509" fmla="*/ 940118 w 940118"/>
                      <a:gd name="connsiteY5-510" fmla="*/ 140970 h 1580197"/>
                      <a:gd name="connsiteX6-511" fmla="*/ 833438 w 940118"/>
                      <a:gd name="connsiteY6-512" fmla="*/ 174308 h 1580197"/>
                      <a:gd name="connsiteX7-513" fmla="*/ 833437 w 940118"/>
                      <a:gd name="connsiteY7-514" fmla="*/ 174308 h 1580197"/>
                      <a:gd name="connsiteX8-515" fmla="*/ 747299 w 940118"/>
                      <a:gd name="connsiteY8-516" fmla="*/ 210278 h 1580197"/>
                      <a:gd name="connsiteX9-517" fmla="*/ 747713 w 940118"/>
                      <a:gd name="connsiteY9-518" fmla="*/ 210503 h 1580197"/>
                      <a:gd name="connsiteX10-519" fmla="*/ 620078 w 940118"/>
                      <a:gd name="connsiteY10-520" fmla="*/ 282893 h 1580197"/>
                      <a:gd name="connsiteX11-521" fmla="*/ 592976 w 940118"/>
                      <a:gd name="connsiteY11-522" fmla="*/ 268101 h 1580197"/>
                      <a:gd name="connsiteX12-523" fmla="*/ 620077 w 940118"/>
                      <a:gd name="connsiteY12-524" fmla="*/ 282893 h 1580197"/>
                      <a:gd name="connsiteX13-525" fmla="*/ 548076 w 940118"/>
                      <a:gd name="connsiteY13-526" fmla="*/ 339736 h 1580197"/>
                      <a:gd name="connsiteX14-527" fmla="*/ 548640 w 940118"/>
                      <a:gd name="connsiteY14-528" fmla="*/ 340043 h 1580197"/>
                      <a:gd name="connsiteX15-529" fmla="*/ 503873 w 940118"/>
                      <a:gd name="connsiteY15-530" fmla="*/ 383858 h 1580197"/>
                      <a:gd name="connsiteX16-531" fmla="*/ 488633 w 940118"/>
                      <a:gd name="connsiteY16-532" fmla="*/ 399098 h 1580197"/>
                      <a:gd name="connsiteX17-533" fmla="*/ 488633 w 940118"/>
                      <a:gd name="connsiteY17-534" fmla="*/ 400050 h 1580197"/>
                      <a:gd name="connsiteX18-535" fmla="*/ 422910 w 940118"/>
                      <a:gd name="connsiteY18-536" fmla="*/ 482918 h 1580197"/>
                      <a:gd name="connsiteX19-537" fmla="*/ 422910 w 940118"/>
                      <a:gd name="connsiteY19-538" fmla="*/ 483870 h 1580197"/>
                      <a:gd name="connsiteX20-539" fmla="*/ 367665 w 940118"/>
                      <a:gd name="connsiteY20-540" fmla="*/ 572453 h 1580197"/>
                      <a:gd name="connsiteX21-541" fmla="*/ 368618 w 940118"/>
                      <a:gd name="connsiteY21-542" fmla="*/ 573405 h 1580197"/>
                      <a:gd name="connsiteX22-543" fmla="*/ 317183 w 940118"/>
                      <a:gd name="connsiteY22-544" fmla="*/ 684847 h 1580197"/>
                      <a:gd name="connsiteX23-545" fmla="*/ 305241 w 940118"/>
                      <a:gd name="connsiteY23-546" fmla="*/ 678329 h 1580197"/>
                      <a:gd name="connsiteX24-547" fmla="*/ 305235 w 940118"/>
                      <a:gd name="connsiteY24-548" fmla="*/ 678350 h 1580197"/>
                      <a:gd name="connsiteX25-549" fmla="*/ 317183 w 940118"/>
                      <a:gd name="connsiteY25-550" fmla="*/ 684847 h 1580197"/>
                      <a:gd name="connsiteX26-551" fmla="*/ 260985 w 940118"/>
                      <a:gd name="connsiteY26-552" fmla="*/ 1014413 h 1580197"/>
                      <a:gd name="connsiteX27-553" fmla="*/ 342900 w 940118"/>
                      <a:gd name="connsiteY27-554" fmla="*/ 1373505 h 1580197"/>
                      <a:gd name="connsiteX28-555" fmla="*/ 546735 w 940118"/>
                      <a:gd name="connsiteY28-556" fmla="*/ 1580197 h 1580197"/>
                      <a:gd name="connsiteX29-557" fmla="*/ 285750 w 940118"/>
                      <a:gd name="connsiteY29-558" fmla="*/ 1438275 h 1580197"/>
                      <a:gd name="connsiteX30-559" fmla="*/ 81915 w 940118"/>
                      <a:gd name="connsiteY30-560" fmla="*/ 1231583 h 1580197"/>
                      <a:gd name="connsiteX31-561" fmla="*/ 0 w 940118"/>
                      <a:gd name="connsiteY31-562" fmla="*/ 872490 h 1580197"/>
                      <a:gd name="connsiteX32-563" fmla="*/ 56197 w 940118"/>
                      <a:gd name="connsiteY32-564" fmla="*/ 542925 h 1580197"/>
                      <a:gd name="connsiteX33-565" fmla="*/ 62441 w 940118"/>
                      <a:gd name="connsiteY33-566" fmla="*/ 546321 h 1580197"/>
                      <a:gd name="connsiteX34-567" fmla="*/ 62617 w 940118"/>
                      <a:gd name="connsiteY34-568" fmla="*/ 545909 h 1580197"/>
                      <a:gd name="connsiteX35-569" fmla="*/ 57150 w 940118"/>
                      <a:gd name="connsiteY35-570" fmla="*/ 542925 h 1580197"/>
                      <a:gd name="connsiteX36-571" fmla="*/ 107444 w 940118"/>
                      <a:gd name="connsiteY36-572" fmla="*/ 431896 h 1580197"/>
                      <a:gd name="connsiteX37-573" fmla="*/ 106680 w 940118"/>
                      <a:gd name="connsiteY37-574" fmla="*/ 431483 h 1580197"/>
                      <a:gd name="connsiteX38-575" fmla="*/ 161925 w 940118"/>
                      <a:gd name="connsiteY38-576" fmla="*/ 341948 h 1580197"/>
                      <a:gd name="connsiteX39-577" fmla="*/ 171758 w 940118"/>
                      <a:gd name="connsiteY39-578" fmla="*/ 347295 h 1580197"/>
                      <a:gd name="connsiteX40-579" fmla="*/ 171778 w 940118"/>
                      <a:gd name="connsiteY40-580" fmla="*/ 347270 h 1580197"/>
                      <a:gd name="connsiteX41-581" fmla="*/ 161925 w 940118"/>
                      <a:gd name="connsiteY41-582" fmla="*/ 341948 h 1580197"/>
                      <a:gd name="connsiteX42-583" fmla="*/ 227648 w 940118"/>
                      <a:gd name="connsiteY42-584" fmla="*/ 258128 h 1580197"/>
                      <a:gd name="connsiteX43-585" fmla="*/ 239906 w 940118"/>
                      <a:gd name="connsiteY43-586" fmla="*/ 264794 h 1580197"/>
                      <a:gd name="connsiteX44-587" fmla="*/ 240267 w 940118"/>
                      <a:gd name="connsiteY44-588" fmla="*/ 264453 h 1580197"/>
                      <a:gd name="connsiteX45-589" fmla="*/ 228600 w 940118"/>
                      <a:gd name="connsiteY45-590" fmla="*/ 258128 h 1580197"/>
                      <a:gd name="connsiteX46-591" fmla="*/ 242888 w 940118"/>
                      <a:gd name="connsiteY46-592" fmla="*/ 241935 h 1580197"/>
                      <a:gd name="connsiteX47-593" fmla="*/ 287315 w 940118"/>
                      <a:gd name="connsiteY47-594" fmla="*/ 198453 h 1580197"/>
                      <a:gd name="connsiteX48-595" fmla="*/ 286702 w 940118"/>
                      <a:gd name="connsiteY48-596" fmla="*/ 198120 h 1580197"/>
                      <a:gd name="connsiteX49-597" fmla="*/ 359092 w 940118"/>
                      <a:gd name="connsiteY49-598" fmla="*/ 140970 h 1580197"/>
                      <a:gd name="connsiteX50-599" fmla="*/ 378434 w 940118"/>
                      <a:gd name="connsiteY50-600" fmla="*/ 151488 h 1580197"/>
                      <a:gd name="connsiteX51-601" fmla="*/ 378837 w 940118"/>
                      <a:gd name="connsiteY51-602" fmla="*/ 151226 h 1580197"/>
                      <a:gd name="connsiteX52-603" fmla="*/ 360045 w 940118"/>
                      <a:gd name="connsiteY52-604" fmla="*/ 140970 h 1580197"/>
                      <a:gd name="connsiteX53-605" fmla="*/ 486263 w 940118"/>
                      <a:gd name="connsiteY53-606" fmla="*/ 68845 h 1580197"/>
                      <a:gd name="connsiteX54-607" fmla="*/ 485775 w 940118"/>
                      <a:gd name="connsiteY54-608" fmla="*/ 68580 h 1580197"/>
                      <a:gd name="connsiteX55-609" fmla="*/ 572452 w 940118"/>
                      <a:gd name="connsiteY55-610" fmla="*/ 32385 h 1580197"/>
                      <a:gd name="connsiteX56-611" fmla="*/ 595123 w 940118"/>
                      <a:gd name="connsiteY56-612" fmla="*/ 44713 h 1580197"/>
                      <a:gd name="connsiteX57-613" fmla="*/ 595672 w 940118"/>
                      <a:gd name="connsiteY57-614" fmla="*/ 44538 h 1580197"/>
                      <a:gd name="connsiteX58-615" fmla="*/ 573405 w 940118"/>
                      <a:gd name="connsiteY58-616" fmla="*/ 32385 h 1580197"/>
                      <a:gd name="connsiteX59-617" fmla="*/ 679133 w 940118"/>
                      <a:gd name="connsiteY59-618" fmla="*/ 0 h 1580197"/>
                      <a:gd name="connsiteX0-619" fmla="*/ 812750 w 940118"/>
                      <a:gd name="connsiteY0-620" fmla="*/ 163017 h 1580197"/>
                      <a:gd name="connsiteX1-621" fmla="*/ 812706 w 940118"/>
                      <a:gd name="connsiteY1-622" fmla="*/ 163034 h 1580197"/>
                      <a:gd name="connsiteX2-623" fmla="*/ 832937 w 940118"/>
                      <a:gd name="connsiteY2-624" fmla="*/ 174035 h 1580197"/>
                      <a:gd name="connsiteX3-625" fmla="*/ 812750 w 940118"/>
                      <a:gd name="connsiteY3-626" fmla="*/ 163017 h 1580197"/>
                      <a:gd name="connsiteX4-627" fmla="*/ 679133 w 940118"/>
                      <a:gd name="connsiteY4-628" fmla="*/ 0 h 1580197"/>
                      <a:gd name="connsiteX5-629" fmla="*/ 940118 w 940118"/>
                      <a:gd name="connsiteY5-630" fmla="*/ 140970 h 1580197"/>
                      <a:gd name="connsiteX6-631" fmla="*/ 833438 w 940118"/>
                      <a:gd name="connsiteY6-632" fmla="*/ 174308 h 1580197"/>
                      <a:gd name="connsiteX7-633" fmla="*/ 833437 w 940118"/>
                      <a:gd name="connsiteY7-634" fmla="*/ 174308 h 1580197"/>
                      <a:gd name="connsiteX8-635" fmla="*/ 747299 w 940118"/>
                      <a:gd name="connsiteY8-636" fmla="*/ 210278 h 1580197"/>
                      <a:gd name="connsiteX9-637" fmla="*/ 747713 w 940118"/>
                      <a:gd name="connsiteY9-638" fmla="*/ 210503 h 1580197"/>
                      <a:gd name="connsiteX10-639" fmla="*/ 620078 w 940118"/>
                      <a:gd name="connsiteY10-640" fmla="*/ 282893 h 1580197"/>
                      <a:gd name="connsiteX11-641" fmla="*/ 620077 w 940118"/>
                      <a:gd name="connsiteY11-642" fmla="*/ 282893 h 1580197"/>
                      <a:gd name="connsiteX12-643" fmla="*/ 548076 w 940118"/>
                      <a:gd name="connsiteY12-644" fmla="*/ 339736 h 1580197"/>
                      <a:gd name="connsiteX13-645" fmla="*/ 548640 w 940118"/>
                      <a:gd name="connsiteY13-646" fmla="*/ 340043 h 1580197"/>
                      <a:gd name="connsiteX14-647" fmla="*/ 503873 w 940118"/>
                      <a:gd name="connsiteY14-648" fmla="*/ 383858 h 1580197"/>
                      <a:gd name="connsiteX15-649" fmla="*/ 488633 w 940118"/>
                      <a:gd name="connsiteY15-650" fmla="*/ 399098 h 1580197"/>
                      <a:gd name="connsiteX16-651" fmla="*/ 488633 w 940118"/>
                      <a:gd name="connsiteY16-652" fmla="*/ 400050 h 1580197"/>
                      <a:gd name="connsiteX17-653" fmla="*/ 422910 w 940118"/>
                      <a:gd name="connsiteY17-654" fmla="*/ 482918 h 1580197"/>
                      <a:gd name="connsiteX18-655" fmla="*/ 422910 w 940118"/>
                      <a:gd name="connsiteY18-656" fmla="*/ 483870 h 1580197"/>
                      <a:gd name="connsiteX19-657" fmla="*/ 367665 w 940118"/>
                      <a:gd name="connsiteY19-658" fmla="*/ 572453 h 1580197"/>
                      <a:gd name="connsiteX20-659" fmla="*/ 368618 w 940118"/>
                      <a:gd name="connsiteY20-660" fmla="*/ 573405 h 1580197"/>
                      <a:gd name="connsiteX21-661" fmla="*/ 317183 w 940118"/>
                      <a:gd name="connsiteY21-662" fmla="*/ 684847 h 1580197"/>
                      <a:gd name="connsiteX22-663" fmla="*/ 305241 w 940118"/>
                      <a:gd name="connsiteY22-664" fmla="*/ 678329 h 1580197"/>
                      <a:gd name="connsiteX23-665" fmla="*/ 305235 w 940118"/>
                      <a:gd name="connsiteY23-666" fmla="*/ 678350 h 1580197"/>
                      <a:gd name="connsiteX24-667" fmla="*/ 317183 w 940118"/>
                      <a:gd name="connsiteY24-668" fmla="*/ 684847 h 1580197"/>
                      <a:gd name="connsiteX25-669" fmla="*/ 260985 w 940118"/>
                      <a:gd name="connsiteY25-670" fmla="*/ 1014413 h 1580197"/>
                      <a:gd name="connsiteX26-671" fmla="*/ 342900 w 940118"/>
                      <a:gd name="connsiteY26-672" fmla="*/ 1373505 h 1580197"/>
                      <a:gd name="connsiteX27-673" fmla="*/ 546735 w 940118"/>
                      <a:gd name="connsiteY27-674" fmla="*/ 1580197 h 1580197"/>
                      <a:gd name="connsiteX28-675" fmla="*/ 285750 w 940118"/>
                      <a:gd name="connsiteY28-676" fmla="*/ 1438275 h 1580197"/>
                      <a:gd name="connsiteX29-677" fmla="*/ 81915 w 940118"/>
                      <a:gd name="connsiteY29-678" fmla="*/ 1231583 h 1580197"/>
                      <a:gd name="connsiteX30-679" fmla="*/ 0 w 940118"/>
                      <a:gd name="connsiteY30-680" fmla="*/ 872490 h 1580197"/>
                      <a:gd name="connsiteX31-681" fmla="*/ 56197 w 940118"/>
                      <a:gd name="connsiteY31-682" fmla="*/ 542925 h 1580197"/>
                      <a:gd name="connsiteX32-683" fmla="*/ 62441 w 940118"/>
                      <a:gd name="connsiteY32-684" fmla="*/ 546321 h 1580197"/>
                      <a:gd name="connsiteX33-685" fmla="*/ 62617 w 940118"/>
                      <a:gd name="connsiteY33-686" fmla="*/ 545909 h 1580197"/>
                      <a:gd name="connsiteX34-687" fmla="*/ 57150 w 940118"/>
                      <a:gd name="connsiteY34-688" fmla="*/ 542925 h 1580197"/>
                      <a:gd name="connsiteX35-689" fmla="*/ 107444 w 940118"/>
                      <a:gd name="connsiteY35-690" fmla="*/ 431896 h 1580197"/>
                      <a:gd name="connsiteX36-691" fmla="*/ 106680 w 940118"/>
                      <a:gd name="connsiteY36-692" fmla="*/ 431483 h 1580197"/>
                      <a:gd name="connsiteX37-693" fmla="*/ 161925 w 940118"/>
                      <a:gd name="connsiteY37-694" fmla="*/ 341948 h 1580197"/>
                      <a:gd name="connsiteX38-695" fmla="*/ 171758 w 940118"/>
                      <a:gd name="connsiteY38-696" fmla="*/ 347295 h 1580197"/>
                      <a:gd name="connsiteX39-697" fmla="*/ 171778 w 940118"/>
                      <a:gd name="connsiteY39-698" fmla="*/ 347270 h 1580197"/>
                      <a:gd name="connsiteX40-699" fmla="*/ 161925 w 940118"/>
                      <a:gd name="connsiteY40-700" fmla="*/ 341948 h 1580197"/>
                      <a:gd name="connsiteX41-701" fmla="*/ 227648 w 940118"/>
                      <a:gd name="connsiteY41-702" fmla="*/ 258128 h 1580197"/>
                      <a:gd name="connsiteX42-703" fmla="*/ 239906 w 940118"/>
                      <a:gd name="connsiteY42-704" fmla="*/ 264794 h 1580197"/>
                      <a:gd name="connsiteX43-705" fmla="*/ 240267 w 940118"/>
                      <a:gd name="connsiteY43-706" fmla="*/ 264453 h 1580197"/>
                      <a:gd name="connsiteX44-707" fmla="*/ 228600 w 940118"/>
                      <a:gd name="connsiteY44-708" fmla="*/ 258128 h 1580197"/>
                      <a:gd name="connsiteX45-709" fmla="*/ 242888 w 940118"/>
                      <a:gd name="connsiteY45-710" fmla="*/ 241935 h 1580197"/>
                      <a:gd name="connsiteX46-711" fmla="*/ 287315 w 940118"/>
                      <a:gd name="connsiteY46-712" fmla="*/ 198453 h 1580197"/>
                      <a:gd name="connsiteX47-713" fmla="*/ 286702 w 940118"/>
                      <a:gd name="connsiteY47-714" fmla="*/ 198120 h 1580197"/>
                      <a:gd name="connsiteX48-715" fmla="*/ 359092 w 940118"/>
                      <a:gd name="connsiteY48-716" fmla="*/ 140970 h 1580197"/>
                      <a:gd name="connsiteX49-717" fmla="*/ 378434 w 940118"/>
                      <a:gd name="connsiteY49-718" fmla="*/ 151488 h 1580197"/>
                      <a:gd name="connsiteX50-719" fmla="*/ 378837 w 940118"/>
                      <a:gd name="connsiteY50-720" fmla="*/ 151226 h 1580197"/>
                      <a:gd name="connsiteX51-721" fmla="*/ 360045 w 940118"/>
                      <a:gd name="connsiteY51-722" fmla="*/ 140970 h 1580197"/>
                      <a:gd name="connsiteX52-723" fmla="*/ 486263 w 940118"/>
                      <a:gd name="connsiteY52-724" fmla="*/ 68845 h 1580197"/>
                      <a:gd name="connsiteX53-725" fmla="*/ 485775 w 940118"/>
                      <a:gd name="connsiteY53-726" fmla="*/ 68580 h 1580197"/>
                      <a:gd name="connsiteX54-727" fmla="*/ 572452 w 940118"/>
                      <a:gd name="connsiteY54-728" fmla="*/ 32385 h 1580197"/>
                      <a:gd name="connsiteX55-729" fmla="*/ 595123 w 940118"/>
                      <a:gd name="connsiteY55-730" fmla="*/ 44713 h 1580197"/>
                      <a:gd name="connsiteX56-731" fmla="*/ 595672 w 940118"/>
                      <a:gd name="connsiteY56-732" fmla="*/ 44538 h 1580197"/>
                      <a:gd name="connsiteX57-733" fmla="*/ 573405 w 940118"/>
                      <a:gd name="connsiteY57-734" fmla="*/ 32385 h 1580197"/>
                      <a:gd name="connsiteX58-735" fmla="*/ 679133 w 940118"/>
                      <a:gd name="connsiteY58-736" fmla="*/ 0 h 1580197"/>
                      <a:gd name="connsiteX0-737" fmla="*/ 812750 w 940118"/>
                      <a:gd name="connsiteY0-738" fmla="*/ 163017 h 1580197"/>
                      <a:gd name="connsiteX1-739" fmla="*/ 812706 w 940118"/>
                      <a:gd name="connsiteY1-740" fmla="*/ 163034 h 1580197"/>
                      <a:gd name="connsiteX2-741" fmla="*/ 832937 w 940118"/>
                      <a:gd name="connsiteY2-742" fmla="*/ 174035 h 1580197"/>
                      <a:gd name="connsiteX3-743" fmla="*/ 812750 w 940118"/>
                      <a:gd name="connsiteY3-744" fmla="*/ 163017 h 1580197"/>
                      <a:gd name="connsiteX4-745" fmla="*/ 679133 w 940118"/>
                      <a:gd name="connsiteY4-746" fmla="*/ 0 h 1580197"/>
                      <a:gd name="connsiteX5-747" fmla="*/ 940118 w 940118"/>
                      <a:gd name="connsiteY5-748" fmla="*/ 140970 h 1580197"/>
                      <a:gd name="connsiteX6-749" fmla="*/ 833438 w 940118"/>
                      <a:gd name="connsiteY6-750" fmla="*/ 174308 h 1580197"/>
                      <a:gd name="connsiteX7-751" fmla="*/ 747299 w 940118"/>
                      <a:gd name="connsiteY7-752" fmla="*/ 210278 h 1580197"/>
                      <a:gd name="connsiteX8-753" fmla="*/ 747713 w 940118"/>
                      <a:gd name="connsiteY8-754" fmla="*/ 210503 h 1580197"/>
                      <a:gd name="connsiteX9-755" fmla="*/ 620078 w 940118"/>
                      <a:gd name="connsiteY9-756" fmla="*/ 282893 h 1580197"/>
                      <a:gd name="connsiteX10-757" fmla="*/ 620077 w 940118"/>
                      <a:gd name="connsiteY10-758" fmla="*/ 282893 h 1580197"/>
                      <a:gd name="connsiteX11-759" fmla="*/ 548076 w 940118"/>
                      <a:gd name="connsiteY11-760" fmla="*/ 339736 h 1580197"/>
                      <a:gd name="connsiteX12-761" fmla="*/ 548640 w 940118"/>
                      <a:gd name="connsiteY12-762" fmla="*/ 340043 h 1580197"/>
                      <a:gd name="connsiteX13-763" fmla="*/ 503873 w 940118"/>
                      <a:gd name="connsiteY13-764" fmla="*/ 383858 h 1580197"/>
                      <a:gd name="connsiteX14-765" fmla="*/ 488633 w 940118"/>
                      <a:gd name="connsiteY14-766" fmla="*/ 399098 h 1580197"/>
                      <a:gd name="connsiteX15-767" fmla="*/ 488633 w 940118"/>
                      <a:gd name="connsiteY15-768" fmla="*/ 400050 h 1580197"/>
                      <a:gd name="connsiteX16-769" fmla="*/ 422910 w 940118"/>
                      <a:gd name="connsiteY16-770" fmla="*/ 482918 h 1580197"/>
                      <a:gd name="connsiteX17-771" fmla="*/ 422910 w 940118"/>
                      <a:gd name="connsiteY17-772" fmla="*/ 483870 h 1580197"/>
                      <a:gd name="connsiteX18-773" fmla="*/ 367665 w 940118"/>
                      <a:gd name="connsiteY18-774" fmla="*/ 572453 h 1580197"/>
                      <a:gd name="connsiteX19-775" fmla="*/ 368618 w 940118"/>
                      <a:gd name="connsiteY19-776" fmla="*/ 573405 h 1580197"/>
                      <a:gd name="connsiteX20-777" fmla="*/ 317183 w 940118"/>
                      <a:gd name="connsiteY20-778" fmla="*/ 684847 h 1580197"/>
                      <a:gd name="connsiteX21-779" fmla="*/ 305241 w 940118"/>
                      <a:gd name="connsiteY21-780" fmla="*/ 678329 h 1580197"/>
                      <a:gd name="connsiteX22-781" fmla="*/ 305235 w 940118"/>
                      <a:gd name="connsiteY22-782" fmla="*/ 678350 h 1580197"/>
                      <a:gd name="connsiteX23-783" fmla="*/ 317183 w 940118"/>
                      <a:gd name="connsiteY23-784" fmla="*/ 684847 h 1580197"/>
                      <a:gd name="connsiteX24-785" fmla="*/ 260985 w 940118"/>
                      <a:gd name="connsiteY24-786" fmla="*/ 1014413 h 1580197"/>
                      <a:gd name="connsiteX25-787" fmla="*/ 342900 w 940118"/>
                      <a:gd name="connsiteY25-788" fmla="*/ 1373505 h 1580197"/>
                      <a:gd name="connsiteX26-789" fmla="*/ 546735 w 940118"/>
                      <a:gd name="connsiteY26-790" fmla="*/ 1580197 h 1580197"/>
                      <a:gd name="connsiteX27-791" fmla="*/ 285750 w 940118"/>
                      <a:gd name="connsiteY27-792" fmla="*/ 1438275 h 1580197"/>
                      <a:gd name="connsiteX28-793" fmla="*/ 81915 w 940118"/>
                      <a:gd name="connsiteY28-794" fmla="*/ 1231583 h 1580197"/>
                      <a:gd name="connsiteX29-795" fmla="*/ 0 w 940118"/>
                      <a:gd name="connsiteY29-796" fmla="*/ 872490 h 1580197"/>
                      <a:gd name="connsiteX30-797" fmla="*/ 56197 w 940118"/>
                      <a:gd name="connsiteY30-798" fmla="*/ 542925 h 1580197"/>
                      <a:gd name="connsiteX31-799" fmla="*/ 62441 w 940118"/>
                      <a:gd name="connsiteY31-800" fmla="*/ 546321 h 1580197"/>
                      <a:gd name="connsiteX32-801" fmla="*/ 62617 w 940118"/>
                      <a:gd name="connsiteY32-802" fmla="*/ 545909 h 1580197"/>
                      <a:gd name="connsiteX33-803" fmla="*/ 57150 w 940118"/>
                      <a:gd name="connsiteY33-804" fmla="*/ 542925 h 1580197"/>
                      <a:gd name="connsiteX34-805" fmla="*/ 107444 w 940118"/>
                      <a:gd name="connsiteY34-806" fmla="*/ 431896 h 1580197"/>
                      <a:gd name="connsiteX35-807" fmla="*/ 106680 w 940118"/>
                      <a:gd name="connsiteY35-808" fmla="*/ 431483 h 1580197"/>
                      <a:gd name="connsiteX36-809" fmla="*/ 161925 w 940118"/>
                      <a:gd name="connsiteY36-810" fmla="*/ 341948 h 1580197"/>
                      <a:gd name="connsiteX37-811" fmla="*/ 171758 w 940118"/>
                      <a:gd name="connsiteY37-812" fmla="*/ 347295 h 1580197"/>
                      <a:gd name="connsiteX38-813" fmla="*/ 171778 w 940118"/>
                      <a:gd name="connsiteY38-814" fmla="*/ 347270 h 1580197"/>
                      <a:gd name="connsiteX39-815" fmla="*/ 161925 w 940118"/>
                      <a:gd name="connsiteY39-816" fmla="*/ 341948 h 1580197"/>
                      <a:gd name="connsiteX40-817" fmla="*/ 227648 w 940118"/>
                      <a:gd name="connsiteY40-818" fmla="*/ 258128 h 1580197"/>
                      <a:gd name="connsiteX41-819" fmla="*/ 239906 w 940118"/>
                      <a:gd name="connsiteY41-820" fmla="*/ 264794 h 1580197"/>
                      <a:gd name="connsiteX42-821" fmla="*/ 240267 w 940118"/>
                      <a:gd name="connsiteY42-822" fmla="*/ 264453 h 1580197"/>
                      <a:gd name="connsiteX43-823" fmla="*/ 228600 w 940118"/>
                      <a:gd name="connsiteY43-824" fmla="*/ 258128 h 1580197"/>
                      <a:gd name="connsiteX44-825" fmla="*/ 242888 w 940118"/>
                      <a:gd name="connsiteY44-826" fmla="*/ 241935 h 1580197"/>
                      <a:gd name="connsiteX45-827" fmla="*/ 287315 w 940118"/>
                      <a:gd name="connsiteY45-828" fmla="*/ 198453 h 1580197"/>
                      <a:gd name="connsiteX46-829" fmla="*/ 286702 w 940118"/>
                      <a:gd name="connsiteY46-830" fmla="*/ 198120 h 1580197"/>
                      <a:gd name="connsiteX47-831" fmla="*/ 359092 w 940118"/>
                      <a:gd name="connsiteY47-832" fmla="*/ 140970 h 1580197"/>
                      <a:gd name="connsiteX48-833" fmla="*/ 378434 w 940118"/>
                      <a:gd name="connsiteY48-834" fmla="*/ 151488 h 1580197"/>
                      <a:gd name="connsiteX49-835" fmla="*/ 378837 w 940118"/>
                      <a:gd name="connsiteY49-836" fmla="*/ 151226 h 1580197"/>
                      <a:gd name="connsiteX50-837" fmla="*/ 360045 w 940118"/>
                      <a:gd name="connsiteY50-838" fmla="*/ 140970 h 1580197"/>
                      <a:gd name="connsiteX51-839" fmla="*/ 486263 w 940118"/>
                      <a:gd name="connsiteY51-840" fmla="*/ 68845 h 1580197"/>
                      <a:gd name="connsiteX52-841" fmla="*/ 485775 w 940118"/>
                      <a:gd name="connsiteY52-842" fmla="*/ 68580 h 1580197"/>
                      <a:gd name="connsiteX53-843" fmla="*/ 572452 w 940118"/>
                      <a:gd name="connsiteY53-844" fmla="*/ 32385 h 1580197"/>
                      <a:gd name="connsiteX54-845" fmla="*/ 595123 w 940118"/>
                      <a:gd name="connsiteY54-846" fmla="*/ 44713 h 1580197"/>
                      <a:gd name="connsiteX55-847" fmla="*/ 595672 w 940118"/>
                      <a:gd name="connsiteY55-848" fmla="*/ 44538 h 1580197"/>
                      <a:gd name="connsiteX56-849" fmla="*/ 573405 w 940118"/>
                      <a:gd name="connsiteY56-850" fmla="*/ 32385 h 1580197"/>
                      <a:gd name="connsiteX57-851" fmla="*/ 679133 w 940118"/>
                      <a:gd name="connsiteY57-852" fmla="*/ 0 h 1580197"/>
                      <a:gd name="connsiteX0-853" fmla="*/ 812750 w 940118"/>
                      <a:gd name="connsiteY0-854" fmla="*/ 163017 h 1580197"/>
                      <a:gd name="connsiteX1-855" fmla="*/ 812706 w 940118"/>
                      <a:gd name="connsiteY1-856" fmla="*/ 163034 h 1580197"/>
                      <a:gd name="connsiteX2-857" fmla="*/ 832937 w 940118"/>
                      <a:gd name="connsiteY2-858" fmla="*/ 174035 h 1580197"/>
                      <a:gd name="connsiteX3-859" fmla="*/ 812750 w 940118"/>
                      <a:gd name="connsiteY3-860" fmla="*/ 163017 h 1580197"/>
                      <a:gd name="connsiteX4-861" fmla="*/ 679133 w 940118"/>
                      <a:gd name="connsiteY4-862" fmla="*/ 0 h 1580197"/>
                      <a:gd name="connsiteX5-863" fmla="*/ 940118 w 940118"/>
                      <a:gd name="connsiteY5-864" fmla="*/ 140970 h 1580197"/>
                      <a:gd name="connsiteX6-865" fmla="*/ 747299 w 940118"/>
                      <a:gd name="connsiteY6-866" fmla="*/ 210278 h 1580197"/>
                      <a:gd name="connsiteX7-867" fmla="*/ 747713 w 940118"/>
                      <a:gd name="connsiteY7-868" fmla="*/ 210503 h 1580197"/>
                      <a:gd name="connsiteX8-869" fmla="*/ 620078 w 940118"/>
                      <a:gd name="connsiteY8-870" fmla="*/ 282893 h 1580197"/>
                      <a:gd name="connsiteX9-871" fmla="*/ 620077 w 940118"/>
                      <a:gd name="connsiteY9-872" fmla="*/ 282893 h 1580197"/>
                      <a:gd name="connsiteX10-873" fmla="*/ 548076 w 940118"/>
                      <a:gd name="connsiteY10-874" fmla="*/ 339736 h 1580197"/>
                      <a:gd name="connsiteX11-875" fmla="*/ 548640 w 940118"/>
                      <a:gd name="connsiteY11-876" fmla="*/ 340043 h 1580197"/>
                      <a:gd name="connsiteX12-877" fmla="*/ 503873 w 940118"/>
                      <a:gd name="connsiteY12-878" fmla="*/ 383858 h 1580197"/>
                      <a:gd name="connsiteX13-879" fmla="*/ 488633 w 940118"/>
                      <a:gd name="connsiteY13-880" fmla="*/ 399098 h 1580197"/>
                      <a:gd name="connsiteX14-881" fmla="*/ 488633 w 940118"/>
                      <a:gd name="connsiteY14-882" fmla="*/ 400050 h 1580197"/>
                      <a:gd name="connsiteX15-883" fmla="*/ 422910 w 940118"/>
                      <a:gd name="connsiteY15-884" fmla="*/ 482918 h 1580197"/>
                      <a:gd name="connsiteX16-885" fmla="*/ 422910 w 940118"/>
                      <a:gd name="connsiteY16-886" fmla="*/ 483870 h 1580197"/>
                      <a:gd name="connsiteX17-887" fmla="*/ 367665 w 940118"/>
                      <a:gd name="connsiteY17-888" fmla="*/ 572453 h 1580197"/>
                      <a:gd name="connsiteX18-889" fmla="*/ 368618 w 940118"/>
                      <a:gd name="connsiteY18-890" fmla="*/ 573405 h 1580197"/>
                      <a:gd name="connsiteX19-891" fmla="*/ 317183 w 940118"/>
                      <a:gd name="connsiteY19-892" fmla="*/ 684847 h 1580197"/>
                      <a:gd name="connsiteX20-893" fmla="*/ 305241 w 940118"/>
                      <a:gd name="connsiteY20-894" fmla="*/ 678329 h 1580197"/>
                      <a:gd name="connsiteX21-895" fmla="*/ 305235 w 940118"/>
                      <a:gd name="connsiteY21-896" fmla="*/ 678350 h 1580197"/>
                      <a:gd name="connsiteX22-897" fmla="*/ 317183 w 940118"/>
                      <a:gd name="connsiteY22-898" fmla="*/ 684847 h 1580197"/>
                      <a:gd name="connsiteX23-899" fmla="*/ 260985 w 940118"/>
                      <a:gd name="connsiteY23-900" fmla="*/ 1014413 h 1580197"/>
                      <a:gd name="connsiteX24-901" fmla="*/ 342900 w 940118"/>
                      <a:gd name="connsiteY24-902" fmla="*/ 1373505 h 1580197"/>
                      <a:gd name="connsiteX25-903" fmla="*/ 546735 w 940118"/>
                      <a:gd name="connsiteY25-904" fmla="*/ 1580197 h 1580197"/>
                      <a:gd name="connsiteX26-905" fmla="*/ 285750 w 940118"/>
                      <a:gd name="connsiteY26-906" fmla="*/ 1438275 h 1580197"/>
                      <a:gd name="connsiteX27-907" fmla="*/ 81915 w 940118"/>
                      <a:gd name="connsiteY27-908" fmla="*/ 1231583 h 1580197"/>
                      <a:gd name="connsiteX28-909" fmla="*/ 0 w 940118"/>
                      <a:gd name="connsiteY28-910" fmla="*/ 872490 h 1580197"/>
                      <a:gd name="connsiteX29-911" fmla="*/ 56197 w 940118"/>
                      <a:gd name="connsiteY29-912" fmla="*/ 542925 h 1580197"/>
                      <a:gd name="connsiteX30-913" fmla="*/ 62441 w 940118"/>
                      <a:gd name="connsiteY30-914" fmla="*/ 546321 h 1580197"/>
                      <a:gd name="connsiteX31-915" fmla="*/ 62617 w 940118"/>
                      <a:gd name="connsiteY31-916" fmla="*/ 545909 h 1580197"/>
                      <a:gd name="connsiteX32-917" fmla="*/ 57150 w 940118"/>
                      <a:gd name="connsiteY32-918" fmla="*/ 542925 h 1580197"/>
                      <a:gd name="connsiteX33-919" fmla="*/ 107444 w 940118"/>
                      <a:gd name="connsiteY33-920" fmla="*/ 431896 h 1580197"/>
                      <a:gd name="connsiteX34-921" fmla="*/ 106680 w 940118"/>
                      <a:gd name="connsiteY34-922" fmla="*/ 431483 h 1580197"/>
                      <a:gd name="connsiteX35-923" fmla="*/ 161925 w 940118"/>
                      <a:gd name="connsiteY35-924" fmla="*/ 341948 h 1580197"/>
                      <a:gd name="connsiteX36-925" fmla="*/ 171758 w 940118"/>
                      <a:gd name="connsiteY36-926" fmla="*/ 347295 h 1580197"/>
                      <a:gd name="connsiteX37-927" fmla="*/ 171778 w 940118"/>
                      <a:gd name="connsiteY37-928" fmla="*/ 347270 h 1580197"/>
                      <a:gd name="connsiteX38-929" fmla="*/ 161925 w 940118"/>
                      <a:gd name="connsiteY38-930" fmla="*/ 341948 h 1580197"/>
                      <a:gd name="connsiteX39-931" fmla="*/ 227648 w 940118"/>
                      <a:gd name="connsiteY39-932" fmla="*/ 258128 h 1580197"/>
                      <a:gd name="connsiteX40-933" fmla="*/ 239906 w 940118"/>
                      <a:gd name="connsiteY40-934" fmla="*/ 264794 h 1580197"/>
                      <a:gd name="connsiteX41-935" fmla="*/ 240267 w 940118"/>
                      <a:gd name="connsiteY41-936" fmla="*/ 264453 h 1580197"/>
                      <a:gd name="connsiteX42-937" fmla="*/ 228600 w 940118"/>
                      <a:gd name="connsiteY42-938" fmla="*/ 258128 h 1580197"/>
                      <a:gd name="connsiteX43-939" fmla="*/ 242888 w 940118"/>
                      <a:gd name="connsiteY43-940" fmla="*/ 241935 h 1580197"/>
                      <a:gd name="connsiteX44-941" fmla="*/ 287315 w 940118"/>
                      <a:gd name="connsiteY44-942" fmla="*/ 198453 h 1580197"/>
                      <a:gd name="connsiteX45-943" fmla="*/ 286702 w 940118"/>
                      <a:gd name="connsiteY45-944" fmla="*/ 198120 h 1580197"/>
                      <a:gd name="connsiteX46-945" fmla="*/ 359092 w 940118"/>
                      <a:gd name="connsiteY46-946" fmla="*/ 140970 h 1580197"/>
                      <a:gd name="connsiteX47-947" fmla="*/ 378434 w 940118"/>
                      <a:gd name="connsiteY47-948" fmla="*/ 151488 h 1580197"/>
                      <a:gd name="connsiteX48-949" fmla="*/ 378837 w 940118"/>
                      <a:gd name="connsiteY48-950" fmla="*/ 151226 h 1580197"/>
                      <a:gd name="connsiteX49-951" fmla="*/ 360045 w 940118"/>
                      <a:gd name="connsiteY49-952" fmla="*/ 140970 h 1580197"/>
                      <a:gd name="connsiteX50-953" fmla="*/ 486263 w 940118"/>
                      <a:gd name="connsiteY50-954" fmla="*/ 68845 h 1580197"/>
                      <a:gd name="connsiteX51-955" fmla="*/ 485775 w 940118"/>
                      <a:gd name="connsiteY51-956" fmla="*/ 68580 h 1580197"/>
                      <a:gd name="connsiteX52-957" fmla="*/ 572452 w 940118"/>
                      <a:gd name="connsiteY52-958" fmla="*/ 32385 h 1580197"/>
                      <a:gd name="connsiteX53-959" fmla="*/ 595123 w 940118"/>
                      <a:gd name="connsiteY53-960" fmla="*/ 44713 h 1580197"/>
                      <a:gd name="connsiteX54-961" fmla="*/ 595672 w 940118"/>
                      <a:gd name="connsiteY54-962" fmla="*/ 44538 h 1580197"/>
                      <a:gd name="connsiteX55-963" fmla="*/ 573405 w 940118"/>
                      <a:gd name="connsiteY55-964" fmla="*/ 32385 h 1580197"/>
                      <a:gd name="connsiteX56-965" fmla="*/ 679133 w 940118"/>
                      <a:gd name="connsiteY56-966" fmla="*/ 0 h 1580197"/>
                      <a:gd name="connsiteX0-967" fmla="*/ 832937 w 940118"/>
                      <a:gd name="connsiteY0-968" fmla="*/ 174035 h 1580197"/>
                      <a:gd name="connsiteX1-969" fmla="*/ 812706 w 940118"/>
                      <a:gd name="connsiteY1-970" fmla="*/ 163034 h 1580197"/>
                      <a:gd name="connsiteX2-971" fmla="*/ 832937 w 940118"/>
                      <a:gd name="connsiteY2-972" fmla="*/ 174035 h 1580197"/>
                      <a:gd name="connsiteX3-973" fmla="*/ 679133 w 940118"/>
                      <a:gd name="connsiteY3-974" fmla="*/ 0 h 1580197"/>
                      <a:gd name="connsiteX4-975" fmla="*/ 940118 w 940118"/>
                      <a:gd name="connsiteY4-976" fmla="*/ 140970 h 1580197"/>
                      <a:gd name="connsiteX5-977" fmla="*/ 747299 w 940118"/>
                      <a:gd name="connsiteY5-978" fmla="*/ 210278 h 1580197"/>
                      <a:gd name="connsiteX6-979" fmla="*/ 747713 w 940118"/>
                      <a:gd name="connsiteY6-980" fmla="*/ 210503 h 1580197"/>
                      <a:gd name="connsiteX7-981" fmla="*/ 620078 w 940118"/>
                      <a:gd name="connsiteY7-982" fmla="*/ 282893 h 1580197"/>
                      <a:gd name="connsiteX8-983" fmla="*/ 620077 w 940118"/>
                      <a:gd name="connsiteY8-984" fmla="*/ 282893 h 1580197"/>
                      <a:gd name="connsiteX9-985" fmla="*/ 548076 w 940118"/>
                      <a:gd name="connsiteY9-986" fmla="*/ 339736 h 1580197"/>
                      <a:gd name="connsiteX10-987" fmla="*/ 548640 w 940118"/>
                      <a:gd name="connsiteY10-988" fmla="*/ 340043 h 1580197"/>
                      <a:gd name="connsiteX11-989" fmla="*/ 503873 w 940118"/>
                      <a:gd name="connsiteY11-990" fmla="*/ 383858 h 1580197"/>
                      <a:gd name="connsiteX12-991" fmla="*/ 488633 w 940118"/>
                      <a:gd name="connsiteY12-992" fmla="*/ 399098 h 1580197"/>
                      <a:gd name="connsiteX13-993" fmla="*/ 488633 w 940118"/>
                      <a:gd name="connsiteY13-994" fmla="*/ 400050 h 1580197"/>
                      <a:gd name="connsiteX14-995" fmla="*/ 422910 w 940118"/>
                      <a:gd name="connsiteY14-996" fmla="*/ 482918 h 1580197"/>
                      <a:gd name="connsiteX15-997" fmla="*/ 422910 w 940118"/>
                      <a:gd name="connsiteY15-998" fmla="*/ 483870 h 1580197"/>
                      <a:gd name="connsiteX16-999" fmla="*/ 367665 w 940118"/>
                      <a:gd name="connsiteY16-1000" fmla="*/ 572453 h 1580197"/>
                      <a:gd name="connsiteX17-1001" fmla="*/ 368618 w 940118"/>
                      <a:gd name="connsiteY17-1002" fmla="*/ 573405 h 1580197"/>
                      <a:gd name="connsiteX18-1003" fmla="*/ 317183 w 940118"/>
                      <a:gd name="connsiteY18-1004" fmla="*/ 684847 h 1580197"/>
                      <a:gd name="connsiteX19-1005" fmla="*/ 305241 w 940118"/>
                      <a:gd name="connsiteY19-1006" fmla="*/ 678329 h 1580197"/>
                      <a:gd name="connsiteX20-1007" fmla="*/ 305235 w 940118"/>
                      <a:gd name="connsiteY20-1008" fmla="*/ 678350 h 1580197"/>
                      <a:gd name="connsiteX21-1009" fmla="*/ 317183 w 940118"/>
                      <a:gd name="connsiteY21-1010" fmla="*/ 684847 h 1580197"/>
                      <a:gd name="connsiteX22-1011" fmla="*/ 260985 w 940118"/>
                      <a:gd name="connsiteY22-1012" fmla="*/ 1014413 h 1580197"/>
                      <a:gd name="connsiteX23-1013" fmla="*/ 342900 w 940118"/>
                      <a:gd name="connsiteY23-1014" fmla="*/ 1373505 h 1580197"/>
                      <a:gd name="connsiteX24-1015" fmla="*/ 546735 w 940118"/>
                      <a:gd name="connsiteY24-1016" fmla="*/ 1580197 h 1580197"/>
                      <a:gd name="connsiteX25-1017" fmla="*/ 285750 w 940118"/>
                      <a:gd name="connsiteY25-1018" fmla="*/ 1438275 h 1580197"/>
                      <a:gd name="connsiteX26-1019" fmla="*/ 81915 w 940118"/>
                      <a:gd name="connsiteY26-1020" fmla="*/ 1231583 h 1580197"/>
                      <a:gd name="connsiteX27-1021" fmla="*/ 0 w 940118"/>
                      <a:gd name="connsiteY27-1022" fmla="*/ 872490 h 1580197"/>
                      <a:gd name="connsiteX28-1023" fmla="*/ 56197 w 940118"/>
                      <a:gd name="connsiteY28-1024" fmla="*/ 542925 h 1580197"/>
                      <a:gd name="connsiteX29-1025" fmla="*/ 62441 w 940118"/>
                      <a:gd name="connsiteY29-1026" fmla="*/ 546321 h 1580197"/>
                      <a:gd name="connsiteX30-1027" fmla="*/ 62617 w 940118"/>
                      <a:gd name="connsiteY30-1028" fmla="*/ 545909 h 1580197"/>
                      <a:gd name="connsiteX31-1029" fmla="*/ 57150 w 940118"/>
                      <a:gd name="connsiteY31-1030" fmla="*/ 542925 h 1580197"/>
                      <a:gd name="connsiteX32-1031" fmla="*/ 107444 w 940118"/>
                      <a:gd name="connsiteY32-1032" fmla="*/ 431896 h 1580197"/>
                      <a:gd name="connsiteX33-1033" fmla="*/ 106680 w 940118"/>
                      <a:gd name="connsiteY33-1034" fmla="*/ 431483 h 1580197"/>
                      <a:gd name="connsiteX34-1035" fmla="*/ 161925 w 940118"/>
                      <a:gd name="connsiteY34-1036" fmla="*/ 341948 h 1580197"/>
                      <a:gd name="connsiteX35-1037" fmla="*/ 171758 w 940118"/>
                      <a:gd name="connsiteY35-1038" fmla="*/ 347295 h 1580197"/>
                      <a:gd name="connsiteX36-1039" fmla="*/ 171778 w 940118"/>
                      <a:gd name="connsiteY36-1040" fmla="*/ 347270 h 1580197"/>
                      <a:gd name="connsiteX37-1041" fmla="*/ 161925 w 940118"/>
                      <a:gd name="connsiteY37-1042" fmla="*/ 341948 h 1580197"/>
                      <a:gd name="connsiteX38-1043" fmla="*/ 227648 w 940118"/>
                      <a:gd name="connsiteY38-1044" fmla="*/ 258128 h 1580197"/>
                      <a:gd name="connsiteX39-1045" fmla="*/ 239906 w 940118"/>
                      <a:gd name="connsiteY39-1046" fmla="*/ 264794 h 1580197"/>
                      <a:gd name="connsiteX40-1047" fmla="*/ 240267 w 940118"/>
                      <a:gd name="connsiteY40-1048" fmla="*/ 264453 h 1580197"/>
                      <a:gd name="connsiteX41-1049" fmla="*/ 228600 w 940118"/>
                      <a:gd name="connsiteY41-1050" fmla="*/ 258128 h 1580197"/>
                      <a:gd name="connsiteX42-1051" fmla="*/ 242888 w 940118"/>
                      <a:gd name="connsiteY42-1052" fmla="*/ 241935 h 1580197"/>
                      <a:gd name="connsiteX43-1053" fmla="*/ 287315 w 940118"/>
                      <a:gd name="connsiteY43-1054" fmla="*/ 198453 h 1580197"/>
                      <a:gd name="connsiteX44-1055" fmla="*/ 286702 w 940118"/>
                      <a:gd name="connsiteY44-1056" fmla="*/ 198120 h 1580197"/>
                      <a:gd name="connsiteX45-1057" fmla="*/ 359092 w 940118"/>
                      <a:gd name="connsiteY45-1058" fmla="*/ 140970 h 1580197"/>
                      <a:gd name="connsiteX46-1059" fmla="*/ 378434 w 940118"/>
                      <a:gd name="connsiteY46-1060" fmla="*/ 151488 h 1580197"/>
                      <a:gd name="connsiteX47-1061" fmla="*/ 378837 w 940118"/>
                      <a:gd name="connsiteY47-1062" fmla="*/ 151226 h 1580197"/>
                      <a:gd name="connsiteX48-1063" fmla="*/ 360045 w 940118"/>
                      <a:gd name="connsiteY48-1064" fmla="*/ 140970 h 1580197"/>
                      <a:gd name="connsiteX49-1065" fmla="*/ 486263 w 940118"/>
                      <a:gd name="connsiteY49-1066" fmla="*/ 68845 h 1580197"/>
                      <a:gd name="connsiteX50-1067" fmla="*/ 485775 w 940118"/>
                      <a:gd name="connsiteY50-1068" fmla="*/ 68580 h 1580197"/>
                      <a:gd name="connsiteX51-1069" fmla="*/ 572452 w 940118"/>
                      <a:gd name="connsiteY51-1070" fmla="*/ 32385 h 1580197"/>
                      <a:gd name="connsiteX52-1071" fmla="*/ 595123 w 940118"/>
                      <a:gd name="connsiteY52-1072" fmla="*/ 44713 h 1580197"/>
                      <a:gd name="connsiteX53-1073" fmla="*/ 595672 w 940118"/>
                      <a:gd name="connsiteY53-1074" fmla="*/ 44538 h 1580197"/>
                      <a:gd name="connsiteX54-1075" fmla="*/ 573405 w 940118"/>
                      <a:gd name="connsiteY54-1076" fmla="*/ 32385 h 1580197"/>
                      <a:gd name="connsiteX55-1077" fmla="*/ 679133 w 940118"/>
                      <a:gd name="connsiteY55-1078" fmla="*/ 0 h 1580197"/>
                      <a:gd name="connsiteX0-1079" fmla="*/ 679133 w 940118"/>
                      <a:gd name="connsiteY0-1080" fmla="*/ 0 h 1580197"/>
                      <a:gd name="connsiteX1-1081" fmla="*/ 940118 w 940118"/>
                      <a:gd name="connsiteY1-1082" fmla="*/ 140970 h 1580197"/>
                      <a:gd name="connsiteX2-1083" fmla="*/ 747299 w 940118"/>
                      <a:gd name="connsiteY2-1084" fmla="*/ 210278 h 1580197"/>
                      <a:gd name="connsiteX3-1085" fmla="*/ 747713 w 940118"/>
                      <a:gd name="connsiteY3-1086" fmla="*/ 210503 h 1580197"/>
                      <a:gd name="connsiteX4-1087" fmla="*/ 620078 w 940118"/>
                      <a:gd name="connsiteY4-1088" fmla="*/ 282893 h 1580197"/>
                      <a:gd name="connsiteX5-1089" fmla="*/ 620077 w 940118"/>
                      <a:gd name="connsiteY5-1090" fmla="*/ 282893 h 1580197"/>
                      <a:gd name="connsiteX6-1091" fmla="*/ 548076 w 940118"/>
                      <a:gd name="connsiteY6-1092" fmla="*/ 339736 h 1580197"/>
                      <a:gd name="connsiteX7-1093" fmla="*/ 548640 w 940118"/>
                      <a:gd name="connsiteY7-1094" fmla="*/ 340043 h 1580197"/>
                      <a:gd name="connsiteX8-1095" fmla="*/ 503873 w 940118"/>
                      <a:gd name="connsiteY8-1096" fmla="*/ 383858 h 1580197"/>
                      <a:gd name="connsiteX9-1097" fmla="*/ 488633 w 940118"/>
                      <a:gd name="connsiteY9-1098" fmla="*/ 399098 h 1580197"/>
                      <a:gd name="connsiteX10-1099" fmla="*/ 488633 w 940118"/>
                      <a:gd name="connsiteY10-1100" fmla="*/ 400050 h 1580197"/>
                      <a:gd name="connsiteX11-1101" fmla="*/ 422910 w 940118"/>
                      <a:gd name="connsiteY11-1102" fmla="*/ 482918 h 1580197"/>
                      <a:gd name="connsiteX12-1103" fmla="*/ 422910 w 940118"/>
                      <a:gd name="connsiteY12-1104" fmla="*/ 483870 h 1580197"/>
                      <a:gd name="connsiteX13-1105" fmla="*/ 367665 w 940118"/>
                      <a:gd name="connsiteY13-1106" fmla="*/ 572453 h 1580197"/>
                      <a:gd name="connsiteX14-1107" fmla="*/ 368618 w 940118"/>
                      <a:gd name="connsiteY14-1108" fmla="*/ 573405 h 1580197"/>
                      <a:gd name="connsiteX15-1109" fmla="*/ 317183 w 940118"/>
                      <a:gd name="connsiteY15-1110" fmla="*/ 684847 h 1580197"/>
                      <a:gd name="connsiteX16-1111" fmla="*/ 305241 w 940118"/>
                      <a:gd name="connsiteY16-1112" fmla="*/ 678329 h 1580197"/>
                      <a:gd name="connsiteX17-1113" fmla="*/ 305235 w 940118"/>
                      <a:gd name="connsiteY17-1114" fmla="*/ 678350 h 1580197"/>
                      <a:gd name="connsiteX18-1115" fmla="*/ 317183 w 940118"/>
                      <a:gd name="connsiteY18-1116" fmla="*/ 684847 h 1580197"/>
                      <a:gd name="connsiteX19-1117" fmla="*/ 260985 w 940118"/>
                      <a:gd name="connsiteY19-1118" fmla="*/ 1014413 h 1580197"/>
                      <a:gd name="connsiteX20-1119" fmla="*/ 342900 w 940118"/>
                      <a:gd name="connsiteY20-1120" fmla="*/ 1373505 h 1580197"/>
                      <a:gd name="connsiteX21-1121" fmla="*/ 546735 w 940118"/>
                      <a:gd name="connsiteY21-1122" fmla="*/ 1580197 h 1580197"/>
                      <a:gd name="connsiteX22-1123" fmla="*/ 285750 w 940118"/>
                      <a:gd name="connsiteY22-1124" fmla="*/ 1438275 h 1580197"/>
                      <a:gd name="connsiteX23-1125" fmla="*/ 81915 w 940118"/>
                      <a:gd name="connsiteY23-1126" fmla="*/ 1231583 h 1580197"/>
                      <a:gd name="connsiteX24-1127" fmla="*/ 0 w 940118"/>
                      <a:gd name="connsiteY24-1128" fmla="*/ 872490 h 1580197"/>
                      <a:gd name="connsiteX25-1129" fmla="*/ 56197 w 940118"/>
                      <a:gd name="connsiteY25-1130" fmla="*/ 542925 h 1580197"/>
                      <a:gd name="connsiteX26-1131" fmla="*/ 62441 w 940118"/>
                      <a:gd name="connsiteY26-1132" fmla="*/ 546321 h 1580197"/>
                      <a:gd name="connsiteX27-1133" fmla="*/ 62617 w 940118"/>
                      <a:gd name="connsiteY27-1134" fmla="*/ 545909 h 1580197"/>
                      <a:gd name="connsiteX28-1135" fmla="*/ 57150 w 940118"/>
                      <a:gd name="connsiteY28-1136" fmla="*/ 542925 h 1580197"/>
                      <a:gd name="connsiteX29-1137" fmla="*/ 107444 w 940118"/>
                      <a:gd name="connsiteY29-1138" fmla="*/ 431896 h 1580197"/>
                      <a:gd name="connsiteX30-1139" fmla="*/ 106680 w 940118"/>
                      <a:gd name="connsiteY30-1140" fmla="*/ 431483 h 1580197"/>
                      <a:gd name="connsiteX31-1141" fmla="*/ 161925 w 940118"/>
                      <a:gd name="connsiteY31-1142" fmla="*/ 341948 h 1580197"/>
                      <a:gd name="connsiteX32-1143" fmla="*/ 171758 w 940118"/>
                      <a:gd name="connsiteY32-1144" fmla="*/ 347295 h 1580197"/>
                      <a:gd name="connsiteX33-1145" fmla="*/ 171778 w 940118"/>
                      <a:gd name="connsiteY33-1146" fmla="*/ 347270 h 1580197"/>
                      <a:gd name="connsiteX34-1147" fmla="*/ 161925 w 940118"/>
                      <a:gd name="connsiteY34-1148" fmla="*/ 341948 h 1580197"/>
                      <a:gd name="connsiteX35-1149" fmla="*/ 227648 w 940118"/>
                      <a:gd name="connsiteY35-1150" fmla="*/ 258128 h 1580197"/>
                      <a:gd name="connsiteX36-1151" fmla="*/ 239906 w 940118"/>
                      <a:gd name="connsiteY36-1152" fmla="*/ 264794 h 1580197"/>
                      <a:gd name="connsiteX37-1153" fmla="*/ 240267 w 940118"/>
                      <a:gd name="connsiteY37-1154" fmla="*/ 264453 h 1580197"/>
                      <a:gd name="connsiteX38-1155" fmla="*/ 228600 w 940118"/>
                      <a:gd name="connsiteY38-1156" fmla="*/ 258128 h 1580197"/>
                      <a:gd name="connsiteX39-1157" fmla="*/ 242888 w 940118"/>
                      <a:gd name="connsiteY39-1158" fmla="*/ 241935 h 1580197"/>
                      <a:gd name="connsiteX40-1159" fmla="*/ 287315 w 940118"/>
                      <a:gd name="connsiteY40-1160" fmla="*/ 198453 h 1580197"/>
                      <a:gd name="connsiteX41-1161" fmla="*/ 286702 w 940118"/>
                      <a:gd name="connsiteY41-1162" fmla="*/ 198120 h 1580197"/>
                      <a:gd name="connsiteX42-1163" fmla="*/ 359092 w 940118"/>
                      <a:gd name="connsiteY42-1164" fmla="*/ 140970 h 1580197"/>
                      <a:gd name="connsiteX43-1165" fmla="*/ 378434 w 940118"/>
                      <a:gd name="connsiteY43-1166" fmla="*/ 151488 h 1580197"/>
                      <a:gd name="connsiteX44-1167" fmla="*/ 378837 w 940118"/>
                      <a:gd name="connsiteY44-1168" fmla="*/ 151226 h 1580197"/>
                      <a:gd name="connsiteX45-1169" fmla="*/ 360045 w 940118"/>
                      <a:gd name="connsiteY45-1170" fmla="*/ 140970 h 1580197"/>
                      <a:gd name="connsiteX46-1171" fmla="*/ 486263 w 940118"/>
                      <a:gd name="connsiteY46-1172" fmla="*/ 68845 h 1580197"/>
                      <a:gd name="connsiteX47-1173" fmla="*/ 485775 w 940118"/>
                      <a:gd name="connsiteY47-1174" fmla="*/ 68580 h 1580197"/>
                      <a:gd name="connsiteX48-1175" fmla="*/ 572452 w 940118"/>
                      <a:gd name="connsiteY48-1176" fmla="*/ 32385 h 1580197"/>
                      <a:gd name="connsiteX49-1177" fmla="*/ 595123 w 940118"/>
                      <a:gd name="connsiteY49-1178" fmla="*/ 44713 h 1580197"/>
                      <a:gd name="connsiteX50-1179" fmla="*/ 595672 w 940118"/>
                      <a:gd name="connsiteY50-1180" fmla="*/ 44538 h 1580197"/>
                      <a:gd name="connsiteX51-1181" fmla="*/ 573405 w 940118"/>
                      <a:gd name="connsiteY51-1182" fmla="*/ 32385 h 1580197"/>
                      <a:gd name="connsiteX52-1183" fmla="*/ 679133 w 940118"/>
                      <a:gd name="connsiteY52-1184" fmla="*/ 0 h 1580197"/>
                      <a:gd name="connsiteX0-1185" fmla="*/ 679133 w 940118"/>
                      <a:gd name="connsiteY0-1186" fmla="*/ 0 h 1580197"/>
                      <a:gd name="connsiteX1-1187" fmla="*/ 940118 w 940118"/>
                      <a:gd name="connsiteY1-1188" fmla="*/ 140970 h 1580197"/>
                      <a:gd name="connsiteX2-1189" fmla="*/ 747299 w 940118"/>
                      <a:gd name="connsiteY2-1190" fmla="*/ 210278 h 1580197"/>
                      <a:gd name="connsiteX3-1191" fmla="*/ 747713 w 940118"/>
                      <a:gd name="connsiteY3-1192" fmla="*/ 210503 h 1580197"/>
                      <a:gd name="connsiteX4-1193" fmla="*/ 620078 w 940118"/>
                      <a:gd name="connsiteY4-1194" fmla="*/ 282893 h 1580197"/>
                      <a:gd name="connsiteX5-1195" fmla="*/ 620077 w 940118"/>
                      <a:gd name="connsiteY5-1196" fmla="*/ 282893 h 1580197"/>
                      <a:gd name="connsiteX6-1197" fmla="*/ 548076 w 940118"/>
                      <a:gd name="connsiteY6-1198" fmla="*/ 339736 h 1580197"/>
                      <a:gd name="connsiteX7-1199" fmla="*/ 548640 w 940118"/>
                      <a:gd name="connsiteY7-1200" fmla="*/ 340043 h 1580197"/>
                      <a:gd name="connsiteX8-1201" fmla="*/ 503873 w 940118"/>
                      <a:gd name="connsiteY8-1202" fmla="*/ 383858 h 1580197"/>
                      <a:gd name="connsiteX9-1203" fmla="*/ 488633 w 940118"/>
                      <a:gd name="connsiteY9-1204" fmla="*/ 399098 h 1580197"/>
                      <a:gd name="connsiteX10-1205" fmla="*/ 488633 w 940118"/>
                      <a:gd name="connsiteY10-1206" fmla="*/ 400050 h 1580197"/>
                      <a:gd name="connsiteX11-1207" fmla="*/ 422910 w 940118"/>
                      <a:gd name="connsiteY11-1208" fmla="*/ 482918 h 1580197"/>
                      <a:gd name="connsiteX12-1209" fmla="*/ 422910 w 940118"/>
                      <a:gd name="connsiteY12-1210" fmla="*/ 483870 h 1580197"/>
                      <a:gd name="connsiteX13-1211" fmla="*/ 367665 w 940118"/>
                      <a:gd name="connsiteY13-1212" fmla="*/ 572453 h 1580197"/>
                      <a:gd name="connsiteX14-1213" fmla="*/ 368618 w 940118"/>
                      <a:gd name="connsiteY14-1214" fmla="*/ 573405 h 1580197"/>
                      <a:gd name="connsiteX15-1215" fmla="*/ 317183 w 940118"/>
                      <a:gd name="connsiteY15-1216" fmla="*/ 684847 h 1580197"/>
                      <a:gd name="connsiteX16-1217" fmla="*/ 305241 w 940118"/>
                      <a:gd name="connsiteY16-1218" fmla="*/ 678329 h 1580197"/>
                      <a:gd name="connsiteX17-1219" fmla="*/ 305235 w 940118"/>
                      <a:gd name="connsiteY17-1220" fmla="*/ 678350 h 1580197"/>
                      <a:gd name="connsiteX18-1221" fmla="*/ 317183 w 940118"/>
                      <a:gd name="connsiteY18-1222" fmla="*/ 684847 h 1580197"/>
                      <a:gd name="connsiteX19-1223" fmla="*/ 260985 w 940118"/>
                      <a:gd name="connsiteY19-1224" fmla="*/ 1014413 h 1580197"/>
                      <a:gd name="connsiteX20-1225" fmla="*/ 342900 w 940118"/>
                      <a:gd name="connsiteY20-1226" fmla="*/ 1373505 h 1580197"/>
                      <a:gd name="connsiteX21-1227" fmla="*/ 546735 w 940118"/>
                      <a:gd name="connsiteY21-1228" fmla="*/ 1580197 h 1580197"/>
                      <a:gd name="connsiteX22-1229" fmla="*/ 285750 w 940118"/>
                      <a:gd name="connsiteY22-1230" fmla="*/ 1438275 h 1580197"/>
                      <a:gd name="connsiteX23-1231" fmla="*/ 81915 w 940118"/>
                      <a:gd name="connsiteY23-1232" fmla="*/ 1231583 h 1580197"/>
                      <a:gd name="connsiteX24-1233" fmla="*/ 0 w 940118"/>
                      <a:gd name="connsiteY24-1234" fmla="*/ 872490 h 1580197"/>
                      <a:gd name="connsiteX25-1235" fmla="*/ 56197 w 940118"/>
                      <a:gd name="connsiteY25-1236" fmla="*/ 542925 h 1580197"/>
                      <a:gd name="connsiteX26-1237" fmla="*/ 62441 w 940118"/>
                      <a:gd name="connsiteY26-1238" fmla="*/ 546321 h 1580197"/>
                      <a:gd name="connsiteX27-1239" fmla="*/ 62617 w 940118"/>
                      <a:gd name="connsiteY27-1240" fmla="*/ 545909 h 1580197"/>
                      <a:gd name="connsiteX28-1241" fmla="*/ 57150 w 940118"/>
                      <a:gd name="connsiteY28-1242" fmla="*/ 542925 h 1580197"/>
                      <a:gd name="connsiteX29-1243" fmla="*/ 107444 w 940118"/>
                      <a:gd name="connsiteY29-1244" fmla="*/ 431896 h 1580197"/>
                      <a:gd name="connsiteX30-1245" fmla="*/ 106680 w 940118"/>
                      <a:gd name="connsiteY30-1246" fmla="*/ 431483 h 1580197"/>
                      <a:gd name="connsiteX31-1247" fmla="*/ 161925 w 940118"/>
                      <a:gd name="connsiteY31-1248" fmla="*/ 341948 h 1580197"/>
                      <a:gd name="connsiteX32-1249" fmla="*/ 171758 w 940118"/>
                      <a:gd name="connsiteY32-1250" fmla="*/ 347295 h 1580197"/>
                      <a:gd name="connsiteX33-1251" fmla="*/ 171778 w 940118"/>
                      <a:gd name="connsiteY33-1252" fmla="*/ 347270 h 1580197"/>
                      <a:gd name="connsiteX34-1253" fmla="*/ 161925 w 940118"/>
                      <a:gd name="connsiteY34-1254" fmla="*/ 341948 h 1580197"/>
                      <a:gd name="connsiteX35-1255" fmla="*/ 227648 w 940118"/>
                      <a:gd name="connsiteY35-1256" fmla="*/ 258128 h 1580197"/>
                      <a:gd name="connsiteX36-1257" fmla="*/ 239906 w 940118"/>
                      <a:gd name="connsiteY36-1258" fmla="*/ 264794 h 1580197"/>
                      <a:gd name="connsiteX37-1259" fmla="*/ 240267 w 940118"/>
                      <a:gd name="connsiteY37-1260" fmla="*/ 264453 h 1580197"/>
                      <a:gd name="connsiteX38-1261" fmla="*/ 228600 w 940118"/>
                      <a:gd name="connsiteY38-1262" fmla="*/ 258128 h 1580197"/>
                      <a:gd name="connsiteX39-1263" fmla="*/ 242888 w 940118"/>
                      <a:gd name="connsiteY39-1264" fmla="*/ 241935 h 1580197"/>
                      <a:gd name="connsiteX40-1265" fmla="*/ 287315 w 940118"/>
                      <a:gd name="connsiteY40-1266" fmla="*/ 198453 h 1580197"/>
                      <a:gd name="connsiteX41-1267" fmla="*/ 286702 w 940118"/>
                      <a:gd name="connsiteY41-1268" fmla="*/ 198120 h 1580197"/>
                      <a:gd name="connsiteX42-1269" fmla="*/ 359092 w 940118"/>
                      <a:gd name="connsiteY42-1270" fmla="*/ 140970 h 1580197"/>
                      <a:gd name="connsiteX43-1271" fmla="*/ 378434 w 940118"/>
                      <a:gd name="connsiteY43-1272" fmla="*/ 151488 h 1580197"/>
                      <a:gd name="connsiteX44-1273" fmla="*/ 378837 w 940118"/>
                      <a:gd name="connsiteY44-1274" fmla="*/ 151226 h 1580197"/>
                      <a:gd name="connsiteX45-1275" fmla="*/ 360045 w 940118"/>
                      <a:gd name="connsiteY45-1276" fmla="*/ 140970 h 1580197"/>
                      <a:gd name="connsiteX46-1277" fmla="*/ 486263 w 940118"/>
                      <a:gd name="connsiteY46-1278" fmla="*/ 68845 h 1580197"/>
                      <a:gd name="connsiteX47-1279" fmla="*/ 485775 w 940118"/>
                      <a:gd name="connsiteY47-1280" fmla="*/ 68580 h 1580197"/>
                      <a:gd name="connsiteX48-1281" fmla="*/ 572452 w 940118"/>
                      <a:gd name="connsiteY48-1282" fmla="*/ 32385 h 1580197"/>
                      <a:gd name="connsiteX49-1283" fmla="*/ 595123 w 940118"/>
                      <a:gd name="connsiteY49-1284" fmla="*/ 44713 h 1580197"/>
                      <a:gd name="connsiteX50-1285" fmla="*/ 573405 w 940118"/>
                      <a:gd name="connsiteY50-1286" fmla="*/ 32385 h 1580197"/>
                      <a:gd name="connsiteX51-1287" fmla="*/ 679133 w 940118"/>
                      <a:gd name="connsiteY51-1288" fmla="*/ 0 h 1580197"/>
                      <a:gd name="connsiteX0-1289" fmla="*/ 679133 w 940118"/>
                      <a:gd name="connsiteY0-1290" fmla="*/ 0 h 1580197"/>
                      <a:gd name="connsiteX1-1291" fmla="*/ 940118 w 940118"/>
                      <a:gd name="connsiteY1-1292" fmla="*/ 140970 h 1580197"/>
                      <a:gd name="connsiteX2-1293" fmla="*/ 747299 w 940118"/>
                      <a:gd name="connsiteY2-1294" fmla="*/ 210278 h 1580197"/>
                      <a:gd name="connsiteX3-1295" fmla="*/ 747713 w 940118"/>
                      <a:gd name="connsiteY3-1296" fmla="*/ 210503 h 1580197"/>
                      <a:gd name="connsiteX4-1297" fmla="*/ 620078 w 940118"/>
                      <a:gd name="connsiteY4-1298" fmla="*/ 282893 h 1580197"/>
                      <a:gd name="connsiteX5-1299" fmla="*/ 620077 w 940118"/>
                      <a:gd name="connsiteY5-1300" fmla="*/ 282893 h 1580197"/>
                      <a:gd name="connsiteX6-1301" fmla="*/ 548076 w 940118"/>
                      <a:gd name="connsiteY6-1302" fmla="*/ 339736 h 1580197"/>
                      <a:gd name="connsiteX7-1303" fmla="*/ 548640 w 940118"/>
                      <a:gd name="connsiteY7-1304" fmla="*/ 340043 h 1580197"/>
                      <a:gd name="connsiteX8-1305" fmla="*/ 503873 w 940118"/>
                      <a:gd name="connsiteY8-1306" fmla="*/ 383858 h 1580197"/>
                      <a:gd name="connsiteX9-1307" fmla="*/ 488633 w 940118"/>
                      <a:gd name="connsiteY9-1308" fmla="*/ 399098 h 1580197"/>
                      <a:gd name="connsiteX10-1309" fmla="*/ 488633 w 940118"/>
                      <a:gd name="connsiteY10-1310" fmla="*/ 400050 h 1580197"/>
                      <a:gd name="connsiteX11-1311" fmla="*/ 422910 w 940118"/>
                      <a:gd name="connsiteY11-1312" fmla="*/ 482918 h 1580197"/>
                      <a:gd name="connsiteX12-1313" fmla="*/ 422910 w 940118"/>
                      <a:gd name="connsiteY12-1314" fmla="*/ 483870 h 1580197"/>
                      <a:gd name="connsiteX13-1315" fmla="*/ 367665 w 940118"/>
                      <a:gd name="connsiteY13-1316" fmla="*/ 572453 h 1580197"/>
                      <a:gd name="connsiteX14-1317" fmla="*/ 368618 w 940118"/>
                      <a:gd name="connsiteY14-1318" fmla="*/ 573405 h 1580197"/>
                      <a:gd name="connsiteX15-1319" fmla="*/ 317183 w 940118"/>
                      <a:gd name="connsiteY15-1320" fmla="*/ 684847 h 1580197"/>
                      <a:gd name="connsiteX16-1321" fmla="*/ 305241 w 940118"/>
                      <a:gd name="connsiteY16-1322" fmla="*/ 678329 h 1580197"/>
                      <a:gd name="connsiteX17-1323" fmla="*/ 305235 w 940118"/>
                      <a:gd name="connsiteY17-1324" fmla="*/ 678350 h 1580197"/>
                      <a:gd name="connsiteX18-1325" fmla="*/ 317183 w 940118"/>
                      <a:gd name="connsiteY18-1326" fmla="*/ 684847 h 1580197"/>
                      <a:gd name="connsiteX19-1327" fmla="*/ 260985 w 940118"/>
                      <a:gd name="connsiteY19-1328" fmla="*/ 1014413 h 1580197"/>
                      <a:gd name="connsiteX20-1329" fmla="*/ 342900 w 940118"/>
                      <a:gd name="connsiteY20-1330" fmla="*/ 1373505 h 1580197"/>
                      <a:gd name="connsiteX21-1331" fmla="*/ 546735 w 940118"/>
                      <a:gd name="connsiteY21-1332" fmla="*/ 1580197 h 1580197"/>
                      <a:gd name="connsiteX22-1333" fmla="*/ 285750 w 940118"/>
                      <a:gd name="connsiteY22-1334" fmla="*/ 1438275 h 1580197"/>
                      <a:gd name="connsiteX23-1335" fmla="*/ 81915 w 940118"/>
                      <a:gd name="connsiteY23-1336" fmla="*/ 1231583 h 1580197"/>
                      <a:gd name="connsiteX24-1337" fmla="*/ 0 w 940118"/>
                      <a:gd name="connsiteY24-1338" fmla="*/ 872490 h 1580197"/>
                      <a:gd name="connsiteX25-1339" fmla="*/ 56197 w 940118"/>
                      <a:gd name="connsiteY25-1340" fmla="*/ 542925 h 1580197"/>
                      <a:gd name="connsiteX26-1341" fmla="*/ 62441 w 940118"/>
                      <a:gd name="connsiteY26-1342" fmla="*/ 546321 h 1580197"/>
                      <a:gd name="connsiteX27-1343" fmla="*/ 62617 w 940118"/>
                      <a:gd name="connsiteY27-1344" fmla="*/ 545909 h 1580197"/>
                      <a:gd name="connsiteX28-1345" fmla="*/ 57150 w 940118"/>
                      <a:gd name="connsiteY28-1346" fmla="*/ 542925 h 1580197"/>
                      <a:gd name="connsiteX29-1347" fmla="*/ 107444 w 940118"/>
                      <a:gd name="connsiteY29-1348" fmla="*/ 431896 h 1580197"/>
                      <a:gd name="connsiteX30-1349" fmla="*/ 106680 w 940118"/>
                      <a:gd name="connsiteY30-1350" fmla="*/ 431483 h 1580197"/>
                      <a:gd name="connsiteX31-1351" fmla="*/ 161925 w 940118"/>
                      <a:gd name="connsiteY31-1352" fmla="*/ 341948 h 1580197"/>
                      <a:gd name="connsiteX32-1353" fmla="*/ 171758 w 940118"/>
                      <a:gd name="connsiteY32-1354" fmla="*/ 347295 h 1580197"/>
                      <a:gd name="connsiteX33-1355" fmla="*/ 171778 w 940118"/>
                      <a:gd name="connsiteY33-1356" fmla="*/ 347270 h 1580197"/>
                      <a:gd name="connsiteX34-1357" fmla="*/ 161925 w 940118"/>
                      <a:gd name="connsiteY34-1358" fmla="*/ 341948 h 1580197"/>
                      <a:gd name="connsiteX35-1359" fmla="*/ 227648 w 940118"/>
                      <a:gd name="connsiteY35-1360" fmla="*/ 258128 h 1580197"/>
                      <a:gd name="connsiteX36-1361" fmla="*/ 239906 w 940118"/>
                      <a:gd name="connsiteY36-1362" fmla="*/ 264794 h 1580197"/>
                      <a:gd name="connsiteX37-1363" fmla="*/ 240267 w 940118"/>
                      <a:gd name="connsiteY37-1364" fmla="*/ 264453 h 1580197"/>
                      <a:gd name="connsiteX38-1365" fmla="*/ 228600 w 940118"/>
                      <a:gd name="connsiteY38-1366" fmla="*/ 258128 h 1580197"/>
                      <a:gd name="connsiteX39-1367" fmla="*/ 242888 w 940118"/>
                      <a:gd name="connsiteY39-1368" fmla="*/ 241935 h 1580197"/>
                      <a:gd name="connsiteX40-1369" fmla="*/ 287315 w 940118"/>
                      <a:gd name="connsiteY40-1370" fmla="*/ 198453 h 1580197"/>
                      <a:gd name="connsiteX41-1371" fmla="*/ 286702 w 940118"/>
                      <a:gd name="connsiteY41-1372" fmla="*/ 198120 h 1580197"/>
                      <a:gd name="connsiteX42-1373" fmla="*/ 359092 w 940118"/>
                      <a:gd name="connsiteY42-1374" fmla="*/ 140970 h 1580197"/>
                      <a:gd name="connsiteX43-1375" fmla="*/ 378434 w 940118"/>
                      <a:gd name="connsiteY43-1376" fmla="*/ 151488 h 1580197"/>
                      <a:gd name="connsiteX44-1377" fmla="*/ 378837 w 940118"/>
                      <a:gd name="connsiteY44-1378" fmla="*/ 151226 h 1580197"/>
                      <a:gd name="connsiteX45-1379" fmla="*/ 486263 w 940118"/>
                      <a:gd name="connsiteY45-1380" fmla="*/ 68845 h 1580197"/>
                      <a:gd name="connsiteX46-1381" fmla="*/ 485775 w 940118"/>
                      <a:gd name="connsiteY46-1382" fmla="*/ 68580 h 1580197"/>
                      <a:gd name="connsiteX47-1383" fmla="*/ 572452 w 940118"/>
                      <a:gd name="connsiteY47-1384" fmla="*/ 32385 h 1580197"/>
                      <a:gd name="connsiteX48-1385" fmla="*/ 595123 w 940118"/>
                      <a:gd name="connsiteY48-1386" fmla="*/ 44713 h 1580197"/>
                      <a:gd name="connsiteX49-1387" fmla="*/ 573405 w 940118"/>
                      <a:gd name="connsiteY49-1388" fmla="*/ 32385 h 1580197"/>
                      <a:gd name="connsiteX50-1389" fmla="*/ 679133 w 940118"/>
                      <a:gd name="connsiteY50-1390" fmla="*/ 0 h 1580197"/>
                      <a:gd name="connsiteX0-1391" fmla="*/ 679133 w 940118"/>
                      <a:gd name="connsiteY0-1392" fmla="*/ 0 h 1580197"/>
                      <a:gd name="connsiteX1-1393" fmla="*/ 940118 w 940118"/>
                      <a:gd name="connsiteY1-1394" fmla="*/ 140970 h 1580197"/>
                      <a:gd name="connsiteX2-1395" fmla="*/ 747299 w 940118"/>
                      <a:gd name="connsiteY2-1396" fmla="*/ 210278 h 1580197"/>
                      <a:gd name="connsiteX3-1397" fmla="*/ 747713 w 940118"/>
                      <a:gd name="connsiteY3-1398" fmla="*/ 210503 h 1580197"/>
                      <a:gd name="connsiteX4-1399" fmla="*/ 620078 w 940118"/>
                      <a:gd name="connsiteY4-1400" fmla="*/ 282893 h 1580197"/>
                      <a:gd name="connsiteX5-1401" fmla="*/ 620077 w 940118"/>
                      <a:gd name="connsiteY5-1402" fmla="*/ 282893 h 1580197"/>
                      <a:gd name="connsiteX6-1403" fmla="*/ 548076 w 940118"/>
                      <a:gd name="connsiteY6-1404" fmla="*/ 339736 h 1580197"/>
                      <a:gd name="connsiteX7-1405" fmla="*/ 548640 w 940118"/>
                      <a:gd name="connsiteY7-1406" fmla="*/ 340043 h 1580197"/>
                      <a:gd name="connsiteX8-1407" fmla="*/ 503873 w 940118"/>
                      <a:gd name="connsiteY8-1408" fmla="*/ 383858 h 1580197"/>
                      <a:gd name="connsiteX9-1409" fmla="*/ 488633 w 940118"/>
                      <a:gd name="connsiteY9-1410" fmla="*/ 399098 h 1580197"/>
                      <a:gd name="connsiteX10-1411" fmla="*/ 488633 w 940118"/>
                      <a:gd name="connsiteY10-1412" fmla="*/ 400050 h 1580197"/>
                      <a:gd name="connsiteX11-1413" fmla="*/ 422910 w 940118"/>
                      <a:gd name="connsiteY11-1414" fmla="*/ 482918 h 1580197"/>
                      <a:gd name="connsiteX12-1415" fmla="*/ 422910 w 940118"/>
                      <a:gd name="connsiteY12-1416" fmla="*/ 483870 h 1580197"/>
                      <a:gd name="connsiteX13-1417" fmla="*/ 367665 w 940118"/>
                      <a:gd name="connsiteY13-1418" fmla="*/ 572453 h 1580197"/>
                      <a:gd name="connsiteX14-1419" fmla="*/ 368618 w 940118"/>
                      <a:gd name="connsiteY14-1420" fmla="*/ 573405 h 1580197"/>
                      <a:gd name="connsiteX15-1421" fmla="*/ 317183 w 940118"/>
                      <a:gd name="connsiteY15-1422" fmla="*/ 684847 h 1580197"/>
                      <a:gd name="connsiteX16-1423" fmla="*/ 305241 w 940118"/>
                      <a:gd name="connsiteY16-1424" fmla="*/ 678329 h 1580197"/>
                      <a:gd name="connsiteX17-1425" fmla="*/ 305235 w 940118"/>
                      <a:gd name="connsiteY17-1426" fmla="*/ 678350 h 1580197"/>
                      <a:gd name="connsiteX18-1427" fmla="*/ 317183 w 940118"/>
                      <a:gd name="connsiteY18-1428" fmla="*/ 684847 h 1580197"/>
                      <a:gd name="connsiteX19-1429" fmla="*/ 260985 w 940118"/>
                      <a:gd name="connsiteY19-1430" fmla="*/ 1014413 h 1580197"/>
                      <a:gd name="connsiteX20-1431" fmla="*/ 342900 w 940118"/>
                      <a:gd name="connsiteY20-1432" fmla="*/ 1373505 h 1580197"/>
                      <a:gd name="connsiteX21-1433" fmla="*/ 546735 w 940118"/>
                      <a:gd name="connsiteY21-1434" fmla="*/ 1580197 h 1580197"/>
                      <a:gd name="connsiteX22-1435" fmla="*/ 285750 w 940118"/>
                      <a:gd name="connsiteY22-1436" fmla="*/ 1438275 h 1580197"/>
                      <a:gd name="connsiteX23-1437" fmla="*/ 81915 w 940118"/>
                      <a:gd name="connsiteY23-1438" fmla="*/ 1231583 h 1580197"/>
                      <a:gd name="connsiteX24-1439" fmla="*/ 0 w 940118"/>
                      <a:gd name="connsiteY24-1440" fmla="*/ 872490 h 1580197"/>
                      <a:gd name="connsiteX25-1441" fmla="*/ 56197 w 940118"/>
                      <a:gd name="connsiteY25-1442" fmla="*/ 542925 h 1580197"/>
                      <a:gd name="connsiteX26-1443" fmla="*/ 62441 w 940118"/>
                      <a:gd name="connsiteY26-1444" fmla="*/ 546321 h 1580197"/>
                      <a:gd name="connsiteX27-1445" fmla="*/ 62617 w 940118"/>
                      <a:gd name="connsiteY27-1446" fmla="*/ 545909 h 1580197"/>
                      <a:gd name="connsiteX28-1447" fmla="*/ 57150 w 940118"/>
                      <a:gd name="connsiteY28-1448" fmla="*/ 542925 h 1580197"/>
                      <a:gd name="connsiteX29-1449" fmla="*/ 107444 w 940118"/>
                      <a:gd name="connsiteY29-1450" fmla="*/ 431896 h 1580197"/>
                      <a:gd name="connsiteX30-1451" fmla="*/ 106680 w 940118"/>
                      <a:gd name="connsiteY30-1452" fmla="*/ 431483 h 1580197"/>
                      <a:gd name="connsiteX31-1453" fmla="*/ 161925 w 940118"/>
                      <a:gd name="connsiteY31-1454" fmla="*/ 341948 h 1580197"/>
                      <a:gd name="connsiteX32-1455" fmla="*/ 171758 w 940118"/>
                      <a:gd name="connsiteY32-1456" fmla="*/ 347295 h 1580197"/>
                      <a:gd name="connsiteX33-1457" fmla="*/ 171778 w 940118"/>
                      <a:gd name="connsiteY33-1458" fmla="*/ 347270 h 1580197"/>
                      <a:gd name="connsiteX34-1459" fmla="*/ 161925 w 940118"/>
                      <a:gd name="connsiteY34-1460" fmla="*/ 341948 h 1580197"/>
                      <a:gd name="connsiteX35-1461" fmla="*/ 227648 w 940118"/>
                      <a:gd name="connsiteY35-1462" fmla="*/ 258128 h 1580197"/>
                      <a:gd name="connsiteX36-1463" fmla="*/ 239906 w 940118"/>
                      <a:gd name="connsiteY36-1464" fmla="*/ 264794 h 1580197"/>
                      <a:gd name="connsiteX37-1465" fmla="*/ 240267 w 940118"/>
                      <a:gd name="connsiteY37-1466" fmla="*/ 264453 h 1580197"/>
                      <a:gd name="connsiteX38-1467" fmla="*/ 228600 w 940118"/>
                      <a:gd name="connsiteY38-1468" fmla="*/ 258128 h 1580197"/>
                      <a:gd name="connsiteX39-1469" fmla="*/ 242888 w 940118"/>
                      <a:gd name="connsiteY39-1470" fmla="*/ 241935 h 1580197"/>
                      <a:gd name="connsiteX40-1471" fmla="*/ 287315 w 940118"/>
                      <a:gd name="connsiteY40-1472" fmla="*/ 198453 h 1580197"/>
                      <a:gd name="connsiteX41-1473" fmla="*/ 286702 w 940118"/>
                      <a:gd name="connsiteY41-1474" fmla="*/ 198120 h 1580197"/>
                      <a:gd name="connsiteX42-1475" fmla="*/ 359092 w 940118"/>
                      <a:gd name="connsiteY42-1476" fmla="*/ 140970 h 1580197"/>
                      <a:gd name="connsiteX43-1477" fmla="*/ 378434 w 940118"/>
                      <a:gd name="connsiteY43-1478" fmla="*/ 151488 h 1580197"/>
                      <a:gd name="connsiteX44-1479" fmla="*/ 486263 w 940118"/>
                      <a:gd name="connsiteY44-1480" fmla="*/ 68845 h 1580197"/>
                      <a:gd name="connsiteX45-1481" fmla="*/ 485775 w 940118"/>
                      <a:gd name="connsiteY45-1482" fmla="*/ 68580 h 1580197"/>
                      <a:gd name="connsiteX46-1483" fmla="*/ 572452 w 940118"/>
                      <a:gd name="connsiteY46-1484" fmla="*/ 32385 h 1580197"/>
                      <a:gd name="connsiteX47-1485" fmla="*/ 595123 w 940118"/>
                      <a:gd name="connsiteY47-1486" fmla="*/ 44713 h 1580197"/>
                      <a:gd name="connsiteX48-1487" fmla="*/ 573405 w 940118"/>
                      <a:gd name="connsiteY48-1488" fmla="*/ 32385 h 1580197"/>
                      <a:gd name="connsiteX49-1489" fmla="*/ 679133 w 940118"/>
                      <a:gd name="connsiteY49-1490" fmla="*/ 0 h 1580197"/>
                      <a:gd name="connsiteX0-1491" fmla="*/ 679133 w 940118"/>
                      <a:gd name="connsiteY0-1492" fmla="*/ 0 h 1580197"/>
                      <a:gd name="connsiteX1-1493" fmla="*/ 940118 w 940118"/>
                      <a:gd name="connsiteY1-1494" fmla="*/ 140970 h 1580197"/>
                      <a:gd name="connsiteX2-1495" fmla="*/ 747299 w 940118"/>
                      <a:gd name="connsiteY2-1496" fmla="*/ 210278 h 1580197"/>
                      <a:gd name="connsiteX3-1497" fmla="*/ 747713 w 940118"/>
                      <a:gd name="connsiteY3-1498" fmla="*/ 210503 h 1580197"/>
                      <a:gd name="connsiteX4-1499" fmla="*/ 620078 w 940118"/>
                      <a:gd name="connsiteY4-1500" fmla="*/ 282893 h 1580197"/>
                      <a:gd name="connsiteX5-1501" fmla="*/ 620077 w 940118"/>
                      <a:gd name="connsiteY5-1502" fmla="*/ 282893 h 1580197"/>
                      <a:gd name="connsiteX6-1503" fmla="*/ 548076 w 940118"/>
                      <a:gd name="connsiteY6-1504" fmla="*/ 339736 h 1580197"/>
                      <a:gd name="connsiteX7-1505" fmla="*/ 548640 w 940118"/>
                      <a:gd name="connsiteY7-1506" fmla="*/ 340043 h 1580197"/>
                      <a:gd name="connsiteX8-1507" fmla="*/ 503873 w 940118"/>
                      <a:gd name="connsiteY8-1508" fmla="*/ 383858 h 1580197"/>
                      <a:gd name="connsiteX9-1509" fmla="*/ 488633 w 940118"/>
                      <a:gd name="connsiteY9-1510" fmla="*/ 399098 h 1580197"/>
                      <a:gd name="connsiteX10-1511" fmla="*/ 488633 w 940118"/>
                      <a:gd name="connsiteY10-1512" fmla="*/ 400050 h 1580197"/>
                      <a:gd name="connsiteX11-1513" fmla="*/ 422910 w 940118"/>
                      <a:gd name="connsiteY11-1514" fmla="*/ 482918 h 1580197"/>
                      <a:gd name="connsiteX12-1515" fmla="*/ 422910 w 940118"/>
                      <a:gd name="connsiteY12-1516" fmla="*/ 483870 h 1580197"/>
                      <a:gd name="connsiteX13-1517" fmla="*/ 367665 w 940118"/>
                      <a:gd name="connsiteY13-1518" fmla="*/ 572453 h 1580197"/>
                      <a:gd name="connsiteX14-1519" fmla="*/ 368618 w 940118"/>
                      <a:gd name="connsiteY14-1520" fmla="*/ 573405 h 1580197"/>
                      <a:gd name="connsiteX15-1521" fmla="*/ 317183 w 940118"/>
                      <a:gd name="connsiteY15-1522" fmla="*/ 684847 h 1580197"/>
                      <a:gd name="connsiteX16-1523" fmla="*/ 305241 w 940118"/>
                      <a:gd name="connsiteY16-1524" fmla="*/ 678329 h 1580197"/>
                      <a:gd name="connsiteX17-1525" fmla="*/ 305235 w 940118"/>
                      <a:gd name="connsiteY17-1526" fmla="*/ 678350 h 1580197"/>
                      <a:gd name="connsiteX18-1527" fmla="*/ 317183 w 940118"/>
                      <a:gd name="connsiteY18-1528" fmla="*/ 684847 h 1580197"/>
                      <a:gd name="connsiteX19-1529" fmla="*/ 260985 w 940118"/>
                      <a:gd name="connsiteY19-1530" fmla="*/ 1014413 h 1580197"/>
                      <a:gd name="connsiteX20-1531" fmla="*/ 342900 w 940118"/>
                      <a:gd name="connsiteY20-1532" fmla="*/ 1373505 h 1580197"/>
                      <a:gd name="connsiteX21-1533" fmla="*/ 546735 w 940118"/>
                      <a:gd name="connsiteY21-1534" fmla="*/ 1580197 h 1580197"/>
                      <a:gd name="connsiteX22-1535" fmla="*/ 285750 w 940118"/>
                      <a:gd name="connsiteY22-1536" fmla="*/ 1438275 h 1580197"/>
                      <a:gd name="connsiteX23-1537" fmla="*/ 81915 w 940118"/>
                      <a:gd name="connsiteY23-1538" fmla="*/ 1231583 h 1580197"/>
                      <a:gd name="connsiteX24-1539" fmla="*/ 0 w 940118"/>
                      <a:gd name="connsiteY24-1540" fmla="*/ 872490 h 1580197"/>
                      <a:gd name="connsiteX25-1541" fmla="*/ 56197 w 940118"/>
                      <a:gd name="connsiteY25-1542" fmla="*/ 542925 h 1580197"/>
                      <a:gd name="connsiteX26-1543" fmla="*/ 62441 w 940118"/>
                      <a:gd name="connsiteY26-1544" fmla="*/ 546321 h 1580197"/>
                      <a:gd name="connsiteX27-1545" fmla="*/ 62617 w 940118"/>
                      <a:gd name="connsiteY27-1546" fmla="*/ 545909 h 1580197"/>
                      <a:gd name="connsiteX28-1547" fmla="*/ 57150 w 940118"/>
                      <a:gd name="connsiteY28-1548" fmla="*/ 542925 h 1580197"/>
                      <a:gd name="connsiteX29-1549" fmla="*/ 107444 w 940118"/>
                      <a:gd name="connsiteY29-1550" fmla="*/ 431896 h 1580197"/>
                      <a:gd name="connsiteX30-1551" fmla="*/ 106680 w 940118"/>
                      <a:gd name="connsiteY30-1552" fmla="*/ 431483 h 1580197"/>
                      <a:gd name="connsiteX31-1553" fmla="*/ 161925 w 940118"/>
                      <a:gd name="connsiteY31-1554" fmla="*/ 341948 h 1580197"/>
                      <a:gd name="connsiteX32-1555" fmla="*/ 171758 w 940118"/>
                      <a:gd name="connsiteY32-1556" fmla="*/ 347295 h 1580197"/>
                      <a:gd name="connsiteX33-1557" fmla="*/ 171778 w 940118"/>
                      <a:gd name="connsiteY33-1558" fmla="*/ 347270 h 1580197"/>
                      <a:gd name="connsiteX34-1559" fmla="*/ 161925 w 940118"/>
                      <a:gd name="connsiteY34-1560" fmla="*/ 341948 h 1580197"/>
                      <a:gd name="connsiteX35-1561" fmla="*/ 227648 w 940118"/>
                      <a:gd name="connsiteY35-1562" fmla="*/ 258128 h 1580197"/>
                      <a:gd name="connsiteX36-1563" fmla="*/ 239906 w 940118"/>
                      <a:gd name="connsiteY36-1564" fmla="*/ 264794 h 1580197"/>
                      <a:gd name="connsiteX37-1565" fmla="*/ 240267 w 940118"/>
                      <a:gd name="connsiteY37-1566" fmla="*/ 264453 h 1580197"/>
                      <a:gd name="connsiteX38-1567" fmla="*/ 228600 w 940118"/>
                      <a:gd name="connsiteY38-1568" fmla="*/ 258128 h 1580197"/>
                      <a:gd name="connsiteX39-1569" fmla="*/ 242888 w 940118"/>
                      <a:gd name="connsiteY39-1570" fmla="*/ 241935 h 1580197"/>
                      <a:gd name="connsiteX40-1571" fmla="*/ 287315 w 940118"/>
                      <a:gd name="connsiteY40-1572" fmla="*/ 198453 h 1580197"/>
                      <a:gd name="connsiteX41-1573" fmla="*/ 286702 w 940118"/>
                      <a:gd name="connsiteY41-1574" fmla="*/ 198120 h 1580197"/>
                      <a:gd name="connsiteX42-1575" fmla="*/ 359092 w 940118"/>
                      <a:gd name="connsiteY42-1576" fmla="*/ 140970 h 1580197"/>
                      <a:gd name="connsiteX43-1577" fmla="*/ 486263 w 940118"/>
                      <a:gd name="connsiteY43-1578" fmla="*/ 68845 h 1580197"/>
                      <a:gd name="connsiteX44-1579" fmla="*/ 485775 w 940118"/>
                      <a:gd name="connsiteY44-1580" fmla="*/ 68580 h 1580197"/>
                      <a:gd name="connsiteX45-1581" fmla="*/ 572452 w 940118"/>
                      <a:gd name="connsiteY45-1582" fmla="*/ 32385 h 1580197"/>
                      <a:gd name="connsiteX46-1583" fmla="*/ 595123 w 940118"/>
                      <a:gd name="connsiteY46-1584" fmla="*/ 44713 h 1580197"/>
                      <a:gd name="connsiteX47-1585" fmla="*/ 573405 w 940118"/>
                      <a:gd name="connsiteY47-1586" fmla="*/ 32385 h 1580197"/>
                      <a:gd name="connsiteX48-1587" fmla="*/ 679133 w 940118"/>
                      <a:gd name="connsiteY48-1588" fmla="*/ 0 h 1580197"/>
                      <a:gd name="connsiteX0-1589" fmla="*/ 679133 w 940118"/>
                      <a:gd name="connsiteY0-1590" fmla="*/ 0 h 1580197"/>
                      <a:gd name="connsiteX1-1591" fmla="*/ 940118 w 940118"/>
                      <a:gd name="connsiteY1-1592" fmla="*/ 140970 h 1580197"/>
                      <a:gd name="connsiteX2-1593" fmla="*/ 747299 w 940118"/>
                      <a:gd name="connsiteY2-1594" fmla="*/ 210278 h 1580197"/>
                      <a:gd name="connsiteX3-1595" fmla="*/ 747713 w 940118"/>
                      <a:gd name="connsiteY3-1596" fmla="*/ 210503 h 1580197"/>
                      <a:gd name="connsiteX4-1597" fmla="*/ 620078 w 940118"/>
                      <a:gd name="connsiteY4-1598" fmla="*/ 282893 h 1580197"/>
                      <a:gd name="connsiteX5-1599" fmla="*/ 620077 w 940118"/>
                      <a:gd name="connsiteY5-1600" fmla="*/ 282893 h 1580197"/>
                      <a:gd name="connsiteX6-1601" fmla="*/ 548076 w 940118"/>
                      <a:gd name="connsiteY6-1602" fmla="*/ 339736 h 1580197"/>
                      <a:gd name="connsiteX7-1603" fmla="*/ 548640 w 940118"/>
                      <a:gd name="connsiteY7-1604" fmla="*/ 340043 h 1580197"/>
                      <a:gd name="connsiteX8-1605" fmla="*/ 503873 w 940118"/>
                      <a:gd name="connsiteY8-1606" fmla="*/ 383858 h 1580197"/>
                      <a:gd name="connsiteX9-1607" fmla="*/ 488633 w 940118"/>
                      <a:gd name="connsiteY9-1608" fmla="*/ 399098 h 1580197"/>
                      <a:gd name="connsiteX10-1609" fmla="*/ 488633 w 940118"/>
                      <a:gd name="connsiteY10-1610" fmla="*/ 400050 h 1580197"/>
                      <a:gd name="connsiteX11-1611" fmla="*/ 422910 w 940118"/>
                      <a:gd name="connsiteY11-1612" fmla="*/ 482918 h 1580197"/>
                      <a:gd name="connsiteX12-1613" fmla="*/ 422910 w 940118"/>
                      <a:gd name="connsiteY12-1614" fmla="*/ 483870 h 1580197"/>
                      <a:gd name="connsiteX13-1615" fmla="*/ 367665 w 940118"/>
                      <a:gd name="connsiteY13-1616" fmla="*/ 572453 h 1580197"/>
                      <a:gd name="connsiteX14-1617" fmla="*/ 368618 w 940118"/>
                      <a:gd name="connsiteY14-1618" fmla="*/ 573405 h 1580197"/>
                      <a:gd name="connsiteX15-1619" fmla="*/ 317183 w 940118"/>
                      <a:gd name="connsiteY15-1620" fmla="*/ 684847 h 1580197"/>
                      <a:gd name="connsiteX16-1621" fmla="*/ 305241 w 940118"/>
                      <a:gd name="connsiteY16-1622" fmla="*/ 678329 h 1580197"/>
                      <a:gd name="connsiteX17-1623" fmla="*/ 305235 w 940118"/>
                      <a:gd name="connsiteY17-1624" fmla="*/ 678350 h 1580197"/>
                      <a:gd name="connsiteX18-1625" fmla="*/ 317183 w 940118"/>
                      <a:gd name="connsiteY18-1626" fmla="*/ 684847 h 1580197"/>
                      <a:gd name="connsiteX19-1627" fmla="*/ 260985 w 940118"/>
                      <a:gd name="connsiteY19-1628" fmla="*/ 1014413 h 1580197"/>
                      <a:gd name="connsiteX20-1629" fmla="*/ 342900 w 940118"/>
                      <a:gd name="connsiteY20-1630" fmla="*/ 1373505 h 1580197"/>
                      <a:gd name="connsiteX21-1631" fmla="*/ 546735 w 940118"/>
                      <a:gd name="connsiteY21-1632" fmla="*/ 1580197 h 1580197"/>
                      <a:gd name="connsiteX22-1633" fmla="*/ 285750 w 940118"/>
                      <a:gd name="connsiteY22-1634" fmla="*/ 1438275 h 1580197"/>
                      <a:gd name="connsiteX23-1635" fmla="*/ 81915 w 940118"/>
                      <a:gd name="connsiteY23-1636" fmla="*/ 1231583 h 1580197"/>
                      <a:gd name="connsiteX24-1637" fmla="*/ 0 w 940118"/>
                      <a:gd name="connsiteY24-1638" fmla="*/ 872490 h 1580197"/>
                      <a:gd name="connsiteX25-1639" fmla="*/ 56197 w 940118"/>
                      <a:gd name="connsiteY25-1640" fmla="*/ 542925 h 1580197"/>
                      <a:gd name="connsiteX26-1641" fmla="*/ 62441 w 940118"/>
                      <a:gd name="connsiteY26-1642" fmla="*/ 546321 h 1580197"/>
                      <a:gd name="connsiteX27-1643" fmla="*/ 62617 w 940118"/>
                      <a:gd name="connsiteY27-1644" fmla="*/ 545909 h 1580197"/>
                      <a:gd name="connsiteX28-1645" fmla="*/ 57150 w 940118"/>
                      <a:gd name="connsiteY28-1646" fmla="*/ 542925 h 1580197"/>
                      <a:gd name="connsiteX29-1647" fmla="*/ 107444 w 940118"/>
                      <a:gd name="connsiteY29-1648" fmla="*/ 431896 h 1580197"/>
                      <a:gd name="connsiteX30-1649" fmla="*/ 106680 w 940118"/>
                      <a:gd name="connsiteY30-1650" fmla="*/ 431483 h 1580197"/>
                      <a:gd name="connsiteX31-1651" fmla="*/ 161925 w 940118"/>
                      <a:gd name="connsiteY31-1652" fmla="*/ 341948 h 1580197"/>
                      <a:gd name="connsiteX32-1653" fmla="*/ 171758 w 940118"/>
                      <a:gd name="connsiteY32-1654" fmla="*/ 347295 h 1580197"/>
                      <a:gd name="connsiteX33-1655" fmla="*/ 171778 w 940118"/>
                      <a:gd name="connsiteY33-1656" fmla="*/ 347270 h 1580197"/>
                      <a:gd name="connsiteX34-1657" fmla="*/ 161925 w 940118"/>
                      <a:gd name="connsiteY34-1658" fmla="*/ 341948 h 1580197"/>
                      <a:gd name="connsiteX35-1659" fmla="*/ 227648 w 940118"/>
                      <a:gd name="connsiteY35-1660" fmla="*/ 258128 h 1580197"/>
                      <a:gd name="connsiteX36-1661" fmla="*/ 239906 w 940118"/>
                      <a:gd name="connsiteY36-1662" fmla="*/ 264794 h 1580197"/>
                      <a:gd name="connsiteX37-1663" fmla="*/ 240267 w 940118"/>
                      <a:gd name="connsiteY37-1664" fmla="*/ 264453 h 1580197"/>
                      <a:gd name="connsiteX38-1665" fmla="*/ 228600 w 940118"/>
                      <a:gd name="connsiteY38-1666" fmla="*/ 258128 h 1580197"/>
                      <a:gd name="connsiteX39-1667" fmla="*/ 287315 w 940118"/>
                      <a:gd name="connsiteY39-1668" fmla="*/ 198453 h 1580197"/>
                      <a:gd name="connsiteX40-1669" fmla="*/ 286702 w 940118"/>
                      <a:gd name="connsiteY40-1670" fmla="*/ 198120 h 1580197"/>
                      <a:gd name="connsiteX41-1671" fmla="*/ 359092 w 940118"/>
                      <a:gd name="connsiteY41-1672" fmla="*/ 140970 h 1580197"/>
                      <a:gd name="connsiteX42-1673" fmla="*/ 486263 w 940118"/>
                      <a:gd name="connsiteY42-1674" fmla="*/ 68845 h 1580197"/>
                      <a:gd name="connsiteX43-1675" fmla="*/ 485775 w 940118"/>
                      <a:gd name="connsiteY43-1676" fmla="*/ 68580 h 1580197"/>
                      <a:gd name="connsiteX44-1677" fmla="*/ 572452 w 940118"/>
                      <a:gd name="connsiteY44-1678" fmla="*/ 32385 h 1580197"/>
                      <a:gd name="connsiteX45-1679" fmla="*/ 595123 w 940118"/>
                      <a:gd name="connsiteY45-1680" fmla="*/ 44713 h 1580197"/>
                      <a:gd name="connsiteX46-1681" fmla="*/ 573405 w 940118"/>
                      <a:gd name="connsiteY46-1682" fmla="*/ 32385 h 1580197"/>
                      <a:gd name="connsiteX47-1683" fmla="*/ 679133 w 940118"/>
                      <a:gd name="connsiteY47-1684" fmla="*/ 0 h 1580197"/>
                      <a:gd name="connsiteX0-1685" fmla="*/ 679133 w 940118"/>
                      <a:gd name="connsiteY0-1686" fmla="*/ 0 h 1580197"/>
                      <a:gd name="connsiteX1-1687" fmla="*/ 940118 w 940118"/>
                      <a:gd name="connsiteY1-1688" fmla="*/ 140970 h 1580197"/>
                      <a:gd name="connsiteX2-1689" fmla="*/ 747299 w 940118"/>
                      <a:gd name="connsiteY2-1690" fmla="*/ 210278 h 1580197"/>
                      <a:gd name="connsiteX3-1691" fmla="*/ 747713 w 940118"/>
                      <a:gd name="connsiteY3-1692" fmla="*/ 210503 h 1580197"/>
                      <a:gd name="connsiteX4-1693" fmla="*/ 620078 w 940118"/>
                      <a:gd name="connsiteY4-1694" fmla="*/ 282893 h 1580197"/>
                      <a:gd name="connsiteX5-1695" fmla="*/ 620077 w 940118"/>
                      <a:gd name="connsiteY5-1696" fmla="*/ 282893 h 1580197"/>
                      <a:gd name="connsiteX6-1697" fmla="*/ 548076 w 940118"/>
                      <a:gd name="connsiteY6-1698" fmla="*/ 339736 h 1580197"/>
                      <a:gd name="connsiteX7-1699" fmla="*/ 548640 w 940118"/>
                      <a:gd name="connsiteY7-1700" fmla="*/ 340043 h 1580197"/>
                      <a:gd name="connsiteX8-1701" fmla="*/ 503873 w 940118"/>
                      <a:gd name="connsiteY8-1702" fmla="*/ 383858 h 1580197"/>
                      <a:gd name="connsiteX9-1703" fmla="*/ 488633 w 940118"/>
                      <a:gd name="connsiteY9-1704" fmla="*/ 399098 h 1580197"/>
                      <a:gd name="connsiteX10-1705" fmla="*/ 488633 w 940118"/>
                      <a:gd name="connsiteY10-1706" fmla="*/ 400050 h 1580197"/>
                      <a:gd name="connsiteX11-1707" fmla="*/ 422910 w 940118"/>
                      <a:gd name="connsiteY11-1708" fmla="*/ 482918 h 1580197"/>
                      <a:gd name="connsiteX12-1709" fmla="*/ 422910 w 940118"/>
                      <a:gd name="connsiteY12-1710" fmla="*/ 483870 h 1580197"/>
                      <a:gd name="connsiteX13-1711" fmla="*/ 367665 w 940118"/>
                      <a:gd name="connsiteY13-1712" fmla="*/ 572453 h 1580197"/>
                      <a:gd name="connsiteX14-1713" fmla="*/ 368618 w 940118"/>
                      <a:gd name="connsiteY14-1714" fmla="*/ 573405 h 1580197"/>
                      <a:gd name="connsiteX15-1715" fmla="*/ 317183 w 940118"/>
                      <a:gd name="connsiteY15-1716" fmla="*/ 684847 h 1580197"/>
                      <a:gd name="connsiteX16-1717" fmla="*/ 305241 w 940118"/>
                      <a:gd name="connsiteY16-1718" fmla="*/ 678329 h 1580197"/>
                      <a:gd name="connsiteX17-1719" fmla="*/ 305235 w 940118"/>
                      <a:gd name="connsiteY17-1720" fmla="*/ 678350 h 1580197"/>
                      <a:gd name="connsiteX18-1721" fmla="*/ 317183 w 940118"/>
                      <a:gd name="connsiteY18-1722" fmla="*/ 684847 h 1580197"/>
                      <a:gd name="connsiteX19-1723" fmla="*/ 260985 w 940118"/>
                      <a:gd name="connsiteY19-1724" fmla="*/ 1014413 h 1580197"/>
                      <a:gd name="connsiteX20-1725" fmla="*/ 342900 w 940118"/>
                      <a:gd name="connsiteY20-1726" fmla="*/ 1373505 h 1580197"/>
                      <a:gd name="connsiteX21-1727" fmla="*/ 546735 w 940118"/>
                      <a:gd name="connsiteY21-1728" fmla="*/ 1580197 h 1580197"/>
                      <a:gd name="connsiteX22-1729" fmla="*/ 285750 w 940118"/>
                      <a:gd name="connsiteY22-1730" fmla="*/ 1438275 h 1580197"/>
                      <a:gd name="connsiteX23-1731" fmla="*/ 81915 w 940118"/>
                      <a:gd name="connsiteY23-1732" fmla="*/ 1231583 h 1580197"/>
                      <a:gd name="connsiteX24-1733" fmla="*/ 0 w 940118"/>
                      <a:gd name="connsiteY24-1734" fmla="*/ 872490 h 1580197"/>
                      <a:gd name="connsiteX25-1735" fmla="*/ 56197 w 940118"/>
                      <a:gd name="connsiteY25-1736" fmla="*/ 542925 h 1580197"/>
                      <a:gd name="connsiteX26-1737" fmla="*/ 62441 w 940118"/>
                      <a:gd name="connsiteY26-1738" fmla="*/ 546321 h 1580197"/>
                      <a:gd name="connsiteX27-1739" fmla="*/ 62617 w 940118"/>
                      <a:gd name="connsiteY27-1740" fmla="*/ 545909 h 1580197"/>
                      <a:gd name="connsiteX28-1741" fmla="*/ 57150 w 940118"/>
                      <a:gd name="connsiteY28-1742" fmla="*/ 542925 h 1580197"/>
                      <a:gd name="connsiteX29-1743" fmla="*/ 107444 w 940118"/>
                      <a:gd name="connsiteY29-1744" fmla="*/ 431896 h 1580197"/>
                      <a:gd name="connsiteX30-1745" fmla="*/ 106680 w 940118"/>
                      <a:gd name="connsiteY30-1746" fmla="*/ 431483 h 1580197"/>
                      <a:gd name="connsiteX31-1747" fmla="*/ 161925 w 940118"/>
                      <a:gd name="connsiteY31-1748" fmla="*/ 341948 h 1580197"/>
                      <a:gd name="connsiteX32-1749" fmla="*/ 171758 w 940118"/>
                      <a:gd name="connsiteY32-1750" fmla="*/ 347295 h 1580197"/>
                      <a:gd name="connsiteX33-1751" fmla="*/ 171778 w 940118"/>
                      <a:gd name="connsiteY33-1752" fmla="*/ 347270 h 1580197"/>
                      <a:gd name="connsiteX34-1753" fmla="*/ 161925 w 940118"/>
                      <a:gd name="connsiteY34-1754" fmla="*/ 341948 h 1580197"/>
                      <a:gd name="connsiteX35-1755" fmla="*/ 227648 w 940118"/>
                      <a:gd name="connsiteY35-1756" fmla="*/ 258128 h 1580197"/>
                      <a:gd name="connsiteX36-1757" fmla="*/ 239906 w 940118"/>
                      <a:gd name="connsiteY36-1758" fmla="*/ 264794 h 1580197"/>
                      <a:gd name="connsiteX37-1759" fmla="*/ 228600 w 940118"/>
                      <a:gd name="connsiteY37-1760" fmla="*/ 258128 h 1580197"/>
                      <a:gd name="connsiteX38-1761" fmla="*/ 287315 w 940118"/>
                      <a:gd name="connsiteY38-1762" fmla="*/ 198453 h 1580197"/>
                      <a:gd name="connsiteX39-1763" fmla="*/ 286702 w 940118"/>
                      <a:gd name="connsiteY39-1764" fmla="*/ 198120 h 1580197"/>
                      <a:gd name="connsiteX40-1765" fmla="*/ 359092 w 940118"/>
                      <a:gd name="connsiteY40-1766" fmla="*/ 140970 h 1580197"/>
                      <a:gd name="connsiteX41-1767" fmla="*/ 486263 w 940118"/>
                      <a:gd name="connsiteY41-1768" fmla="*/ 68845 h 1580197"/>
                      <a:gd name="connsiteX42-1769" fmla="*/ 485775 w 940118"/>
                      <a:gd name="connsiteY42-1770" fmla="*/ 68580 h 1580197"/>
                      <a:gd name="connsiteX43-1771" fmla="*/ 572452 w 940118"/>
                      <a:gd name="connsiteY43-1772" fmla="*/ 32385 h 1580197"/>
                      <a:gd name="connsiteX44-1773" fmla="*/ 595123 w 940118"/>
                      <a:gd name="connsiteY44-1774" fmla="*/ 44713 h 1580197"/>
                      <a:gd name="connsiteX45-1775" fmla="*/ 573405 w 940118"/>
                      <a:gd name="connsiteY45-1776" fmla="*/ 32385 h 1580197"/>
                      <a:gd name="connsiteX46-1777" fmla="*/ 679133 w 940118"/>
                      <a:gd name="connsiteY46-1778" fmla="*/ 0 h 1580197"/>
                      <a:gd name="connsiteX0-1779" fmla="*/ 679133 w 940118"/>
                      <a:gd name="connsiteY0-1780" fmla="*/ 0 h 1580197"/>
                      <a:gd name="connsiteX1-1781" fmla="*/ 940118 w 940118"/>
                      <a:gd name="connsiteY1-1782" fmla="*/ 140970 h 1580197"/>
                      <a:gd name="connsiteX2-1783" fmla="*/ 747299 w 940118"/>
                      <a:gd name="connsiteY2-1784" fmla="*/ 210278 h 1580197"/>
                      <a:gd name="connsiteX3-1785" fmla="*/ 747713 w 940118"/>
                      <a:gd name="connsiteY3-1786" fmla="*/ 210503 h 1580197"/>
                      <a:gd name="connsiteX4-1787" fmla="*/ 620078 w 940118"/>
                      <a:gd name="connsiteY4-1788" fmla="*/ 282893 h 1580197"/>
                      <a:gd name="connsiteX5-1789" fmla="*/ 620077 w 940118"/>
                      <a:gd name="connsiteY5-1790" fmla="*/ 282893 h 1580197"/>
                      <a:gd name="connsiteX6-1791" fmla="*/ 548076 w 940118"/>
                      <a:gd name="connsiteY6-1792" fmla="*/ 339736 h 1580197"/>
                      <a:gd name="connsiteX7-1793" fmla="*/ 548640 w 940118"/>
                      <a:gd name="connsiteY7-1794" fmla="*/ 340043 h 1580197"/>
                      <a:gd name="connsiteX8-1795" fmla="*/ 503873 w 940118"/>
                      <a:gd name="connsiteY8-1796" fmla="*/ 383858 h 1580197"/>
                      <a:gd name="connsiteX9-1797" fmla="*/ 488633 w 940118"/>
                      <a:gd name="connsiteY9-1798" fmla="*/ 399098 h 1580197"/>
                      <a:gd name="connsiteX10-1799" fmla="*/ 488633 w 940118"/>
                      <a:gd name="connsiteY10-1800" fmla="*/ 400050 h 1580197"/>
                      <a:gd name="connsiteX11-1801" fmla="*/ 422910 w 940118"/>
                      <a:gd name="connsiteY11-1802" fmla="*/ 482918 h 1580197"/>
                      <a:gd name="connsiteX12-1803" fmla="*/ 422910 w 940118"/>
                      <a:gd name="connsiteY12-1804" fmla="*/ 483870 h 1580197"/>
                      <a:gd name="connsiteX13-1805" fmla="*/ 367665 w 940118"/>
                      <a:gd name="connsiteY13-1806" fmla="*/ 572453 h 1580197"/>
                      <a:gd name="connsiteX14-1807" fmla="*/ 368618 w 940118"/>
                      <a:gd name="connsiteY14-1808" fmla="*/ 573405 h 1580197"/>
                      <a:gd name="connsiteX15-1809" fmla="*/ 317183 w 940118"/>
                      <a:gd name="connsiteY15-1810" fmla="*/ 684847 h 1580197"/>
                      <a:gd name="connsiteX16-1811" fmla="*/ 305241 w 940118"/>
                      <a:gd name="connsiteY16-1812" fmla="*/ 678329 h 1580197"/>
                      <a:gd name="connsiteX17-1813" fmla="*/ 305235 w 940118"/>
                      <a:gd name="connsiteY17-1814" fmla="*/ 678350 h 1580197"/>
                      <a:gd name="connsiteX18-1815" fmla="*/ 317183 w 940118"/>
                      <a:gd name="connsiteY18-1816" fmla="*/ 684847 h 1580197"/>
                      <a:gd name="connsiteX19-1817" fmla="*/ 260985 w 940118"/>
                      <a:gd name="connsiteY19-1818" fmla="*/ 1014413 h 1580197"/>
                      <a:gd name="connsiteX20-1819" fmla="*/ 342900 w 940118"/>
                      <a:gd name="connsiteY20-1820" fmla="*/ 1373505 h 1580197"/>
                      <a:gd name="connsiteX21-1821" fmla="*/ 546735 w 940118"/>
                      <a:gd name="connsiteY21-1822" fmla="*/ 1580197 h 1580197"/>
                      <a:gd name="connsiteX22-1823" fmla="*/ 285750 w 940118"/>
                      <a:gd name="connsiteY22-1824" fmla="*/ 1438275 h 1580197"/>
                      <a:gd name="connsiteX23-1825" fmla="*/ 81915 w 940118"/>
                      <a:gd name="connsiteY23-1826" fmla="*/ 1231583 h 1580197"/>
                      <a:gd name="connsiteX24-1827" fmla="*/ 0 w 940118"/>
                      <a:gd name="connsiteY24-1828" fmla="*/ 872490 h 1580197"/>
                      <a:gd name="connsiteX25-1829" fmla="*/ 56197 w 940118"/>
                      <a:gd name="connsiteY25-1830" fmla="*/ 542925 h 1580197"/>
                      <a:gd name="connsiteX26-1831" fmla="*/ 62441 w 940118"/>
                      <a:gd name="connsiteY26-1832" fmla="*/ 546321 h 1580197"/>
                      <a:gd name="connsiteX27-1833" fmla="*/ 62617 w 940118"/>
                      <a:gd name="connsiteY27-1834" fmla="*/ 545909 h 1580197"/>
                      <a:gd name="connsiteX28-1835" fmla="*/ 57150 w 940118"/>
                      <a:gd name="connsiteY28-1836" fmla="*/ 542925 h 1580197"/>
                      <a:gd name="connsiteX29-1837" fmla="*/ 107444 w 940118"/>
                      <a:gd name="connsiteY29-1838" fmla="*/ 431896 h 1580197"/>
                      <a:gd name="connsiteX30-1839" fmla="*/ 106680 w 940118"/>
                      <a:gd name="connsiteY30-1840" fmla="*/ 431483 h 1580197"/>
                      <a:gd name="connsiteX31-1841" fmla="*/ 161925 w 940118"/>
                      <a:gd name="connsiteY31-1842" fmla="*/ 341948 h 1580197"/>
                      <a:gd name="connsiteX32-1843" fmla="*/ 171758 w 940118"/>
                      <a:gd name="connsiteY32-1844" fmla="*/ 347295 h 1580197"/>
                      <a:gd name="connsiteX33-1845" fmla="*/ 171778 w 940118"/>
                      <a:gd name="connsiteY33-1846" fmla="*/ 347270 h 1580197"/>
                      <a:gd name="connsiteX34-1847" fmla="*/ 161925 w 940118"/>
                      <a:gd name="connsiteY34-1848" fmla="*/ 341948 h 1580197"/>
                      <a:gd name="connsiteX35-1849" fmla="*/ 227648 w 940118"/>
                      <a:gd name="connsiteY35-1850" fmla="*/ 258128 h 1580197"/>
                      <a:gd name="connsiteX36-1851" fmla="*/ 239906 w 940118"/>
                      <a:gd name="connsiteY36-1852" fmla="*/ 264794 h 1580197"/>
                      <a:gd name="connsiteX37-1853" fmla="*/ 287315 w 940118"/>
                      <a:gd name="connsiteY37-1854" fmla="*/ 198453 h 1580197"/>
                      <a:gd name="connsiteX38-1855" fmla="*/ 286702 w 940118"/>
                      <a:gd name="connsiteY38-1856" fmla="*/ 198120 h 1580197"/>
                      <a:gd name="connsiteX39-1857" fmla="*/ 359092 w 940118"/>
                      <a:gd name="connsiteY39-1858" fmla="*/ 140970 h 1580197"/>
                      <a:gd name="connsiteX40-1859" fmla="*/ 486263 w 940118"/>
                      <a:gd name="connsiteY40-1860" fmla="*/ 68845 h 1580197"/>
                      <a:gd name="connsiteX41-1861" fmla="*/ 485775 w 940118"/>
                      <a:gd name="connsiteY41-1862" fmla="*/ 68580 h 1580197"/>
                      <a:gd name="connsiteX42-1863" fmla="*/ 572452 w 940118"/>
                      <a:gd name="connsiteY42-1864" fmla="*/ 32385 h 1580197"/>
                      <a:gd name="connsiteX43-1865" fmla="*/ 595123 w 940118"/>
                      <a:gd name="connsiteY43-1866" fmla="*/ 44713 h 1580197"/>
                      <a:gd name="connsiteX44-1867" fmla="*/ 573405 w 940118"/>
                      <a:gd name="connsiteY44-1868" fmla="*/ 32385 h 1580197"/>
                      <a:gd name="connsiteX45-1869" fmla="*/ 679133 w 940118"/>
                      <a:gd name="connsiteY45-1870" fmla="*/ 0 h 1580197"/>
                      <a:gd name="connsiteX0-1871" fmla="*/ 679133 w 940118"/>
                      <a:gd name="connsiteY0-1872" fmla="*/ 0 h 1580197"/>
                      <a:gd name="connsiteX1-1873" fmla="*/ 940118 w 940118"/>
                      <a:gd name="connsiteY1-1874" fmla="*/ 140970 h 1580197"/>
                      <a:gd name="connsiteX2-1875" fmla="*/ 747299 w 940118"/>
                      <a:gd name="connsiteY2-1876" fmla="*/ 210278 h 1580197"/>
                      <a:gd name="connsiteX3-1877" fmla="*/ 747713 w 940118"/>
                      <a:gd name="connsiteY3-1878" fmla="*/ 210503 h 1580197"/>
                      <a:gd name="connsiteX4-1879" fmla="*/ 620078 w 940118"/>
                      <a:gd name="connsiteY4-1880" fmla="*/ 282893 h 1580197"/>
                      <a:gd name="connsiteX5-1881" fmla="*/ 620077 w 940118"/>
                      <a:gd name="connsiteY5-1882" fmla="*/ 282893 h 1580197"/>
                      <a:gd name="connsiteX6-1883" fmla="*/ 548076 w 940118"/>
                      <a:gd name="connsiteY6-1884" fmla="*/ 339736 h 1580197"/>
                      <a:gd name="connsiteX7-1885" fmla="*/ 548640 w 940118"/>
                      <a:gd name="connsiteY7-1886" fmla="*/ 340043 h 1580197"/>
                      <a:gd name="connsiteX8-1887" fmla="*/ 503873 w 940118"/>
                      <a:gd name="connsiteY8-1888" fmla="*/ 383858 h 1580197"/>
                      <a:gd name="connsiteX9-1889" fmla="*/ 488633 w 940118"/>
                      <a:gd name="connsiteY9-1890" fmla="*/ 399098 h 1580197"/>
                      <a:gd name="connsiteX10-1891" fmla="*/ 488633 w 940118"/>
                      <a:gd name="connsiteY10-1892" fmla="*/ 400050 h 1580197"/>
                      <a:gd name="connsiteX11-1893" fmla="*/ 422910 w 940118"/>
                      <a:gd name="connsiteY11-1894" fmla="*/ 482918 h 1580197"/>
                      <a:gd name="connsiteX12-1895" fmla="*/ 422910 w 940118"/>
                      <a:gd name="connsiteY12-1896" fmla="*/ 483870 h 1580197"/>
                      <a:gd name="connsiteX13-1897" fmla="*/ 367665 w 940118"/>
                      <a:gd name="connsiteY13-1898" fmla="*/ 572453 h 1580197"/>
                      <a:gd name="connsiteX14-1899" fmla="*/ 368618 w 940118"/>
                      <a:gd name="connsiteY14-1900" fmla="*/ 573405 h 1580197"/>
                      <a:gd name="connsiteX15-1901" fmla="*/ 317183 w 940118"/>
                      <a:gd name="connsiteY15-1902" fmla="*/ 684847 h 1580197"/>
                      <a:gd name="connsiteX16-1903" fmla="*/ 305241 w 940118"/>
                      <a:gd name="connsiteY16-1904" fmla="*/ 678329 h 1580197"/>
                      <a:gd name="connsiteX17-1905" fmla="*/ 305235 w 940118"/>
                      <a:gd name="connsiteY17-1906" fmla="*/ 678350 h 1580197"/>
                      <a:gd name="connsiteX18-1907" fmla="*/ 317183 w 940118"/>
                      <a:gd name="connsiteY18-1908" fmla="*/ 684847 h 1580197"/>
                      <a:gd name="connsiteX19-1909" fmla="*/ 260985 w 940118"/>
                      <a:gd name="connsiteY19-1910" fmla="*/ 1014413 h 1580197"/>
                      <a:gd name="connsiteX20-1911" fmla="*/ 342900 w 940118"/>
                      <a:gd name="connsiteY20-1912" fmla="*/ 1373505 h 1580197"/>
                      <a:gd name="connsiteX21-1913" fmla="*/ 546735 w 940118"/>
                      <a:gd name="connsiteY21-1914" fmla="*/ 1580197 h 1580197"/>
                      <a:gd name="connsiteX22-1915" fmla="*/ 285750 w 940118"/>
                      <a:gd name="connsiteY22-1916" fmla="*/ 1438275 h 1580197"/>
                      <a:gd name="connsiteX23-1917" fmla="*/ 81915 w 940118"/>
                      <a:gd name="connsiteY23-1918" fmla="*/ 1231583 h 1580197"/>
                      <a:gd name="connsiteX24-1919" fmla="*/ 0 w 940118"/>
                      <a:gd name="connsiteY24-1920" fmla="*/ 872490 h 1580197"/>
                      <a:gd name="connsiteX25-1921" fmla="*/ 56197 w 940118"/>
                      <a:gd name="connsiteY25-1922" fmla="*/ 542925 h 1580197"/>
                      <a:gd name="connsiteX26-1923" fmla="*/ 62441 w 940118"/>
                      <a:gd name="connsiteY26-1924" fmla="*/ 546321 h 1580197"/>
                      <a:gd name="connsiteX27-1925" fmla="*/ 62617 w 940118"/>
                      <a:gd name="connsiteY27-1926" fmla="*/ 545909 h 1580197"/>
                      <a:gd name="connsiteX28-1927" fmla="*/ 57150 w 940118"/>
                      <a:gd name="connsiteY28-1928" fmla="*/ 542925 h 1580197"/>
                      <a:gd name="connsiteX29-1929" fmla="*/ 107444 w 940118"/>
                      <a:gd name="connsiteY29-1930" fmla="*/ 431896 h 1580197"/>
                      <a:gd name="connsiteX30-1931" fmla="*/ 106680 w 940118"/>
                      <a:gd name="connsiteY30-1932" fmla="*/ 431483 h 1580197"/>
                      <a:gd name="connsiteX31-1933" fmla="*/ 161925 w 940118"/>
                      <a:gd name="connsiteY31-1934" fmla="*/ 341948 h 1580197"/>
                      <a:gd name="connsiteX32-1935" fmla="*/ 171758 w 940118"/>
                      <a:gd name="connsiteY32-1936" fmla="*/ 347295 h 1580197"/>
                      <a:gd name="connsiteX33-1937" fmla="*/ 171778 w 940118"/>
                      <a:gd name="connsiteY33-1938" fmla="*/ 347270 h 1580197"/>
                      <a:gd name="connsiteX34-1939" fmla="*/ 161925 w 940118"/>
                      <a:gd name="connsiteY34-1940" fmla="*/ 341948 h 1580197"/>
                      <a:gd name="connsiteX35-1941" fmla="*/ 227648 w 940118"/>
                      <a:gd name="connsiteY35-1942" fmla="*/ 258128 h 1580197"/>
                      <a:gd name="connsiteX36-1943" fmla="*/ 287315 w 940118"/>
                      <a:gd name="connsiteY36-1944" fmla="*/ 198453 h 1580197"/>
                      <a:gd name="connsiteX37-1945" fmla="*/ 286702 w 940118"/>
                      <a:gd name="connsiteY37-1946" fmla="*/ 198120 h 1580197"/>
                      <a:gd name="connsiteX38-1947" fmla="*/ 359092 w 940118"/>
                      <a:gd name="connsiteY38-1948" fmla="*/ 140970 h 1580197"/>
                      <a:gd name="connsiteX39-1949" fmla="*/ 486263 w 940118"/>
                      <a:gd name="connsiteY39-1950" fmla="*/ 68845 h 1580197"/>
                      <a:gd name="connsiteX40-1951" fmla="*/ 485775 w 940118"/>
                      <a:gd name="connsiteY40-1952" fmla="*/ 68580 h 1580197"/>
                      <a:gd name="connsiteX41-1953" fmla="*/ 572452 w 940118"/>
                      <a:gd name="connsiteY41-1954" fmla="*/ 32385 h 1580197"/>
                      <a:gd name="connsiteX42-1955" fmla="*/ 595123 w 940118"/>
                      <a:gd name="connsiteY42-1956" fmla="*/ 44713 h 1580197"/>
                      <a:gd name="connsiteX43-1957" fmla="*/ 573405 w 940118"/>
                      <a:gd name="connsiteY43-1958" fmla="*/ 32385 h 1580197"/>
                      <a:gd name="connsiteX44-1959" fmla="*/ 679133 w 940118"/>
                      <a:gd name="connsiteY44-1960" fmla="*/ 0 h 1580197"/>
                      <a:gd name="connsiteX0-1961" fmla="*/ 679133 w 940118"/>
                      <a:gd name="connsiteY0-1962" fmla="*/ 0 h 1580197"/>
                      <a:gd name="connsiteX1-1963" fmla="*/ 940118 w 940118"/>
                      <a:gd name="connsiteY1-1964" fmla="*/ 140970 h 1580197"/>
                      <a:gd name="connsiteX2-1965" fmla="*/ 747299 w 940118"/>
                      <a:gd name="connsiteY2-1966" fmla="*/ 210278 h 1580197"/>
                      <a:gd name="connsiteX3-1967" fmla="*/ 747713 w 940118"/>
                      <a:gd name="connsiteY3-1968" fmla="*/ 210503 h 1580197"/>
                      <a:gd name="connsiteX4-1969" fmla="*/ 620078 w 940118"/>
                      <a:gd name="connsiteY4-1970" fmla="*/ 282893 h 1580197"/>
                      <a:gd name="connsiteX5-1971" fmla="*/ 620077 w 940118"/>
                      <a:gd name="connsiteY5-1972" fmla="*/ 282893 h 1580197"/>
                      <a:gd name="connsiteX6-1973" fmla="*/ 548076 w 940118"/>
                      <a:gd name="connsiteY6-1974" fmla="*/ 339736 h 1580197"/>
                      <a:gd name="connsiteX7-1975" fmla="*/ 548640 w 940118"/>
                      <a:gd name="connsiteY7-1976" fmla="*/ 340043 h 1580197"/>
                      <a:gd name="connsiteX8-1977" fmla="*/ 503873 w 940118"/>
                      <a:gd name="connsiteY8-1978" fmla="*/ 383858 h 1580197"/>
                      <a:gd name="connsiteX9-1979" fmla="*/ 488633 w 940118"/>
                      <a:gd name="connsiteY9-1980" fmla="*/ 399098 h 1580197"/>
                      <a:gd name="connsiteX10-1981" fmla="*/ 488633 w 940118"/>
                      <a:gd name="connsiteY10-1982" fmla="*/ 400050 h 1580197"/>
                      <a:gd name="connsiteX11-1983" fmla="*/ 422910 w 940118"/>
                      <a:gd name="connsiteY11-1984" fmla="*/ 482918 h 1580197"/>
                      <a:gd name="connsiteX12-1985" fmla="*/ 422910 w 940118"/>
                      <a:gd name="connsiteY12-1986" fmla="*/ 483870 h 1580197"/>
                      <a:gd name="connsiteX13-1987" fmla="*/ 367665 w 940118"/>
                      <a:gd name="connsiteY13-1988" fmla="*/ 572453 h 1580197"/>
                      <a:gd name="connsiteX14-1989" fmla="*/ 368618 w 940118"/>
                      <a:gd name="connsiteY14-1990" fmla="*/ 573405 h 1580197"/>
                      <a:gd name="connsiteX15-1991" fmla="*/ 317183 w 940118"/>
                      <a:gd name="connsiteY15-1992" fmla="*/ 684847 h 1580197"/>
                      <a:gd name="connsiteX16-1993" fmla="*/ 305241 w 940118"/>
                      <a:gd name="connsiteY16-1994" fmla="*/ 678329 h 1580197"/>
                      <a:gd name="connsiteX17-1995" fmla="*/ 305235 w 940118"/>
                      <a:gd name="connsiteY17-1996" fmla="*/ 678350 h 1580197"/>
                      <a:gd name="connsiteX18-1997" fmla="*/ 317183 w 940118"/>
                      <a:gd name="connsiteY18-1998" fmla="*/ 684847 h 1580197"/>
                      <a:gd name="connsiteX19-1999" fmla="*/ 260985 w 940118"/>
                      <a:gd name="connsiteY19-2000" fmla="*/ 1014413 h 1580197"/>
                      <a:gd name="connsiteX20-2001" fmla="*/ 342900 w 940118"/>
                      <a:gd name="connsiteY20-2002" fmla="*/ 1373505 h 1580197"/>
                      <a:gd name="connsiteX21-2003" fmla="*/ 546735 w 940118"/>
                      <a:gd name="connsiteY21-2004" fmla="*/ 1580197 h 1580197"/>
                      <a:gd name="connsiteX22-2005" fmla="*/ 285750 w 940118"/>
                      <a:gd name="connsiteY22-2006" fmla="*/ 1438275 h 1580197"/>
                      <a:gd name="connsiteX23-2007" fmla="*/ 81915 w 940118"/>
                      <a:gd name="connsiteY23-2008" fmla="*/ 1231583 h 1580197"/>
                      <a:gd name="connsiteX24-2009" fmla="*/ 0 w 940118"/>
                      <a:gd name="connsiteY24-2010" fmla="*/ 872490 h 1580197"/>
                      <a:gd name="connsiteX25-2011" fmla="*/ 56197 w 940118"/>
                      <a:gd name="connsiteY25-2012" fmla="*/ 542925 h 1580197"/>
                      <a:gd name="connsiteX26-2013" fmla="*/ 62441 w 940118"/>
                      <a:gd name="connsiteY26-2014" fmla="*/ 546321 h 1580197"/>
                      <a:gd name="connsiteX27-2015" fmla="*/ 62617 w 940118"/>
                      <a:gd name="connsiteY27-2016" fmla="*/ 545909 h 1580197"/>
                      <a:gd name="connsiteX28-2017" fmla="*/ 57150 w 940118"/>
                      <a:gd name="connsiteY28-2018" fmla="*/ 542925 h 1580197"/>
                      <a:gd name="connsiteX29-2019" fmla="*/ 107444 w 940118"/>
                      <a:gd name="connsiteY29-2020" fmla="*/ 431896 h 1580197"/>
                      <a:gd name="connsiteX30-2021" fmla="*/ 106680 w 940118"/>
                      <a:gd name="connsiteY30-2022" fmla="*/ 431483 h 1580197"/>
                      <a:gd name="connsiteX31-2023" fmla="*/ 161925 w 940118"/>
                      <a:gd name="connsiteY31-2024" fmla="*/ 341948 h 1580197"/>
                      <a:gd name="connsiteX32-2025" fmla="*/ 171758 w 940118"/>
                      <a:gd name="connsiteY32-2026" fmla="*/ 347295 h 1580197"/>
                      <a:gd name="connsiteX33-2027" fmla="*/ 161925 w 940118"/>
                      <a:gd name="connsiteY33-2028" fmla="*/ 341948 h 1580197"/>
                      <a:gd name="connsiteX34-2029" fmla="*/ 227648 w 940118"/>
                      <a:gd name="connsiteY34-2030" fmla="*/ 258128 h 1580197"/>
                      <a:gd name="connsiteX35-2031" fmla="*/ 287315 w 940118"/>
                      <a:gd name="connsiteY35-2032" fmla="*/ 198453 h 1580197"/>
                      <a:gd name="connsiteX36-2033" fmla="*/ 286702 w 940118"/>
                      <a:gd name="connsiteY36-2034" fmla="*/ 198120 h 1580197"/>
                      <a:gd name="connsiteX37-2035" fmla="*/ 359092 w 940118"/>
                      <a:gd name="connsiteY37-2036" fmla="*/ 140970 h 1580197"/>
                      <a:gd name="connsiteX38-2037" fmla="*/ 486263 w 940118"/>
                      <a:gd name="connsiteY38-2038" fmla="*/ 68845 h 1580197"/>
                      <a:gd name="connsiteX39-2039" fmla="*/ 485775 w 940118"/>
                      <a:gd name="connsiteY39-2040" fmla="*/ 68580 h 1580197"/>
                      <a:gd name="connsiteX40-2041" fmla="*/ 572452 w 940118"/>
                      <a:gd name="connsiteY40-2042" fmla="*/ 32385 h 1580197"/>
                      <a:gd name="connsiteX41-2043" fmla="*/ 595123 w 940118"/>
                      <a:gd name="connsiteY41-2044" fmla="*/ 44713 h 1580197"/>
                      <a:gd name="connsiteX42-2045" fmla="*/ 573405 w 940118"/>
                      <a:gd name="connsiteY42-2046" fmla="*/ 32385 h 1580197"/>
                      <a:gd name="connsiteX43-2047" fmla="*/ 679133 w 940118"/>
                      <a:gd name="connsiteY43-2048" fmla="*/ 0 h 1580197"/>
                      <a:gd name="connsiteX0-2049" fmla="*/ 679133 w 940118"/>
                      <a:gd name="connsiteY0-2050" fmla="*/ 0 h 1580197"/>
                      <a:gd name="connsiteX1-2051" fmla="*/ 940118 w 940118"/>
                      <a:gd name="connsiteY1-2052" fmla="*/ 140970 h 1580197"/>
                      <a:gd name="connsiteX2-2053" fmla="*/ 747299 w 940118"/>
                      <a:gd name="connsiteY2-2054" fmla="*/ 210278 h 1580197"/>
                      <a:gd name="connsiteX3-2055" fmla="*/ 747713 w 940118"/>
                      <a:gd name="connsiteY3-2056" fmla="*/ 210503 h 1580197"/>
                      <a:gd name="connsiteX4-2057" fmla="*/ 620078 w 940118"/>
                      <a:gd name="connsiteY4-2058" fmla="*/ 282893 h 1580197"/>
                      <a:gd name="connsiteX5-2059" fmla="*/ 620077 w 940118"/>
                      <a:gd name="connsiteY5-2060" fmla="*/ 282893 h 1580197"/>
                      <a:gd name="connsiteX6-2061" fmla="*/ 548076 w 940118"/>
                      <a:gd name="connsiteY6-2062" fmla="*/ 339736 h 1580197"/>
                      <a:gd name="connsiteX7-2063" fmla="*/ 548640 w 940118"/>
                      <a:gd name="connsiteY7-2064" fmla="*/ 340043 h 1580197"/>
                      <a:gd name="connsiteX8-2065" fmla="*/ 503873 w 940118"/>
                      <a:gd name="connsiteY8-2066" fmla="*/ 383858 h 1580197"/>
                      <a:gd name="connsiteX9-2067" fmla="*/ 488633 w 940118"/>
                      <a:gd name="connsiteY9-2068" fmla="*/ 399098 h 1580197"/>
                      <a:gd name="connsiteX10-2069" fmla="*/ 488633 w 940118"/>
                      <a:gd name="connsiteY10-2070" fmla="*/ 400050 h 1580197"/>
                      <a:gd name="connsiteX11-2071" fmla="*/ 422910 w 940118"/>
                      <a:gd name="connsiteY11-2072" fmla="*/ 482918 h 1580197"/>
                      <a:gd name="connsiteX12-2073" fmla="*/ 422910 w 940118"/>
                      <a:gd name="connsiteY12-2074" fmla="*/ 483870 h 1580197"/>
                      <a:gd name="connsiteX13-2075" fmla="*/ 367665 w 940118"/>
                      <a:gd name="connsiteY13-2076" fmla="*/ 572453 h 1580197"/>
                      <a:gd name="connsiteX14-2077" fmla="*/ 368618 w 940118"/>
                      <a:gd name="connsiteY14-2078" fmla="*/ 573405 h 1580197"/>
                      <a:gd name="connsiteX15-2079" fmla="*/ 317183 w 940118"/>
                      <a:gd name="connsiteY15-2080" fmla="*/ 684847 h 1580197"/>
                      <a:gd name="connsiteX16-2081" fmla="*/ 305241 w 940118"/>
                      <a:gd name="connsiteY16-2082" fmla="*/ 678329 h 1580197"/>
                      <a:gd name="connsiteX17-2083" fmla="*/ 305235 w 940118"/>
                      <a:gd name="connsiteY17-2084" fmla="*/ 678350 h 1580197"/>
                      <a:gd name="connsiteX18-2085" fmla="*/ 317183 w 940118"/>
                      <a:gd name="connsiteY18-2086" fmla="*/ 684847 h 1580197"/>
                      <a:gd name="connsiteX19-2087" fmla="*/ 260985 w 940118"/>
                      <a:gd name="connsiteY19-2088" fmla="*/ 1014413 h 1580197"/>
                      <a:gd name="connsiteX20-2089" fmla="*/ 342900 w 940118"/>
                      <a:gd name="connsiteY20-2090" fmla="*/ 1373505 h 1580197"/>
                      <a:gd name="connsiteX21-2091" fmla="*/ 546735 w 940118"/>
                      <a:gd name="connsiteY21-2092" fmla="*/ 1580197 h 1580197"/>
                      <a:gd name="connsiteX22-2093" fmla="*/ 285750 w 940118"/>
                      <a:gd name="connsiteY22-2094" fmla="*/ 1438275 h 1580197"/>
                      <a:gd name="connsiteX23-2095" fmla="*/ 81915 w 940118"/>
                      <a:gd name="connsiteY23-2096" fmla="*/ 1231583 h 1580197"/>
                      <a:gd name="connsiteX24-2097" fmla="*/ 0 w 940118"/>
                      <a:gd name="connsiteY24-2098" fmla="*/ 872490 h 1580197"/>
                      <a:gd name="connsiteX25-2099" fmla="*/ 56197 w 940118"/>
                      <a:gd name="connsiteY25-2100" fmla="*/ 542925 h 1580197"/>
                      <a:gd name="connsiteX26-2101" fmla="*/ 62441 w 940118"/>
                      <a:gd name="connsiteY26-2102" fmla="*/ 546321 h 1580197"/>
                      <a:gd name="connsiteX27-2103" fmla="*/ 62617 w 940118"/>
                      <a:gd name="connsiteY27-2104" fmla="*/ 545909 h 1580197"/>
                      <a:gd name="connsiteX28-2105" fmla="*/ 57150 w 940118"/>
                      <a:gd name="connsiteY28-2106" fmla="*/ 542925 h 1580197"/>
                      <a:gd name="connsiteX29-2107" fmla="*/ 107444 w 940118"/>
                      <a:gd name="connsiteY29-2108" fmla="*/ 431896 h 1580197"/>
                      <a:gd name="connsiteX30-2109" fmla="*/ 106680 w 940118"/>
                      <a:gd name="connsiteY30-2110" fmla="*/ 431483 h 1580197"/>
                      <a:gd name="connsiteX31-2111" fmla="*/ 161925 w 940118"/>
                      <a:gd name="connsiteY31-2112" fmla="*/ 341948 h 1580197"/>
                      <a:gd name="connsiteX32-2113" fmla="*/ 171758 w 940118"/>
                      <a:gd name="connsiteY32-2114" fmla="*/ 347295 h 1580197"/>
                      <a:gd name="connsiteX33-2115" fmla="*/ 227648 w 940118"/>
                      <a:gd name="connsiteY33-2116" fmla="*/ 258128 h 1580197"/>
                      <a:gd name="connsiteX34-2117" fmla="*/ 287315 w 940118"/>
                      <a:gd name="connsiteY34-2118" fmla="*/ 198453 h 1580197"/>
                      <a:gd name="connsiteX35-2119" fmla="*/ 286702 w 940118"/>
                      <a:gd name="connsiteY35-2120" fmla="*/ 198120 h 1580197"/>
                      <a:gd name="connsiteX36-2121" fmla="*/ 359092 w 940118"/>
                      <a:gd name="connsiteY36-2122" fmla="*/ 140970 h 1580197"/>
                      <a:gd name="connsiteX37-2123" fmla="*/ 486263 w 940118"/>
                      <a:gd name="connsiteY37-2124" fmla="*/ 68845 h 1580197"/>
                      <a:gd name="connsiteX38-2125" fmla="*/ 485775 w 940118"/>
                      <a:gd name="connsiteY38-2126" fmla="*/ 68580 h 1580197"/>
                      <a:gd name="connsiteX39-2127" fmla="*/ 572452 w 940118"/>
                      <a:gd name="connsiteY39-2128" fmla="*/ 32385 h 1580197"/>
                      <a:gd name="connsiteX40-2129" fmla="*/ 595123 w 940118"/>
                      <a:gd name="connsiteY40-2130" fmla="*/ 44713 h 1580197"/>
                      <a:gd name="connsiteX41-2131" fmla="*/ 573405 w 940118"/>
                      <a:gd name="connsiteY41-2132" fmla="*/ 32385 h 1580197"/>
                      <a:gd name="connsiteX42-2133" fmla="*/ 679133 w 940118"/>
                      <a:gd name="connsiteY42-2134" fmla="*/ 0 h 1580197"/>
                      <a:gd name="connsiteX0-2135" fmla="*/ 679133 w 940118"/>
                      <a:gd name="connsiteY0-2136" fmla="*/ 0 h 1580197"/>
                      <a:gd name="connsiteX1-2137" fmla="*/ 940118 w 940118"/>
                      <a:gd name="connsiteY1-2138" fmla="*/ 140970 h 1580197"/>
                      <a:gd name="connsiteX2-2139" fmla="*/ 747299 w 940118"/>
                      <a:gd name="connsiteY2-2140" fmla="*/ 210278 h 1580197"/>
                      <a:gd name="connsiteX3-2141" fmla="*/ 747713 w 940118"/>
                      <a:gd name="connsiteY3-2142" fmla="*/ 210503 h 1580197"/>
                      <a:gd name="connsiteX4-2143" fmla="*/ 620078 w 940118"/>
                      <a:gd name="connsiteY4-2144" fmla="*/ 282893 h 1580197"/>
                      <a:gd name="connsiteX5-2145" fmla="*/ 620077 w 940118"/>
                      <a:gd name="connsiteY5-2146" fmla="*/ 282893 h 1580197"/>
                      <a:gd name="connsiteX6-2147" fmla="*/ 548076 w 940118"/>
                      <a:gd name="connsiteY6-2148" fmla="*/ 339736 h 1580197"/>
                      <a:gd name="connsiteX7-2149" fmla="*/ 548640 w 940118"/>
                      <a:gd name="connsiteY7-2150" fmla="*/ 340043 h 1580197"/>
                      <a:gd name="connsiteX8-2151" fmla="*/ 503873 w 940118"/>
                      <a:gd name="connsiteY8-2152" fmla="*/ 383858 h 1580197"/>
                      <a:gd name="connsiteX9-2153" fmla="*/ 488633 w 940118"/>
                      <a:gd name="connsiteY9-2154" fmla="*/ 399098 h 1580197"/>
                      <a:gd name="connsiteX10-2155" fmla="*/ 488633 w 940118"/>
                      <a:gd name="connsiteY10-2156" fmla="*/ 400050 h 1580197"/>
                      <a:gd name="connsiteX11-2157" fmla="*/ 422910 w 940118"/>
                      <a:gd name="connsiteY11-2158" fmla="*/ 482918 h 1580197"/>
                      <a:gd name="connsiteX12-2159" fmla="*/ 422910 w 940118"/>
                      <a:gd name="connsiteY12-2160" fmla="*/ 483870 h 1580197"/>
                      <a:gd name="connsiteX13-2161" fmla="*/ 367665 w 940118"/>
                      <a:gd name="connsiteY13-2162" fmla="*/ 572453 h 1580197"/>
                      <a:gd name="connsiteX14-2163" fmla="*/ 368618 w 940118"/>
                      <a:gd name="connsiteY14-2164" fmla="*/ 573405 h 1580197"/>
                      <a:gd name="connsiteX15-2165" fmla="*/ 317183 w 940118"/>
                      <a:gd name="connsiteY15-2166" fmla="*/ 684847 h 1580197"/>
                      <a:gd name="connsiteX16-2167" fmla="*/ 305241 w 940118"/>
                      <a:gd name="connsiteY16-2168" fmla="*/ 678329 h 1580197"/>
                      <a:gd name="connsiteX17-2169" fmla="*/ 305235 w 940118"/>
                      <a:gd name="connsiteY17-2170" fmla="*/ 678350 h 1580197"/>
                      <a:gd name="connsiteX18-2171" fmla="*/ 317183 w 940118"/>
                      <a:gd name="connsiteY18-2172" fmla="*/ 684847 h 1580197"/>
                      <a:gd name="connsiteX19-2173" fmla="*/ 260985 w 940118"/>
                      <a:gd name="connsiteY19-2174" fmla="*/ 1014413 h 1580197"/>
                      <a:gd name="connsiteX20-2175" fmla="*/ 342900 w 940118"/>
                      <a:gd name="connsiteY20-2176" fmla="*/ 1373505 h 1580197"/>
                      <a:gd name="connsiteX21-2177" fmla="*/ 546735 w 940118"/>
                      <a:gd name="connsiteY21-2178" fmla="*/ 1580197 h 1580197"/>
                      <a:gd name="connsiteX22-2179" fmla="*/ 285750 w 940118"/>
                      <a:gd name="connsiteY22-2180" fmla="*/ 1438275 h 1580197"/>
                      <a:gd name="connsiteX23-2181" fmla="*/ 81915 w 940118"/>
                      <a:gd name="connsiteY23-2182" fmla="*/ 1231583 h 1580197"/>
                      <a:gd name="connsiteX24-2183" fmla="*/ 0 w 940118"/>
                      <a:gd name="connsiteY24-2184" fmla="*/ 872490 h 1580197"/>
                      <a:gd name="connsiteX25-2185" fmla="*/ 56197 w 940118"/>
                      <a:gd name="connsiteY25-2186" fmla="*/ 542925 h 1580197"/>
                      <a:gd name="connsiteX26-2187" fmla="*/ 62441 w 940118"/>
                      <a:gd name="connsiteY26-2188" fmla="*/ 546321 h 1580197"/>
                      <a:gd name="connsiteX27-2189" fmla="*/ 62617 w 940118"/>
                      <a:gd name="connsiteY27-2190" fmla="*/ 545909 h 1580197"/>
                      <a:gd name="connsiteX28-2191" fmla="*/ 57150 w 940118"/>
                      <a:gd name="connsiteY28-2192" fmla="*/ 542925 h 1580197"/>
                      <a:gd name="connsiteX29-2193" fmla="*/ 107444 w 940118"/>
                      <a:gd name="connsiteY29-2194" fmla="*/ 431896 h 1580197"/>
                      <a:gd name="connsiteX30-2195" fmla="*/ 106680 w 940118"/>
                      <a:gd name="connsiteY30-2196" fmla="*/ 431483 h 1580197"/>
                      <a:gd name="connsiteX31-2197" fmla="*/ 161925 w 940118"/>
                      <a:gd name="connsiteY31-2198" fmla="*/ 341948 h 1580197"/>
                      <a:gd name="connsiteX32-2199" fmla="*/ 227648 w 940118"/>
                      <a:gd name="connsiteY32-2200" fmla="*/ 258128 h 1580197"/>
                      <a:gd name="connsiteX33-2201" fmla="*/ 287315 w 940118"/>
                      <a:gd name="connsiteY33-2202" fmla="*/ 198453 h 1580197"/>
                      <a:gd name="connsiteX34-2203" fmla="*/ 286702 w 940118"/>
                      <a:gd name="connsiteY34-2204" fmla="*/ 198120 h 1580197"/>
                      <a:gd name="connsiteX35-2205" fmla="*/ 359092 w 940118"/>
                      <a:gd name="connsiteY35-2206" fmla="*/ 140970 h 1580197"/>
                      <a:gd name="connsiteX36-2207" fmla="*/ 486263 w 940118"/>
                      <a:gd name="connsiteY36-2208" fmla="*/ 68845 h 1580197"/>
                      <a:gd name="connsiteX37-2209" fmla="*/ 485775 w 940118"/>
                      <a:gd name="connsiteY37-2210" fmla="*/ 68580 h 1580197"/>
                      <a:gd name="connsiteX38-2211" fmla="*/ 572452 w 940118"/>
                      <a:gd name="connsiteY38-2212" fmla="*/ 32385 h 1580197"/>
                      <a:gd name="connsiteX39-2213" fmla="*/ 595123 w 940118"/>
                      <a:gd name="connsiteY39-2214" fmla="*/ 44713 h 1580197"/>
                      <a:gd name="connsiteX40-2215" fmla="*/ 573405 w 940118"/>
                      <a:gd name="connsiteY40-2216" fmla="*/ 32385 h 1580197"/>
                      <a:gd name="connsiteX41-2217" fmla="*/ 679133 w 940118"/>
                      <a:gd name="connsiteY41-2218" fmla="*/ 0 h 1580197"/>
                      <a:gd name="connsiteX0-2219" fmla="*/ 679133 w 940118"/>
                      <a:gd name="connsiteY0-2220" fmla="*/ 0 h 1580197"/>
                      <a:gd name="connsiteX1-2221" fmla="*/ 940118 w 940118"/>
                      <a:gd name="connsiteY1-2222" fmla="*/ 140970 h 1580197"/>
                      <a:gd name="connsiteX2-2223" fmla="*/ 747299 w 940118"/>
                      <a:gd name="connsiteY2-2224" fmla="*/ 210278 h 1580197"/>
                      <a:gd name="connsiteX3-2225" fmla="*/ 747713 w 940118"/>
                      <a:gd name="connsiteY3-2226" fmla="*/ 210503 h 1580197"/>
                      <a:gd name="connsiteX4-2227" fmla="*/ 620078 w 940118"/>
                      <a:gd name="connsiteY4-2228" fmla="*/ 282893 h 1580197"/>
                      <a:gd name="connsiteX5-2229" fmla="*/ 620077 w 940118"/>
                      <a:gd name="connsiteY5-2230" fmla="*/ 282893 h 1580197"/>
                      <a:gd name="connsiteX6-2231" fmla="*/ 548076 w 940118"/>
                      <a:gd name="connsiteY6-2232" fmla="*/ 339736 h 1580197"/>
                      <a:gd name="connsiteX7-2233" fmla="*/ 548640 w 940118"/>
                      <a:gd name="connsiteY7-2234" fmla="*/ 340043 h 1580197"/>
                      <a:gd name="connsiteX8-2235" fmla="*/ 503873 w 940118"/>
                      <a:gd name="connsiteY8-2236" fmla="*/ 383858 h 1580197"/>
                      <a:gd name="connsiteX9-2237" fmla="*/ 488633 w 940118"/>
                      <a:gd name="connsiteY9-2238" fmla="*/ 399098 h 1580197"/>
                      <a:gd name="connsiteX10-2239" fmla="*/ 488633 w 940118"/>
                      <a:gd name="connsiteY10-2240" fmla="*/ 400050 h 1580197"/>
                      <a:gd name="connsiteX11-2241" fmla="*/ 422910 w 940118"/>
                      <a:gd name="connsiteY11-2242" fmla="*/ 482918 h 1580197"/>
                      <a:gd name="connsiteX12-2243" fmla="*/ 422910 w 940118"/>
                      <a:gd name="connsiteY12-2244" fmla="*/ 483870 h 1580197"/>
                      <a:gd name="connsiteX13-2245" fmla="*/ 367665 w 940118"/>
                      <a:gd name="connsiteY13-2246" fmla="*/ 572453 h 1580197"/>
                      <a:gd name="connsiteX14-2247" fmla="*/ 368618 w 940118"/>
                      <a:gd name="connsiteY14-2248" fmla="*/ 573405 h 1580197"/>
                      <a:gd name="connsiteX15-2249" fmla="*/ 317183 w 940118"/>
                      <a:gd name="connsiteY15-2250" fmla="*/ 684847 h 1580197"/>
                      <a:gd name="connsiteX16-2251" fmla="*/ 305241 w 940118"/>
                      <a:gd name="connsiteY16-2252" fmla="*/ 678329 h 1580197"/>
                      <a:gd name="connsiteX17-2253" fmla="*/ 305235 w 940118"/>
                      <a:gd name="connsiteY17-2254" fmla="*/ 678350 h 1580197"/>
                      <a:gd name="connsiteX18-2255" fmla="*/ 317183 w 940118"/>
                      <a:gd name="connsiteY18-2256" fmla="*/ 684847 h 1580197"/>
                      <a:gd name="connsiteX19-2257" fmla="*/ 260985 w 940118"/>
                      <a:gd name="connsiteY19-2258" fmla="*/ 1014413 h 1580197"/>
                      <a:gd name="connsiteX20-2259" fmla="*/ 342900 w 940118"/>
                      <a:gd name="connsiteY20-2260" fmla="*/ 1373505 h 1580197"/>
                      <a:gd name="connsiteX21-2261" fmla="*/ 546735 w 940118"/>
                      <a:gd name="connsiteY21-2262" fmla="*/ 1580197 h 1580197"/>
                      <a:gd name="connsiteX22-2263" fmla="*/ 285750 w 940118"/>
                      <a:gd name="connsiteY22-2264" fmla="*/ 1438275 h 1580197"/>
                      <a:gd name="connsiteX23-2265" fmla="*/ 81915 w 940118"/>
                      <a:gd name="connsiteY23-2266" fmla="*/ 1231583 h 1580197"/>
                      <a:gd name="connsiteX24-2267" fmla="*/ 0 w 940118"/>
                      <a:gd name="connsiteY24-2268" fmla="*/ 872490 h 1580197"/>
                      <a:gd name="connsiteX25-2269" fmla="*/ 56197 w 940118"/>
                      <a:gd name="connsiteY25-2270" fmla="*/ 542925 h 1580197"/>
                      <a:gd name="connsiteX26-2271" fmla="*/ 62441 w 940118"/>
                      <a:gd name="connsiteY26-2272" fmla="*/ 546321 h 1580197"/>
                      <a:gd name="connsiteX27-2273" fmla="*/ 62617 w 940118"/>
                      <a:gd name="connsiteY27-2274" fmla="*/ 545909 h 1580197"/>
                      <a:gd name="connsiteX28-2275" fmla="*/ 57150 w 940118"/>
                      <a:gd name="connsiteY28-2276" fmla="*/ 542925 h 1580197"/>
                      <a:gd name="connsiteX29-2277" fmla="*/ 107444 w 940118"/>
                      <a:gd name="connsiteY29-2278" fmla="*/ 431896 h 1580197"/>
                      <a:gd name="connsiteX30-2279" fmla="*/ 106680 w 940118"/>
                      <a:gd name="connsiteY30-2280" fmla="*/ 431483 h 1580197"/>
                      <a:gd name="connsiteX31-2281" fmla="*/ 227648 w 940118"/>
                      <a:gd name="connsiteY31-2282" fmla="*/ 258128 h 1580197"/>
                      <a:gd name="connsiteX32-2283" fmla="*/ 287315 w 940118"/>
                      <a:gd name="connsiteY32-2284" fmla="*/ 198453 h 1580197"/>
                      <a:gd name="connsiteX33-2285" fmla="*/ 286702 w 940118"/>
                      <a:gd name="connsiteY33-2286" fmla="*/ 198120 h 1580197"/>
                      <a:gd name="connsiteX34-2287" fmla="*/ 359092 w 940118"/>
                      <a:gd name="connsiteY34-2288" fmla="*/ 140970 h 1580197"/>
                      <a:gd name="connsiteX35-2289" fmla="*/ 486263 w 940118"/>
                      <a:gd name="connsiteY35-2290" fmla="*/ 68845 h 1580197"/>
                      <a:gd name="connsiteX36-2291" fmla="*/ 485775 w 940118"/>
                      <a:gd name="connsiteY36-2292" fmla="*/ 68580 h 1580197"/>
                      <a:gd name="connsiteX37-2293" fmla="*/ 572452 w 940118"/>
                      <a:gd name="connsiteY37-2294" fmla="*/ 32385 h 1580197"/>
                      <a:gd name="connsiteX38-2295" fmla="*/ 595123 w 940118"/>
                      <a:gd name="connsiteY38-2296" fmla="*/ 44713 h 1580197"/>
                      <a:gd name="connsiteX39-2297" fmla="*/ 573405 w 940118"/>
                      <a:gd name="connsiteY39-2298" fmla="*/ 32385 h 1580197"/>
                      <a:gd name="connsiteX40-2299" fmla="*/ 679133 w 940118"/>
                      <a:gd name="connsiteY40-2300" fmla="*/ 0 h 1580197"/>
                      <a:gd name="connsiteX0-2301" fmla="*/ 679133 w 940118"/>
                      <a:gd name="connsiteY0-2302" fmla="*/ 0 h 1580197"/>
                      <a:gd name="connsiteX1-2303" fmla="*/ 940118 w 940118"/>
                      <a:gd name="connsiteY1-2304" fmla="*/ 140970 h 1580197"/>
                      <a:gd name="connsiteX2-2305" fmla="*/ 747299 w 940118"/>
                      <a:gd name="connsiteY2-2306" fmla="*/ 210278 h 1580197"/>
                      <a:gd name="connsiteX3-2307" fmla="*/ 747713 w 940118"/>
                      <a:gd name="connsiteY3-2308" fmla="*/ 210503 h 1580197"/>
                      <a:gd name="connsiteX4-2309" fmla="*/ 620078 w 940118"/>
                      <a:gd name="connsiteY4-2310" fmla="*/ 282893 h 1580197"/>
                      <a:gd name="connsiteX5-2311" fmla="*/ 620077 w 940118"/>
                      <a:gd name="connsiteY5-2312" fmla="*/ 282893 h 1580197"/>
                      <a:gd name="connsiteX6-2313" fmla="*/ 548076 w 940118"/>
                      <a:gd name="connsiteY6-2314" fmla="*/ 339736 h 1580197"/>
                      <a:gd name="connsiteX7-2315" fmla="*/ 548640 w 940118"/>
                      <a:gd name="connsiteY7-2316" fmla="*/ 340043 h 1580197"/>
                      <a:gd name="connsiteX8-2317" fmla="*/ 503873 w 940118"/>
                      <a:gd name="connsiteY8-2318" fmla="*/ 383858 h 1580197"/>
                      <a:gd name="connsiteX9-2319" fmla="*/ 488633 w 940118"/>
                      <a:gd name="connsiteY9-2320" fmla="*/ 399098 h 1580197"/>
                      <a:gd name="connsiteX10-2321" fmla="*/ 488633 w 940118"/>
                      <a:gd name="connsiteY10-2322" fmla="*/ 400050 h 1580197"/>
                      <a:gd name="connsiteX11-2323" fmla="*/ 422910 w 940118"/>
                      <a:gd name="connsiteY11-2324" fmla="*/ 482918 h 1580197"/>
                      <a:gd name="connsiteX12-2325" fmla="*/ 422910 w 940118"/>
                      <a:gd name="connsiteY12-2326" fmla="*/ 483870 h 1580197"/>
                      <a:gd name="connsiteX13-2327" fmla="*/ 367665 w 940118"/>
                      <a:gd name="connsiteY13-2328" fmla="*/ 572453 h 1580197"/>
                      <a:gd name="connsiteX14-2329" fmla="*/ 368618 w 940118"/>
                      <a:gd name="connsiteY14-2330" fmla="*/ 573405 h 1580197"/>
                      <a:gd name="connsiteX15-2331" fmla="*/ 317183 w 940118"/>
                      <a:gd name="connsiteY15-2332" fmla="*/ 684847 h 1580197"/>
                      <a:gd name="connsiteX16-2333" fmla="*/ 305241 w 940118"/>
                      <a:gd name="connsiteY16-2334" fmla="*/ 678329 h 1580197"/>
                      <a:gd name="connsiteX17-2335" fmla="*/ 305235 w 940118"/>
                      <a:gd name="connsiteY17-2336" fmla="*/ 678350 h 1580197"/>
                      <a:gd name="connsiteX18-2337" fmla="*/ 317183 w 940118"/>
                      <a:gd name="connsiteY18-2338" fmla="*/ 684847 h 1580197"/>
                      <a:gd name="connsiteX19-2339" fmla="*/ 260985 w 940118"/>
                      <a:gd name="connsiteY19-2340" fmla="*/ 1014413 h 1580197"/>
                      <a:gd name="connsiteX20-2341" fmla="*/ 342900 w 940118"/>
                      <a:gd name="connsiteY20-2342" fmla="*/ 1373505 h 1580197"/>
                      <a:gd name="connsiteX21-2343" fmla="*/ 546735 w 940118"/>
                      <a:gd name="connsiteY21-2344" fmla="*/ 1580197 h 1580197"/>
                      <a:gd name="connsiteX22-2345" fmla="*/ 285750 w 940118"/>
                      <a:gd name="connsiteY22-2346" fmla="*/ 1438275 h 1580197"/>
                      <a:gd name="connsiteX23-2347" fmla="*/ 81915 w 940118"/>
                      <a:gd name="connsiteY23-2348" fmla="*/ 1231583 h 1580197"/>
                      <a:gd name="connsiteX24-2349" fmla="*/ 0 w 940118"/>
                      <a:gd name="connsiteY24-2350" fmla="*/ 872490 h 1580197"/>
                      <a:gd name="connsiteX25-2351" fmla="*/ 56197 w 940118"/>
                      <a:gd name="connsiteY25-2352" fmla="*/ 542925 h 1580197"/>
                      <a:gd name="connsiteX26-2353" fmla="*/ 62441 w 940118"/>
                      <a:gd name="connsiteY26-2354" fmla="*/ 546321 h 1580197"/>
                      <a:gd name="connsiteX27-2355" fmla="*/ 62617 w 940118"/>
                      <a:gd name="connsiteY27-2356" fmla="*/ 545909 h 1580197"/>
                      <a:gd name="connsiteX28-2357" fmla="*/ 57150 w 940118"/>
                      <a:gd name="connsiteY28-2358" fmla="*/ 542925 h 1580197"/>
                      <a:gd name="connsiteX29-2359" fmla="*/ 107444 w 940118"/>
                      <a:gd name="connsiteY29-2360" fmla="*/ 431896 h 1580197"/>
                      <a:gd name="connsiteX30-2361" fmla="*/ 106680 w 940118"/>
                      <a:gd name="connsiteY30-2362" fmla="*/ 431483 h 1580197"/>
                      <a:gd name="connsiteX31-2363" fmla="*/ 227648 w 940118"/>
                      <a:gd name="connsiteY31-2364" fmla="*/ 258128 h 1580197"/>
                      <a:gd name="connsiteX32-2365" fmla="*/ 287315 w 940118"/>
                      <a:gd name="connsiteY32-2366" fmla="*/ 198453 h 1580197"/>
                      <a:gd name="connsiteX33-2367" fmla="*/ 359092 w 940118"/>
                      <a:gd name="connsiteY33-2368" fmla="*/ 140970 h 1580197"/>
                      <a:gd name="connsiteX34-2369" fmla="*/ 486263 w 940118"/>
                      <a:gd name="connsiteY34-2370" fmla="*/ 68845 h 1580197"/>
                      <a:gd name="connsiteX35-2371" fmla="*/ 485775 w 940118"/>
                      <a:gd name="connsiteY35-2372" fmla="*/ 68580 h 1580197"/>
                      <a:gd name="connsiteX36-2373" fmla="*/ 572452 w 940118"/>
                      <a:gd name="connsiteY36-2374" fmla="*/ 32385 h 1580197"/>
                      <a:gd name="connsiteX37-2375" fmla="*/ 595123 w 940118"/>
                      <a:gd name="connsiteY37-2376" fmla="*/ 44713 h 1580197"/>
                      <a:gd name="connsiteX38-2377" fmla="*/ 573405 w 940118"/>
                      <a:gd name="connsiteY38-2378" fmla="*/ 32385 h 1580197"/>
                      <a:gd name="connsiteX39-2379" fmla="*/ 679133 w 940118"/>
                      <a:gd name="connsiteY39-2380" fmla="*/ 0 h 1580197"/>
                      <a:gd name="connsiteX0-2381" fmla="*/ 679133 w 940118"/>
                      <a:gd name="connsiteY0-2382" fmla="*/ 0 h 1580197"/>
                      <a:gd name="connsiteX1-2383" fmla="*/ 940118 w 940118"/>
                      <a:gd name="connsiteY1-2384" fmla="*/ 140970 h 1580197"/>
                      <a:gd name="connsiteX2-2385" fmla="*/ 747299 w 940118"/>
                      <a:gd name="connsiteY2-2386" fmla="*/ 210278 h 1580197"/>
                      <a:gd name="connsiteX3-2387" fmla="*/ 747713 w 940118"/>
                      <a:gd name="connsiteY3-2388" fmla="*/ 210503 h 1580197"/>
                      <a:gd name="connsiteX4-2389" fmla="*/ 620078 w 940118"/>
                      <a:gd name="connsiteY4-2390" fmla="*/ 282893 h 1580197"/>
                      <a:gd name="connsiteX5-2391" fmla="*/ 620077 w 940118"/>
                      <a:gd name="connsiteY5-2392" fmla="*/ 282893 h 1580197"/>
                      <a:gd name="connsiteX6-2393" fmla="*/ 548076 w 940118"/>
                      <a:gd name="connsiteY6-2394" fmla="*/ 339736 h 1580197"/>
                      <a:gd name="connsiteX7-2395" fmla="*/ 548640 w 940118"/>
                      <a:gd name="connsiteY7-2396" fmla="*/ 340043 h 1580197"/>
                      <a:gd name="connsiteX8-2397" fmla="*/ 503873 w 940118"/>
                      <a:gd name="connsiteY8-2398" fmla="*/ 383858 h 1580197"/>
                      <a:gd name="connsiteX9-2399" fmla="*/ 488633 w 940118"/>
                      <a:gd name="connsiteY9-2400" fmla="*/ 399098 h 1580197"/>
                      <a:gd name="connsiteX10-2401" fmla="*/ 488633 w 940118"/>
                      <a:gd name="connsiteY10-2402" fmla="*/ 400050 h 1580197"/>
                      <a:gd name="connsiteX11-2403" fmla="*/ 422910 w 940118"/>
                      <a:gd name="connsiteY11-2404" fmla="*/ 482918 h 1580197"/>
                      <a:gd name="connsiteX12-2405" fmla="*/ 422910 w 940118"/>
                      <a:gd name="connsiteY12-2406" fmla="*/ 483870 h 1580197"/>
                      <a:gd name="connsiteX13-2407" fmla="*/ 367665 w 940118"/>
                      <a:gd name="connsiteY13-2408" fmla="*/ 572453 h 1580197"/>
                      <a:gd name="connsiteX14-2409" fmla="*/ 368618 w 940118"/>
                      <a:gd name="connsiteY14-2410" fmla="*/ 573405 h 1580197"/>
                      <a:gd name="connsiteX15-2411" fmla="*/ 317183 w 940118"/>
                      <a:gd name="connsiteY15-2412" fmla="*/ 684847 h 1580197"/>
                      <a:gd name="connsiteX16-2413" fmla="*/ 305241 w 940118"/>
                      <a:gd name="connsiteY16-2414" fmla="*/ 678329 h 1580197"/>
                      <a:gd name="connsiteX17-2415" fmla="*/ 305235 w 940118"/>
                      <a:gd name="connsiteY17-2416" fmla="*/ 678350 h 1580197"/>
                      <a:gd name="connsiteX18-2417" fmla="*/ 317183 w 940118"/>
                      <a:gd name="connsiteY18-2418" fmla="*/ 684847 h 1580197"/>
                      <a:gd name="connsiteX19-2419" fmla="*/ 260985 w 940118"/>
                      <a:gd name="connsiteY19-2420" fmla="*/ 1014413 h 1580197"/>
                      <a:gd name="connsiteX20-2421" fmla="*/ 342900 w 940118"/>
                      <a:gd name="connsiteY20-2422" fmla="*/ 1373505 h 1580197"/>
                      <a:gd name="connsiteX21-2423" fmla="*/ 546735 w 940118"/>
                      <a:gd name="connsiteY21-2424" fmla="*/ 1580197 h 1580197"/>
                      <a:gd name="connsiteX22-2425" fmla="*/ 285750 w 940118"/>
                      <a:gd name="connsiteY22-2426" fmla="*/ 1438275 h 1580197"/>
                      <a:gd name="connsiteX23-2427" fmla="*/ 81915 w 940118"/>
                      <a:gd name="connsiteY23-2428" fmla="*/ 1231583 h 1580197"/>
                      <a:gd name="connsiteX24-2429" fmla="*/ 0 w 940118"/>
                      <a:gd name="connsiteY24-2430" fmla="*/ 872490 h 1580197"/>
                      <a:gd name="connsiteX25-2431" fmla="*/ 56197 w 940118"/>
                      <a:gd name="connsiteY25-2432" fmla="*/ 542925 h 1580197"/>
                      <a:gd name="connsiteX26-2433" fmla="*/ 62441 w 940118"/>
                      <a:gd name="connsiteY26-2434" fmla="*/ 546321 h 1580197"/>
                      <a:gd name="connsiteX27-2435" fmla="*/ 62617 w 940118"/>
                      <a:gd name="connsiteY27-2436" fmla="*/ 545909 h 1580197"/>
                      <a:gd name="connsiteX28-2437" fmla="*/ 57150 w 940118"/>
                      <a:gd name="connsiteY28-2438" fmla="*/ 542925 h 1580197"/>
                      <a:gd name="connsiteX29-2439" fmla="*/ 107444 w 940118"/>
                      <a:gd name="connsiteY29-2440" fmla="*/ 431896 h 1580197"/>
                      <a:gd name="connsiteX30-2441" fmla="*/ 106680 w 940118"/>
                      <a:gd name="connsiteY30-2442" fmla="*/ 431483 h 1580197"/>
                      <a:gd name="connsiteX31-2443" fmla="*/ 227648 w 940118"/>
                      <a:gd name="connsiteY31-2444" fmla="*/ 258128 h 1580197"/>
                      <a:gd name="connsiteX32-2445" fmla="*/ 287315 w 940118"/>
                      <a:gd name="connsiteY32-2446" fmla="*/ 198453 h 1580197"/>
                      <a:gd name="connsiteX33-2447" fmla="*/ 359092 w 940118"/>
                      <a:gd name="connsiteY33-2448" fmla="*/ 140970 h 1580197"/>
                      <a:gd name="connsiteX34-2449" fmla="*/ 486263 w 940118"/>
                      <a:gd name="connsiteY34-2450" fmla="*/ 68845 h 1580197"/>
                      <a:gd name="connsiteX35-2451" fmla="*/ 485775 w 940118"/>
                      <a:gd name="connsiteY35-2452" fmla="*/ 68580 h 1580197"/>
                      <a:gd name="connsiteX36-2453" fmla="*/ 572452 w 940118"/>
                      <a:gd name="connsiteY36-2454" fmla="*/ 32385 h 1580197"/>
                      <a:gd name="connsiteX37-2455" fmla="*/ 573405 w 940118"/>
                      <a:gd name="connsiteY37-2456" fmla="*/ 32385 h 1580197"/>
                      <a:gd name="connsiteX38-2457" fmla="*/ 679133 w 940118"/>
                      <a:gd name="connsiteY38-2458" fmla="*/ 0 h 1580197"/>
                      <a:gd name="connsiteX0-2459" fmla="*/ 679133 w 940118"/>
                      <a:gd name="connsiteY0-2460" fmla="*/ 0 h 1580197"/>
                      <a:gd name="connsiteX1-2461" fmla="*/ 940118 w 940118"/>
                      <a:gd name="connsiteY1-2462" fmla="*/ 140970 h 1580197"/>
                      <a:gd name="connsiteX2-2463" fmla="*/ 747299 w 940118"/>
                      <a:gd name="connsiteY2-2464" fmla="*/ 210278 h 1580197"/>
                      <a:gd name="connsiteX3-2465" fmla="*/ 747713 w 940118"/>
                      <a:gd name="connsiteY3-2466" fmla="*/ 210503 h 1580197"/>
                      <a:gd name="connsiteX4-2467" fmla="*/ 620078 w 940118"/>
                      <a:gd name="connsiteY4-2468" fmla="*/ 282893 h 1580197"/>
                      <a:gd name="connsiteX5-2469" fmla="*/ 620077 w 940118"/>
                      <a:gd name="connsiteY5-2470" fmla="*/ 282893 h 1580197"/>
                      <a:gd name="connsiteX6-2471" fmla="*/ 548076 w 940118"/>
                      <a:gd name="connsiteY6-2472" fmla="*/ 339736 h 1580197"/>
                      <a:gd name="connsiteX7-2473" fmla="*/ 548640 w 940118"/>
                      <a:gd name="connsiteY7-2474" fmla="*/ 340043 h 1580197"/>
                      <a:gd name="connsiteX8-2475" fmla="*/ 488633 w 940118"/>
                      <a:gd name="connsiteY8-2476" fmla="*/ 399098 h 1580197"/>
                      <a:gd name="connsiteX9-2477" fmla="*/ 488633 w 940118"/>
                      <a:gd name="connsiteY9-2478" fmla="*/ 400050 h 1580197"/>
                      <a:gd name="connsiteX10-2479" fmla="*/ 422910 w 940118"/>
                      <a:gd name="connsiteY10-2480" fmla="*/ 482918 h 1580197"/>
                      <a:gd name="connsiteX11-2481" fmla="*/ 422910 w 940118"/>
                      <a:gd name="connsiteY11-2482" fmla="*/ 483870 h 1580197"/>
                      <a:gd name="connsiteX12-2483" fmla="*/ 367665 w 940118"/>
                      <a:gd name="connsiteY12-2484" fmla="*/ 572453 h 1580197"/>
                      <a:gd name="connsiteX13-2485" fmla="*/ 368618 w 940118"/>
                      <a:gd name="connsiteY13-2486" fmla="*/ 573405 h 1580197"/>
                      <a:gd name="connsiteX14-2487" fmla="*/ 317183 w 940118"/>
                      <a:gd name="connsiteY14-2488" fmla="*/ 684847 h 1580197"/>
                      <a:gd name="connsiteX15-2489" fmla="*/ 305241 w 940118"/>
                      <a:gd name="connsiteY15-2490" fmla="*/ 678329 h 1580197"/>
                      <a:gd name="connsiteX16-2491" fmla="*/ 305235 w 940118"/>
                      <a:gd name="connsiteY16-2492" fmla="*/ 678350 h 1580197"/>
                      <a:gd name="connsiteX17-2493" fmla="*/ 317183 w 940118"/>
                      <a:gd name="connsiteY17-2494" fmla="*/ 684847 h 1580197"/>
                      <a:gd name="connsiteX18-2495" fmla="*/ 260985 w 940118"/>
                      <a:gd name="connsiteY18-2496" fmla="*/ 1014413 h 1580197"/>
                      <a:gd name="connsiteX19-2497" fmla="*/ 342900 w 940118"/>
                      <a:gd name="connsiteY19-2498" fmla="*/ 1373505 h 1580197"/>
                      <a:gd name="connsiteX20-2499" fmla="*/ 546735 w 940118"/>
                      <a:gd name="connsiteY20-2500" fmla="*/ 1580197 h 1580197"/>
                      <a:gd name="connsiteX21-2501" fmla="*/ 285750 w 940118"/>
                      <a:gd name="connsiteY21-2502" fmla="*/ 1438275 h 1580197"/>
                      <a:gd name="connsiteX22-2503" fmla="*/ 81915 w 940118"/>
                      <a:gd name="connsiteY22-2504" fmla="*/ 1231583 h 1580197"/>
                      <a:gd name="connsiteX23-2505" fmla="*/ 0 w 940118"/>
                      <a:gd name="connsiteY23-2506" fmla="*/ 872490 h 1580197"/>
                      <a:gd name="connsiteX24-2507" fmla="*/ 56197 w 940118"/>
                      <a:gd name="connsiteY24-2508" fmla="*/ 542925 h 1580197"/>
                      <a:gd name="connsiteX25-2509" fmla="*/ 62441 w 940118"/>
                      <a:gd name="connsiteY25-2510" fmla="*/ 546321 h 1580197"/>
                      <a:gd name="connsiteX26-2511" fmla="*/ 62617 w 940118"/>
                      <a:gd name="connsiteY26-2512" fmla="*/ 545909 h 1580197"/>
                      <a:gd name="connsiteX27-2513" fmla="*/ 57150 w 940118"/>
                      <a:gd name="connsiteY27-2514" fmla="*/ 542925 h 1580197"/>
                      <a:gd name="connsiteX28-2515" fmla="*/ 107444 w 940118"/>
                      <a:gd name="connsiteY28-2516" fmla="*/ 431896 h 1580197"/>
                      <a:gd name="connsiteX29-2517" fmla="*/ 106680 w 940118"/>
                      <a:gd name="connsiteY29-2518" fmla="*/ 431483 h 1580197"/>
                      <a:gd name="connsiteX30-2519" fmla="*/ 227648 w 940118"/>
                      <a:gd name="connsiteY30-2520" fmla="*/ 258128 h 1580197"/>
                      <a:gd name="connsiteX31-2521" fmla="*/ 287315 w 940118"/>
                      <a:gd name="connsiteY31-2522" fmla="*/ 198453 h 1580197"/>
                      <a:gd name="connsiteX32-2523" fmla="*/ 359092 w 940118"/>
                      <a:gd name="connsiteY32-2524" fmla="*/ 140970 h 1580197"/>
                      <a:gd name="connsiteX33-2525" fmla="*/ 486263 w 940118"/>
                      <a:gd name="connsiteY33-2526" fmla="*/ 68845 h 1580197"/>
                      <a:gd name="connsiteX34-2527" fmla="*/ 485775 w 940118"/>
                      <a:gd name="connsiteY34-2528" fmla="*/ 68580 h 1580197"/>
                      <a:gd name="connsiteX35-2529" fmla="*/ 572452 w 940118"/>
                      <a:gd name="connsiteY35-2530" fmla="*/ 32385 h 1580197"/>
                      <a:gd name="connsiteX36-2531" fmla="*/ 573405 w 940118"/>
                      <a:gd name="connsiteY36-2532" fmla="*/ 32385 h 1580197"/>
                      <a:gd name="connsiteX37-2533" fmla="*/ 679133 w 940118"/>
                      <a:gd name="connsiteY37-2534" fmla="*/ 0 h 1580197"/>
                      <a:gd name="connsiteX0-2535" fmla="*/ 679133 w 940118"/>
                      <a:gd name="connsiteY0-2536" fmla="*/ 0 h 1580197"/>
                      <a:gd name="connsiteX1-2537" fmla="*/ 940118 w 940118"/>
                      <a:gd name="connsiteY1-2538" fmla="*/ 140970 h 1580197"/>
                      <a:gd name="connsiteX2-2539" fmla="*/ 747299 w 940118"/>
                      <a:gd name="connsiteY2-2540" fmla="*/ 210278 h 1580197"/>
                      <a:gd name="connsiteX3-2541" fmla="*/ 747713 w 940118"/>
                      <a:gd name="connsiteY3-2542" fmla="*/ 210503 h 1580197"/>
                      <a:gd name="connsiteX4-2543" fmla="*/ 620078 w 940118"/>
                      <a:gd name="connsiteY4-2544" fmla="*/ 282893 h 1580197"/>
                      <a:gd name="connsiteX5-2545" fmla="*/ 620077 w 940118"/>
                      <a:gd name="connsiteY5-2546" fmla="*/ 282893 h 1580197"/>
                      <a:gd name="connsiteX6-2547" fmla="*/ 548076 w 940118"/>
                      <a:gd name="connsiteY6-2548" fmla="*/ 339736 h 1580197"/>
                      <a:gd name="connsiteX7-2549" fmla="*/ 548640 w 940118"/>
                      <a:gd name="connsiteY7-2550" fmla="*/ 340043 h 1580197"/>
                      <a:gd name="connsiteX8-2551" fmla="*/ 488633 w 940118"/>
                      <a:gd name="connsiteY8-2552" fmla="*/ 399098 h 1580197"/>
                      <a:gd name="connsiteX9-2553" fmla="*/ 488633 w 940118"/>
                      <a:gd name="connsiteY9-2554" fmla="*/ 400050 h 1580197"/>
                      <a:gd name="connsiteX10-2555" fmla="*/ 422910 w 940118"/>
                      <a:gd name="connsiteY10-2556" fmla="*/ 482918 h 1580197"/>
                      <a:gd name="connsiteX11-2557" fmla="*/ 422910 w 940118"/>
                      <a:gd name="connsiteY11-2558" fmla="*/ 483870 h 1580197"/>
                      <a:gd name="connsiteX12-2559" fmla="*/ 367665 w 940118"/>
                      <a:gd name="connsiteY12-2560" fmla="*/ 572453 h 1580197"/>
                      <a:gd name="connsiteX13-2561" fmla="*/ 368618 w 940118"/>
                      <a:gd name="connsiteY13-2562" fmla="*/ 573405 h 1580197"/>
                      <a:gd name="connsiteX14-2563" fmla="*/ 317183 w 940118"/>
                      <a:gd name="connsiteY14-2564" fmla="*/ 684847 h 1580197"/>
                      <a:gd name="connsiteX15-2565" fmla="*/ 305241 w 940118"/>
                      <a:gd name="connsiteY15-2566" fmla="*/ 678329 h 1580197"/>
                      <a:gd name="connsiteX16-2567" fmla="*/ 317183 w 940118"/>
                      <a:gd name="connsiteY16-2568" fmla="*/ 684847 h 1580197"/>
                      <a:gd name="connsiteX17-2569" fmla="*/ 260985 w 940118"/>
                      <a:gd name="connsiteY17-2570" fmla="*/ 1014413 h 1580197"/>
                      <a:gd name="connsiteX18-2571" fmla="*/ 342900 w 940118"/>
                      <a:gd name="connsiteY18-2572" fmla="*/ 1373505 h 1580197"/>
                      <a:gd name="connsiteX19-2573" fmla="*/ 546735 w 940118"/>
                      <a:gd name="connsiteY19-2574" fmla="*/ 1580197 h 1580197"/>
                      <a:gd name="connsiteX20-2575" fmla="*/ 285750 w 940118"/>
                      <a:gd name="connsiteY20-2576" fmla="*/ 1438275 h 1580197"/>
                      <a:gd name="connsiteX21-2577" fmla="*/ 81915 w 940118"/>
                      <a:gd name="connsiteY21-2578" fmla="*/ 1231583 h 1580197"/>
                      <a:gd name="connsiteX22-2579" fmla="*/ 0 w 940118"/>
                      <a:gd name="connsiteY22-2580" fmla="*/ 872490 h 1580197"/>
                      <a:gd name="connsiteX23-2581" fmla="*/ 56197 w 940118"/>
                      <a:gd name="connsiteY23-2582" fmla="*/ 542925 h 1580197"/>
                      <a:gd name="connsiteX24-2583" fmla="*/ 62441 w 940118"/>
                      <a:gd name="connsiteY24-2584" fmla="*/ 546321 h 1580197"/>
                      <a:gd name="connsiteX25-2585" fmla="*/ 62617 w 940118"/>
                      <a:gd name="connsiteY25-2586" fmla="*/ 545909 h 1580197"/>
                      <a:gd name="connsiteX26-2587" fmla="*/ 57150 w 940118"/>
                      <a:gd name="connsiteY26-2588" fmla="*/ 542925 h 1580197"/>
                      <a:gd name="connsiteX27-2589" fmla="*/ 107444 w 940118"/>
                      <a:gd name="connsiteY27-2590" fmla="*/ 431896 h 1580197"/>
                      <a:gd name="connsiteX28-2591" fmla="*/ 106680 w 940118"/>
                      <a:gd name="connsiteY28-2592" fmla="*/ 431483 h 1580197"/>
                      <a:gd name="connsiteX29-2593" fmla="*/ 227648 w 940118"/>
                      <a:gd name="connsiteY29-2594" fmla="*/ 258128 h 1580197"/>
                      <a:gd name="connsiteX30-2595" fmla="*/ 287315 w 940118"/>
                      <a:gd name="connsiteY30-2596" fmla="*/ 198453 h 1580197"/>
                      <a:gd name="connsiteX31-2597" fmla="*/ 359092 w 940118"/>
                      <a:gd name="connsiteY31-2598" fmla="*/ 140970 h 1580197"/>
                      <a:gd name="connsiteX32-2599" fmla="*/ 486263 w 940118"/>
                      <a:gd name="connsiteY32-2600" fmla="*/ 68845 h 1580197"/>
                      <a:gd name="connsiteX33-2601" fmla="*/ 485775 w 940118"/>
                      <a:gd name="connsiteY33-2602" fmla="*/ 68580 h 1580197"/>
                      <a:gd name="connsiteX34-2603" fmla="*/ 572452 w 940118"/>
                      <a:gd name="connsiteY34-2604" fmla="*/ 32385 h 1580197"/>
                      <a:gd name="connsiteX35-2605" fmla="*/ 573405 w 940118"/>
                      <a:gd name="connsiteY35-2606" fmla="*/ 32385 h 1580197"/>
                      <a:gd name="connsiteX36-2607" fmla="*/ 679133 w 940118"/>
                      <a:gd name="connsiteY36-2608" fmla="*/ 0 h 1580197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-25" y="connsiteY12-26"/>
                      </a:cxn>
                      <a:cxn ang="0">
                        <a:pos x="connsiteX13-27" y="connsiteY13-28"/>
                      </a:cxn>
                      <a:cxn ang="0">
                        <a:pos x="connsiteX14-29" y="connsiteY14-30"/>
                      </a:cxn>
                      <a:cxn ang="0">
                        <a:pos x="connsiteX15-31" y="connsiteY15-32"/>
                      </a:cxn>
                      <a:cxn ang="0">
                        <a:pos x="connsiteX16-33" y="connsiteY16-34"/>
                      </a:cxn>
                      <a:cxn ang="0">
                        <a:pos x="connsiteX17-35" y="connsiteY17-36"/>
                      </a:cxn>
                      <a:cxn ang="0">
                        <a:pos x="connsiteX18-37" y="connsiteY18-38"/>
                      </a:cxn>
                      <a:cxn ang="0">
                        <a:pos x="connsiteX19-39" y="connsiteY19-40"/>
                      </a:cxn>
                      <a:cxn ang="0">
                        <a:pos x="connsiteX20-41" y="connsiteY20-42"/>
                      </a:cxn>
                      <a:cxn ang="0">
                        <a:pos x="connsiteX21-43" y="connsiteY21-44"/>
                      </a:cxn>
                      <a:cxn ang="0">
                        <a:pos x="connsiteX22-45" y="connsiteY22-46"/>
                      </a:cxn>
                      <a:cxn ang="0">
                        <a:pos x="connsiteX23-47" y="connsiteY23-48"/>
                      </a:cxn>
                      <a:cxn ang="0">
                        <a:pos x="connsiteX24-49" y="connsiteY24-50"/>
                      </a:cxn>
                      <a:cxn ang="0">
                        <a:pos x="connsiteX25-51" y="connsiteY25-52"/>
                      </a:cxn>
                      <a:cxn ang="0">
                        <a:pos x="connsiteX26-53" y="connsiteY26-54"/>
                      </a:cxn>
                      <a:cxn ang="0">
                        <a:pos x="connsiteX27-55" y="connsiteY27-56"/>
                      </a:cxn>
                      <a:cxn ang="0">
                        <a:pos x="connsiteX28-57" y="connsiteY28-58"/>
                      </a:cxn>
                      <a:cxn ang="0">
                        <a:pos x="connsiteX29-59" y="connsiteY29-60"/>
                      </a:cxn>
                      <a:cxn ang="0">
                        <a:pos x="connsiteX30-61" y="connsiteY30-62"/>
                      </a:cxn>
                      <a:cxn ang="0">
                        <a:pos x="connsiteX31-63" y="connsiteY31-64"/>
                      </a:cxn>
                      <a:cxn ang="0">
                        <a:pos x="connsiteX32-65" y="connsiteY32-66"/>
                      </a:cxn>
                      <a:cxn ang="0">
                        <a:pos x="connsiteX33-67" y="connsiteY33-68"/>
                      </a:cxn>
                      <a:cxn ang="0">
                        <a:pos x="connsiteX34-69" y="connsiteY34-70"/>
                      </a:cxn>
                      <a:cxn ang="0">
                        <a:pos x="connsiteX35-71" y="connsiteY35-72"/>
                      </a:cxn>
                      <a:cxn ang="0">
                        <a:pos x="connsiteX36-73" y="connsiteY36-74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endParaRPr>
                  </a:p>
                </p:txBody>
              </p:sp>
              <p:sp>
                <p:nvSpPr>
                  <p:cNvPr id="65" name="Freeform: Shape 64"/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endParaRPr>
                  </a:p>
                </p:txBody>
              </p:sp>
            </p:grpSp>
          </p:grpSp>
        </p:grpSp>
      </p:grpSp>
      <p:grpSp>
        <p:nvGrpSpPr>
          <p:cNvPr id="129" name="Group 128"/>
          <p:cNvGrpSpPr/>
          <p:nvPr userDrawn="1"/>
        </p:nvGrpSpPr>
        <p:grpSpPr>
          <a:xfrm>
            <a:off x="1537390" y="4091479"/>
            <a:ext cx="379366" cy="797954"/>
            <a:chOff x="3554538" y="3240653"/>
            <a:chExt cx="1265482" cy="2661804"/>
          </a:xfrm>
        </p:grpSpPr>
        <p:cxnSp>
          <p:nvCxnSpPr>
            <p:cNvPr id="114" name="Straight Connector 113"/>
            <p:cNvCxnSpPr/>
            <p:nvPr/>
          </p:nvCxnSpPr>
          <p:spPr>
            <a:xfrm flipH="1" flipV="1">
              <a:off x="4042982" y="4338372"/>
              <a:ext cx="141951" cy="6566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V="1">
              <a:off x="4195355" y="4338370"/>
              <a:ext cx="112673" cy="64954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V="1">
              <a:off x="4191842" y="4275416"/>
              <a:ext cx="0" cy="71249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Group 127"/>
            <p:cNvGrpSpPr/>
            <p:nvPr userDrawn="1"/>
          </p:nvGrpSpPr>
          <p:grpSpPr>
            <a:xfrm>
              <a:off x="3554538" y="3240653"/>
              <a:ext cx="1265482" cy="1261388"/>
              <a:chOff x="3839004" y="3765377"/>
              <a:chExt cx="714810" cy="712498"/>
            </a:xfrm>
          </p:grpSpPr>
          <p:sp>
            <p:nvSpPr>
              <p:cNvPr id="124" name="Freeform: Shape 123"/>
              <p:cNvSpPr/>
              <p:nvPr/>
            </p:nvSpPr>
            <p:spPr>
              <a:xfrm>
                <a:off x="3839004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25" name="Freeform: Shape 124"/>
              <p:cNvSpPr/>
              <p:nvPr/>
            </p:nvSpPr>
            <p:spPr>
              <a:xfrm flipH="1">
                <a:off x="4192173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26" name="Freeform: Shape 125"/>
              <p:cNvSpPr/>
              <p:nvPr/>
            </p:nvSpPr>
            <p:spPr>
              <a:xfrm flipH="1">
                <a:off x="4193875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2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27" name="Freeform: Shape 126"/>
              <p:cNvSpPr/>
              <p:nvPr/>
            </p:nvSpPr>
            <p:spPr>
              <a:xfrm>
                <a:off x="3982656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3932377" y="4966662"/>
              <a:ext cx="506449" cy="935795"/>
              <a:chOff x="12470968" y="4604322"/>
              <a:chExt cx="839142" cy="1550531"/>
            </a:xfrm>
          </p:grpSpPr>
          <p:grpSp>
            <p:nvGrpSpPr>
              <p:cNvPr id="96" name="Group 95"/>
              <p:cNvGrpSpPr/>
              <p:nvPr/>
            </p:nvGrpSpPr>
            <p:grpSpPr>
              <a:xfrm>
                <a:off x="12710801" y="4604322"/>
                <a:ext cx="471270" cy="1549314"/>
                <a:chOff x="2541356" y="1774680"/>
                <a:chExt cx="1106202" cy="363666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03" name="Freeform: Shape 102"/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-1" fmla="*/ 62916 w 3480752"/>
                    <a:gd name="connsiteY0-2" fmla="*/ 34213 h 1560620"/>
                    <a:gd name="connsiteX1-3" fmla="*/ 114391 w 3480752"/>
                    <a:gd name="connsiteY1-4" fmla="*/ 57191 h 1560620"/>
                    <a:gd name="connsiteX2-5" fmla="*/ 694512 w 3480752"/>
                    <a:gd name="connsiteY2-6" fmla="*/ 277806 h 1560620"/>
                    <a:gd name="connsiteX3-7" fmla="*/ 784810 w 3480752"/>
                    <a:gd name="connsiteY3-8" fmla="*/ 326909 h 1560620"/>
                    <a:gd name="connsiteX4-9" fmla="*/ 702687 w 3480752"/>
                    <a:gd name="connsiteY4-10" fmla="*/ 277806 h 1560620"/>
                    <a:gd name="connsiteX5-11" fmla="*/ 833420 w 3480752"/>
                    <a:gd name="connsiteY5-12" fmla="*/ 310489 h 1560620"/>
                    <a:gd name="connsiteX6-13" fmla="*/ 1241959 w 3480752"/>
                    <a:gd name="connsiteY6-14" fmla="*/ 343172 h 1560620"/>
                    <a:gd name="connsiteX7-15" fmla="*/ 3480752 w 3480752"/>
                    <a:gd name="connsiteY7-16" fmla="*/ 1560620 h 1560620"/>
                    <a:gd name="connsiteX8-17" fmla="*/ 3064038 w 3480752"/>
                    <a:gd name="connsiteY8-18" fmla="*/ 1527929 h 1560620"/>
                    <a:gd name="connsiteX9-19" fmla="*/ 3057133 w 3480752"/>
                    <a:gd name="connsiteY9-20" fmla="*/ 1524163 h 1560620"/>
                    <a:gd name="connsiteX10-21" fmla="*/ 2941481 w 3480752"/>
                    <a:gd name="connsiteY10-22" fmla="*/ 1495246 h 1560620"/>
                    <a:gd name="connsiteX11-23" fmla="*/ 2881754 w 3480752"/>
                    <a:gd name="connsiteY11-24" fmla="*/ 1462767 h 1560620"/>
                    <a:gd name="connsiteX12-25" fmla="*/ 2879802 w 3480752"/>
                    <a:gd name="connsiteY12-26" fmla="*/ 1466146 h 1560620"/>
                    <a:gd name="connsiteX13-27" fmla="*/ 2933314 w 3480752"/>
                    <a:gd name="connsiteY13-28" fmla="*/ 1495246 h 1560620"/>
                    <a:gd name="connsiteX14-29" fmla="*/ 2353185 w 3480752"/>
                    <a:gd name="connsiteY14-30" fmla="*/ 1274639 h 1560620"/>
                    <a:gd name="connsiteX15-31" fmla="*/ 2238794 w 3480752"/>
                    <a:gd name="connsiteY15-32" fmla="*/ 1217440 h 1560620"/>
                    <a:gd name="connsiteX16-33" fmla="*/ 62916 w 3480752"/>
                    <a:gd name="connsiteY16-34" fmla="*/ 34213 h 1560620"/>
                    <a:gd name="connsiteX17-35" fmla="*/ 0 w 3480752"/>
                    <a:gd name="connsiteY17-36" fmla="*/ 0 h 1560620"/>
                    <a:gd name="connsiteX18-37" fmla="*/ 62916 w 3480752"/>
                    <a:gd name="connsiteY18-38" fmla="*/ 34213 h 1560620"/>
                    <a:gd name="connsiteX19-39" fmla="*/ 57199 w 3480752"/>
                    <a:gd name="connsiteY19-40" fmla="*/ 31661 h 1560620"/>
                    <a:gd name="connsiteX20-41" fmla="*/ 0 w 3480752"/>
                    <a:gd name="connsiteY20-42" fmla="*/ 0 h 1560620"/>
                    <a:gd name="connsiteX0-43" fmla="*/ 62916 w 3480752"/>
                    <a:gd name="connsiteY0-44" fmla="*/ 34213 h 1560620"/>
                    <a:gd name="connsiteX1-45" fmla="*/ 114391 w 3480752"/>
                    <a:gd name="connsiteY1-46" fmla="*/ 57191 h 1560620"/>
                    <a:gd name="connsiteX2-47" fmla="*/ 694512 w 3480752"/>
                    <a:gd name="connsiteY2-48" fmla="*/ 277806 h 1560620"/>
                    <a:gd name="connsiteX3-49" fmla="*/ 702687 w 3480752"/>
                    <a:gd name="connsiteY3-50" fmla="*/ 277806 h 1560620"/>
                    <a:gd name="connsiteX4-51" fmla="*/ 833420 w 3480752"/>
                    <a:gd name="connsiteY4-52" fmla="*/ 310489 h 1560620"/>
                    <a:gd name="connsiteX5-53" fmla="*/ 1241959 w 3480752"/>
                    <a:gd name="connsiteY5-54" fmla="*/ 343172 h 1560620"/>
                    <a:gd name="connsiteX6-55" fmla="*/ 3480752 w 3480752"/>
                    <a:gd name="connsiteY6-56" fmla="*/ 1560620 h 1560620"/>
                    <a:gd name="connsiteX7-57" fmla="*/ 3064038 w 3480752"/>
                    <a:gd name="connsiteY7-58" fmla="*/ 1527929 h 1560620"/>
                    <a:gd name="connsiteX8-59" fmla="*/ 3057133 w 3480752"/>
                    <a:gd name="connsiteY8-60" fmla="*/ 1524163 h 1560620"/>
                    <a:gd name="connsiteX9-61" fmla="*/ 2941481 w 3480752"/>
                    <a:gd name="connsiteY9-62" fmla="*/ 1495246 h 1560620"/>
                    <a:gd name="connsiteX10-63" fmla="*/ 2881754 w 3480752"/>
                    <a:gd name="connsiteY10-64" fmla="*/ 1462767 h 1560620"/>
                    <a:gd name="connsiteX11-65" fmla="*/ 2879802 w 3480752"/>
                    <a:gd name="connsiteY11-66" fmla="*/ 1466146 h 1560620"/>
                    <a:gd name="connsiteX12-67" fmla="*/ 2933314 w 3480752"/>
                    <a:gd name="connsiteY12-68" fmla="*/ 1495246 h 1560620"/>
                    <a:gd name="connsiteX13-69" fmla="*/ 2353185 w 3480752"/>
                    <a:gd name="connsiteY13-70" fmla="*/ 1274639 h 1560620"/>
                    <a:gd name="connsiteX14-71" fmla="*/ 2238794 w 3480752"/>
                    <a:gd name="connsiteY14-72" fmla="*/ 1217440 h 1560620"/>
                    <a:gd name="connsiteX15-73" fmla="*/ 62916 w 3480752"/>
                    <a:gd name="connsiteY15-74" fmla="*/ 34213 h 1560620"/>
                    <a:gd name="connsiteX16-75" fmla="*/ 0 w 3480752"/>
                    <a:gd name="connsiteY16-76" fmla="*/ 0 h 1560620"/>
                    <a:gd name="connsiteX17-77" fmla="*/ 62916 w 3480752"/>
                    <a:gd name="connsiteY17-78" fmla="*/ 34213 h 1560620"/>
                    <a:gd name="connsiteX18-79" fmla="*/ 57199 w 3480752"/>
                    <a:gd name="connsiteY18-80" fmla="*/ 31661 h 1560620"/>
                    <a:gd name="connsiteX19-81" fmla="*/ 0 w 3480752"/>
                    <a:gd name="connsiteY19-82" fmla="*/ 0 h 1560620"/>
                    <a:gd name="connsiteX0-83" fmla="*/ 62916 w 3480752"/>
                    <a:gd name="connsiteY0-84" fmla="*/ 34213 h 1560620"/>
                    <a:gd name="connsiteX1-85" fmla="*/ 114391 w 3480752"/>
                    <a:gd name="connsiteY1-86" fmla="*/ 57191 h 1560620"/>
                    <a:gd name="connsiteX2-87" fmla="*/ 694512 w 3480752"/>
                    <a:gd name="connsiteY2-88" fmla="*/ 277806 h 1560620"/>
                    <a:gd name="connsiteX3-89" fmla="*/ 702687 w 3480752"/>
                    <a:gd name="connsiteY3-90" fmla="*/ 277806 h 1560620"/>
                    <a:gd name="connsiteX4-91" fmla="*/ 833420 w 3480752"/>
                    <a:gd name="connsiteY4-92" fmla="*/ 310489 h 1560620"/>
                    <a:gd name="connsiteX5-93" fmla="*/ 1241959 w 3480752"/>
                    <a:gd name="connsiteY5-94" fmla="*/ 343172 h 1560620"/>
                    <a:gd name="connsiteX6-95" fmla="*/ 3480752 w 3480752"/>
                    <a:gd name="connsiteY6-96" fmla="*/ 1560620 h 1560620"/>
                    <a:gd name="connsiteX7-97" fmla="*/ 3064038 w 3480752"/>
                    <a:gd name="connsiteY7-98" fmla="*/ 1527929 h 1560620"/>
                    <a:gd name="connsiteX8-99" fmla="*/ 3057133 w 3480752"/>
                    <a:gd name="connsiteY8-100" fmla="*/ 1524163 h 1560620"/>
                    <a:gd name="connsiteX9-101" fmla="*/ 2941481 w 3480752"/>
                    <a:gd name="connsiteY9-102" fmla="*/ 1495246 h 1560620"/>
                    <a:gd name="connsiteX10-103" fmla="*/ 2881754 w 3480752"/>
                    <a:gd name="connsiteY10-104" fmla="*/ 1462767 h 1560620"/>
                    <a:gd name="connsiteX11-105" fmla="*/ 2933314 w 3480752"/>
                    <a:gd name="connsiteY11-106" fmla="*/ 1495246 h 1560620"/>
                    <a:gd name="connsiteX12-107" fmla="*/ 2353185 w 3480752"/>
                    <a:gd name="connsiteY12-108" fmla="*/ 1274639 h 1560620"/>
                    <a:gd name="connsiteX13-109" fmla="*/ 2238794 w 3480752"/>
                    <a:gd name="connsiteY13-110" fmla="*/ 1217440 h 1560620"/>
                    <a:gd name="connsiteX14-111" fmla="*/ 62916 w 3480752"/>
                    <a:gd name="connsiteY14-112" fmla="*/ 34213 h 1560620"/>
                    <a:gd name="connsiteX15-113" fmla="*/ 0 w 3480752"/>
                    <a:gd name="connsiteY15-114" fmla="*/ 0 h 1560620"/>
                    <a:gd name="connsiteX16-115" fmla="*/ 62916 w 3480752"/>
                    <a:gd name="connsiteY16-116" fmla="*/ 34213 h 1560620"/>
                    <a:gd name="connsiteX17-117" fmla="*/ 57199 w 3480752"/>
                    <a:gd name="connsiteY17-118" fmla="*/ 31661 h 1560620"/>
                    <a:gd name="connsiteX18-119" fmla="*/ 0 w 3480752"/>
                    <a:gd name="connsiteY18-120" fmla="*/ 0 h 1560620"/>
                    <a:gd name="connsiteX0-121" fmla="*/ 62916 w 3480752"/>
                    <a:gd name="connsiteY0-122" fmla="*/ 34213 h 1560620"/>
                    <a:gd name="connsiteX1-123" fmla="*/ 114391 w 3480752"/>
                    <a:gd name="connsiteY1-124" fmla="*/ 57191 h 1560620"/>
                    <a:gd name="connsiteX2-125" fmla="*/ 694512 w 3480752"/>
                    <a:gd name="connsiteY2-126" fmla="*/ 277806 h 1560620"/>
                    <a:gd name="connsiteX3-127" fmla="*/ 702687 w 3480752"/>
                    <a:gd name="connsiteY3-128" fmla="*/ 277806 h 1560620"/>
                    <a:gd name="connsiteX4-129" fmla="*/ 833420 w 3480752"/>
                    <a:gd name="connsiteY4-130" fmla="*/ 310489 h 1560620"/>
                    <a:gd name="connsiteX5-131" fmla="*/ 1241959 w 3480752"/>
                    <a:gd name="connsiteY5-132" fmla="*/ 343172 h 1560620"/>
                    <a:gd name="connsiteX6-133" fmla="*/ 3480752 w 3480752"/>
                    <a:gd name="connsiteY6-134" fmla="*/ 1560620 h 1560620"/>
                    <a:gd name="connsiteX7-135" fmla="*/ 3064038 w 3480752"/>
                    <a:gd name="connsiteY7-136" fmla="*/ 1527929 h 1560620"/>
                    <a:gd name="connsiteX8-137" fmla="*/ 3057133 w 3480752"/>
                    <a:gd name="connsiteY8-138" fmla="*/ 1524163 h 1560620"/>
                    <a:gd name="connsiteX9-139" fmla="*/ 2941481 w 3480752"/>
                    <a:gd name="connsiteY9-140" fmla="*/ 1495246 h 1560620"/>
                    <a:gd name="connsiteX10-141" fmla="*/ 2933314 w 3480752"/>
                    <a:gd name="connsiteY10-142" fmla="*/ 1495246 h 1560620"/>
                    <a:gd name="connsiteX11-143" fmla="*/ 2353185 w 3480752"/>
                    <a:gd name="connsiteY11-144" fmla="*/ 1274639 h 1560620"/>
                    <a:gd name="connsiteX12-145" fmla="*/ 2238794 w 3480752"/>
                    <a:gd name="connsiteY12-146" fmla="*/ 1217440 h 1560620"/>
                    <a:gd name="connsiteX13-147" fmla="*/ 62916 w 3480752"/>
                    <a:gd name="connsiteY13-148" fmla="*/ 34213 h 1560620"/>
                    <a:gd name="connsiteX14-149" fmla="*/ 0 w 3480752"/>
                    <a:gd name="connsiteY14-150" fmla="*/ 0 h 1560620"/>
                    <a:gd name="connsiteX15-151" fmla="*/ 62916 w 3480752"/>
                    <a:gd name="connsiteY15-152" fmla="*/ 34213 h 1560620"/>
                    <a:gd name="connsiteX16-153" fmla="*/ 57199 w 3480752"/>
                    <a:gd name="connsiteY16-154" fmla="*/ 31661 h 1560620"/>
                    <a:gd name="connsiteX17-155" fmla="*/ 0 w 3480752"/>
                    <a:gd name="connsiteY17-156" fmla="*/ 0 h 156062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04" name="Freeform: Shape 103"/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05" name="Freeform: Shape 104"/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06" name="Freeform: Shape 105"/>
                <p:cNvSpPr/>
                <p:nvPr/>
              </p:nvSpPr>
              <p:spPr>
                <a:xfrm>
                  <a:off x="2987522" y="3640652"/>
                  <a:ext cx="660036" cy="1102854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-1" fmla="*/ 359092 w 661035"/>
                    <a:gd name="connsiteY0-2" fmla="*/ 597218 h 1099185"/>
                    <a:gd name="connsiteX1-3" fmla="*/ 620078 w 661035"/>
                    <a:gd name="connsiteY1-4" fmla="*/ 739140 h 1099185"/>
                    <a:gd name="connsiteX2-5" fmla="*/ 584835 w 661035"/>
                    <a:gd name="connsiteY2-6" fmla="*/ 818198 h 1099185"/>
                    <a:gd name="connsiteX3-7" fmla="*/ 584836 w 661035"/>
                    <a:gd name="connsiteY3-8" fmla="*/ 818198 h 1099185"/>
                    <a:gd name="connsiteX4-9" fmla="*/ 545783 w 661035"/>
                    <a:gd name="connsiteY4-10" fmla="*/ 882015 h 1099185"/>
                    <a:gd name="connsiteX5-11" fmla="*/ 538930 w 661035"/>
                    <a:gd name="connsiteY5-12" fmla="*/ 891439 h 1099185"/>
                    <a:gd name="connsiteX6-13" fmla="*/ 539116 w 661035"/>
                    <a:gd name="connsiteY6-14" fmla="*/ 891540 h 1099185"/>
                    <a:gd name="connsiteX7-15" fmla="*/ 500063 w 661035"/>
                    <a:gd name="connsiteY7-16" fmla="*/ 940118 h 1099185"/>
                    <a:gd name="connsiteX8-17" fmla="*/ 452605 w 661035"/>
                    <a:gd name="connsiteY8-18" fmla="*/ 914311 h 1099185"/>
                    <a:gd name="connsiteX9-19" fmla="*/ 451949 w 661035"/>
                    <a:gd name="connsiteY9-20" fmla="*/ 914906 h 1099185"/>
                    <a:gd name="connsiteX10-21" fmla="*/ 500063 w 661035"/>
                    <a:gd name="connsiteY10-22" fmla="*/ 941070 h 1099185"/>
                    <a:gd name="connsiteX11-23" fmla="*/ 451485 w 661035"/>
                    <a:gd name="connsiteY11-24" fmla="*/ 989648 h 1099185"/>
                    <a:gd name="connsiteX12-25" fmla="*/ 396629 w 661035"/>
                    <a:gd name="connsiteY12-26" fmla="*/ 1033155 h 1099185"/>
                    <a:gd name="connsiteX13-27" fmla="*/ 397193 w 661035"/>
                    <a:gd name="connsiteY13-28" fmla="*/ 1033462 h 1099185"/>
                    <a:gd name="connsiteX14-29" fmla="*/ 320041 w 661035"/>
                    <a:gd name="connsiteY14-30" fmla="*/ 1076325 h 1099185"/>
                    <a:gd name="connsiteX15-31" fmla="*/ 291343 w 661035"/>
                    <a:gd name="connsiteY15-32" fmla="*/ 1060767 h 1099185"/>
                    <a:gd name="connsiteX16-33" fmla="*/ 290403 w 661035"/>
                    <a:gd name="connsiteY16-34" fmla="*/ 1061621 h 1099185"/>
                    <a:gd name="connsiteX17-35" fmla="*/ 319088 w 661035"/>
                    <a:gd name="connsiteY17-36" fmla="*/ 1077277 h 1099185"/>
                    <a:gd name="connsiteX18-37" fmla="*/ 260985 w 661035"/>
                    <a:gd name="connsiteY18-38" fmla="*/ 1099185 h 1099185"/>
                    <a:gd name="connsiteX19-39" fmla="*/ 0 w 661035"/>
                    <a:gd name="connsiteY19-40" fmla="*/ 957262 h 1099185"/>
                    <a:gd name="connsiteX20-41" fmla="*/ 59055 w 661035"/>
                    <a:gd name="connsiteY20-42" fmla="*/ 935355 h 1099185"/>
                    <a:gd name="connsiteX21-43" fmla="*/ 284314 w 661035"/>
                    <a:gd name="connsiteY21-44" fmla="*/ 1058298 h 1099185"/>
                    <a:gd name="connsiteX22-45" fmla="*/ 284516 w 661035"/>
                    <a:gd name="connsiteY22-46" fmla="*/ 1057066 h 1099185"/>
                    <a:gd name="connsiteX23-47" fmla="*/ 60008 w 661035"/>
                    <a:gd name="connsiteY23-48" fmla="*/ 935355 h 1099185"/>
                    <a:gd name="connsiteX24-49" fmla="*/ 135745 w 661035"/>
                    <a:gd name="connsiteY24-50" fmla="*/ 891807 h 1099185"/>
                    <a:gd name="connsiteX25-51" fmla="*/ 135255 w 661035"/>
                    <a:gd name="connsiteY25-52" fmla="*/ 891540 h 1099185"/>
                    <a:gd name="connsiteX26-53" fmla="*/ 190500 w 661035"/>
                    <a:gd name="connsiteY26-54" fmla="*/ 847725 h 1099185"/>
                    <a:gd name="connsiteX27-55" fmla="*/ 239078 w 661035"/>
                    <a:gd name="connsiteY27-56" fmla="*/ 799148 h 1099185"/>
                    <a:gd name="connsiteX28-57" fmla="*/ 319738 w 661035"/>
                    <a:gd name="connsiteY28-58" fmla="*/ 843010 h 1099185"/>
                    <a:gd name="connsiteX29-59" fmla="*/ 239078 w 661035"/>
                    <a:gd name="connsiteY29-60" fmla="*/ 798196 h 1099185"/>
                    <a:gd name="connsiteX30-61" fmla="*/ 277307 w 661035"/>
                    <a:gd name="connsiteY30-62" fmla="*/ 750642 h 1099185"/>
                    <a:gd name="connsiteX31-63" fmla="*/ 277178 w 661035"/>
                    <a:gd name="connsiteY31-64" fmla="*/ 750571 h 1099185"/>
                    <a:gd name="connsiteX32-65" fmla="*/ 284798 w 661035"/>
                    <a:gd name="connsiteY32-66" fmla="*/ 740093 h 1099185"/>
                    <a:gd name="connsiteX33-67" fmla="*/ 323850 w 661035"/>
                    <a:gd name="connsiteY33-68" fmla="*/ 676275 h 1099185"/>
                    <a:gd name="connsiteX34-69" fmla="*/ 359092 w 661035"/>
                    <a:gd name="connsiteY34-70" fmla="*/ 597218 h 1099185"/>
                    <a:gd name="connsiteX35-71" fmla="*/ 220980 w 661035"/>
                    <a:gd name="connsiteY35-72" fmla="*/ 0 h 1099185"/>
                    <a:gd name="connsiteX36-73" fmla="*/ 481965 w 661035"/>
                    <a:gd name="connsiteY36-74" fmla="*/ 141922 h 1099185"/>
                    <a:gd name="connsiteX37-75" fmla="*/ 575310 w 661035"/>
                    <a:gd name="connsiteY37-76" fmla="*/ 214313 h 1099185"/>
                    <a:gd name="connsiteX38-77" fmla="*/ 661035 w 661035"/>
                    <a:gd name="connsiteY38-78" fmla="*/ 504825 h 1099185"/>
                    <a:gd name="connsiteX39-79" fmla="*/ 621030 w 661035"/>
                    <a:gd name="connsiteY39-80" fmla="*/ 739140 h 1099185"/>
                    <a:gd name="connsiteX40-81" fmla="*/ 360045 w 661035"/>
                    <a:gd name="connsiteY40-82" fmla="*/ 597218 h 1099185"/>
                    <a:gd name="connsiteX41-83" fmla="*/ 400050 w 661035"/>
                    <a:gd name="connsiteY41-84" fmla="*/ 362902 h 1099185"/>
                    <a:gd name="connsiteX42-85" fmla="*/ 314325 w 661035"/>
                    <a:gd name="connsiteY42-86" fmla="*/ 72390 h 1099185"/>
                    <a:gd name="connsiteX43-87" fmla="*/ 220980 w 661035"/>
                    <a:gd name="connsiteY43-88" fmla="*/ 0 h 1099185"/>
                    <a:gd name="connsiteX0-89" fmla="*/ 359092 w 661035"/>
                    <a:gd name="connsiteY0-90" fmla="*/ 597218 h 1099185"/>
                    <a:gd name="connsiteX1-91" fmla="*/ 620078 w 661035"/>
                    <a:gd name="connsiteY1-92" fmla="*/ 739140 h 1099185"/>
                    <a:gd name="connsiteX2-93" fmla="*/ 584835 w 661035"/>
                    <a:gd name="connsiteY2-94" fmla="*/ 818198 h 1099185"/>
                    <a:gd name="connsiteX3-95" fmla="*/ 584836 w 661035"/>
                    <a:gd name="connsiteY3-96" fmla="*/ 818198 h 1099185"/>
                    <a:gd name="connsiteX4-97" fmla="*/ 545783 w 661035"/>
                    <a:gd name="connsiteY4-98" fmla="*/ 882015 h 1099185"/>
                    <a:gd name="connsiteX5-99" fmla="*/ 538930 w 661035"/>
                    <a:gd name="connsiteY5-100" fmla="*/ 891439 h 1099185"/>
                    <a:gd name="connsiteX6-101" fmla="*/ 539116 w 661035"/>
                    <a:gd name="connsiteY6-102" fmla="*/ 891540 h 1099185"/>
                    <a:gd name="connsiteX7-103" fmla="*/ 500063 w 661035"/>
                    <a:gd name="connsiteY7-104" fmla="*/ 940118 h 1099185"/>
                    <a:gd name="connsiteX8-105" fmla="*/ 452605 w 661035"/>
                    <a:gd name="connsiteY8-106" fmla="*/ 914311 h 1099185"/>
                    <a:gd name="connsiteX9-107" fmla="*/ 500063 w 661035"/>
                    <a:gd name="connsiteY9-108" fmla="*/ 941070 h 1099185"/>
                    <a:gd name="connsiteX10-109" fmla="*/ 451485 w 661035"/>
                    <a:gd name="connsiteY10-110" fmla="*/ 989648 h 1099185"/>
                    <a:gd name="connsiteX11-111" fmla="*/ 396629 w 661035"/>
                    <a:gd name="connsiteY11-112" fmla="*/ 1033155 h 1099185"/>
                    <a:gd name="connsiteX12-113" fmla="*/ 397193 w 661035"/>
                    <a:gd name="connsiteY12-114" fmla="*/ 1033462 h 1099185"/>
                    <a:gd name="connsiteX13-115" fmla="*/ 320041 w 661035"/>
                    <a:gd name="connsiteY13-116" fmla="*/ 1076325 h 1099185"/>
                    <a:gd name="connsiteX14-117" fmla="*/ 291343 w 661035"/>
                    <a:gd name="connsiteY14-118" fmla="*/ 1060767 h 1099185"/>
                    <a:gd name="connsiteX15-119" fmla="*/ 290403 w 661035"/>
                    <a:gd name="connsiteY15-120" fmla="*/ 1061621 h 1099185"/>
                    <a:gd name="connsiteX16-121" fmla="*/ 319088 w 661035"/>
                    <a:gd name="connsiteY16-122" fmla="*/ 1077277 h 1099185"/>
                    <a:gd name="connsiteX17-123" fmla="*/ 260985 w 661035"/>
                    <a:gd name="connsiteY17-124" fmla="*/ 1099185 h 1099185"/>
                    <a:gd name="connsiteX18-125" fmla="*/ 0 w 661035"/>
                    <a:gd name="connsiteY18-126" fmla="*/ 957262 h 1099185"/>
                    <a:gd name="connsiteX19-127" fmla="*/ 59055 w 661035"/>
                    <a:gd name="connsiteY19-128" fmla="*/ 935355 h 1099185"/>
                    <a:gd name="connsiteX20-129" fmla="*/ 284314 w 661035"/>
                    <a:gd name="connsiteY20-130" fmla="*/ 1058298 h 1099185"/>
                    <a:gd name="connsiteX21-131" fmla="*/ 284516 w 661035"/>
                    <a:gd name="connsiteY21-132" fmla="*/ 1057066 h 1099185"/>
                    <a:gd name="connsiteX22-133" fmla="*/ 60008 w 661035"/>
                    <a:gd name="connsiteY22-134" fmla="*/ 935355 h 1099185"/>
                    <a:gd name="connsiteX23-135" fmla="*/ 135745 w 661035"/>
                    <a:gd name="connsiteY23-136" fmla="*/ 891807 h 1099185"/>
                    <a:gd name="connsiteX24-137" fmla="*/ 135255 w 661035"/>
                    <a:gd name="connsiteY24-138" fmla="*/ 891540 h 1099185"/>
                    <a:gd name="connsiteX25-139" fmla="*/ 190500 w 661035"/>
                    <a:gd name="connsiteY25-140" fmla="*/ 847725 h 1099185"/>
                    <a:gd name="connsiteX26-141" fmla="*/ 239078 w 661035"/>
                    <a:gd name="connsiteY26-142" fmla="*/ 799148 h 1099185"/>
                    <a:gd name="connsiteX27-143" fmla="*/ 319738 w 661035"/>
                    <a:gd name="connsiteY27-144" fmla="*/ 843010 h 1099185"/>
                    <a:gd name="connsiteX28-145" fmla="*/ 239078 w 661035"/>
                    <a:gd name="connsiteY28-146" fmla="*/ 798196 h 1099185"/>
                    <a:gd name="connsiteX29-147" fmla="*/ 277307 w 661035"/>
                    <a:gd name="connsiteY29-148" fmla="*/ 750642 h 1099185"/>
                    <a:gd name="connsiteX30-149" fmla="*/ 277178 w 661035"/>
                    <a:gd name="connsiteY30-150" fmla="*/ 750571 h 1099185"/>
                    <a:gd name="connsiteX31-151" fmla="*/ 284798 w 661035"/>
                    <a:gd name="connsiteY31-152" fmla="*/ 740093 h 1099185"/>
                    <a:gd name="connsiteX32-153" fmla="*/ 323850 w 661035"/>
                    <a:gd name="connsiteY32-154" fmla="*/ 676275 h 1099185"/>
                    <a:gd name="connsiteX33-155" fmla="*/ 359092 w 661035"/>
                    <a:gd name="connsiteY33-156" fmla="*/ 597218 h 1099185"/>
                    <a:gd name="connsiteX34-157" fmla="*/ 220980 w 661035"/>
                    <a:gd name="connsiteY34-158" fmla="*/ 0 h 1099185"/>
                    <a:gd name="connsiteX35-159" fmla="*/ 481965 w 661035"/>
                    <a:gd name="connsiteY35-160" fmla="*/ 141922 h 1099185"/>
                    <a:gd name="connsiteX36-161" fmla="*/ 575310 w 661035"/>
                    <a:gd name="connsiteY36-162" fmla="*/ 214313 h 1099185"/>
                    <a:gd name="connsiteX37-163" fmla="*/ 661035 w 661035"/>
                    <a:gd name="connsiteY37-164" fmla="*/ 504825 h 1099185"/>
                    <a:gd name="connsiteX38-165" fmla="*/ 621030 w 661035"/>
                    <a:gd name="connsiteY38-166" fmla="*/ 739140 h 1099185"/>
                    <a:gd name="connsiteX39-167" fmla="*/ 360045 w 661035"/>
                    <a:gd name="connsiteY39-168" fmla="*/ 597218 h 1099185"/>
                    <a:gd name="connsiteX40-169" fmla="*/ 400050 w 661035"/>
                    <a:gd name="connsiteY40-170" fmla="*/ 362902 h 1099185"/>
                    <a:gd name="connsiteX41-171" fmla="*/ 314325 w 661035"/>
                    <a:gd name="connsiteY41-172" fmla="*/ 72390 h 1099185"/>
                    <a:gd name="connsiteX42-173" fmla="*/ 220980 w 661035"/>
                    <a:gd name="connsiteY42-174" fmla="*/ 0 h 1099185"/>
                    <a:gd name="connsiteX0-175" fmla="*/ 359092 w 661035"/>
                    <a:gd name="connsiteY0-176" fmla="*/ 597218 h 1099185"/>
                    <a:gd name="connsiteX1-177" fmla="*/ 620078 w 661035"/>
                    <a:gd name="connsiteY1-178" fmla="*/ 739140 h 1099185"/>
                    <a:gd name="connsiteX2-179" fmla="*/ 584835 w 661035"/>
                    <a:gd name="connsiteY2-180" fmla="*/ 818198 h 1099185"/>
                    <a:gd name="connsiteX3-181" fmla="*/ 584836 w 661035"/>
                    <a:gd name="connsiteY3-182" fmla="*/ 818198 h 1099185"/>
                    <a:gd name="connsiteX4-183" fmla="*/ 545783 w 661035"/>
                    <a:gd name="connsiteY4-184" fmla="*/ 882015 h 1099185"/>
                    <a:gd name="connsiteX5-185" fmla="*/ 538930 w 661035"/>
                    <a:gd name="connsiteY5-186" fmla="*/ 891439 h 1099185"/>
                    <a:gd name="connsiteX6-187" fmla="*/ 539116 w 661035"/>
                    <a:gd name="connsiteY6-188" fmla="*/ 891540 h 1099185"/>
                    <a:gd name="connsiteX7-189" fmla="*/ 500063 w 661035"/>
                    <a:gd name="connsiteY7-190" fmla="*/ 940118 h 1099185"/>
                    <a:gd name="connsiteX8-191" fmla="*/ 500063 w 661035"/>
                    <a:gd name="connsiteY8-192" fmla="*/ 941070 h 1099185"/>
                    <a:gd name="connsiteX9-193" fmla="*/ 451485 w 661035"/>
                    <a:gd name="connsiteY9-194" fmla="*/ 989648 h 1099185"/>
                    <a:gd name="connsiteX10-195" fmla="*/ 396629 w 661035"/>
                    <a:gd name="connsiteY10-196" fmla="*/ 1033155 h 1099185"/>
                    <a:gd name="connsiteX11-197" fmla="*/ 397193 w 661035"/>
                    <a:gd name="connsiteY11-198" fmla="*/ 1033462 h 1099185"/>
                    <a:gd name="connsiteX12-199" fmla="*/ 320041 w 661035"/>
                    <a:gd name="connsiteY12-200" fmla="*/ 1076325 h 1099185"/>
                    <a:gd name="connsiteX13-201" fmla="*/ 291343 w 661035"/>
                    <a:gd name="connsiteY13-202" fmla="*/ 1060767 h 1099185"/>
                    <a:gd name="connsiteX14-203" fmla="*/ 290403 w 661035"/>
                    <a:gd name="connsiteY14-204" fmla="*/ 1061621 h 1099185"/>
                    <a:gd name="connsiteX15-205" fmla="*/ 319088 w 661035"/>
                    <a:gd name="connsiteY15-206" fmla="*/ 1077277 h 1099185"/>
                    <a:gd name="connsiteX16-207" fmla="*/ 260985 w 661035"/>
                    <a:gd name="connsiteY16-208" fmla="*/ 1099185 h 1099185"/>
                    <a:gd name="connsiteX17-209" fmla="*/ 0 w 661035"/>
                    <a:gd name="connsiteY17-210" fmla="*/ 957262 h 1099185"/>
                    <a:gd name="connsiteX18-211" fmla="*/ 59055 w 661035"/>
                    <a:gd name="connsiteY18-212" fmla="*/ 935355 h 1099185"/>
                    <a:gd name="connsiteX19-213" fmla="*/ 284314 w 661035"/>
                    <a:gd name="connsiteY19-214" fmla="*/ 1058298 h 1099185"/>
                    <a:gd name="connsiteX20-215" fmla="*/ 284516 w 661035"/>
                    <a:gd name="connsiteY20-216" fmla="*/ 1057066 h 1099185"/>
                    <a:gd name="connsiteX21-217" fmla="*/ 60008 w 661035"/>
                    <a:gd name="connsiteY21-218" fmla="*/ 935355 h 1099185"/>
                    <a:gd name="connsiteX22-219" fmla="*/ 135745 w 661035"/>
                    <a:gd name="connsiteY22-220" fmla="*/ 891807 h 1099185"/>
                    <a:gd name="connsiteX23-221" fmla="*/ 135255 w 661035"/>
                    <a:gd name="connsiteY23-222" fmla="*/ 891540 h 1099185"/>
                    <a:gd name="connsiteX24-223" fmla="*/ 190500 w 661035"/>
                    <a:gd name="connsiteY24-224" fmla="*/ 847725 h 1099185"/>
                    <a:gd name="connsiteX25-225" fmla="*/ 239078 w 661035"/>
                    <a:gd name="connsiteY25-226" fmla="*/ 799148 h 1099185"/>
                    <a:gd name="connsiteX26-227" fmla="*/ 319738 w 661035"/>
                    <a:gd name="connsiteY26-228" fmla="*/ 843010 h 1099185"/>
                    <a:gd name="connsiteX27-229" fmla="*/ 239078 w 661035"/>
                    <a:gd name="connsiteY27-230" fmla="*/ 798196 h 1099185"/>
                    <a:gd name="connsiteX28-231" fmla="*/ 277307 w 661035"/>
                    <a:gd name="connsiteY28-232" fmla="*/ 750642 h 1099185"/>
                    <a:gd name="connsiteX29-233" fmla="*/ 277178 w 661035"/>
                    <a:gd name="connsiteY29-234" fmla="*/ 750571 h 1099185"/>
                    <a:gd name="connsiteX30-235" fmla="*/ 284798 w 661035"/>
                    <a:gd name="connsiteY30-236" fmla="*/ 740093 h 1099185"/>
                    <a:gd name="connsiteX31-237" fmla="*/ 323850 w 661035"/>
                    <a:gd name="connsiteY31-238" fmla="*/ 676275 h 1099185"/>
                    <a:gd name="connsiteX32-239" fmla="*/ 359092 w 661035"/>
                    <a:gd name="connsiteY32-240" fmla="*/ 597218 h 1099185"/>
                    <a:gd name="connsiteX33-241" fmla="*/ 220980 w 661035"/>
                    <a:gd name="connsiteY33-242" fmla="*/ 0 h 1099185"/>
                    <a:gd name="connsiteX34-243" fmla="*/ 481965 w 661035"/>
                    <a:gd name="connsiteY34-244" fmla="*/ 141922 h 1099185"/>
                    <a:gd name="connsiteX35-245" fmla="*/ 575310 w 661035"/>
                    <a:gd name="connsiteY35-246" fmla="*/ 214313 h 1099185"/>
                    <a:gd name="connsiteX36-247" fmla="*/ 661035 w 661035"/>
                    <a:gd name="connsiteY36-248" fmla="*/ 504825 h 1099185"/>
                    <a:gd name="connsiteX37-249" fmla="*/ 621030 w 661035"/>
                    <a:gd name="connsiteY37-250" fmla="*/ 739140 h 1099185"/>
                    <a:gd name="connsiteX38-251" fmla="*/ 360045 w 661035"/>
                    <a:gd name="connsiteY38-252" fmla="*/ 597218 h 1099185"/>
                    <a:gd name="connsiteX39-253" fmla="*/ 400050 w 661035"/>
                    <a:gd name="connsiteY39-254" fmla="*/ 362902 h 1099185"/>
                    <a:gd name="connsiteX40-255" fmla="*/ 314325 w 661035"/>
                    <a:gd name="connsiteY40-256" fmla="*/ 72390 h 1099185"/>
                    <a:gd name="connsiteX41-257" fmla="*/ 220980 w 661035"/>
                    <a:gd name="connsiteY41-258" fmla="*/ 0 h 1099185"/>
                    <a:gd name="connsiteX0-259" fmla="*/ 359092 w 661035"/>
                    <a:gd name="connsiteY0-260" fmla="*/ 597218 h 1099185"/>
                    <a:gd name="connsiteX1-261" fmla="*/ 620078 w 661035"/>
                    <a:gd name="connsiteY1-262" fmla="*/ 739140 h 1099185"/>
                    <a:gd name="connsiteX2-263" fmla="*/ 584835 w 661035"/>
                    <a:gd name="connsiteY2-264" fmla="*/ 818198 h 1099185"/>
                    <a:gd name="connsiteX3-265" fmla="*/ 584836 w 661035"/>
                    <a:gd name="connsiteY3-266" fmla="*/ 818198 h 1099185"/>
                    <a:gd name="connsiteX4-267" fmla="*/ 545783 w 661035"/>
                    <a:gd name="connsiteY4-268" fmla="*/ 882015 h 1099185"/>
                    <a:gd name="connsiteX5-269" fmla="*/ 538930 w 661035"/>
                    <a:gd name="connsiteY5-270" fmla="*/ 891439 h 1099185"/>
                    <a:gd name="connsiteX6-271" fmla="*/ 539116 w 661035"/>
                    <a:gd name="connsiteY6-272" fmla="*/ 891540 h 1099185"/>
                    <a:gd name="connsiteX7-273" fmla="*/ 500063 w 661035"/>
                    <a:gd name="connsiteY7-274" fmla="*/ 940118 h 1099185"/>
                    <a:gd name="connsiteX8-275" fmla="*/ 500063 w 661035"/>
                    <a:gd name="connsiteY8-276" fmla="*/ 941070 h 1099185"/>
                    <a:gd name="connsiteX9-277" fmla="*/ 451485 w 661035"/>
                    <a:gd name="connsiteY9-278" fmla="*/ 989648 h 1099185"/>
                    <a:gd name="connsiteX10-279" fmla="*/ 396629 w 661035"/>
                    <a:gd name="connsiteY10-280" fmla="*/ 1033155 h 1099185"/>
                    <a:gd name="connsiteX11-281" fmla="*/ 397193 w 661035"/>
                    <a:gd name="connsiteY11-282" fmla="*/ 1033462 h 1099185"/>
                    <a:gd name="connsiteX12-283" fmla="*/ 320041 w 661035"/>
                    <a:gd name="connsiteY12-284" fmla="*/ 1076325 h 1099185"/>
                    <a:gd name="connsiteX13-285" fmla="*/ 291343 w 661035"/>
                    <a:gd name="connsiteY13-286" fmla="*/ 1060767 h 1099185"/>
                    <a:gd name="connsiteX14-287" fmla="*/ 290403 w 661035"/>
                    <a:gd name="connsiteY14-288" fmla="*/ 1061621 h 1099185"/>
                    <a:gd name="connsiteX15-289" fmla="*/ 319088 w 661035"/>
                    <a:gd name="connsiteY15-290" fmla="*/ 1077277 h 1099185"/>
                    <a:gd name="connsiteX16-291" fmla="*/ 260985 w 661035"/>
                    <a:gd name="connsiteY16-292" fmla="*/ 1099185 h 1099185"/>
                    <a:gd name="connsiteX17-293" fmla="*/ 0 w 661035"/>
                    <a:gd name="connsiteY17-294" fmla="*/ 957262 h 1099185"/>
                    <a:gd name="connsiteX18-295" fmla="*/ 59055 w 661035"/>
                    <a:gd name="connsiteY18-296" fmla="*/ 935355 h 1099185"/>
                    <a:gd name="connsiteX19-297" fmla="*/ 284314 w 661035"/>
                    <a:gd name="connsiteY19-298" fmla="*/ 1058298 h 1099185"/>
                    <a:gd name="connsiteX20-299" fmla="*/ 284516 w 661035"/>
                    <a:gd name="connsiteY20-300" fmla="*/ 1057066 h 1099185"/>
                    <a:gd name="connsiteX21-301" fmla="*/ 60008 w 661035"/>
                    <a:gd name="connsiteY21-302" fmla="*/ 935355 h 1099185"/>
                    <a:gd name="connsiteX22-303" fmla="*/ 135745 w 661035"/>
                    <a:gd name="connsiteY22-304" fmla="*/ 891807 h 1099185"/>
                    <a:gd name="connsiteX23-305" fmla="*/ 135255 w 661035"/>
                    <a:gd name="connsiteY23-306" fmla="*/ 891540 h 1099185"/>
                    <a:gd name="connsiteX24-307" fmla="*/ 190500 w 661035"/>
                    <a:gd name="connsiteY24-308" fmla="*/ 847725 h 1099185"/>
                    <a:gd name="connsiteX25-309" fmla="*/ 239078 w 661035"/>
                    <a:gd name="connsiteY25-310" fmla="*/ 799148 h 1099185"/>
                    <a:gd name="connsiteX26-311" fmla="*/ 239078 w 661035"/>
                    <a:gd name="connsiteY26-312" fmla="*/ 798196 h 1099185"/>
                    <a:gd name="connsiteX27-313" fmla="*/ 277307 w 661035"/>
                    <a:gd name="connsiteY27-314" fmla="*/ 750642 h 1099185"/>
                    <a:gd name="connsiteX28-315" fmla="*/ 277178 w 661035"/>
                    <a:gd name="connsiteY28-316" fmla="*/ 750571 h 1099185"/>
                    <a:gd name="connsiteX29-317" fmla="*/ 284798 w 661035"/>
                    <a:gd name="connsiteY29-318" fmla="*/ 740093 h 1099185"/>
                    <a:gd name="connsiteX30-319" fmla="*/ 323850 w 661035"/>
                    <a:gd name="connsiteY30-320" fmla="*/ 676275 h 1099185"/>
                    <a:gd name="connsiteX31-321" fmla="*/ 359092 w 661035"/>
                    <a:gd name="connsiteY31-322" fmla="*/ 597218 h 1099185"/>
                    <a:gd name="connsiteX32-323" fmla="*/ 220980 w 661035"/>
                    <a:gd name="connsiteY32-324" fmla="*/ 0 h 1099185"/>
                    <a:gd name="connsiteX33-325" fmla="*/ 481965 w 661035"/>
                    <a:gd name="connsiteY33-326" fmla="*/ 141922 h 1099185"/>
                    <a:gd name="connsiteX34-327" fmla="*/ 575310 w 661035"/>
                    <a:gd name="connsiteY34-328" fmla="*/ 214313 h 1099185"/>
                    <a:gd name="connsiteX35-329" fmla="*/ 661035 w 661035"/>
                    <a:gd name="connsiteY35-330" fmla="*/ 504825 h 1099185"/>
                    <a:gd name="connsiteX36-331" fmla="*/ 621030 w 661035"/>
                    <a:gd name="connsiteY36-332" fmla="*/ 739140 h 1099185"/>
                    <a:gd name="connsiteX37-333" fmla="*/ 360045 w 661035"/>
                    <a:gd name="connsiteY37-334" fmla="*/ 597218 h 1099185"/>
                    <a:gd name="connsiteX38-335" fmla="*/ 400050 w 661035"/>
                    <a:gd name="connsiteY38-336" fmla="*/ 362902 h 1099185"/>
                    <a:gd name="connsiteX39-337" fmla="*/ 314325 w 661035"/>
                    <a:gd name="connsiteY39-338" fmla="*/ 72390 h 1099185"/>
                    <a:gd name="connsiteX40-339" fmla="*/ 220980 w 661035"/>
                    <a:gd name="connsiteY40-340" fmla="*/ 0 h 1099185"/>
                    <a:gd name="connsiteX0-341" fmla="*/ 359092 w 661035"/>
                    <a:gd name="connsiteY0-342" fmla="*/ 597218 h 1099185"/>
                    <a:gd name="connsiteX1-343" fmla="*/ 620078 w 661035"/>
                    <a:gd name="connsiteY1-344" fmla="*/ 739140 h 1099185"/>
                    <a:gd name="connsiteX2-345" fmla="*/ 584835 w 661035"/>
                    <a:gd name="connsiteY2-346" fmla="*/ 818198 h 1099185"/>
                    <a:gd name="connsiteX3-347" fmla="*/ 584836 w 661035"/>
                    <a:gd name="connsiteY3-348" fmla="*/ 818198 h 1099185"/>
                    <a:gd name="connsiteX4-349" fmla="*/ 545783 w 661035"/>
                    <a:gd name="connsiteY4-350" fmla="*/ 882015 h 1099185"/>
                    <a:gd name="connsiteX5-351" fmla="*/ 538930 w 661035"/>
                    <a:gd name="connsiteY5-352" fmla="*/ 891439 h 1099185"/>
                    <a:gd name="connsiteX6-353" fmla="*/ 539116 w 661035"/>
                    <a:gd name="connsiteY6-354" fmla="*/ 891540 h 1099185"/>
                    <a:gd name="connsiteX7-355" fmla="*/ 500063 w 661035"/>
                    <a:gd name="connsiteY7-356" fmla="*/ 940118 h 1099185"/>
                    <a:gd name="connsiteX8-357" fmla="*/ 500063 w 661035"/>
                    <a:gd name="connsiteY8-358" fmla="*/ 941070 h 1099185"/>
                    <a:gd name="connsiteX9-359" fmla="*/ 451485 w 661035"/>
                    <a:gd name="connsiteY9-360" fmla="*/ 989648 h 1099185"/>
                    <a:gd name="connsiteX10-361" fmla="*/ 396629 w 661035"/>
                    <a:gd name="connsiteY10-362" fmla="*/ 1033155 h 1099185"/>
                    <a:gd name="connsiteX11-363" fmla="*/ 397193 w 661035"/>
                    <a:gd name="connsiteY11-364" fmla="*/ 1033462 h 1099185"/>
                    <a:gd name="connsiteX12-365" fmla="*/ 320041 w 661035"/>
                    <a:gd name="connsiteY12-366" fmla="*/ 1076325 h 1099185"/>
                    <a:gd name="connsiteX13-367" fmla="*/ 291343 w 661035"/>
                    <a:gd name="connsiteY13-368" fmla="*/ 1060767 h 1099185"/>
                    <a:gd name="connsiteX14-369" fmla="*/ 290403 w 661035"/>
                    <a:gd name="connsiteY14-370" fmla="*/ 1061621 h 1099185"/>
                    <a:gd name="connsiteX15-371" fmla="*/ 319088 w 661035"/>
                    <a:gd name="connsiteY15-372" fmla="*/ 1077277 h 1099185"/>
                    <a:gd name="connsiteX16-373" fmla="*/ 260985 w 661035"/>
                    <a:gd name="connsiteY16-374" fmla="*/ 1099185 h 1099185"/>
                    <a:gd name="connsiteX17-375" fmla="*/ 0 w 661035"/>
                    <a:gd name="connsiteY17-376" fmla="*/ 957262 h 1099185"/>
                    <a:gd name="connsiteX18-377" fmla="*/ 59055 w 661035"/>
                    <a:gd name="connsiteY18-378" fmla="*/ 935355 h 1099185"/>
                    <a:gd name="connsiteX19-379" fmla="*/ 284314 w 661035"/>
                    <a:gd name="connsiteY19-380" fmla="*/ 1058298 h 1099185"/>
                    <a:gd name="connsiteX20-381" fmla="*/ 60008 w 661035"/>
                    <a:gd name="connsiteY20-382" fmla="*/ 935355 h 1099185"/>
                    <a:gd name="connsiteX21-383" fmla="*/ 135745 w 661035"/>
                    <a:gd name="connsiteY21-384" fmla="*/ 891807 h 1099185"/>
                    <a:gd name="connsiteX22-385" fmla="*/ 135255 w 661035"/>
                    <a:gd name="connsiteY22-386" fmla="*/ 891540 h 1099185"/>
                    <a:gd name="connsiteX23-387" fmla="*/ 190500 w 661035"/>
                    <a:gd name="connsiteY23-388" fmla="*/ 847725 h 1099185"/>
                    <a:gd name="connsiteX24-389" fmla="*/ 239078 w 661035"/>
                    <a:gd name="connsiteY24-390" fmla="*/ 799148 h 1099185"/>
                    <a:gd name="connsiteX25-391" fmla="*/ 239078 w 661035"/>
                    <a:gd name="connsiteY25-392" fmla="*/ 798196 h 1099185"/>
                    <a:gd name="connsiteX26-393" fmla="*/ 277307 w 661035"/>
                    <a:gd name="connsiteY26-394" fmla="*/ 750642 h 1099185"/>
                    <a:gd name="connsiteX27-395" fmla="*/ 277178 w 661035"/>
                    <a:gd name="connsiteY27-396" fmla="*/ 750571 h 1099185"/>
                    <a:gd name="connsiteX28-397" fmla="*/ 284798 w 661035"/>
                    <a:gd name="connsiteY28-398" fmla="*/ 740093 h 1099185"/>
                    <a:gd name="connsiteX29-399" fmla="*/ 323850 w 661035"/>
                    <a:gd name="connsiteY29-400" fmla="*/ 676275 h 1099185"/>
                    <a:gd name="connsiteX30-401" fmla="*/ 359092 w 661035"/>
                    <a:gd name="connsiteY30-402" fmla="*/ 597218 h 1099185"/>
                    <a:gd name="connsiteX31-403" fmla="*/ 220980 w 661035"/>
                    <a:gd name="connsiteY31-404" fmla="*/ 0 h 1099185"/>
                    <a:gd name="connsiteX32-405" fmla="*/ 481965 w 661035"/>
                    <a:gd name="connsiteY32-406" fmla="*/ 141922 h 1099185"/>
                    <a:gd name="connsiteX33-407" fmla="*/ 575310 w 661035"/>
                    <a:gd name="connsiteY33-408" fmla="*/ 214313 h 1099185"/>
                    <a:gd name="connsiteX34-409" fmla="*/ 661035 w 661035"/>
                    <a:gd name="connsiteY34-410" fmla="*/ 504825 h 1099185"/>
                    <a:gd name="connsiteX35-411" fmla="*/ 621030 w 661035"/>
                    <a:gd name="connsiteY35-412" fmla="*/ 739140 h 1099185"/>
                    <a:gd name="connsiteX36-413" fmla="*/ 360045 w 661035"/>
                    <a:gd name="connsiteY36-414" fmla="*/ 597218 h 1099185"/>
                    <a:gd name="connsiteX37-415" fmla="*/ 400050 w 661035"/>
                    <a:gd name="connsiteY37-416" fmla="*/ 362902 h 1099185"/>
                    <a:gd name="connsiteX38-417" fmla="*/ 314325 w 661035"/>
                    <a:gd name="connsiteY38-418" fmla="*/ 72390 h 1099185"/>
                    <a:gd name="connsiteX39-419" fmla="*/ 220980 w 661035"/>
                    <a:gd name="connsiteY39-420" fmla="*/ 0 h 1099185"/>
                    <a:gd name="connsiteX0-421" fmla="*/ 359092 w 661035"/>
                    <a:gd name="connsiteY0-422" fmla="*/ 597218 h 1099185"/>
                    <a:gd name="connsiteX1-423" fmla="*/ 620078 w 661035"/>
                    <a:gd name="connsiteY1-424" fmla="*/ 739140 h 1099185"/>
                    <a:gd name="connsiteX2-425" fmla="*/ 584835 w 661035"/>
                    <a:gd name="connsiteY2-426" fmla="*/ 818198 h 1099185"/>
                    <a:gd name="connsiteX3-427" fmla="*/ 584836 w 661035"/>
                    <a:gd name="connsiteY3-428" fmla="*/ 818198 h 1099185"/>
                    <a:gd name="connsiteX4-429" fmla="*/ 545783 w 661035"/>
                    <a:gd name="connsiteY4-430" fmla="*/ 882015 h 1099185"/>
                    <a:gd name="connsiteX5-431" fmla="*/ 538930 w 661035"/>
                    <a:gd name="connsiteY5-432" fmla="*/ 891439 h 1099185"/>
                    <a:gd name="connsiteX6-433" fmla="*/ 539116 w 661035"/>
                    <a:gd name="connsiteY6-434" fmla="*/ 891540 h 1099185"/>
                    <a:gd name="connsiteX7-435" fmla="*/ 500063 w 661035"/>
                    <a:gd name="connsiteY7-436" fmla="*/ 940118 h 1099185"/>
                    <a:gd name="connsiteX8-437" fmla="*/ 500063 w 661035"/>
                    <a:gd name="connsiteY8-438" fmla="*/ 941070 h 1099185"/>
                    <a:gd name="connsiteX9-439" fmla="*/ 451485 w 661035"/>
                    <a:gd name="connsiteY9-440" fmla="*/ 989648 h 1099185"/>
                    <a:gd name="connsiteX10-441" fmla="*/ 396629 w 661035"/>
                    <a:gd name="connsiteY10-442" fmla="*/ 1033155 h 1099185"/>
                    <a:gd name="connsiteX11-443" fmla="*/ 397193 w 661035"/>
                    <a:gd name="connsiteY11-444" fmla="*/ 1033462 h 1099185"/>
                    <a:gd name="connsiteX12-445" fmla="*/ 320041 w 661035"/>
                    <a:gd name="connsiteY12-446" fmla="*/ 1076325 h 1099185"/>
                    <a:gd name="connsiteX13-447" fmla="*/ 291343 w 661035"/>
                    <a:gd name="connsiteY13-448" fmla="*/ 1060767 h 1099185"/>
                    <a:gd name="connsiteX14-449" fmla="*/ 290403 w 661035"/>
                    <a:gd name="connsiteY14-450" fmla="*/ 1061621 h 1099185"/>
                    <a:gd name="connsiteX15-451" fmla="*/ 319088 w 661035"/>
                    <a:gd name="connsiteY15-452" fmla="*/ 1077277 h 1099185"/>
                    <a:gd name="connsiteX16-453" fmla="*/ 260985 w 661035"/>
                    <a:gd name="connsiteY16-454" fmla="*/ 1099185 h 1099185"/>
                    <a:gd name="connsiteX17-455" fmla="*/ 0 w 661035"/>
                    <a:gd name="connsiteY17-456" fmla="*/ 957262 h 1099185"/>
                    <a:gd name="connsiteX18-457" fmla="*/ 59055 w 661035"/>
                    <a:gd name="connsiteY18-458" fmla="*/ 935355 h 1099185"/>
                    <a:gd name="connsiteX19-459" fmla="*/ 60008 w 661035"/>
                    <a:gd name="connsiteY19-460" fmla="*/ 935355 h 1099185"/>
                    <a:gd name="connsiteX20-461" fmla="*/ 135745 w 661035"/>
                    <a:gd name="connsiteY20-462" fmla="*/ 891807 h 1099185"/>
                    <a:gd name="connsiteX21-463" fmla="*/ 135255 w 661035"/>
                    <a:gd name="connsiteY21-464" fmla="*/ 891540 h 1099185"/>
                    <a:gd name="connsiteX22-465" fmla="*/ 190500 w 661035"/>
                    <a:gd name="connsiteY22-466" fmla="*/ 847725 h 1099185"/>
                    <a:gd name="connsiteX23-467" fmla="*/ 239078 w 661035"/>
                    <a:gd name="connsiteY23-468" fmla="*/ 799148 h 1099185"/>
                    <a:gd name="connsiteX24-469" fmla="*/ 239078 w 661035"/>
                    <a:gd name="connsiteY24-470" fmla="*/ 798196 h 1099185"/>
                    <a:gd name="connsiteX25-471" fmla="*/ 277307 w 661035"/>
                    <a:gd name="connsiteY25-472" fmla="*/ 750642 h 1099185"/>
                    <a:gd name="connsiteX26-473" fmla="*/ 277178 w 661035"/>
                    <a:gd name="connsiteY26-474" fmla="*/ 750571 h 1099185"/>
                    <a:gd name="connsiteX27-475" fmla="*/ 284798 w 661035"/>
                    <a:gd name="connsiteY27-476" fmla="*/ 740093 h 1099185"/>
                    <a:gd name="connsiteX28-477" fmla="*/ 323850 w 661035"/>
                    <a:gd name="connsiteY28-478" fmla="*/ 676275 h 1099185"/>
                    <a:gd name="connsiteX29-479" fmla="*/ 359092 w 661035"/>
                    <a:gd name="connsiteY29-480" fmla="*/ 597218 h 1099185"/>
                    <a:gd name="connsiteX30-481" fmla="*/ 220980 w 661035"/>
                    <a:gd name="connsiteY30-482" fmla="*/ 0 h 1099185"/>
                    <a:gd name="connsiteX31-483" fmla="*/ 481965 w 661035"/>
                    <a:gd name="connsiteY31-484" fmla="*/ 141922 h 1099185"/>
                    <a:gd name="connsiteX32-485" fmla="*/ 575310 w 661035"/>
                    <a:gd name="connsiteY32-486" fmla="*/ 214313 h 1099185"/>
                    <a:gd name="connsiteX33-487" fmla="*/ 661035 w 661035"/>
                    <a:gd name="connsiteY33-488" fmla="*/ 504825 h 1099185"/>
                    <a:gd name="connsiteX34-489" fmla="*/ 621030 w 661035"/>
                    <a:gd name="connsiteY34-490" fmla="*/ 739140 h 1099185"/>
                    <a:gd name="connsiteX35-491" fmla="*/ 360045 w 661035"/>
                    <a:gd name="connsiteY35-492" fmla="*/ 597218 h 1099185"/>
                    <a:gd name="connsiteX36-493" fmla="*/ 400050 w 661035"/>
                    <a:gd name="connsiteY36-494" fmla="*/ 362902 h 1099185"/>
                    <a:gd name="connsiteX37-495" fmla="*/ 314325 w 661035"/>
                    <a:gd name="connsiteY37-496" fmla="*/ 72390 h 1099185"/>
                    <a:gd name="connsiteX38-497" fmla="*/ 220980 w 661035"/>
                    <a:gd name="connsiteY38-498" fmla="*/ 0 h 1099185"/>
                    <a:gd name="connsiteX0-499" fmla="*/ 359092 w 661035"/>
                    <a:gd name="connsiteY0-500" fmla="*/ 597218 h 1099185"/>
                    <a:gd name="connsiteX1-501" fmla="*/ 620078 w 661035"/>
                    <a:gd name="connsiteY1-502" fmla="*/ 739140 h 1099185"/>
                    <a:gd name="connsiteX2-503" fmla="*/ 584835 w 661035"/>
                    <a:gd name="connsiteY2-504" fmla="*/ 818198 h 1099185"/>
                    <a:gd name="connsiteX3-505" fmla="*/ 584836 w 661035"/>
                    <a:gd name="connsiteY3-506" fmla="*/ 818198 h 1099185"/>
                    <a:gd name="connsiteX4-507" fmla="*/ 545783 w 661035"/>
                    <a:gd name="connsiteY4-508" fmla="*/ 882015 h 1099185"/>
                    <a:gd name="connsiteX5-509" fmla="*/ 538930 w 661035"/>
                    <a:gd name="connsiteY5-510" fmla="*/ 891439 h 1099185"/>
                    <a:gd name="connsiteX6-511" fmla="*/ 539116 w 661035"/>
                    <a:gd name="connsiteY6-512" fmla="*/ 891540 h 1099185"/>
                    <a:gd name="connsiteX7-513" fmla="*/ 500063 w 661035"/>
                    <a:gd name="connsiteY7-514" fmla="*/ 940118 h 1099185"/>
                    <a:gd name="connsiteX8-515" fmla="*/ 500063 w 661035"/>
                    <a:gd name="connsiteY8-516" fmla="*/ 941070 h 1099185"/>
                    <a:gd name="connsiteX9-517" fmla="*/ 451485 w 661035"/>
                    <a:gd name="connsiteY9-518" fmla="*/ 989648 h 1099185"/>
                    <a:gd name="connsiteX10-519" fmla="*/ 396629 w 661035"/>
                    <a:gd name="connsiteY10-520" fmla="*/ 1033155 h 1099185"/>
                    <a:gd name="connsiteX11-521" fmla="*/ 397193 w 661035"/>
                    <a:gd name="connsiteY11-522" fmla="*/ 1033462 h 1099185"/>
                    <a:gd name="connsiteX12-523" fmla="*/ 320041 w 661035"/>
                    <a:gd name="connsiteY12-524" fmla="*/ 1076325 h 1099185"/>
                    <a:gd name="connsiteX13-525" fmla="*/ 291343 w 661035"/>
                    <a:gd name="connsiteY13-526" fmla="*/ 1060767 h 1099185"/>
                    <a:gd name="connsiteX14-527" fmla="*/ 319088 w 661035"/>
                    <a:gd name="connsiteY14-528" fmla="*/ 1077277 h 1099185"/>
                    <a:gd name="connsiteX15-529" fmla="*/ 260985 w 661035"/>
                    <a:gd name="connsiteY15-530" fmla="*/ 1099185 h 1099185"/>
                    <a:gd name="connsiteX16-531" fmla="*/ 0 w 661035"/>
                    <a:gd name="connsiteY16-532" fmla="*/ 957262 h 1099185"/>
                    <a:gd name="connsiteX17-533" fmla="*/ 59055 w 661035"/>
                    <a:gd name="connsiteY17-534" fmla="*/ 935355 h 1099185"/>
                    <a:gd name="connsiteX18-535" fmla="*/ 60008 w 661035"/>
                    <a:gd name="connsiteY18-536" fmla="*/ 935355 h 1099185"/>
                    <a:gd name="connsiteX19-537" fmla="*/ 135745 w 661035"/>
                    <a:gd name="connsiteY19-538" fmla="*/ 891807 h 1099185"/>
                    <a:gd name="connsiteX20-539" fmla="*/ 135255 w 661035"/>
                    <a:gd name="connsiteY20-540" fmla="*/ 891540 h 1099185"/>
                    <a:gd name="connsiteX21-541" fmla="*/ 190500 w 661035"/>
                    <a:gd name="connsiteY21-542" fmla="*/ 847725 h 1099185"/>
                    <a:gd name="connsiteX22-543" fmla="*/ 239078 w 661035"/>
                    <a:gd name="connsiteY22-544" fmla="*/ 799148 h 1099185"/>
                    <a:gd name="connsiteX23-545" fmla="*/ 239078 w 661035"/>
                    <a:gd name="connsiteY23-546" fmla="*/ 798196 h 1099185"/>
                    <a:gd name="connsiteX24-547" fmla="*/ 277307 w 661035"/>
                    <a:gd name="connsiteY24-548" fmla="*/ 750642 h 1099185"/>
                    <a:gd name="connsiteX25-549" fmla="*/ 277178 w 661035"/>
                    <a:gd name="connsiteY25-550" fmla="*/ 750571 h 1099185"/>
                    <a:gd name="connsiteX26-551" fmla="*/ 284798 w 661035"/>
                    <a:gd name="connsiteY26-552" fmla="*/ 740093 h 1099185"/>
                    <a:gd name="connsiteX27-553" fmla="*/ 323850 w 661035"/>
                    <a:gd name="connsiteY27-554" fmla="*/ 676275 h 1099185"/>
                    <a:gd name="connsiteX28-555" fmla="*/ 359092 w 661035"/>
                    <a:gd name="connsiteY28-556" fmla="*/ 597218 h 1099185"/>
                    <a:gd name="connsiteX29-557" fmla="*/ 220980 w 661035"/>
                    <a:gd name="connsiteY29-558" fmla="*/ 0 h 1099185"/>
                    <a:gd name="connsiteX30-559" fmla="*/ 481965 w 661035"/>
                    <a:gd name="connsiteY30-560" fmla="*/ 141922 h 1099185"/>
                    <a:gd name="connsiteX31-561" fmla="*/ 575310 w 661035"/>
                    <a:gd name="connsiteY31-562" fmla="*/ 214313 h 1099185"/>
                    <a:gd name="connsiteX32-563" fmla="*/ 661035 w 661035"/>
                    <a:gd name="connsiteY32-564" fmla="*/ 504825 h 1099185"/>
                    <a:gd name="connsiteX33-565" fmla="*/ 621030 w 661035"/>
                    <a:gd name="connsiteY33-566" fmla="*/ 739140 h 1099185"/>
                    <a:gd name="connsiteX34-567" fmla="*/ 360045 w 661035"/>
                    <a:gd name="connsiteY34-568" fmla="*/ 597218 h 1099185"/>
                    <a:gd name="connsiteX35-569" fmla="*/ 400050 w 661035"/>
                    <a:gd name="connsiteY35-570" fmla="*/ 362902 h 1099185"/>
                    <a:gd name="connsiteX36-571" fmla="*/ 314325 w 661035"/>
                    <a:gd name="connsiteY36-572" fmla="*/ 72390 h 1099185"/>
                    <a:gd name="connsiteX37-573" fmla="*/ 220980 w 661035"/>
                    <a:gd name="connsiteY37-574" fmla="*/ 0 h 1099185"/>
                    <a:gd name="connsiteX0-575" fmla="*/ 359092 w 661035"/>
                    <a:gd name="connsiteY0-576" fmla="*/ 597218 h 1099185"/>
                    <a:gd name="connsiteX1-577" fmla="*/ 620078 w 661035"/>
                    <a:gd name="connsiteY1-578" fmla="*/ 739140 h 1099185"/>
                    <a:gd name="connsiteX2-579" fmla="*/ 584835 w 661035"/>
                    <a:gd name="connsiteY2-580" fmla="*/ 818198 h 1099185"/>
                    <a:gd name="connsiteX3-581" fmla="*/ 584836 w 661035"/>
                    <a:gd name="connsiteY3-582" fmla="*/ 818198 h 1099185"/>
                    <a:gd name="connsiteX4-583" fmla="*/ 545783 w 661035"/>
                    <a:gd name="connsiteY4-584" fmla="*/ 882015 h 1099185"/>
                    <a:gd name="connsiteX5-585" fmla="*/ 538930 w 661035"/>
                    <a:gd name="connsiteY5-586" fmla="*/ 891439 h 1099185"/>
                    <a:gd name="connsiteX6-587" fmla="*/ 539116 w 661035"/>
                    <a:gd name="connsiteY6-588" fmla="*/ 891540 h 1099185"/>
                    <a:gd name="connsiteX7-589" fmla="*/ 500063 w 661035"/>
                    <a:gd name="connsiteY7-590" fmla="*/ 940118 h 1099185"/>
                    <a:gd name="connsiteX8-591" fmla="*/ 500063 w 661035"/>
                    <a:gd name="connsiteY8-592" fmla="*/ 941070 h 1099185"/>
                    <a:gd name="connsiteX9-593" fmla="*/ 451485 w 661035"/>
                    <a:gd name="connsiteY9-594" fmla="*/ 989648 h 1099185"/>
                    <a:gd name="connsiteX10-595" fmla="*/ 396629 w 661035"/>
                    <a:gd name="connsiteY10-596" fmla="*/ 1033155 h 1099185"/>
                    <a:gd name="connsiteX11-597" fmla="*/ 397193 w 661035"/>
                    <a:gd name="connsiteY11-598" fmla="*/ 1033462 h 1099185"/>
                    <a:gd name="connsiteX12-599" fmla="*/ 320041 w 661035"/>
                    <a:gd name="connsiteY12-600" fmla="*/ 1076325 h 1099185"/>
                    <a:gd name="connsiteX13-601" fmla="*/ 319088 w 661035"/>
                    <a:gd name="connsiteY13-602" fmla="*/ 1077277 h 1099185"/>
                    <a:gd name="connsiteX14-603" fmla="*/ 260985 w 661035"/>
                    <a:gd name="connsiteY14-604" fmla="*/ 1099185 h 1099185"/>
                    <a:gd name="connsiteX15-605" fmla="*/ 0 w 661035"/>
                    <a:gd name="connsiteY15-606" fmla="*/ 957262 h 1099185"/>
                    <a:gd name="connsiteX16-607" fmla="*/ 59055 w 661035"/>
                    <a:gd name="connsiteY16-608" fmla="*/ 935355 h 1099185"/>
                    <a:gd name="connsiteX17-609" fmla="*/ 60008 w 661035"/>
                    <a:gd name="connsiteY17-610" fmla="*/ 935355 h 1099185"/>
                    <a:gd name="connsiteX18-611" fmla="*/ 135745 w 661035"/>
                    <a:gd name="connsiteY18-612" fmla="*/ 891807 h 1099185"/>
                    <a:gd name="connsiteX19-613" fmla="*/ 135255 w 661035"/>
                    <a:gd name="connsiteY19-614" fmla="*/ 891540 h 1099185"/>
                    <a:gd name="connsiteX20-615" fmla="*/ 190500 w 661035"/>
                    <a:gd name="connsiteY20-616" fmla="*/ 847725 h 1099185"/>
                    <a:gd name="connsiteX21-617" fmla="*/ 239078 w 661035"/>
                    <a:gd name="connsiteY21-618" fmla="*/ 799148 h 1099185"/>
                    <a:gd name="connsiteX22-619" fmla="*/ 239078 w 661035"/>
                    <a:gd name="connsiteY22-620" fmla="*/ 798196 h 1099185"/>
                    <a:gd name="connsiteX23-621" fmla="*/ 277307 w 661035"/>
                    <a:gd name="connsiteY23-622" fmla="*/ 750642 h 1099185"/>
                    <a:gd name="connsiteX24-623" fmla="*/ 277178 w 661035"/>
                    <a:gd name="connsiteY24-624" fmla="*/ 750571 h 1099185"/>
                    <a:gd name="connsiteX25-625" fmla="*/ 284798 w 661035"/>
                    <a:gd name="connsiteY25-626" fmla="*/ 740093 h 1099185"/>
                    <a:gd name="connsiteX26-627" fmla="*/ 323850 w 661035"/>
                    <a:gd name="connsiteY26-628" fmla="*/ 676275 h 1099185"/>
                    <a:gd name="connsiteX27-629" fmla="*/ 359092 w 661035"/>
                    <a:gd name="connsiteY27-630" fmla="*/ 597218 h 1099185"/>
                    <a:gd name="connsiteX28-631" fmla="*/ 220980 w 661035"/>
                    <a:gd name="connsiteY28-632" fmla="*/ 0 h 1099185"/>
                    <a:gd name="connsiteX29-633" fmla="*/ 481965 w 661035"/>
                    <a:gd name="connsiteY29-634" fmla="*/ 141922 h 1099185"/>
                    <a:gd name="connsiteX30-635" fmla="*/ 575310 w 661035"/>
                    <a:gd name="connsiteY30-636" fmla="*/ 214313 h 1099185"/>
                    <a:gd name="connsiteX31-637" fmla="*/ 661035 w 661035"/>
                    <a:gd name="connsiteY31-638" fmla="*/ 504825 h 1099185"/>
                    <a:gd name="connsiteX32-639" fmla="*/ 621030 w 661035"/>
                    <a:gd name="connsiteY32-640" fmla="*/ 739140 h 1099185"/>
                    <a:gd name="connsiteX33-641" fmla="*/ 360045 w 661035"/>
                    <a:gd name="connsiteY33-642" fmla="*/ 597218 h 1099185"/>
                    <a:gd name="connsiteX34-643" fmla="*/ 400050 w 661035"/>
                    <a:gd name="connsiteY34-644" fmla="*/ 362902 h 1099185"/>
                    <a:gd name="connsiteX35-645" fmla="*/ 314325 w 661035"/>
                    <a:gd name="connsiteY35-646" fmla="*/ 72390 h 1099185"/>
                    <a:gd name="connsiteX36-647" fmla="*/ 220980 w 661035"/>
                    <a:gd name="connsiteY36-648" fmla="*/ 0 h 1099185"/>
                    <a:gd name="connsiteX0-649" fmla="*/ 359092 w 661035"/>
                    <a:gd name="connsiteY0-650" fmla="*/ 597218 h 1112468"/>
                    <a:gd name="connsiteX1-651" fmla="*/ 620078 w 661035"/>
                    <a:gd name="connsiteY1-652" fmla="*/ 739140 h 1112468"/>
                    <a:gd name="connsiteX2-653" fmla="*/ 584835 w 661035"/>
                    <a:gd name="connsiteY2-654" fmla="*/ 818198 h 1112468"/>
                    <a:gd name="connsiteX3-655" fmla="*/ 584836 w 661035"/>
                    <a:gd name="connsiteY3-656" fmla="*/ 818198 h 1112468"/>
                    <a:gd name="connsiteX4-657" fmla="*/ 545783 w 661035"/>
                    <a:gd name="connsiteY4-658" fmla="*/ 882015 h 1112468"/>
                    <a:gd name="connsiteX5-659" fmla="*/ 538930 w 661035"/>
                    <a:gd name="connsiteY5-660" fmla="*/ 891439 h 1112468"/>
                    <a:gd name="connsiteX6-661" fmla="*/ 539116 w 661035"/>
                    <a:gd name="connsiteY6-662" fmla="*/ 891540 h 1112468"/>
                    <a:gd name="connsiteX7-663" fmla="*/ 500063 w 661035"/>
                    <a:gd name="connsiteY7-664" fmla="*/ 940118 h 1112468"/>
                    <a:gd name="connsiteX8-665" fmla="*/ 500063 w 661035"/>
                    <a:gd name="connsiteY8-666" fmla="*/ 941070 h 1112468"/>
                    <a:gd name="connsiteX9-667" fmla="*/ 451485 w 661035"/>
                    <a:gd name="connsiteY9-668" fmla="*/ 989648 h 1112468"/>
                    <a:gd name="connsiteX10-669" fmla="*/ 396629 w 661035"/>
                    <a:gd name="connsiteY10-670" fmla="*/ 1033155 h 1112468"/>
                    <a:gd name="connsiteX11-671" fmla="*/ 397193 w 661035"/>
                    <a:gd name="connsiteY11-672" fmla="*/ 1033462 h 1112468"/>
                    <a:gd name="connsiteX12-673" fmla="*/ 320041 w 661035"/>
                    <a:gd name="connsiteY12-674" fmla="*/ 1076325 h 1112468"/>
                    <a:gd name="connsiteX13-675" fmla="*/ 319088 w 661035"/>
                    <a:gd name="connsiteY13-676" fmla="*/ 1077277 h 1112468"/>
                    <a:gd name="connsiteX14-677" fmla="*/ 247796 w 661035"/>
                    <a:gd name="connsiteY14-678" fmla="*/ 1112468 h 1112468"/>
                    <a:gd name="connsiteX15-679" fmla="*/ 0 w 661035"/>
                    <a:gd name="connsiteY15-680" fmla="*/ 957262 h 1112468"/>
                    <a:gd name="connsiteX16-681" fmla="*/ 59055 w 661035"/>
                    <a:gd name="connsiteY16-682" fmla="*/ 935355 h 1112468"/>
                    <a:gd name="connsiteX17-683" fmla="*/ 60008 w 661035"/>
                    <a:gd name="connsiteY17-684" fmla="*/ 935355 h 1112468"/>
                    <a:gd name="connsiteX18-685" fmla="*/ 135745 w 661035"/>
                    <a:gd name="connsiteY18-686" fmla="*/ 891807 h 1112468"/>
                    <a:gd name="connsiteX19-687" fmla="*/ 135255 w 661035"/>
                    <a:gd name="connsiteY19-688" fmla="*/ 891540 h 1112468"/>
                    <a:gd name="connsiteX20-689" fmla="*/ 190500 w 661035"/>
                    <a:gd name="connsiteY20-690" fmla="*/ 847725 h 1112468"/>
                    <a:gd name="connsiteX21-691" fmla="*/ 239078 w 661035"/>
                    <a:gd name="connsiteY21-692" fmla="*/ 799148 h 1112468"/>
                    <a:gd name="connsiteX22-693" fmla="*/ 239078 w 661035"/>
                    <a:gd name="connsiteY22-694" fmla="*/ 798196 h 1112468"/>
                    <a:gd name="connsiteX23-695" fmla="*/ 277307 w 661035"/>
                    <a:gd name="connsiteY23-696" fmla="*/ 750642 h 1112468"/>
                    <a:gd name="connsiteX24-697" fmla="*/ 277178 w 661035"/>
                    <a:gd name="connsiteY24-698" fmla="*/ 750571 h 1112468"/>
                    <a:gd name="connsiteX25-699" fmla="*/ 284798 w 661035"/>
                    <a:gd name="connsiteY25-700" fmla="*/ 740093 h 1112468"/>
                    <a:gd name="connsiteX26-701" fmla="*/ 323850 w 661035"/>
                    <a:gd name="connsiteY26-702" fmla="*/ 676275 h 1112468"/>
                    <a:gd name="connsiteX27-703" fmla="*/ 359092 w 661035"/>
                    <a:gd name="connsiteY27-704" fmla="*/ 597218 h 1112468"/>
                    <a:gd name="connsiteX28-705" fmla="*/ 220980 w 661035"/>
                    <a:gd name="connsiteY28-706" fmla="*/ 0 h 1112468"/>
                    <a:gd name="connsiteX29-707" fmla="*/ 481965 w 661035"/>
                    <a:gd name="connsiteY29-708" fmla="*/ 141922 h 1112468"/>
                    <a:gd name="connsiteX30-709" fmla="*/ 575310 w 661035"/>
                    <a:gd name="connsiteY30-710" fmla="*/ 214313 h 1112468"/>
                    <a:gd name="connsiteX31-711" fmla="*/ 661035 w 661035"/>
                    <a:gd name="connsiteY31-712" fmla="*/ 504825 h 1112468"/>
                    <a:gd name="connsiteX32-713" fmla="*/ 621030 w 661035"/>
                    <a:gd name="connsiteY32-714" fmla="*/ 739140 h 1112468"/>
                    <a:gd name="connsiteX33-715" fmla="*/ 360045 w 661035"/>
                    <a:gd name="connsiteY33-716" fmla="*/ 597218 h 1112468"/>
                    <a:gd name="connsiteX34-717" fmla="*/ 400050 w 661035"/>
                    <a:gd name="connsiteY34-718" fmla="*/ 362902 h 1112468"/>
                    <a:gd name="connsiteX35-719" fmla="*/ 314325 w 661035"/>
                    <a:gd name="connsiteY35-720" fmla="*/ 72390 h 1112468"/>
                    <a:gd name="connsiteX36-721" fmla="*/ 220980 w 661035"/>
                    <a:gd name="connsiteY36-722" fmla="*/ 0 h 111246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  <a:cxn ang="0">
                      <a:pos x="connsiteX19-39" y="connsiteY19-40"/>
                    </a:cxn>
                    <a:cxn ang="0">
                      <a:pos x="connsiteX20-41" y="connsiteY20-42"/>
                    </a:cxn>
                    <a:cxn ang="0">
                      <a:pos x="connsiteX21-43" y="connsiteY21-44"/>
                    </a:cxn>
                    <a:cxn ang="0">
                      <a:pos x="connsiteX22-45" y="connsiteY22-46"/>
                    </a:cxn>
                    <a:cxn ang="0">
                      <a:pos x="connsiteX23-47" y="connsiteY23-48"/>
                    </a:cxn>
                    <a:cxn ang="0">
                      <a:pos x="connsiteX24-49" y="connsiteY24-50"/>
                    </a:cxn>
                    <a:cxn ang="0">
                      <a:pos x="connsiteX25-51" y="connsiteY25-52"/>
                    </a:cxn>
                    <a:cxn ang="0">
                      <a:pos x="connsiteX26-53" y="connsiteY26-54"/>
                    </a:cxn>
                    <a:cxn ang="0">
                      <a:pos x="connsiteX27-55" y="connsiteY27-56"/>
                    </a:cxn>
                    <a:cxn ang="0">
                      <a:pos x="connsiteX28-57" y="connsiteY28-58"/>
                    </a:cxn>
                    <a:cxn ang="0">
                      <a:pos x="connsiteX29-59" y="connsiteY29-60"/>
                    </a:cxn>
                    <a:cxn ang="0">
                      <a:pos x="connsiteX30-61" y="connsiteY30-62"/>
                    </a:cxn>
                    <a:cxn ang="0">
                      <a:pos x="connsiteX31-63" y="connsiteY31-64"/>
                    </a:cxn>
                    <a:cxn ang="0">
                      <a:pos x="connsiteX32-65" y="connsiteY32-66"/>
                    </a:cxn>
                    <a:cxn ang="0">
                      <a:pos x="connsiteX33-67" y="connsiteY33-68"/>
                    </a:cxn>
                    <a:cxn ang="0">
                      <a:pos x="connsiteX34-69" y="connsiteY34-70"/>
                    </a:cxn>
                    <a:cxn ang="0">
                      <a:pos x="connsiteX35-71" y="connsiteY35-72"/>
                    </a:cxn>
                    <a:cxn ang="0">
                      <a:pos x="connsiteX36-73" y="connsiteY36-74"/>
                    </a:cxn>
                  </a:cxnLst>
                  <a:rect l="l" t="t" r="r" b="b"/>
                  <a:pathLst>
                    <a:path w="661035" h="1112468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47796" y="1112468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07" name="Freeform: Shape 106"/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08" name="Freeform: Shape 107"/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09" name="Freeform: Shape 108"/>
                <p:cNvSpPr/>
                <p:nvPr/>
              </p:nvSpPr>
              <p:spPr>
                <a:xfrm>
                  <a:off x="3110832" y="2270955"/>
                  <a:ext cx="457201" cy="495301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10" name="Freeform: Shape 109"/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11" name="Freeform: Shape 110"/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-1" fmla="*/ 323751 w 603786"/>
                    <a:gd name="connsiteY0-2" fmla="*/ 66771 h 218219"/>
                    <a:gd name="connsiteX1-3" fmla="*/ 342801 w 603786"/>
                    <a:gd name="connsiteY1-4" fmla="*/ 76296 h 218219"/>
                    <a:gd name="connsiteX2-5" fmla="*/ 603786 w 603786"/>
                    <a:gd name="connsiteY2-6" fmla="*/ 218219 h 218219"/>
                    <a:gd name="connsiteX3-7" fmla="*/ 584736 w 603786"/>
                    <a:gd name="connsiteY3-8" fmla="*/ 208694 h 218219"/>
                    <a:gd name="connsiteX4-9" fmla="*/ 323751 w 603786"/>
                    <a:gd name="connsiteY4-10" fmla="*/ 66771 h 218219"/>
                    <a:gd name="connsiteX5-11" fmla="*/ 0 w 603786"/>
                    <a:gd name="connsiteY5-12" fmla="*/ 0 h 218219"/>
                    <a:gd name="connsiteX6-13" fmla="*/ 100965 w 603786"/>
                    <a:gd name="connsiteY6-14" fmla="*/ 2857 h 218219"/>
                    <a:gd name="connsiteX7-15" fmla="*/ 102772 w 603786"/>
                    <a:gd name="connsiteY7-16" fmla="*/ 3833 h 218219"/>
                    <a:gd name="connsiteX8-17" fmla="*/ 214213 w 603786"/>
                    <a:gd name="connsiteY8-18" fmla="*/ 22860 h 218219"/>
                    <a:gd name="connsiteX9-19" fmla="*/ 323751 w 603786"/>
                    <a:gd name="connsiteY9-20" fmla="*/ 66772 h 218219"/>
                    <a:gd name="connsiteX10-21" fmla="*/ 584736 w 603786"/>
                    <a:gd name="connsiteY10-22" fmla="*/ 208695 h 218219"/>
                    <a:gd name="connsiteX11-23" fmla="*/ 475198 w 603786"/>
                    <a:gd name="connsiteY11-24" fmla="*/ 168690 h 218219"/>
                    <a:gd name="connsiteX12-25" fmla="*/ 464489 w 603786"/>
                    <a:gd name="connsiteY12-26" fmla="*/ 162866 h 218219"/>
                    <a:gd name="connsiteX13-27" fmla="*/ 358041 w 603786"/>
                    <a:gd name="connsiteY13-28" fmla="*/ 143827 h 218219"/>
                    <a:gd name="connsiteX14-29" fmla="*/ 357901 w 603786"/>
                    <a:gd name="connsiteY14-30" fmla="*/ 143751 h 218219"/>
                    <a:gd name="connsiteX15-31" fmla="*/ 260033 w 603786"/>
                    <a:gd name="connsiteY15-32" fmla="*/ 141922 h 218219"/>
                    <a:gd name="connsiteX16" fmla="*/ 0 w 603786"/>
                    <a:gd name="connsiteY16" fmla="*/ 0 h 218219"/>
                    <a:gd name="connsiteX0-33" fmla="*/ 323751 w 603786"/>
                    <a:gd name="connsiteY0-34" fmla="*/ 66771 h 218219"/>
                    <a:gd name="connsiteX1-35" fmla="*/ 603786 w 603786"/>
                    <a:gd name="connsiteY1-36" fmla="*/ 218219 h 218219"/>
                    <a:gd name="connsiteX2-37" fmla="*/ 584736 w 603786"/>
                    <a:gd name="connsiteY2-38" fmla="*/ 208694 h 218219"/>
                    <a:gd name="connsiteX3-39" fmla="*/ 323751 w 603786"/>
                    <a:gd name="connsiteY3-40" fmla="*/ 66771 h 218219"/>
                    <a:gd name="connsiteX4-41" fmla="*/ 0 w 603786"/>
                    <a:gd name="connsiteY4-42" fmla="*/ 0 h 218219"/>
                    <a:gd name="connsiteX5-43" fmla="*/ 100965 w 603786"/>
                    <a:gd name="connsiteY5-44" fmla="*/ 2857 h 218219"/>
                    <a:gd name="connsiteX6-45" fmla="*/ 102772 w 603786"/>
                    <a:gd name="connsiteY6-46" fmla="*/ 3833 h 218219"/>
                    <a:gd name="connsiteX7-47" fmla="*/ 214213 w 603786"/>
                    <a:gd name="connsiteY7-48" fmla="*/ 22860 h 218219"/>
                    <a:gd name="connsiteX8-49" fmla="*/ 323751 w 603786"/>
                    <a:gd name="connsiteY8-50" fmla="*/ 66772 h 218219"/>
                    <a:gd name="connsiteX9-51" fmla="*/ 584736 w 603786"/>
                    <a:gd name="connsiteY9-52" fmla="*/ 208695 h 218219"/>
                    <a:gd name="connsiteX10-53" fmla="*/ 475198 w 603786"/>
                    <a:gd name="connsiteY10-54" fmla="*/ 168690 h 218219"/>
                    <a:gd name="connsiteX11-55" fmla="*/ 464489 w 603786"/>
                    <a:gd name="connsiteY11-56" fmla="*/ 162866 h 218219"/>
                    <a:gd name="connsiteX12-57" fmla="*/ 358041 w 603786"/>
                    <a:gd name="connsiteY12-58" fmla="*/ 143827 h 218219"/>
                    <a:gd name="connsiteX13-59" fmla="*/ 357901 w 603786"/>
                    <a:gd name="connsiteY13-60" fmla="*/ 143751 h 218219"/>
                    <a:gd name="connsiteX14-61" fmla="*/ 260033 w 603786"/>
                    <a:gd name="connsiteY14-62" fmla="*/ 141922 h 218219"/>
                    <a:gd name="connsiteX15-63" fmla="*/ 0 w 603786"/>
                    <a:gd name="connsiteY15-64" fmla="*/ 0 h 218219"/>
                    <a:gd name="connsiteX0-65" fmla="*/ 323751 w 584736"/>
                    <a:gd name="connsiteY0-66" fmla="*/ 66771 h 208695"/>
                    <a:gd name="connsiteX1-67" fmla="*/ 584736 w 584736"/>
                    <a:gd name="connsiteY1-68" fmla="*/ 208694 h 208695"/>
                    <a:gd name="connsiteX2-69" fmla="*/ 323751 w 584736"/>
                    <a:gd name="connsiteY2-70" fmla="*/ 66771 h 208695"/>
                    <a:gd name="connsiteX3-71" fmla="*/ 0 w 584736"/>
                    <a:gd name="connsiteY3-72" fmla="*/ 0 h 208695"/>
                    <a:gd name="connsiteX4-73" fmla="*/ 100965 w 584736"/>
                    <a:gd name="connsiteY4-74" fmla="*/ 2857 h 208695"/>
                    <a:gd name="connsiteX5-75" fmla="*/ 102772 w 584736"/>
                    <a:gd name="connsiteY5-76" fmla="*/ 3833 h 208695"/>
                    <a:gd name="connsiteX6-77" fmla="*/ 214213 w 584736"/>
                    <a:gd name="connsiteY6-78" fmla="*/ 22860 h 208695"/>
                    <a:gd name="connsiteX7-79" fmla="*/ 323751 w 584736"/>
                    <a:gd name="connsiteY7-80" fmla="*/ 66772 h 208695"/>
                    <a:gd name="connsiteX8-81" fmla="*/ 584736 w 584736"/>
                    <a:gd name="connsiteY8-82" fmla="*/ 208695 h 208695"/>
                    <a:gd name="connsiteX9-83" fmla="*/ 475198 w 584736"/>
                    <a:gd name="connsiteY9-84" fmla="*/ 168690 h 208695"/>
                    <a:gd name="connsiteX10-85" fmla="*/ 464489 w 584736"/>
                    <a:gd name="connsiteY10-86" fmla="*/ 162866 h 208695"/>
                    <a:gd name="connsiteX11-87" fmla="*/ 358041 w 584736"/>
                    <a:gd name="connsiteY11-88" fmla="*/ 143827 h 208695"/>
                    <a:gd name="connsiteX12-89" fmla="*/ 357901 w 584736"/>
                    <a:gd name="connsiteY12-90" fmla="*/ 143751 h 208695"/>
                    <a:gd name="connsiteX13-91" fmla="*/ 260033 w 584736"/>
                    <a:gd name="connsiteY13-92" fmla="*/ 141922 h 208695"/>
                    <a:gd name="connsiteX14-93" fmla="*/ 0 w 584736"/>
                    <a:gd name="connsiteY14-94" fmla="*/ 0 h 208695"/>
                    <a:gd name="connsiteX0-95" fmla="*/ 323751 w 615997"/>
                    <a:gd name="connsiteY0-96" fmla="*/ 66771 h 216510"/>
                    <a:gd name="connsiteX1-97" fmla="*/ 584736 w 615997"/>
                    <a:gd name="connsiteY1-98" fmla="*/ 208694 h 216510"/>
                    <a:gd name="connsiteX2-99" fmla="*/ 323751 w 615997"/>
                    <a:gd name="connsiteY2-100" fmla="*/ 66771 h 216510"/>
                    <a:gd name="connsiteX3-101" fmla="*/ 0 w 615997"/>
                    <a:gd name="connsiteY3-102" fmla="*/ 0 h 216510"/>
                    <a:gd name="connsiteX4-103" fmla="*/ 100965 w 615997"/>
                    <a:gd name="connsiteY4-104" fmla="*/ 2857 h 216510"/>
                    <a:gd name="connsiteX5-105" fmla="*/ 102772 w 615997"/>
                    <a:gd name="connsiteY5-106" fmla="*/ 3833 h 216510"/>
                    <a:gd name="connsiteX6-107" fmla="*/ 214213 w 615997"/>
                    <a:gd name="connsiteY6-108" fmla="*/ 22860 h 216510"/>
                    <a:gd name="connsiteX7-109" fmla="*/ 323751 w 615997"/>
                    <a:gd name="connsiteY7-110" fmla="*/ 66772 h 216510"/>
                    <a:gd name="connsiteX8-111" fmla="*/ 615997 w 615997"/>
                    <a:gd name="connsiteY8-112" fmla="*/ 216510 h 216510"/>
                    <a:gd name="connsiteX9-113" fmla="*/ 475198 w 615997"/>
                    <a:gd name="connsiteY9-114" fmla="*/ 168690 h 216510"/>
                    <a:gd name="connsiteX10-115" fmla="*/ 464489 w 615997"/>
                    <a:gd name="connsiteY10-116" fmla="*/ 162866 h 216510"/>
                    <a:gd name="connsiteX11-117" fmla="*/ 358041 w 615997"/>
                    <a:gd name="connsiteY11-118" fmla="*/ 143827 h 216510"/>
                    <a:gd name="connsiteX12-119" fmla="*/ 357901 w 615997"/>
                    <a:gd name="connsiteY12-120" fmla="*/ 143751 h 216510"/>
                    <a:gd name="connsiteX13-121" fmla="*/ 260033 w 615997"/>
                    <a:gd name="connsiteY13-122" fmla="*/ 141922 h 216510"/>
                    <a:gd name="connsiteX14-123" fmla="*/ 0 w 615997"/>
                    <a:gd name="connsiteY14-124" fmla="*/ 0 h 216510"/>
                    <a:gd name="connsiteX0-125" fmla="*/ 323751 w 618767"/>
                    <a:gd name="connsiteY0-126" fmla="*/ 66771 h 219303"/>
                    <a:gd name="connsiteX1-127" fmla="*/ 584736 w 618767"/>
                    <a:gd name="connsiteY1-128" fmla="*/ 208694 h 219303"/>
                    <a:gd name="connsiteX2-129" fmla="*/ 323751 w 618767"/>
                    <a:gd name="connsiteY2-130" fmla="*/ 66771 h 219303"/>
                    <a:gd name="connsiteX3-131" fmla="*/ 0 w 618767"/>
                    <a:gd name="connsiteY3-132" fmla="*/ 0 h 219303"/>
                    <a:gd name="connsiteX4-133" fmla="*/ 100965 w 618767"/>
                    <a:gd name="connsiteY4-134" fmla="*/ 2857 h 219303"/>
                    <a:gd name="connsiteX5-135" fmla="*/ 102772 w 618767"/>
                    <a:gd name="connsiteY5-136" fmla="*/ 3833 h 219303"/>
                    <a:gd name="connsiteX6-137" fmla="*/ 214213 w 618767"/>
                    <a:gd name="connsiteY6-138" fmla="*/ 22860 h 219303"/>
                    <a:gd name="connsiteX7-139" fmla="*/ 323751 w 618767"/>
                    <a:gd name="connsiteY7-140" fmla="*/ 66772 h 219303"/>
                    <a:gd name="connsiteX8-141" fmla="*/ 615997 w 618767"/>
                    <a:gd name="connsiteY8-142" fmla="*/ 216510 h 219303"/>
                    <a:gd name="connsiteX9-143" fmla="*/ 464489 w 618767"/>
                    <a:gd name="connsiteY9-144" fmla="*/ 162866 h 219303"/>
                    <a:gd name="connsiteX10-145" fmla="*/ 358041 w 618767"/>
                    <a:gd name="connsiteY10-146" fmla="*/ 143827 h 219303"/>
                    <a:gd name="connsiteX11-147" fmla="*/ 357901 w 618767"/>
                    <a:gd name="connsiteY11-148" fmla="*/ 143751 h 219303"/>
                    <a:gd name="connsiteX12-149" fmla="*/ 260033 w 618767"/>
                    <a:gd name="connsiteY12-150" fmla="*/ 141922 h 219303"/>
                    <a:gd name="connsiteX13-151" fmla="*/ 0 w 618767"/>
                    <a:gd name="connsiteY13-152" fmla="*/ 0 h 21930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12" name="Freeform: Shape 111"/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13" name="Freeform: Shape 112"/>
                <p:cNvSpPr/>
                <p:nvPr/>
              </p:nvSpPr>
              <p:spPr>
                <a:xfrm>
                  <a:off x="2708898" y="1774680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</p:grpSp>
          <p:sp>
            <p:nvSpPr>
              <p:cNvPr id="97" name="Freeform: Shape 96"/>
              <p:cNvSpPr/>
              <p:nvPr/>
            </p:nvSpPr>
            <p:spPr>
              <a:xfrm>
                <a:off x="12579689" y="4661548"/>
                <a:ext cx="730421" cy="1493305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grpSp>
            <p:nvGrpSpPr>
              <p:cNvPr id="98" name="Group 97"/>
              <p:cNvGrpSpPr/>
              <p:nvPr/>
            </p:nvGrpSpPr>
            <p:grpSpPr>
              <a:xfrm>
                <a:off x="12470968" y="4620148"/>
                <a:ext cx="435759" cy="1352099"/>
                <a:chOff x="1968987" y="1811829"/>
                <a:chExt cx="1022846" cy="3173751"/>
              </a:xfrm>
              <a:solidFill>
                <a:schemeClr val="bg1"/>
              </a:solidFill>
            </p:grpSpPr>
            <p:sp>
              <p:nvSpPr>
                <p:cNvPr id="99" name="Freeform: Shape 98"/>
                <p:cNvSpPr/>
                <p:nvPr/>
              </p:nvSpPr>
              <p:spPr>
                <a:xfrm>
                  <a:off x="1975571" y="4195005"/>
                  <a:ext cx="600075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00" name="Freeform: Shape 99"/>
                <p:cNvSpPr/>
                <p:nvPr/>
              </p:nvSpPr>
              <p:spPr>
                <a:xfrm>
                  <a:off x="1968987" y="4089376"/>
                  <a:ext cx="581026" cy="247649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01" name="Freeform: Shape 100"/>
                <p:cNvSpPr/>
                <p:nvPr/>
              </p:nvSpPr>
              <p:spPr>
                <a:xfrm>
                  <a:off x="2051714" y="1973775"/>
                  <a:ext cx="940119" cy="1580196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-1" fmla="*/ 812750 w 940118"/>
                    <a:gd name="connsiteY0-2" fmla="*/ 163017 h 1580197"/>
                    <a:gd name="connsiteX1-3" fmla="*/ 812706 w 940118"/>
                    <a:gd name="connsiteY1-4" fmla="*/ 163034 h 1580197"/>
                    <a:gd name="connsiteX2-5" fmla="*/ 832937 w 940118"/>
                    <a:gd name="connsiteY2-6" fmla="*/ 174035 h 1580197"/>
                    <a:gd name="connsiteX3-7" fmla="*/ 812750 w 940118"/>
                    <a:gd name="connsiteY3-8" fmla="*/ 163017 h 1580197"/>
                    <a:gd name="connsiteX4-9" fmla="*/ 679133 w 940118"/>
                    <a:gd name="connsiteY4-10" fmla="*/ 0 h 1580197"/>
                    <a:gd name="connsiteX5-11" fmla="*/ 940118 w 940118"/>
                    <a:gd name="connsiteY5-12" fmla="*/ 140970 h 1580197"/>
                    <a:gd name="connsiteX6-13" fmla="*/ 833438 w 940118"/>
                    <a:gd name="connsiteY6-14" fmla="*/ 174308 h 1580197"/>
                    <a:gd name="connsiteX7-15" fmla="*/ 833437 w 940118"/>
                    <a:gd name="connsiteY7-16" fmla="*/ 174308 h 1580197"/>
                    <a:gd name="connsiteX8-17" fmla="*/ 747299 w 940118"/>
                    <a:gd name="connsiteY8-18" fmla="*/ 210278 h 1580197"/>
                    <a:gd name="connsiteX9-19" fmla="*/ 747713 w 940118"/>
                    <a:gd name="connsiteY9-20" fmla="*/ 210503 h 1580197"/>
                    <a:gd name="connsiteX10-21" fmla="*/ 620078 w 940118"/>
                    <a:gd name="connsiteY10-22" fmla="*/ 282893 h 1580197"/>
                    <a:gd name="connsiteX11-23" fmla="*/ 592976 w 940118"/>
                    <a:gd name="connsiteY11-24" fmla="*/ 268101 h 1580197"/>
                    <a:gd name="connsiteX12-25" fmla="*/ 592932 w 940118"/>
                    <a:gd name="connsiteY12-26" fmla="*/ 268132 h 1580197"/>
                    <a:gd name="connsiteX13-27" fmla="*/ 620077 w 940118"/>
                    <a:gd name="connsiteY13-28" fmla="*/ 282893 h 1580197"/>
                    <a:gd name="connsiteX14-29" fmla="*/ 548076 w 940118"/>
                    <a:gd name="connsiteY14-30" fmla="*/ 339736 h 1580197"/>
                    <a:gd name="connsiteX15-31" fmla="*/ 548640 w 940118"/>
                    <a:gd name="connsiteY15-32" fmla="*/ 340043 h 1580197"/>
                    <a:gd name="connsiteX16-33" fmla="*/ 503873 w 940118"/>
                    <a:gd name="connsiteY16-34" fmla="*/ 383858 h 1580197"/>
                    <a:gd name="connsiteX17-35" fmla="*/ 488633 w 940118"/>
                    <a:gd name="connsiteY17-36" fmla="*/ 399098 h 1580197"/>
                    <a:gd name="connsiteX18-37" fmla="*/ 455232 w 940118"/>
                    <a:gd name="connsiteY18-38" fmla="*/ 380990 h 1580197"/>
                    <a:gd name="connsiteX19-39" fmla="*/ 488633 w 940118"/>
                    <a:gd name="connsiteY19-40" fmla="*/ 400050 h 1580197"/>
                    <a:gd name="connsiteX20-41" fmla="*/ 422910 w 940118"/>
                    <a:gd name="connsiteY20-42" fmla="*/ 482918 h 1580197"/>
                    <a:gd name="connsiteX21-43" fmla="*/ 391243 w 940118"/>
                    <a:gd name="connsiteY21-44" fmla="*/ 465814 h 1580197"/>
                    <a:gd name="connsiteX22-45" fmla="*/ 390818 w 940118"/>
                    <a:gd name="connsiteY22-46" fmla="*/ 466419 h 1580197"/>
                    <a:gd name="connsiteX23-47" fmla="*/ 422910 w 940118"/>
                    <a:gd name="connsiteY23-48" fmla="*/ 483870 h 1580197"/>
                    <a:gd name="connsiteX24-49" fmla="*/ 367665 w 940118"/>
                    <a:gd name="connsiteY24-50" fmla="*/ 572453 h 1580197"/>
                    <a:gd name="connsiteX25-51" fmla="*/ 368618 w 940118"/>
                    <a:gd name="connsiteY25-52" fmla="*/ 573405 h 1580197"/>
                    <a:gd name="connsiteX26-53" fmla="*/ 317183 w 940118"/>
                    <a:gd name="connsiteY26-54" fmla="*/ 684847 h 1580197"/>
                    <a:gd name="connsiteX27-55" fmla="*/ 305241 w 940118"/>
                    <a:gd name="connsiteY27-56" fmla="*/ 678329 h 1580197"/>
                    <a:gd name="connsiteX28-57" fmla="*/ 305235 w 940118"/>
                    <a:gd name="connsiteY28-58" fmla="*/ 678350 h 1580197"/>
                    <a:gd name="connsiteX29-59" fmla="*/ 317183 w 940118"/>
                    <a:gd name="connsiteY29-60" fmla="*/ 684847 h 1580197"/>
                    <a:gd name="connsiteX30-61" fmla="*/ 260985 w 940118"/>
                    <a:gd name="connsiteY30-62" fmla="*/ 1014413 h 1580197"/>
                    <a:gd name="connsiteX31-63" fmla="*/ 342900 w 940118"/>
                    <a:gd name="connsiteY31-64" fmla="*/ 1373505 h 1580197"/>
                    <a:gd name="connsiteX32-65" fmla="*/ 546735 w 940118"/>
                    <a:gd name="connsiteY32-66" fmla="*/ 1580197 h 1580197"/>
                    <a:gd name="connsiteX33-67" fmla="*/ 285750 w 940118"/>
                    <a:gd name="connsiteY33-68" fmla="*/ 1438275 h 1580197"/>
                    <a:gd name="connsiteX34-69" fmla="*/ 81915 w 940118"/>
                    <a:gd name="connsiteY34-70" fmla="*/ 1231583 h 1580197"/>
                    <a:gd name="connsiteX35-71" fmla="*/ 0 w 940118"/>
                    <a:gd name="connsiteY35-72" fmla="*/ 872490 h 1580197"/>
                    <a:gd name="connsiteX36-73" fmla="*/ 56197 w 940118"/>
                    <a:gd name="connsiteY36-74" fmla="*/ 542925 h 1580197"/>
                    <a:gd name="connsiteX37-75" fmla="*/ 62441 w 940118"/>
                    <a:gd name="connsiteY37-76" fmla="*/ 546321 h 1580197"/>
                    <a:gd name="connsiteX38-77" fmla="*/ 62617 w 940118"/>
                    <a:gd name="connsiteY38-78" fmla="*/ 545909 h 1580197"/>
                    <a:gd name="connsiteX39-79" fmla="*/ 57150 w 940118"/>
                    <a:gd name="connsiteY39-80" fmla="*/ 542925 h 1580197"/>
                    <a:gd name="connsiteX40-81" fmla="*/ 107444 w 940118"/>
                    <a:gd name="connsiteY40-82" fmla="*/ 431896 h 1580197"/>
                    <a:gd name="connsiteX41-83" fmla="*/ 106680 w 940118"/>
                    <a:gd name="connsiteY41-84" fmla="*/ 431483 h 1580197"/>
                    <a:gd name="connsiteX42-85" fmla="*/ 161925 w 940118"/>
                    <a:gd name="connsiteY42-86" fmla="*/ 341948 h 1580197"/>
                    <a:gd name="connsiteX43-87" fmla="*/ 171758 w 940118"/>
                    <a:gd name="connsiteY43-88" fmla="*/ 347295 h 1580197"/>
                    <a:gd name="connsiteX44-89" fmla="*/ 171778 w 940118"/>
                    <a:gd name="connsiteY44-90" fmla="*/ 347270 h 1580197"/>
                    <a:gd name="connsiteX45-91" fmla="*/ 161925 w 940118"/>
                    <a:gd name="connsiteY45-92" fmla="*/ 341948 h 1580197"/>
                    <a:gd name="connsiteX46-93" fmla="*/ 227648 w 940118"/>
                    <a:gd name="connsiteY46-94" fmla="*/ 258128 h 1580197"/>
                    <a:gd name="connsiteX47-95" fmla="*/ 239906 w 940118"/>
                    <a:gd name="connsiteY47-96" fmla="*/ 264794 h 1580197"/>
                    <a:gd name="connsiteX48-97" fmla="*/ 240267 w 940118"/>
                    <a:gd name="connsiteY48-98" fmla="*/ 264453 h 1580197"/>
                    <a:gd name="connsiteX49-99" fmla="*/ 228600 w 940118"/>
                    <a:gd name="connsiteY49-100" fmla="*/ 258128 h 1580197"/>
                    <a:gd name="connsiteX50-101" fmla="*/ 242888 w 940118"/>
                    <a:gd name="connsiteY50-102" fmla="*/ 241935 h 1580197"/>
                    <a:gd name="connsiteX51-103" fmla="*/ 287315 w 940118"/>
                    <a:gd name="connsiteY51-104" fmla="*/ 198453 h 1580197"/>
                    <a:gd name="connsiteX52-105" fmla="*/ 286702 w 940118"/>
                    <a:gd name="connsiteY52-106" fmla="*/ 198120 h 1580197"/>
                    <a:gd name="connsiteX53-107" fmla="*/ 359092 w 940118"/>
                    <a:gd name="connsiteY53-108" fmla="*/ 140970 h 1580197"/>
                    <a:gd name="connsiteX54-109" fmla="*/ 378434 w 940118"/>
                    <a:gd name="connsiteY54-110" fmla="*/ 151488 h 1580197"/>
                    <a:gd name="connsiteX55-111" fmla="*/ 378837 w 940118"/>
                    <a:gd name="connsiteY55-112" fmla="*/ 151226 h 1580197"/>
                    <a:gd name="connsiteX56-113" fmla="*/ 360045 w 940118"/>
                    <a:gd name="connsiteY56-114" fmla="*/ 140970 h 1580197"/>
                    <a:gd name="connsiteX57-115" fmla="*/ 486263 w 940118"/>
                    <a:gd name="connsiteY57-116" fmla="*/ 68845 h 1580197"/>
                    <a:gd name="connsiteX58-117" fmla="*/ 485775 w 940118"/>
                    <a:gd name="connsiteY58-118" fmla="*/ 68580 h 1580197"/>
                    <a:gd name="connsiteX59-119" fmla="*/ 572452 w 940118"/>
                    <a:gd name="connsiteY59-120" fmla="*/ 32385 h 1580197"/>
                    <a:gd name="connsiteX60-121" fmla="*/ 595123 w 940118"/>
                    <a:gd name="connsiteY60-122" fmla="*/ 44713 h 1580197"/>
                    <a:gd name="connsiteX61-123" fmla="*/ 595672 w 940118"/>
                    <a:gd name="connsiteY61-124" fmla="*/ 44538 h 1580197"/>
                    <a:gd name="connsiteX62-125" fmla="*/ 573405 w 940118"/>
                    <a:gd name="connsiteY62-126" fmla="*/ 32385 h 1580197"/>
                    <a:gd name="connsiteX63" fmla="*/ 679133 w 940118"/>
                    <a:gd name="connsiteY63" fmla="*/ 0 h 1580197"/>
                    <a:gd name="connsiteX0-127" fmla="*/ 812750 w 940118"/>
                    <a:gd name="connsiteY0-128" fmla="*/ 163017 h 1580197"/>
                    <a:gd name="connsiteX1-129" fmla="*/ 812706 w 940118"/>
                    <a:gd name="connsiteY1-130" fmla="*/ 163034 h 1580197"/>
                    <a:gd name="connsiteX2-131" fmla="*/ 832937 w 940118"/>
                    <a:gd name="connsiteY2-132" fmla="*/ 174035 h 1580197"/>
                    <a:gd name="connsiteX3-133" fmla="*/ 812750 w 940118"/>
                    <a:gd name="connsiteY3-134" fmla="*/ 163017 h 1580197"/>
                    <a:gd name="connsiteX4-135" fmla="*/ 679133 w 940118"/>
                    <a:gd name="connsiteY4-136" fmla="*/ 0 h 1580197"/>
                    <a:gd name="connsiteX5-137" fmla="*/ 940118 w 940118"/>
                    <a:gd name="connsiteY5-138" fmla="*/ 140970 h 1580197"/>
                    <a:gd name="connsiteX6-139" fmla="*/ 833438 w 940118"/>
                    <a:gd name="connsiteY6-140" fmla="*/ 174308 h 1580197"/>
                    <a:gd name="connsiteX7-141" fmla="*/ 833437 w 940118"/>
                    <a:gd name="connsiteY7-142" fmla="*/ 174308 h 1580197"/>
                    <a:gd name="connsiteX8-143" fmla="*/ 747299 w 940118"/>
                    <a:gd name="connsiteY8-144" fmla="*/ 210278 h 1580197"/>
                    <a:gd name="connsiteX9-145" fmla="*/ 747713 w 940118"/>
                    <a:gd name="connsiteY9-146" fmla="*/ 210503 h 1580197"/>
                    <a:gd name="connsiteX10-147" fmla="*/ 620078 w 940118"/>
                    <a:gd name="connsiteY10-148" fmla="*/ 282893 h 1580197"/>
                    <a:gd name="connsiteX11-149" fmla="*/ 592976 w 940118"/>
                    <a:gd name="connsiteY11-150" fmla="*/ 268101 h 1580197"/>
                    <a:gd name="connsiteX12-151" fmla="*/ 592932 w 940118"/>
                    <a:gd name="connsiteY12-152" fmla="*/ 268132 h 1580197"/>
                    <a:gd name="connsiteX13-153" fmla="*/ 620077 w 940118"/>
                    <a:gd name="connsiteY13-154" fmla="*/ 282893 h 1580197"/>
                    <a:gd name="connsiteX14-155" fmla="*/ 548076 w 940118"/>
                    <a:gd name="connsiteY14-156" fmla="*/ 339736 h 1580197"/>
                    <a:gd name="connsiteX15-157" fmla="*/ 548640 w 940118"/>
                    <a:gd name="connsiteY15-158" fmla="*/ 340043 h 1580197"/>
                    <a:gd name="connsiteX16-159" fmla="*/ 503873 w 940118"/>
                    <a:gd name="connsiteY16-160" fmla="*/ 383858 h 1580197"/>
                    <a:gd name="connsiteX17-161" fmla="*/ 488633 w 940118"/>
                    <a:gd name="connsiteY17-162" fmla="*/ 399098 h 1580197"/>
                    <a:gd name="connsiteX18-163" fmla="*/ 455232 w 940118"/>
                    <a:gd name="connsiteY18-164" fmla="*/ 380990 h 1580197"/>
                    <a:gd name="connsiteX19-165" fmla="*/ 488633 w 940118"/>
                    <a:gd name="connsiteY19-166" fmla="*/ 400050 h 1580197"/>
                    <a:gd name="connsiteX20-167" fmla="*/ 422910 w 940118"/>
                    <a:gd name="connsiteY20-168" fmla="*/ 482918 h 1580197"/>
                    <a:gd name="connsiteX21-169" fmla="*/ 391243 w 940118"/>
                    <a:gd name="connsiteY21-170" fmla="*/ 465814 h 1580197"/>
                    <a:gd name="connsiteX22-171" fmla="*/ 422910 w 940118"/>
                    <a:gd name="connsiteY22-172" fmla="*/ 483870 h 1580197"/>
                    <a:gd name="connsiteX23-173" fmla="*/ 367665 w 940118"/>
                    <a:gd name="connsiteY23-174" fmla="*/ 572453 h 1580197"/>
                    <a:gd name="connsiteX24-175" fmla="*/ 368618 w 940118"/>
                    <a:gd name="connsiteY24-176" fmla="*/ 573405 h 1580197"/>
                    <a:gd name="connsiteX25-177" fmla="*/ 317183 w 940118"/>
                    <a:gd name="connsiteY25-178" fmla="*/ 684847 h 1580197"/>
                    <a:gd name="connsiteX26-179" fmla="*/ 305241 w 940118"/>
                    <a:gd name="connsiteY26-180" fmla="*/ 678329 h 1580197"/>
                    <a:gd name="connsiteX27-181" fmla="*/ 305235 w 940118"/>
                    <a:gd name="connsiteY27-182" fmla="*/ 678350 h 1580197"/>
                    <a:gd name="connsiteX28-183" fmla="*/ 317183 w 940118"/>
                    <a:gd name="connsiteY28-184" fmla="*/ 684847 h 1580197"/>
                    <a:gd name="connsiteX29-185" fmla="*/ 260985 w 940118"/>
                    <a:gd name="connsiteY29-186" fmla="*/ 1014413 h 1580197"/>
                    <a:gd name="connsiteX30-187" fmla="*/ 342900 w 940118"/>
                    <a:gd name="connsiteY30-188" fmla="*/ 1373505 h 1580197"/>
                    <a:gd name="connsiteX31-189" fmla="*/ 546735 w 940118"/>
                    <a:gd name="connsiteY31-190" fmla="*/ 1580197 h 1580197"/>
                    <a:gd name="connsiteX32-191" fmla="*/ 285750 w 940118"/>
                    <a:gd name="connsiteY32-192" fmla="*/ 1438275 h 1580197"/>
                    <a:gd name="connsiteX33-193" fmla="*/ 81915 w 940118"/>
                    <a:gd name="connsiteY33-194" fmla="*/ 1231583 h 1580197"/>
                    <a:gd name="connsiteX34-195" fmla="*/ 0 w 940118"/>
                    <a:gd name="connsiteY34-196" fmla="*/ 872490 h 1580197"/>
                    <a:gd name="connsiteX35-197" fmla="*/ 56197 w 940118"/>
                    <a:gd name="connsiteY35-198" fmla="*/ 542925 h 1580197"/>
                    <a:gd name="connsiteX36-199" fmla="*/ 62441 w 940118"/>
                    <a:gd name="connsiteY36-200" fmla="*/ 546321 h 1580197"/>
                    <a:gd name="connsiteX37-201" fmla="*/ 62617 w 940118"/>
                    <a:gd name="connsiteY37-202" fmla="*/ 545909 h 1580197"/>
                    <a:gd name="connsiteX38-203" fmla="*/ 57150 w 940118"/>
                    <a:gd name="connsiteY38-204" fmla="*/ 542925 h 1580197"/>
                    <a:gd name="connsiteX39-205" fmla="*/ 107444 w 940118"/>
                    <a:gd name="connsiteY39-206" fmla="*/ 431896 h 1580197"/>
                    <a:gd name="connsiteX40-207" fmla="*/ 106680 w 940118"/>
                    <a:gd name="connsiteY40-208" fmla="*/ 431483 h 1580197"/>
                    <a:gd name="connsiteX41-209" fmla="*/ 161925 w 940118"/>
                    <a:gd name="connsiteY41-210" fmla="*/ 341948 h 1580197"/>
                    <a:gd name="connsiteX42-211" fmla="*/ 171758 w 940118"/>
                    <a:gd name="connsiteY42-212" fmla="*/ 347295 h 1580197"/>
                    <a:gd name="connsiteX43-213" fmla="*/ 171778 w 940118"/>
                    <a:gd name="connsiteY43-214" fmla="*/ 347270 h 1580197"/>
                    <a:gd name="connsiteX44-215" fmla="*/ 161925 w 940118"/>
                    <a:gd name="connsiteY44-216" fmla="*/ 341948 h 1580197"/>
                    <a:gd name="connsiteX45-217" fmla="*/ 227648 w 940118"/>
                    <a:gd name="connsiteY45-218" fmla="*/ 258128 h 1580197"/>
                    <a:gd name="connsiteX46-219" fmla="*/ 239906 w 940118"/>
                    <a:gd name="connsiteY46-220" fmla="*/ 264794 h 1580197"/>
                    <a:gd name="connsiteX47-221" fmla="*/ 240267 w 940118"/>
                    <a:gd name="connsiteY47-222" fmla="*/ 264453 h 1580197"/>
                    <a:gd name="connsiteX48-223" fmla="*/ 228600 w 940118"/>
                    <a:gd name="connsiteY48-224" fmla="*/ 258128 h 1580197"/>
                    <a:gd name="connsiteX49-225" fmla="*/ 242888 w 940118"/>
                    <a:gd name="connsiteY49-226" fmla="*/ 241935 h 1580197"/>
                    <a:gd name="connsiteX50-227" fmla="*/ 287315 w 940118"/>
                    <a:gd name="connsiteY50-228" fmla="*/ 198453 h 1580197"/>
                    <a:gd name="connsiteX51-229" fmla="*/ 286702 w 940118"/>
                    <a:gd name="connsiteY51-230" fmla="*/ 198120 h 1580197"/>
                    <a:gd name="connsiteX52-231" fmla="*/ 359092 w 940118"/>
                    <a:gd name="connsiteY52-232" fmla="*/ 140970 h 1580197"/>
                    <a:gd name="connsiteX53-233" fmla="*/ 378434 w 940118"/>
                    <a:gd name="connsiteY53-234" fmla="*/ 151488 h 1580197"/>
                    <a:gd name="connsiteX54-235" fmla="*/ 378837 w 940118"/>
                    <a:gd name="connsiteY54-236" fmla="*/ 151226 h 1580197"/>
                    <a:gd name="connsiteX55-237" fmla="*/ 360045 w 940118"/>
                    <a:gd name="connsiteY55-238" fmla="*/ 140970 h 1580197"/>
                    <a:gd name="connsiteX56-239" fmla="*/ 486263 w 940118"/>
                    <a:gd name="connsiteY56-240" fmla="*/ 68845 h 1580197"/>
                    <a:gd name="connsiteX57-241" fmla="*/ 485775 w 940118"/>
                    <a:gd name="connsiteY57-242" fmla="*/ 68580 h 1580197"/>
                    <a:gd name="connsiteX58-243" fmla="*/ 572452 w 940118"/>
                    <a:gd name="connsiteY58-244" fmla="*/ 32385 h 1580197"/>
                    <a:gd name="connsiteX59-245" fmla="*/ 595123 w 940118"/>
                    <a:gd name="connsiteY59-246" fmla="*/ 44713 h 1580197"/>
                    <a:gd name="connsiteX60-247" fmla="*/ 595672 w 940118"/>
                    <a:gd name="connsiteY60-248" fmla="*/ 44538 h 1580197"/>
                    <a:gd name="connsiteX61-249" fmla="*/ 573405 w 940118"/>
                    <a:gd name="connsiteY61-250" fmla="*/ 32385 h 1580197"/>
                    <a:gd name="connsiteX62-251" fmla="*/ 679133 w 940118"/>
                    <a:gd name="connsiteY62-252" fmla="*/ 0 h 1580197"/>
                    <a:gd name="connsiteX0-253" fmla="*/ 812750 w 940118"/>
                    <a:gd name="connsiteY0-254" fmla="*/ 163017 h 1580197"/>
                    <a:gd name="connsiteX1-255" fmla="*/ 812706 w 940118"/>
                    <a:gd name="connsiteY1-256" fmla="*/ 163034 h 1580197"/>
                    <a:gd name="connsiteX2-257" fmla="*/ 832937 w 940118"/>
                    <a:gd name="connsiteY2-258" fmla="*/ 174035 h 1580197"/>
                    <a:gd name="connsiteX3-259" fmla="*/ 812750 w 940118"/>
                    <a:gd name="connsiteY3-260" fmla="*/ 163017 h 1580197"/>
                    <a:gd name="connsiteX4-261" fmla="*/ 679133 w 940118"/>
                    <a:gd name="connsiteY4-262" fmla="*/ 0 h 1580197"/>
                    <a:gd name="connsiteX5-263" fmla="*/ 940118 w 940118"/>
                    <a:gd name="connsiteY5-264" fmla="*/ 140970 h 1580197"/>
                    <a:gd name="connsiteX6-265" fmla="*/ 833438 w 940118"/>
                    <a:gd name="connsiteY6-266" fmla="*/ 174308 h 1580197"/>
                    <a:gd name="connsiteX7-267" fmla="*/ 833437 w 940118"/>
                    <a:gd name="connsiteY7-268" fmla="*/ 174308 h 1580197"/>
                    <a:gd name="connsiteX8-269" fmla="*/ 747299 w 940118"/>
                    <a:gd name="connsiteY8-270" fmla="*/ 210278 h 1580197"/>
                    <a:gd name="connsiteX9-271" fmla="*/ 747713 w 940118"/>
                    <a:gd name="connsiteY9-272" fmla="*/ 210503 h 1580197"/>
                    <a:gd name="connsiteX10-273" fmla="*/ 620078 w 940118"/>
                    <a:gd name="connsiteY10-274" fmla="*/ 282893 h 1580197"/>
                    <a:gd name="connsiteX11-275" fmla="*/ 592976 w 940118"/>
                    <a:gd name="connsiteY11-276" fmla="*/ 268101 h 1580197"/>
                    <a:gd name="connsiteX12-277" fmla="*/ 592932 w 940118"/>
                    <a:gd name="connsiteY12-278" fmla="*/ 268132 h 1580197"/>
                    <a:gd name="connsiteX13-279" fmla="*/ 620077 w 940118"/>
                    <a:gd name="connsiteY13-280" fmla="*/ 282893 h 1580197"/>
                    <a:gd name="connsiteX14-281" fmla="*/ 548076 w 940118"/>
                    <a:gd name="connsiteY14-282" fmla="*/ 339736 h 1580197"/>
                    <a:gd name="connsiteX15-283" fmla="*/ 548640 w 940118"/>
                    <a:gd name="connsiteY15-284" fmla="*/ 340043 h 1580197"/>
                    <a:gd name="connsiteX16-285" fmla="*/ 503873 w 940118"/>
                    <a:gd name="connsiteY16-286" fmla="*/ 383858 h 1580197"/>
                    <a:gd name="connsiteX17-287" fmla="*/ 488633 w 940118"/>
                    <a:gd name="connsiteY17-288" fmla="*/ 399098 h 1580197"/>
                    <a:gd name="connsiteX18-289" fmla="*/ 488633 w 940118"/>
                    <a:gd name="connsiteY18-290" fmla="*/ 400050 h 1580197"/>
                    <a:gd name="connsiteX19-291" fmla="*/ 422910 w 940118"/>
                    <a:gd name="connsiteY19-292" fmla="*/ 482918 h 1580197"/>
                    <a:gd name="connsiteX20-293" fmla="*/ 391243 w 940118"/>
                    <a:gd name="connsiteY20-294" fmla="*/ 465814 h 1580197"/>
                    <a:gd name="connsiteX21-295" fmla="*/ 422910 w 940118"/>
                    <a:gd name="connsiteY21-296" fmla="*/ 483870 h 1580197"/>
                    <a:gd name="connsiteX22-297" fmla="*/ 367665 w 940118"/>
                    <a:gd name="connsiteY22-298" fmla="*/ 572453 h 1580197"/>
                    <a:gd name="connsiteX23-299" fmla="*/ 368618 w 940118"/>
                    <a:gd name="connsiteY23-300" fmla="*/ 573405 h 1580197"/>
                    <a:gd name="connsiteX24-301" fmla="*/ 317183 w 940118"/>
                    <a:gd name="connsiteY24-302" fmla="*/ 684847 h 1580197"/>
                    <a:gd name="connsiteX25-303" fmla="*/ 305241 w 940118"/>
                    <a:gd name="connsiteY25-304" fmla="*/ 678329 h 1580197"/>
                    <a:gd name="connsiteX26-305" fmla="*/ 305235 w 940118"/>
                    <a:gd name="connsiteY26-306" fmla="*/ 678350 h 1580197"/>
                    <a:gd name="connsiteX27-307" fmla="*/ 317183 w 940118"/>
                    <a:gd name="connsiteY27-308" fmla="*/ 684847 h 1580197"/>
                    <a:gd name="connsiteX28-309" fmla="*/ 260985 w 940118"/>
                    <a:gd name="connsiteY28-310" fmla="*/ 1014413 h 1580197"/>
                    <a:gd name="connsiteX29-311" fmla="*/ 342900 w 940118"/>
                    <a:gd name="connsiteY29-312" fmla="*/ 1373505 h 1580197"/>
                    <a:gd name="connsiteX30-313" fmla="*/ 546735 w 940118"/>
                    <a:gd name="connsiteY30-314" fmla="*/ 1580197 h 1580197"/>
                    <a:gd name="connsiteX31-315" fmla="*/ 285750 w 940118"/>
                    <a:gd name="connsiteY31-316" fmla="*/ 1438275 h 1580197"/>
                    <a:gd name="connsiteX32-317" fmla="*/ 81915 w 940118"/>
                    <a:gd name="connsiteY32-318" fmla="*/ 1231583 h 1580197"/>
                    <a:gd name="connsiteX33-319" fmla="*/ 0 w 940118"/>
                    <a:gd name="connsiteY33-320" fmla="*/ 872490 h 1580197"/>
                    <a:gd name="connsiteX34-321" fmla="*/ 56197 w 940118"/>
                    <a:gd name="connsiteY34-322" fmla="*/ 542925 h 1580197"/>
                    <a:gd name="connsiteX35-323" fmla="*/ 62441 w 940118"/>
                    <a:gd name="connsiteY35-324" fmla="*/ 546321 h 1580197"/>
                    <a:gd name="connsiteX36-325" fmla="*/ 62617 w 940118"/>
                    <a:gd name="connsiteY36-326" fmla="*/ 545909 h 1580197"/>
                    <a:gd name="connsiteX37-327" fmla="*/ 57150 w 940118"/>
                    <a:gd name="connsiteY37-328" fmla="*/ 542925 h 1580197"/>
                    <a:gd name="connsiteX38-329" fmla="*/ 107444 w 940118"/>
                    <a:gd name="connsiteY38-330" fmla="*/ 431896 h 1580197"/>
                    <a:gd name="connsiteX39-331" fmla="*/ 106680 w 940118"/>
                    <a:gd name="connsiteY39-332" fmla="*/ 431483 h 1580197"/>
                    <a:gd name="connsiteX40-333" fmla="*/ 161925 w 940118"/>
                    <a:gd name="connsiteY40-334" fmla="*/ 341948 h 1580197"/>
                    <a:gd name="connsiteX41-335" fmla="*/ 171758 w 940118"/>
                    <a:gd name="connsiteY41-336" fmla="*/ 347295 h 1580197"/>
                    <a:gd name="connsiteX42-337" fmla="*/ 171778 w 940118"/>
                    <a:gd name="connsiteY42-338" fmla="*/ 347270 h 1580197"/>
                    <a:gd name="connsiteX43-339" fmla="*/ 161925 w 940118"/>
                    <a:gd name="connsiteY43-340" fmla="*/ 341948 h 1580197"/>
                    <a:gd name="connsiteX44-341" fmla="*/ 227648 w 940118"/>
                    <a:gd name="connsiteY44-342" fmla="*/ 258128 h 1580197"/>
                    <a:gd name="connsiteX45-343" fmla="*/ 239906 w 940118"/>
                    <a:gd name="connsiteY45-344" fmla="*/ 264794 h 1580197"/>
                    <a:gd name="connsiteX46-345" fmla="*/ 240267 w 940118"/>
                    <a:gd name="connsiteY46-346" fmla="*/ 264453 h 1580197"/>
                    <a:gd name="connsiteX47-347" fmla="*/ 228600 w 940118"/>
                    <a:gd name="connsiteY47-348" fmla="*/ 258128 h 1580197"/>
                    <a:gd name="connsiteX48-349" fmla="*/ 242888 w 940118"/>
                    <a:gd name="connsiteY48-350" fmla="*/ 241935 h 1580197"/>
                    <a:gd name="connsiteX49-351" fmla="*/ 287315 w 940118"/>
                    <a:gd name="connsiteY49-352" fmla="*/ 198453 h 1580197"/>
                    <a:gd name="connsiteX50-353" fmla="*/ 286702 w 940118"/>
                    <a:gd name="connsiteY50-354" fmla="*/ 198120 h 1580197"/>
                    <a:gd name="connsiteX51-355" fmla="*/ 359092 w 940118"/>
                    <a:gd name="connsiteY51-356" fmla="*/ 140970 h 1580197"/>
                    <a:gd name="connsiteX52-357" fmla="*/ 378434 w 940118"/>
                    <a:gd name="connsiteY52-358" fmla="*/ 151488 h 1580197"/>
                    <a:gd name="connsiteX53-359" fmla="*/ 378837 w 940118"/>
                    <a:gd name="connsiteY53-360" fmla="*/ 151226 h 1580197"/>
                    <a:gd name="connsiteX54-361" fmla="*/ 360045 w 940118"/>
                    <a:gd name="connsiteY54-362" fmla="*/ 140970 h 1580197"/>
                    <a:gd name="connsiteX55-363" fmla="*/ 486263 w 940118"/>
                    <a:gd name="connsiteY55-364" fmla="*/ 68845 h 1580197"/>
                    <a:gd name="connsiteX56-365" fmla="*/ 485775 w 940118"/>
                    <a:gd name="connsiteY56-366" fmla="*/ 68580 h 1580197"/>
                    <a:gd name="connsiteX57-367" fmla="*/ 572452 w 940118"/>
                    <a:gd name="connsiteY57-368" fmla="*/ 32385 h 1580197"/>
                    <a:gd name="connsiteX58-369" fmla="*/ 595123 w 940118"/>
                    <a:gd name="connsiteY58-370" fmla="*/ 44713 h 1580197"/>
                    <a:gd name="connsiteX59-371" fmla="*/ 595672 w 940118"/>
                    <a:gd name="connsiteY59-372" fmla="*/ 44538 h 1580197"/>
                    <a:gd name="connsiteX60-373" fmla="*/ 573405 w 940118"/>
                    <a:gd name="connsiteY60-374" fmla="*/ 32385 h 1580197"/>
                    <a:gd name="connsiteX61-375" fmla="*/ 679133 w 940118"/>
                    <a:gd name="connsiteY61-376" fmla="*/ 0 h 1580197"/>
                    <a:gd name="connsiteX0-377" fmla="*/ 812750 w 940118"/>
                    <a:gd name="connsiteY0-378" fmla="*/ 163017 h 1580197"/>
                    <a:gd name="connsiteX1-379" fmla="*/ 812706 w 940118"/>
                    <a:gd name="connsiteY1-380" fmla="*/ 163034 h 1580197"/>
                    <a:gd name="connsiteX2-381" fmla="*/ 832937 w 940118"/>
                    <a:gd name="connsiteY2-382" fmla="*/ 174035 h 1580197"/>
                    <a:gd name="connsiteX3-383" fmla="*/ 812750 w 940118"/>
                    <a:gd name="connsiteY3-384" fmla="*/ 163017 h 1580197"/>
                    <a:gd name="connsiteX4-385" fmla="*/ 679133 w 940118"/>
                    <a:gd name="connsiteY4-386" fmla="*/ 0 h 1580197"/>
                    <a:gd name="connsiteX5-387" fmla="*/ 940118 w 940118"/>
                    <a:gd name="connsiteY5-388" fmla="*/ 140970 h 1580197"/>
                    <a:gd name="connsiteX6-389" fmla="*/ 833438 w 940118"/>
                    <a:gd name="connsiteY6-390" fmla="*/ 174308 h 1580197"/>
                    <a:gd name="connsiteX7-391" fmla="*/ 833437 w 940118"/>
                    <a:gd name="connsiteY7-392" fmla="*/ 174308 h 1580197"/>
                    <a:gd name="connsiteX8-393" fmla="*/ 747299 w 940118"/>
                    <a:gd name="connsiteY8-394" fmla="*/ 210278 h 1580197"/>
                    <a:gd name="connsiteX9-395" fmla="*/ 747713 w 940118"/>
                    <a:gd name="connsiteY9-396" fmla="*/ 210503 h 1580197"/>
                    <a:gd name="connsiteX10-397" fmla="*/ 620078 w 940118"/>
                    <a:gd name="connsiteY10-398" fmla="*/ 282893 h 1580197"/>
                    <a:gd name="connsiteX11-399" fmla="*/ 592976 w 940118"/>
                    <a:gd name="connsiteY11-400" fmla="*/ 268101 h 1580197"/>
                    <a:gd name="connsiteX12-401" fmla="*/ 592932 w 940118"/>
                    <a:gd name="connsiteY12-402" fmla="*/ 268132 h 1580197"/>
                    <a:gd name="connsiteX13-403" fmla="*/ 620077 w 940118"/>
                    <a:gd name="connsiteY13-404" fmla="*/ 282893 h 1580197"/>
                    <a:gd name="connsiteX14-405" fmla="*/ 548076 w 940118"/>
                    <a:gd name="connsiteY14-406" fmla="*/ 339736 h 1580197"/>
                    <a:gd name="connsiteX15-407" fmla="*/ 548640 w 940118"/>
                    <a:gd name="connsiteY15-408" fmla="*/ 340043 h 1580197"/>
                    <a:gd name="connsiteX16-409" fmla="*/ 503873 w 940118"/>
                    <a:gd name="connsiteY16-410" fmla="*/ 383858 h 1580197"/>
                    <a:gd name="connsiteX17-411" fmla="*/ 488633 w 940118"/>
                    <a:gd name="connsiteY17-412" fmla="*/ 399098 h 1580197"/>
                    <a:gd name="connsiteX18-413" fmla="*/ 488633 w 940118"/>
                    <a:gd name="connsiteY18-414" fmla="*/ 400050 h 1580197"/>
                    <a:gd name="connsiteX19-415" fmla="*/ 422910 w 940118"/>
                    <a:gd name="connsiteY19-416" fmla="*/ 482918 h 1580197"/>
                    <a:gd name="connsiteX20-417" fmla="*/ 422910 w 940118"/>
                    <a:gd name="connsiteY20-418" fmla="*/ 483870 h 1580197"/>
                    <a:gd name="connsiteX21-419" fmla="*/ 367665 w 940118"/>
                    <a:gd name="connsiteY21-420" fmla="*/ 572453 h 1580197"/>
                    <a:gd name="connsiteX22-421" fmla="*/ 368618 w 940118"/>
                    <a:gd name="connsiteY22-422" fmla="*/ 573405 h 1580197"/>
                    <a:gd name="connsiteX23-423" fmla="*/ 317183 w 940118"/>
                    <a:gd name="connsiteY23-424" fmla="*/ 684847 h 1580197"/>
                    <a:gd name="connsiteX24-425" fmla="*/ 305241 w 940118"/>
                    <a:gd name="connsiteY24-426" fmla="*/ 678329 h 1580197"/>
                    <a:gd name="connsiteX25-427" fmla="*/ 305235 w 940118"/>
                    <a:gd name="connsiteY25-428" fmla="*/ 678350 h 1580197"/>
                    <a:gd name="connsiteX26-429" fmla="*/ 317183 w 940118"/>
                    <a:gd name="connsiteY26-430" fmla="*/ 684847 h 1580197"/>
                    <a:gd name="connsiteX27-431" fmla="*/ 260985 w 940118"/>
                    <a:gd name="connsiteY27-432" fmla="*/ 1014413 h 1580197"/>
                    <a:gd name="connsiteX28-433" fmla="*/ 342900 w 940118"/>
                    <a:gd name="connsiteY28-434" fmla="*/ 1373505 h 1580197"/>
                    <a:gd name="connsiteX29-435" fmla="*/ 546735 w 940118"/>
                    <a:gd name="connsiteY29-436" fmla="*/ 1580197 h 1580197"/>
                    <a:gd name="connsiteX30-437" fmla="*/ 285750 w 940118"/>
                    <a:gd name="connsiteY30-438" fmla="*/ 1438275 h 1580197"/>
                    <a:gd name="connsiteX31-439" fmla="*/ 81915 w 940118"/>
                    <a:gd name="connsiteY31-440" fmla="*/ 1231583 h 1580197"/>
                    <a:gd name="connsiteX32-441" fmla="*/ 0 w 940118"/>
                    <a:gd name="connsiteY32-442" fmla="*/ 872490 h 1580197"/>
                    <a:gd name="connsiteX33-443" fmla="*/ 56197 w 940118"/>
                    <a:gd name="connsiteY33-444" fmla="*/ 542925 h 1580197"/>
                    <a:gd name="connsiteX34-445" fmla="*/ 62441 w 940118"/>
                    <a:gd name="connsiteY34-446" fmla="*/ 546321 h 1580197"/>
                    <a:gd name="connsiteX35-447" fmla="*/ 62617 w 940118"/>
                    <a:gd name="connsiteY35-448" fmla="*/ 545909 h 1580197"/>
                    <a:gd name="connsiteX36-449" fmla="*/ 57150 w 940118"/>
                    <a:gd name="connsiteY36-450" fmla="*/ 542925 h 1580197"/>
                    <a:gd name="connsiteX37-451" fmla="*/ 107444 w 940118"/>
                    <a:gd name="connsiteY37-452" fmla="*/ 431896 h 1580197"/>
                    <a:gd name="connsiteX38-453" fmla="*/ 106680 w 940118"/>
                    <a:gd name="connsiteY38-454" fmla="*/ 431483 h 1580197"/>
                    <a:gd name="connsiteX39-455" fmla="*/ 161925 w 940118"/>
                    <a:gd name="connsiteY39-456" fmla="*/ 341948 h 1580197"/>
                    <a:gd name="connsiteX40-457" fmla="*/ 171758 w 940118"/>
                    <a:gd name="connsiteY40-458" fmla="*/ 347295 h 1580197"/>
                    <a:gd name="connsiteX41-459" fmla="*/ 171778 w 940118"/>
                    <a:gd name="connsiteY41-460" fmla="*/ 347270 h 1580197"/>
                    <a:gd name="connsiteX42-461" fmla="*/ 161925 w 940118"/>
                    <a:gd name="connsiteY42-462" fmla="*/ 341948 h 1580197"/>
                    <a:gd name="connsiteX43-463" fmla="*/ 227648 w 940118"/>
                    <a:gd name="connsiteY43-464" fmla="*/ 258128 h 1580197"/>
                    <a:gd name="connsiteX44-465" fmla="*/ 239906 w 940118"/>
                    <a:gd name="connsiteY44-466" fmla="*/ 264794 h 1580197"/>
                    <a:gd name="connsiteX45-467" fmla="*/ 240267 w 940118"/>
                    <a:gd name="connsiteY45-468" fmla="*/ 264453 h 1580197"/>
                    <a:gd name="connsiteX46-469" fmla="*/ 228600 w 940118"/>
                    <a:gd name="connsiteY46-470" fmla="*/ 258128 h 1580197"/>
                    <a:gd name="connsiteX47-471" fmla="*/ 242888 w 940118"/>
                    <a:gd name="connsiteY47-472" fmla="*/ 241935 h 1580197"/>
                    <a:gd name="connsiteX48-473" fmla="*/ 287315 w 940118"/>
                    <a:gd name="connsiteY48-474" fmla="*/ 198453 h 1580197"/>
                    <a:gd name="connsiteX49-475" fmla="*/ 286702 w 940118"/>
                    <a:gd name="connsiteY49-476" fmla="*/ 198120 h 1580197"/>
                    <a:gd name="connsiteX50-477" fmla="*/ 359092 w 940118"/>
                    <a:gd name="connsiteY50-478" fmla="*/ 140970 h 1580197"/>
                    <a:gd name="connsiteX51-479" fmla="*/ 378434 w 940118"/>
                    <a:gd name="connsiteY51-480" fmla="*/ 151488 h 1580197"/>
                    <a:gd name="connsiteX52-481" fmla="*/ 378837 w 940118"/>
                    <a:gd name="connsiteY52-482" fmla="*/ 151226 h 1580197"/>
                    <a:gd name="connsiteX53-483" fmla="*/ 360045 w 940118"/>
                    <a:gd name="connsiteY53-484" fmla="*/ 140970 h 1580197"/>
                    <a:gd name="connsiteX54-485" fmla="*/ 486263 w 940118"/>
                    <a:gd name="connsiteY54-486" fmla="*/ 68845 h 1580197"/>
                    <a:gd name="connsiteX55-487" fmla="*/ 485775 w 940118"/>
                    <a:gd name="connsiteY55-488" fmla="*/ 68580 h 1580197"/>
                    <a:gd name="connsiteX56-489" fmla="*/ 572452 w 940118"/>
                    <a:gd name="connsiteY56-490" fmla="*/ 32385 h 1580197"/>
                    <a:gd name="connsiteX57-491" fmla="*/ 595123 w 940118"/>
                    <a:gd name="connsiteY57-492" fmla="*/ 44713 h 1580197"/>
                    <a:gd name="connsiteX58-493" fmla="*/ 595672 w 940118"/>
                    <a:gd name="connsiteY58-494" fmla="*/ 44538 h 1580197"/>
                    <a:gd name="connsiteX59-495" fmla="*/ 573405 w 940118"/>
                    <a:gd name="connsiteY59-496" fmla="*/ 32385 h 1580197"/>
                    <a:gd name="connsiteX60-497" fmla="*/ 679133 w 940118"/>
                    <a:gd name="connsiteY60-498" fmla="*/ 0 h 1580197"/>
                    <a:gd name="connsiteX0-499" fmla="*/ 812750 w 940118"/>
                    <a:gd name="connsiteY0-500" fmla="*/ 163017 h 1580197"/>
                    <a:gd name="connsiteX1-501" fmla="*/ 812706 w 940118"/>
                    <a:gd name="connsiteY1-502" fmla="*/ 163034 h 1580197"/>
                    <a:gd name="connsiteX2-503" fmla="*/ 832937 w 940118"/>
                    <a:gd name="connsiteY2-504" fmla="*/ 174035 h 1580197"/>
                    <a:gd name="connsiteX3-505" fmla="*/ 812750 w 940118"/>
                    <a:gd name="connsiteY3-506" fmla="*/ 163017 h 1580197"/>
                    <a:gd name="connsiteX4-507" fmla="*/ 679133 w 940118"/>
                    <a:gd name="connsiteY4-508" fmla="*/ 0 h 1580197"/>
                    <a:gd name="connsiteX5-509" fmla="*/ 940118 w 940118"/>
                    <a:gd name="connsiteY5-510" fmla="*/ 140970 h 1580197"/>
                    <a:gd name="connsiteX6-511" fmla="*/ 833438 w 940118"/>
                    <a:gd name="connsiteY6-512" fmla="*/ 174308 h 1580197"/>
                    <a:gd name="connsiteX7-513" fmla="*/ 833437 w 940118"/>
                    <a:gd name="connsiteY7-514" fmla="*/ 174308 h 1580197"/>
                    <a:gd name="connsiteX8-515" fmla="*/ 747299 w 940118"/>
                    <a:gd name="connsiteY8-516" fmla="*/ 210278 h 1580197"/>
                    <a:gd name="connsiteX9-517" fmla="*/ 747713 w 940118"/>
                    <a:gd name="connsiteY9-518" fmla="*/ 210503 h 1580197"/>
                    <a:gd name="connsiteX10-519" fmla="*/ 620078 w 940118"/>
                    <a:gd name="connsiteY10-520" fmla="*/ 282893 h 1580197"/>
                    <a:gd name="connsiteX11-521" fmla="*/ 592976 w 940118"/>
                    <a:gd name="connsiteY11-522" fmla="*/ 268101 h 1580197"/>
                    <a:gd name="connsiteX12-523" fmla="*/ 620077 w 940118"/>
                    <a:gd name="connsiteY12-524" fmla="*/ 282893 h 1580197"/>
                    <a:gd name="connsiteX13-525" fmla="*/ 548076 w 940118"/>
                    <a:gd name="connsiteY13-526" fmla="*/ 339736 h 1580197"/>
                    <a:gd name="connsiteX14-527" fmla="*/ 548640 w 940118"/>
                    <a:gd name="connsiteY14-528" fmla="*/ 340043 h 1580197"/>
                    <a:gd name="connsiteX15-529" fmla="*/ 503873 w 940118"/>
                    <a:gd name="connsiteY15-530" fmla="*/ 383858 h 1580197"/>
                    <a:gd name="connsiteX16-531" fmla="*/ 488633 w 940118"/>
                    <a:gd name="connsiteY16-532" fmla="*/ 399098 h 1580197"/>
                    <a:gd name="connsiteX17-533" fmla="*/ 488633 w 940118"/>
                    <a:gd name="connsiteY17-534" fmla="*/ 400050 h 1580197"/>
                    <a:gd name="connsiteX18-535" fmla="*/ 422910 w 940118"/>
                    <a:gd name="connsiteY18-536" fmla="*/ 482918 h 1580197"/>
                    <a:gd name="connsiteX19-537" fmla="*/ 422910 w 940118"/>
                    <a:gd name="connsiteY19-538" fmla="*/ 483870 h 1580197"/>
                    <a:gd name="connsiteX20-539" fmla="*/ 367665 w 940118"/>
                    <a:gd name="connsiteY20-540" fmla="*/ 572453 h 1580197"/>
                    <a:gd name="connsiteX21-541" fmla="*/ 368618 w 940118"/>
                    <a:gd name="connsiteY21-542" fmla="*/ 573405 h 1580197"/>
                    <a:gd name="connsiteX22-543" fmla="*/ 317183 w 940118"/>
                    <a:gd name="connsiteY22-544" fmla="*/ 684847 h 1580197"/>
                    <a:gd name="connsiteX23-545" fmla="*/ 305241 w 940118"/>
                    <a:gd name="connsiteY23-546" fmla="*/ 678329 h 1580197"/>
                    <a:gd name="connsiteX24-547" fmla="*/ 305235 w 940118"/>
                    <a:gd name="connsiteY24-548" fmla="*/ 678350 h 1580197"/>
                    <a:gd name="connsiteX25-549" fmla="*/ 317183 w 940118"/>
                    <a:gd name="connsiteY25-550" fmla="*/ 684847 h 1580197"/>
                    <a:gd name="connsiteX26-551" fmla="*/ 260985 w 940118"/>
                    <a:gd name="connsiteY26-552" fmla="*/ 1014413 h 1580197"/>
                    <a:gd name="connsiteX27-553" fmla="*/ 342900 w 940118"/>
                    <a:gd name="connsiteY27-554" fmla="*/ 1373505 h 1580197"/>
                    <a:gd name="connsiteX28-555" fmla="*/ 546735 w 940118"/>
                    <a:gd name="connsiteY28-556" fmla="*/ 1580197 h 1580197"/>
                    <a:gd name="connsiteX29-557" fmla="*/ 285750 w 940118"/>
                    <a:gd name="connsiteY29-558" fmla="*/ 1438275 h 1580197"/>
                    <a:gd name="connsiteX30-559" fmla="*/ 81915 w 940118"/>
                    <a:gd name="connsiteY30-560" fmla="*/ 1231583 h 1580197"/>
                    <a:gd name="connsiteX31-561" fmla="*/ 0 w 940118"/>
                    <a:gd name="connsiteY31-562" fmla="*/ 872490 h 1580197"/>
                    <a:gd name="connsiteX32-563" fmla="*/ 56197 w 940118"/>
                    <a:gd name="connsiteY32-564" fmla="*/ 542925 h 1580197"/>
                    <a:gd name="connsiteX33-565" fmla="*/ 62441 w 940118"/>
                    <a:gd name="connsiteY33-566" fmla="*/ 546321 h 1580197"/>
                    <a:gd name="connsiteX34-567" fmla="*/ 62617 w 940118"/>
                    <a:gd name="connsiteY34-568" fmla="*/ 545909 h 1580197"/>
                    <a:gd name="connsiteX35-569" fmla="*/ 57150 w 940118"/>
                    <a:gd name="connsiteY35-570" fmla="*/ 542925 h 1580197"/>
                    <a:gd name="connsiteX36-571" fmla="*/ 107444 w 940118"/>
                    <a:gd name="connsiteY36-572" fmla="*/ 431896 h 1580197"/>
                    <a:gd name="connsiteX37-573" fmla="*/ 106680 w 940118"/>
                    <a:gd name="connsiteY37-574" fmla="*/ 431483 h 1580197"/>
                    <a:gd name="connsiteX38-575" fmla="*/ 161925 w 940118"/>
                    <a:gd name="connsiteY38-576" fmla="*/ 341948 h 1580197"/>
                    <a:gd name="connsiteX39-577" fmla="*/ 171758 w 940118"/>
                    <a:gd name="connsiteY39-578" fmla="*/ 347295 h 1580197"/>
                    <a:gd name="connsiteX40-579" fmla="*/ 171778 w 940118"/>
                    <a:gd name="connsiteY40-580" fmla="*/ 347270 h 1580197"/>
                    <a:gd name="connsiteX41-581" fmla="*/ 161925 w 940118"/>
                    <a:gd name="connsiteY41-582" fmla="*/ 341948 h 1580197"/>
                    <a:gd name="connsiteX42-583" fmla="*/ 227648 w 940118"/>
                    <a:gd name="connsiteY42-584" fmla="*/ 258128 h 1580197"/>
                    <a:gd name="connsiteX43-585" fmla="*/ 239906 w 940118"/>
                    <a:gd name="connsiteY43-586" fmla="*/ 264794 h 1580197"/>
                    <a:gd name="connsiteX44-587" fmla="*/ 240267 w 940118"/>
                    <a:gd name="connsiteY44-588" fmla="*/ 264453 h 1580197"/>
                    <a:gd name="connsiteX45-589" fmla="*/ 228600 w 940118"/>
                    <a:gd name="connsiteY45-590" fmla="*/ 258128 h 1580197"/>
                    <a:gd name="connsiteX46-591" fmla="*/ 242888 w 940118"/>
                    <a:gd name="connsiteY46-592" fmla="*/ 241935 h 1580197"/>
                    <a:gd name="connsiteX47-593" fmla="*/ 287315 w 940118"/>
                    <a:gd name="connsiteY47-594" fmla="*/ 198453 h 1580197"/>
                    <a:gd name="connsiteX48-595" fmla="*/ 286702 w 940118"/>
                    <a:gd name="connsiteY48-596" fmla="*/ 198120 h 1580197"/>
                    <a:gd name="connsiteX49-597" fmla="*/ 359092 w 940118"/>
                    <a:gd name="connsiteY49-598" fmla="*/ 140970 h 1580197"/>
                    <a:gd name="connsiteX50-599" fmla="*/ 378434 w 940118"/>
                    <a:gd name="connsiteY50-600" fmla="*/ 151488 h 1580197"/>
                    <a:gd name="connsiteX51-601" fmla="*/ 378837 w 940118"/>
                    <a:gd name="connsiteY51-602" fmla="*/ 151226 h 1580197"/>
                    <a:gd name="connsiteX52-603" fmla="*/ 360045 w 940118"/>
                    <a:gd name="connsiteY52-604" fmla="*/ 140970 h 1580197"/>
                    <a:gd name="connsiteX53-605" fmla="*/ 486263 w 940118"/>
                    <a:gd name="connsiteY53-606" fmla="*/ 68845 h 1580197"/>
                    <a:gd name="connsiteX54-607" fmla="*/ 485775 w 940118"/>
                    <a:gd name="connsiteY54-608" fmla="*/ 68580 h 1580197"/>
                    <a:gd name="connsiteX55-609" fmla="*/ 572452 w 940118"/>
                    <a:gd name="connsiteY55-610" fmla="*/ 32385 h 1580197"/>
                    <a:gd name="connsiteX56-611" fmla="*/ 595123 w 940118"/>
                    <a:gd name="connsiteY56-612" fmla="*/ 44713 h 1580197"/>
                    <a:gd name="connsiteX57-613" fmla="*/ 595672 w 940118"/>
                    <a:gd name="connsiteY57-614" fmla="*/ 44538 h 1580197"/>
                    <a:gd name="connsiteX58-615" fmla="*/ 573405 w 940118"/>
                    <a:gd name="connsiteY58-616" fmla="*/ 32385 h 1580197"/>
                    <a:gd name="connsiteX59-617" fmla="*/ 679133 w 940118"/>
                    <a:gd name="connsiteY59-618" fmla="*/ 0 h 1580197"/>
                    <a:gd name="connsiteX0-619" fmla="*/ 812750 w 940118"/>
                    <a:gd name="connsiteY0-620" fmla="*/ 163017 h 1580197"/>
                    <a:gd name="connsiteX1-621" fmla="*/ 812706 w 940118"/>
                    <a:gd name="connsiteY1-622" fmla="*/ 163034 h 1580197"/>
                    <a:gd name="connsiteX2-623" fmla="*/ 832937 w 940118"/>
                    <a:gd name="connsiteY2-624" fmla="*/ 174035 h 1580197"/>
                    <a:gd name="connsiteX3-625" fmla="*/ 812750 w 940118"/>
                    <a:gd name="connsiteY3-626" fmla="*/ 163017 h 1580197"/>
                    <a:gd name="connsiteX4-627" fmla="*/ 679133 w 940118"/>
                    <a:gd name="connsiteY4-628" fmla="*/ 0 h 1580197"/>
                    <a:gd name="connsiteX5-629" fmla="*/ 940118 w 940118"/>
                    <a:gd name="connsiteY5-630" fmla="*/ 140970 h 1580197"/>
                    <a:gd name="connsiteX6-631" fmla="*/ 833438 w 940118"/>
                    <a:gd name="connsiteY6-632" fmla="*/ 174308 h 1580197"/>
                    <a:gd name="connsiteX7-633" fmla="*/ 833437 w 940118"/>
                    <a:gd name="connsiteY7-634" fmla="*/ 174308 h 1580197"/>
                    <a:gd name="connsiteX8-635" fmla="*/ 747299 w 940118"/>
                    <a:gd name="connsiteY8-636" fmla="*/ 210278 h 1580197"/>
                    <a:gd name="connsiteX9-637" fmla="*/ 747713 w 940118"/>
                    <a:gd name="connsiteY9-638" fmla="*/ 210503 h 1580197"/>
                    <a:gd name="connsiteX10-639" fmla="*/ 620078 w 940118"/>
                    <a:gd name="connsiteY10-640" fmla="*/ 282893 h 1580197"/>
                    <a:gd name="connsiteX11-641" fmla="*/ 620077 w 940118"/>
                    <a:gd name="connsiteY11-642" fmla="*/ 282893 h 1580197"/>
                    <a:gd name="connsiteX12-643" fmla="*/ 548076 w 940118"/>
                    <a:gd name="connsiteY12-644" fmla="*/ 339736 h 1580197"/>
                    <a:gd name="connsiteX13-645" fmla="*/ 548640 w 940118"/>
                    <a:gd name="connsiteY13-646" fmla="*/ 340043 h 1580197"/>
                    <a:gd name="connsiteX14-647" fmla="*/ 503873 w 940118"/>
                    <a:gd name="connsiteY14-648" fmla="*/ 383858 h 1580197"/>
                    <a:gd name="connsiteX15-649" fmla="*/ 488633 w 940118"/>
                    <a:gd name="connsiteY15-650" fmla="*/ 399098 h 1580197"/>
                    <a:gd name="connsiteX16-651" fmla="*/ 488633 w 940118"/>
                    <a:gd name="connsiteY16-652" fmla="*/ 400050 h 1580197"/>
                    <a:gd name="connsiteX17-653" fmla="*/ 422910 w 940118"/>
                    <a:gd name="connsiteY17-654" fmla="*/ 482918 h 1580197"/>
                    <a:gd name="connsiteX18-655" fmla="*/ 422910 w 940118"/>
                    <a:gd name="connsiteY18-656" fmla="*/ 483870 h 1580197"/>
                    <a:gd name="connsiteX19-657" fmla="*/ 367665 w 940118"/>
                    <a:gd name="connsiteY19-658" fmla="*/ 572453 h 1580197"/>
                    <a:gd name="connsiteX20-659" fmla="*/ 368618 w 940118"/>
                    <a:gd name="connsiteY20-660" fmla="*/ 573405 h 1580197"/>
                    <a:gd name="connsiteX21-661" fmla="*/ 317183 w 940118"/>
                    <a:gd name="connsiteY21-662" fmla="*/ 684847 h 1580197"/>
                    <a:gd name="connsiteX22-663" fmla="*/ 305241 w 940118"/>
                    <a:gd name="connsiteY22-664" fmla="*/ 678329 h 1580197"/>
                    <a:gd name="connsiteX23-665" fmla="*/ 305235 w 940118"/>
                    <a:gd name="connsiteY23-666" fmla="*/ 678350 h 1580197"/>
                    <a:gd name="connsiteX24-667" fmla="*/ 317183 w 940118"/>
                    <a:gd name="connsiteY24-668" fmla="*/ 684847 h 1580197"/>
                    <a:gd name="connsiteX25-669" fmla="*/ 260985 w 940118"/>
                    <a:gd name="connsiteY25-670" fmla="*/ 1014413 h 1580197"/>
                    <a:gd name="connsiteX26-671" fmla="*/ 342900 w 940118"/>
                    <a:gd name="connsiteY26-672" fmla="*/ 1373505 h 1580197"/>
                    <a:gd name="connsiteX27-673" fmla="*/ 546735 w 940118"/>
                    <a:gd name="connsiteY27-674" fmla="*/ 1580197 h 1580197"/>
                    <a:gd name="connsiteX28-675" fmla="*/ 285750 w 940118"/>
                    <a:gd name="connsiteY28-676" fmla="*/ 1438275 h 1580197"/>
                    <a:gd name="connsiteX29-677" fmla="*/ 81915 w 940118"/>
                    <a:gd name="connsiteY29-678" fmla="*/ 1231583 h 1580197"/>
                    <a:gd name="connsiteX30-679" fmla="*/ 0 w 940118"/>
                    <a:gd name="connsiteY30-680" fmla="*/ 872490 h 1580197"/>
                    <a:gd name="connsiteX31-681" fmla="*/ 56197 w 940118"/>
                    <a:gd name="connsiteY31-682" fmla="*/ 542925 h 1580197"/>
                    <a:gd name="connsiteX32-683" fmla="*/ 62441 w 940118"/>
                    <a:gd name="connsiteY32-684" fmla="*/ 546321 h 1580197"/>
                    <a:gd name="connsiteX33-685" fmla="*/ 62617 w 940118"/>
                    <a:gd name="connsiteY33-686" fmla="*/ 545909 h 1580197"/>
                    <a:gd name="connsiteX34-687" fmla="*/ 57150 w 940118"/>
                    <a:gd name="connsiteY34-688" fmla="*/ 542925 h 1580197"/>
                    <a:gd name="connsiteX35-689" fmla="*/ 107444 w 940118"/>
                    <a:gd name="connsiteY35-690" fmla="*/ 431896 h 1580197"/>
                    <a:gd name="connsiteX36-691" fmla="*/ 106680 w 940118"/>
                    <a:gd name="connsiteY36-692" fmla="*/ 431483 h 1580197"/>
                    <a:gd name="connsiteX37-693" fmla="*/ 161925 w 940118"/>
                    <a:gd name="connsiteY37-694" fmla="*/ 341948 h 1580197"/>
                    <a:gd name="connsiteX38-695" fmla="*/ 171758 w 940118"/>
                    <a:gd name="connsiteY38-696" fmla="*/ 347295 h 1580197"/>
                    <a:gd name="connsiteX39-697" fmla="*/ 171778 w 940118"/>
                    <a:gd name="connsiteY39-698" fmla="*/ 347270 h 1580197"/>
                    <a:gd name="connsiteX40-699" fmla="*/ 161925 w 940118"/>
                    <a:gd name="connsiteY40-700" fmla="*/ 341948 h 1580197"/>
                    <a:gd name="connsiteX41-701" fmla="*/ 227648 w 940118"/>
                    <a:gd name="connsiteY41-702" fmla="*/ 258128 h 1580197"/>
                    <a:gd name="connsiteX42-703" fmla="*/ 239906 w 940118"/>
                    <a:gd name="connsiteY42-704" fmla="*/ 264794 h 1580197"/>
                    <a:gd name="connsiteX43-705" fmla="*/ 240267 w 940118"/>
                    <a:gd name="connsiteY43-706" fmla="*/ 264453 h 1580197"/>
                    <a:gd name="connsiteX44-707" fmla="*/ 228600 w 940118"/>
                    <a:gd name="connsiteY44-708" fmla="*/ 258128 h 1580197"/>
                    <a:gd name="connsiteX45-709" fmla="*/ 242888 w 940118"/>
                    <a:gd name="connsiteY45-710" fmla="*/ 241935 h 1580197"/>
                    <a:gd name="connsiteX46-711" fmla="*/ 287315 w 940118"/>
                    <a:gd name="connsiteY46-712" fmla="*/ 198453 h 1580197"/>
                    <a:gd name="connsiteX47-713" fmla="*/ 286702 w 940118"/>
                    <a:gd name="connsiteY47-714" fmla="*/ 198120 h 1580197"/>
                    <a:gd name="connsiteX48-715" fmla="*/ 359092 w 940118"/>
                    <a:gd name="connsiteY48-716" fmla="*/ 140970 h 1580197"/>
                    <a:gd name="connsiteX49-717" fmla="*/ 378434 w 940118"/>
                    <a:gd name="connsiteY49-718" fmla="*/ 151488 h 1580197"/>
                    <a:gd name="connsiteX50-719" fmla="*/ 378837 w 940118"/>
                    <a:gd name="connsiteY50-720" fmla="*/ 151226 h 1580197"/>
                    <a:gd name="connsiteX51-721" fmla="*/ 360045 w 940118"/>
                    <a:gd name="connsiteY51-722" fmla="*/ 140970 h 1580197"/>
                    <a:gd name="connsiteX52-723" fmla="*/ 486263 w 940118"/>
                    <a:gd name="connsiteY52-724" fmla="*/ 68845 h 1580197"/>
                    <a:gd name="connsiteX53-725" fmla="*/ 485775 w 940118"/>
                    <a:gd name="connsiteY53-726" fmla="*/ 68580 h 1580197"/>
                    <a:gd name="connsiteX54-727" fmla="*/ 572452 w 940118"/>
                    <a:gd name="connsiteY54-728" fmla="*/ 32385 h 1580197"/>
                    <a:gd name="connsiteX55-729" fmla="*/ 595123 w 940118"/>
                    <a:gd name="connsiteY55-730" fmla="*/ 44713 h 1580197"/>
                    <a:gd name="connsiteX56-731" fmla="*/ 595672 w 940118"/>
                    <a:gd name="connsiteY56-732" fmla="*/ 44538 h 1580197"/>
                    <a:gd name="connsiteX57-733" fmla="*/ 573405 w 940118"/>
                    <a:gd name="connsiteY57-734" fmla="*/ 32385 h 1580197"/>
                    <a:gd name="connsiteX58-735" fmla="*/ 679133 w 940118"/>
                    <a:gd name="connsiteY58-736" fmla="*/ 0 h 1580197"/>
                    <a:gd name="connsiteX0-737" fmla="*/ 812750 w 940118"/>
                    <a:gd name="connsiteY0-738" fmla="*/ 163017 h 1580197"/>
                    <a:gd name="connsiteX1-739" fmla="*/ 812706 w 940118"/>
                    <a:gd name="connsiteY1-740" fmla="*/ 163034 h 1580197"/>
                    <a:gd name="connsiteX2-741" fmla="*/ 832937 w 940118"/>
                    <a:gd name="connsiteY2-742" fmla="*/ 174035 h 1580197"/>
                    <a:gd name="connsiteX3-743" fmla="*/ 812750 w 940118"/>
                    <a:gd name="connsiteY3-744" fmla="*/ 163017 h 1580197"/>
                    <a:gd name="connsiteX4-745" fmla="*/ 679133 w 940118"/>
                    <a:gd name="connsiteY4-746" fmla="*/ 0 h 1580197"/>
                    <a:gd name="connsiteX5-747" fmla="*/ 940118 w 940118"/>
                    <a:gd name="connsiteY5-748" fmla="*/ 140970 h 1580197"/>
                    <a:gd name="connsiteX6-749" fmla="*/ 833438 w 940118"/>
                    <a:gd name="connsiteY6-750" fmla="*/ 174308 h 1580197"/>
                    <a:gd name="connsiteX7-751" fmla="*/ 747299 w 940118"/>
                    <a:gd name="connsiteY7-752" fmla="*/ 210278 h 1580197"/>
                    <a:gd name="connsiteX8-753" fmla="*/ 747713 w 940118"/>
                    <a:gd name="connsiteY8-754" fmla="*/ 210503 h 1580197"/>
                    <a:gd name="connsiteX9-755" fmla="*/ 620078 w 940118"/>
                    <a:gd name="connsiteY9-756" fmla="*/ 282893 h 1580197"/>
                    <a:gd name="connsiteX10-757" fmla="*/ 620077 w 940118"/>
                    <a:gd name="connsiteY10-758" fmla="*/ 282893 h 1580197"/>
                    <a:gd name="connsiteX11-759" fmla="*/ 548076 w 940118"/>
                    <a:gd name="connsiteY11-760" fmla="*/ 339736 h 1580197"/>
                    <a:gd name="connsiteX12-761" fmla="*/ 548640 w 940118"/>
                    <a:gd name="connsiteY12-762" fmla="*/ 340043 h 1580197"/>
                    <a:gd name="connsiteX13-763" fmla="*/ 503873 w 940118"/>
                    <a:gd name="connsiteY13-764" fmla="*/ 383858 h 1580197"/>
                    <a:gd name="connsiteX14-765" fmla="*/ 488633 w 940118"/>
                    <a:gd name="connsiteY14-766" fmla="*/ 399098 h 1580197"/>
                    <a:gd name="connsiteX15-767" fmla="*/ 488633 w 940118"/>
                    <a:gd name="connsiteY15-768" fmla="*/ 400050 h 1580197"/>
                    <a:gd name="connsiteX16-769" fmla="*/ 422910 w 940118"/>
                    <a:gd name="connsiteY16-770" fmla="*/ 482918 h 1580197"/>
                    <a:gd name="connsiteX17-771" fmla="*/ 422910 w 940118"/>
                    <a:gd name="connsiteY17-772" fmla="*/ 483870 h 1580197"/>
                    <a:gd name="connsiteX18-773" fmla="*/ 367665 w 940118"/>
                    <a:gd name="connsiteY18-774" fmla="*/ 572453 h 1580197"/>
                    <a:gd name="connsiteX19-775" fmla="*/ 368618 w 940118"/>
                    <a:gd name="connsiteY19-776" fmla="*/ 573405 h 1580197"/>
                    <a:gd name="connsiteX20-777" fmla="*/ 317183 w 940118"/>
                    <a:gd name="connsiteY20-778" fmla="*/ 684847 h 1580197"/>
                    <a:gd name="connsiteX21-779" fmla="*/ 305241 w 940118"/>
                    <a:gd name="connsiteY21-780" fmla="*/ 678329 h 1580197"/>
                    <a:gd name="connsiteX22-781" fmla="*/ 305235 w 940118"/>
                    <a:gd name="connsiteY22-782" fmla="*/ 678350 h 1580197"/>
                    <a:gd name="connsiteX23-783" fmla="*/ 317183 w 940118"/>
                    <a:gd name="connsiteY23-784" fmla="*/ 684847 h 1580197"/>
                    <a:gd name="connsiteX24-785" fmla="*/ 260985 w 940118"/>
                    <a:gd name="connsiteY24-786" fmla="*/ 1014413 h 1580197"/>
                    <a:gd name="connsiteX25-787" fmla="*/ 342900 w 940118"/>
                    <a:gd name="connsiteY25-788" fmla="*/ 1373505 h 1580197"/>
                    <a:gd name="connsiteX26-789" fmla="*/ 546735 w 940118"/>
                    <a:gd name="connsiteY26-790" fmla="*/ 1580197 h 1580197"/>
                    <a:gd name="connsiteX27-791" fmla="*/ 285750 w 940118"/>
                    <a:gd name="connsiteY27-792" fmla="*/ 1438275 h 1580197"/>
                    <a:gd name="connsiteX28-793" fmla="*/ 81915 w 940118"/>
                    <a:gd name="connsiteY28-794" fmla="*/ 1231583 h 1580197"/>
                    <a:gd name="connsiteX29-795" fmla="*/ 0 w 940118"/>
                    <a:gd name="connsiteY29-796" fmla="*/ 872490 h 1580197"/>
                    <a:gd name="connsiteX30-797" fmla="*/ 56197 w 940118"/>
                    <a:gd name="connsiteY30-798" fmla="*/ 542925 h 1580197"/>
                    <a:gd name="connsiteX31-799" fmla="*/ 62441 w 940118"/>
                    <a:gd name="connsiteY31-800" fmla="*/ 546321 h 1580197"/>
                    <a:gd name="connsiteX32-801" fmla="*/ 62617 w 940118"/>
                    <a:gd name="connsiteY32-802" fmla="*/ 545909 h 1580197"/>
                    <a:gd name="connsiteX33-803" fmla="*/ 57150 w 940118"/>
                    <a:gd name="connsiteY33-804" fmla="*/ 542925 h 1580197"/>
                    <a:gd name="connsiteX34-805" fmla="*/ 107444 w 940118"/>
                    <a:gd name="connsiteY34-806" fmla="*/ 431896 h 1580197"/>
                    <a:gd name="connsiteX35-807" fmla="*/ 106680 w 940118"/>
                    <a:gd name="connsiteY35-808" fmla="*/ 431483 h 1580197"/>
                    <a:gd name="connsiteX36-809" fmla="*/ 161925 w 940118"/>
                    <a:gd name="connsiteY36-810" fmla="*/ 341948 h 1580197"/>
                    <a:gd name="connsiteX37-811" fmla="*/ 171758 w 940118"/>
                    <a:gd name="connsiteY37-812" fmla="*/ 347295 h 1580197"/>
                    <a:gd name="connsiteX38-813" fmla="*/ 171778 w 940118"/>
                    <a:gd name="connsiteY38-814" fmla="*/ 347270 h 1580197"/>
                    <a:gd name="connsiteX39-815" fmla="*/ 161925 w 940118"/>
                    <a:gd name="connsiteY39-816" fmla="*/ 341948 h 1580197"/>
                    <a:gd name="connsiteX40-817" fmla="*/ 227648 w 940118"/>
                    <a:gd name="connsiteY40-818" fmla="*/ 258128 h 1580197"/>
                    <a:gd name="connsiteX41-819" fmla="*/ 239906 w 940118"/>
                    <a:gd name="connsiteY41-820" fmla="*/ 264794 h 1580197"/>
                    <a:gd name="connsiteX42-821" fmla="*/ 240267 w 940118"/>
                    <a:gd name="connsiteY42-822" fmla="*/ 264453 h 1580197"/>
                    <a:gd name="connsiteX43-823" fmla="*/ 228600 w 940118"/>
                    <a:gd name="connsiteY43-824" fmla="*/ 258128 h 1580197"/>
                    <a:gd name="connsiteX44-825" fmla="*/ 242888 w 940118"/>
                    <a:gd name="connsiteY44-826" fmla="*/ 241935 h 1580197"/>
                    <a:gd name="connsiteX45-827" fmla="*/ 287315 w 940118"/>
                    <a:gd name="connsiteY45-828" fmla="*/ 198453 h 1580197"/>
                    <a:gd name="connsiteX46-829" fmla="*/ 286702 w 940118"/>
                    <a:gd name="connsiteY46-830" fmla="*/ 198120 h 1580197"/>
                    <a:gd name="connsiteX47-831" fmla="*/ 359092 w 940118"/>
                    <a:gd name="connsiteY47-832" fmla="*/ 140970 h 1580197"/>
                    <a:gd name="connsiteX48-833" fmla="*/ 378434 w 940118"/>
                    <a:gd name="connsiteY48-834" fmla="*/ 151488 h 1580197"/>
                    <a:gd name="connsiteX49-835" fmla="*/ 378837 w 940118"/>
                    <a:gd name="connsiteY49-836" fmla="*/ 151226 h 1580197"/>
                    <a:gd name="connsiteX50-837" fmla="*/ 360045 w 940118"/>
                    <a:gd name="connsiteY50-838" fmla="*/ 140970 h 1580197"/>
                    <a:gd name="connsiteX51-839" fmla="*/ 486263 w 940118"/>
                    <a:gd name="connsiteY51-840" fmla="*/ 68845 h 1580197"/>
                    <a:gd name="connsiteX52-841" fmla="*/ 485775 w 940118"/>
                    <a:gd name="connsiteY52-842" fmla="*/ 68580 h 1580197"/>
                    <a:gd name="connsiteX53-843" fmla="*/ 572452 w 940118"/>
                    <a:gd name="connsiteY53-844" fmla="*/ 32385 h 1580197"/>
                    <a:gd name="connsiteX54-845" fmla="*/ 595123 w 940118"/>
                    <a:gd name="connsiteY54-846" fmla="*/ 44713 h 1580197"/>
                    <a:gd name="connsiteX55-847" fmla="*/ 595672 w 940118"/>
                    <a:gd name="connsiteY55-848" fmla="*/ 44538 h 1580197"/>
                    <a:gd name="connsiteX56-849" fmla="*/ 573405 w 940118"/>
                    <a:gd name="connsiteY56-850" fmla="*/ 32385 h 1580197"/>
                    <a:gd name="connsiteX57-851" fmla="*/ 679133 w 940118"/>
                    <a:gd name="connsiteY57-852" fmla="*/ 0 h 1580197"/>
                    <a:gd name="connsiteX0-853" fmla="*/ 812750 w 940118"/>
                    <a:gd name="connsiteY0-854" fmla="*/ 163017 h 1580197"/>
                    <a:gd name="connsiteX1-855" fmla="*/ 812706 w 940118"/>
                    <a:gd name="connsiteY1-856" fmla="*/ 163034 h 1580197"/>
                    <a:gd name="connsiteX2-857" fmla="*/ 832937 w 940118"/>
                    <a:gd name="connsiteY2-858" fmla="*/ 174035 h 1580197"/>
                    <a:gd name="connsiteX3-859" fmla="*/ 812750 w 940118"/>
                    <a:gd name="connsiteY3-860" fmla="*/ 163017 h 1580197"/>
                    <a:gd name="connsiteX4-861" fmla="*/ 679133 w 940118"/>
                    <a:gd name="connsiteY4-862" fmla="*/ 0 h 1580197"/>
                    <a:gd name="connsiteX5-863" fmla="*/ 940118 w 940118"/>
                    <a:gd name="connsiteY5-864" fmla="*/ 140970 h 1580197"/>
                    <a:gd name="connsiteX6-865" fmla="*/ 747299 w 940118"/>
                    <a:gd name="connsiteY6-866" fmla="*/ 210278 h 1580197"/>
                    <a:gd name="connsiteX7-867" fmla="*/ 747713 w 940118"/>
                    <a:gd name="connsiteY7-868" fmla="*/ 210503 h 1580197"/>
                    <a:gd name="connsiteX8-869" fmla="*/ 620078 w 940118"/>
                    <a:gd name="connsiteY8-870" fmla="*/ 282893 h 1580197"/>
                    <a:gd name="connsiteX9-871" fmla="*/ 620077 w 940118"/>
                    <a:gd name="connsiteY9-872" fmla="*/ 282893 h 1580197"/>
                    <a:gd name="connsiteX10-873" fmla="*/ 548076 w 940118"/>
                    <a:gd name="connsiteY10-874" fmla="*/ 339736 h 1580197"/>
                    <a:gd name="connsiteX11-875" fmla="*/ 548640 w 940118"/>
                    <a:gd name="connsiteY11-876" fmla="*/ 340043 h 1580197"/>
                    <a:gd name="connsiteX12-877" fmla="*/ 503873 w 940118"/>
                    <a:gd name="connsiteY12-878" fmla="*/ 383858 h 1580197"/>
                    <a:gd name="connsiteX13-879" fmla="*/ 488633 w 940118"/>
                    <a:gd name="connsiteY13-880" fmla="*/ 399098 h 1580197"/>
                    <a:gd name="connsiteX14-881" fmla="*/ 488633 w 940118"/>
                    <a:gd name="connsiteY14-882" fmla="*/ 400050 h 1580197"/>
                    <a:gd name="connsiteX15-883" fmla="*/ 422910 w 940118"/>
                    <a:gd name="connsiteY15-884" fmla="*/ 482918 h 1580197"/>
                    <a:gd name="connsiteX16-885" fmla="*/ 422910 w 940118"/>
                    <a:gd name="connsiteY16-886" fmla="*/ 483870 h 1580197"/>
                    <a:gd name="connsiteX17-887" fmla="*/ 367665 w 940118"/>
                    <a:gd name="connsiteY17-888" fmla="*/ 572453 h 1580197"/>
                    <a:gd name="connsiteX18-889" fmla="*/ 368618 w 940118"/>
                    <a:gd name="connsiteY18-890" fmla="*/ 573405 h 1580197"/>
                    <a:gd name="connsiteX19-891" fmla="*/ 317183 w 940118"/>
                    <a:gd name="connsiteY19-892" fmla="*/ 684847 h 1580197"/>
                    <a:gd name="connsiteX20-893" fmla="*/ 305241 w 940118"/>
                    <a:gd name="connsiteY20-894" fmla="*/ 678329 h 1580197"/>
                    <a:gd name="connsiteX21-895" fmla="*/ 305235 w 940118"/>
                    <a:gd name="connsiteY21-896" fmla="*/ 678350 h 1580197"/>
                    <a:gd name="connsiteX22-897" fmla="*/ 317183 w 940118"/>
                    <a:gd name="connsiteY22-898" fmla="*/ 684847 h 1580197"/>
                    <a:gd name="connsiteX23-899" fmla="*/ 260985 w 940118"/>
                    <a:gd name="connsiteY23-900" fmla="*/ 1014413 h 1580197"/>
                    <a:gd name="connsiteX24-901" fmla="*/ 342900 w 940118"/>
                    <a:gd name="connsiteY24-902" fmla="*/ 1373505 h 1580197"/>
                    <a:gd name="connsiteX25-903" fmla="*/ 546735 w 940118"/>
                    <a:gd name="connsiteY25-904" fmla="*/ 1580197 h 1580197"/>
                    <a:gd name="connsiteX26-905" fmla="*/ 285750 w 940118"/>
                    <a:gd name="connsiteY26-906" fmla="*/ 1438275 h 1580197"/>
                    <a:gd name="connsiteX27-907" fmla="*/ 81915 w 940118"/>
                    <a:gd name="connsiteY27-908" fmla="*/ 1231583 h 1580197"/>
                    <a:gd name="connsiteX28-909" fmla="*/ 0 w 940118"/>
                    <a:gd name="connsiteY28-910" fmla="*/ 872490 h 1580197"/>
                    <a:gd name="connsiteX29-911" fmla="*/ 56197 w 940118"/>
                    <a:gd name="connsiteY29-912" fmla="*/ 542925 h 1580197"/>
                    <a:gd name="connsiteX30-913" fmla="*/ 62441 w 940118"/>
                    <a:gd name="connsiteY30-914" fmla="*/ 546321 h 1580197"/>
                    <a:gd name="connsiteX31-915" fmla="*/ 62617 w 940118"/>
                    <a:gd name="connsiteY31-916" fmla="*/ 545909 h 1580197"/>
                    <a:gd name="connsiteX32-917" fmla="*/ 57150 w 940118"/>
                    <a:gd name="connsiteY32-918" fmla="*/ 542925 h 1580197"/>
                    <a:gd name="connsiteX33-919" fmla="*/ 107444 w 940118"/>
                    <a:gd name="connsiteY33-920" fmla="*/ 431896 h 1580197"/>
                    <a:gd name="connsiteX34-921" fmla="*/ 106680 w 940118"/>
                    <a:gd name="connsiteY34-922" fmla="*/ 431483 h 1580197"/>
                    <a:gd name="connsiteX35-923" fmla="*/ 161925 w 940118"/>
                    <a:gd name="connsiteY35-924" fmla="*/ 341948 h 1580197"/>
                    <a:gd name="connsiteX36-925" fmla="*/ 171758 w 940118"/>
                    <a:gd name="connsiteY36-926" fmla="*/ 347295 h 1580197"/>
                    <a:gd name="connsiteX37-927" fmla="*/ 171778 w 940118"/>
                    <a:gd name="connsiteY37-928" fmla="*/ 347270 h 1580197"/>
                    <a:gd name="connsiteX38-929" fmla="*/ 161925 w 940118"/>
                    <a:gd name="connsiteY38-930" fmla="*/ 341948 h 1580197"/>
                    <a:gd name="connsiteX39-931" fmla="*/ 227648 w 940118"/>
                    <a:gd name="connsiteY39-932" fmla="*/ 258128 h 1580197"/>
                    <a:gd name="connsiteX40-933" fmla="*/ 239906 w 940118"/>
                    <a:gd name="connsiteY40-934" fmla="*/ 264794 h 1580197"/>
                    <a:gd name="connsiteX41-935" fmla="*/ 240267 w 940118"/>
                    <a:gd name="connsiteY41-936" fmla="*/ 264453 h 1580197"/>
                    <a:gd name="connsiteX42-937" fmla="*/ 228600 w 940118"/>
                    <a:gd name="connsiteY42-938" fmla="*/ 258128 h 1580197"/>
                    <a:gd name="connsiteX43-939" fmla="*/ 242888 w 940118"/>
                    <a:gd name="connsiteY43-940" fmla="*/ 241935 h 1580197"/>
                    <a:gd name="connsiteX44-941" fmla="*/ 287315 w 940118"/>
                    <a:gd name="connsiteY44-942" fmla="*/ 198453 h 1580197"/>
                    <a:gd name="connsiteX45-943" fmla="*/ 286702 w 940118"/>
                    <a:gd name="connsiteY45-944" fmla="*/ 198120 h 1580197"/>
                    <a:gd name="connsiteX46-945" fmla="*/ 359092 w 940118"/>
                    <a:gd name="connsiteY46-946" fmla="*/ 140970 h 1580197"/>
                    <a:gd name="connsiteX47-947" fmla="*/ 378434 w 940118"/>
                    <a:gd name="connsiteY47-948" fmla="*/ 151488 h 1580197"/>
                    <a:gd name="connsiteX48-949" fmla="*/ 378837 w 940118"/>
                    <a:gd name="connsiteY48-950" fmla="*/ 151226 h 1580197"/>
                    <a:gd name="connsiteX49-951" fmla="*/ 360045 w 940118"/>
                    <a:gd name="connsiteY49-952" fmla="*/ 140970 h 1580197"/>
                    <a:gd name="connsiteX50-953" fmla="*/ 486263 w 940118"/>
                    <a:gd name="connsiteY50-954" fmla="*/ 68845 h 1580197"/>
                    <a:gd name="connsiteX51-955" fmla="*/ 485775 w 940118"/>
                    <a:gd name="connsiteY51-956" fmla="*/ 68580 h 1580197"/>
                    <a:gd name="connsiteX52-957" fmla="*/ 572452 w 940118"/>
                    <a:gd name="connsiteY52-958" fmla="*/ 32385 h 1580197"/>
                    <a:gd name="connsiteX53-959" fmla="*/ 595123 w 940118"/>
                    <a:gd name="connsiteY53-960" fmla="*/ 44713 h 1580197"/>
                    <a:gd name="connsiteX54-961" fmla="*/ 595672 w 940118"/>
                    <a:gd name="connsiteY54-962" fmla="*/ 44538 h 1580197"/>
                    <a:gd name="connsiteX55-963" fmla="*/ 573405 w 940118"/>
                    <a:gd name="connsiteY55-964" fmla="*/ 32385 h 1580197"/>
                    <a:gd name="connsiteX56-965" fmla="*/ 679133 w 940118"/>
                    <a:gd name="connsiteY56-966" fmla="*/ 0 h 1580197"/>
                    <a:gd name="connsiteX0-967" fmla="*/ 832937 w 940118"/>
                    <a:gd name="connsiteY0-968" fmla="*/ 174035 h 1580197"/>
                    <a:gd name="connsiteX1-969" fmla="*/ 812706 w 940118"/>
                    <a:gd name="connsiteY1-970" fmla="*/ 163034 h 1580197"/>
                    <a:gd name="connsiteX2-971" fmla="*/ 832937 w 940118"/>
                    <a:gd name="connsiteY2-972" fmla="*/ 174035 h 1580197"/>
                    <a:gd name="connsiteX3-973" fmla="*/ 679133 w 940118"/>
                    <a:gd name="connsiteY3-974" fmla="*/ 0 h 1580197"/>
                    <a:gd name="connsiteX4-975" fmla="*/ 940118 w 940118"/>
                    <a:gd name="connsiteY4-976" fmla="*/ 140970 h 1580197"/>
                    <a:gd name="connsiteX5-977" fmla="*/ 747299 w 940118"/>
                    <a:gd name="connsiteY5-978" fmla="*/ 210278 h 1580197"/>
                    <a:gd name="connsiteX6-979" fmla="*/ 747713 w 940118"/>
                    <a:gd name="connsiteY6-980" fmla="*/ 210503 h 1580197"/>
                    <a:gd name="connsiteX7-981" fmla="*/ 620078 w 940118"/>
                    <a:gd name="connsiteY7-982" fmla="*/ 282893 h 1580197"/>
                    <a:gd name="connsiteX8-983" fmla="*/ 620077 w 940118"/>
                    <a:gd name="connsiteY8-984" fmla="*/ 282893 h 1580197"/>
                    <a:gd name="connsiteX9-985" fmla="*/ 548076 w 940118"/>
                    <a:gd name="connsiteY9-986" fmla="*/ 339736 h 1580197"/>
                    <a:gd name="connsiteX10-987" fmla="*/ 548640 w 940118"/>
                    <a:gd name="connsiteY10-988" fmla="*/ 340043 h 1580197"/>
                    <a:gd name="connsiteX11-989" fmla="*/ 503873 w 940118"/>
                    <a:gd name="connsiteY11-990" fmla="*/ 383858 h 1580197"/>
                    <a:gd name="connsiteX12-991" fmla="*/ 488633 w 940118"/>
                    <a:gd name="connsiteY12-992" fmla="*/ 399098 h 1580197"/>
                    <a:gd name="connsiteX13-993" fmla="*/ 488633 w 940118"/>
                    <a:gd name="connsiteY13-994" fmla="*/ 400050 h 1580197"/>
                    <a:gd name="connsiteX14-995" fmla="*/ 422910 w 940118"/>
                    <a:gd name="connsiteY14-996" fmla="*/ 482918 h 1580197"/>
                    <a:gd name="connsiteX15-997" fmla="*/ 422910 w 940118"/>
                    <a:gd name="connsiteY15-998" fmla="*/ 483870 h 1580197"/>
                    <a:gd name="connsiteX16-999" fmla="*/ 367665 w 940118"/>
                    <a:gd name="connsiteY16-1000" fmla="*/ 572453 h 1580197"/>
                    <a:gd name="connsiteX17-1001" fmla="*/ 368618 w 940118"/>
                    <a:gd name="connsiteY17-1002" fmla="*/ 573405 h 1580197"/>
                    <a:gd name="connsiteX18-1003" fmla="*/ 317183 w 940118"/>
                    <a:gd name="connsiteY18-1004" fmla="*/ 684847 h 1580197"/>
                    <a:gd name="connsiteX19-1005" fmla="*/ 305241 w 940118"/>
                    <a:gd name="connsiteY19-1006" fmla="*/ 678329 h 1580197"/>
                    <a:gd name="connsiteX20-1007" fmla="*/ 305235 w 940118"/>
                    <a:gd name="connsiteY20-1008" fmla="*/ 678350 h 1580197"/>
                    <a:gd name="connsiteX21-1009" fmla="*/ 317183 w 940118"/>
                    <a:gd name="connsiteY21-1010" fmla="*/ 684847 h 1580197"/>
                    <a:gd name="connsiteX22-1011" fmla="*/ 260985 w 940118"/>
                    <a:gd name="connsiteY22-1012" fmla="*/ 1014413 h 1580197"/>
                    <a:gd name="connsiteX23-1013" fmla="*/ 342900 w 940118"/>
                    <a:gd name="connsiteY23-1014" fmla="*/ 1373505 h 1580197"/>
                    <a:gd name="connsiteX24-1015" fmla="*/ 546735 w 940118"/>
                    <a:gd name="connsiteY24-1016" fmla="*/ 1580197 h 1580197"/>
                    <a:gd name="connsiteX25-1017" fmla="*/ 285750 w 940118"/>
                    <a:gd name="connsiteY25-1018" fmla="*/ 1438275 h 1580197"/>
                    <a:gd name="connsiteX26-1019" fmla="*/ 81915 w 940118"/>
                    <a:gd name="connsiteY26-1020" fmla="*/ 1231583 h 1580197"/>
                    <a:gd name="connsiteX27-1021" fmla="*/ 0 w 940118"/>
                    <a:gd name="connsiteY27-1022" fmla="*/ 872490 h 1580197"/>
                    <a:gd name="connsiteX28-1023" fmla="*/ 56197 w 940118"/>
                    <a:gd name="connsiteY28-1024" fmla="*/ 542925 h 1580197"/>
                    <a:gd name="connsiteX29-1025" fmla="*/ 62441 w 940118"/>
                    <a:gd name="connsiteY29-1026" fmla="*/ 546321 h 1580197"/>
                    <a:gd name="connsiteX30-1027" fmla="*/ 62617 w 940118"/>
                    <a:gd name="connsiteY30-1028" fmla="*/ 545909 h 1580197"/>
                    <a:gd name="connsiteX31-1029" fmla="*/ 57150 w 940118"/>
                    <a:gd name="connsiteY31-1030" fmla="*/ 542925 h 1580197"/>
                    <a:gd name="connsiteX32-1031" fmla="*/ 107444 w 940118"/>
                    <a:gd name="connsiteY32-1032" fmla="*/ 431896 h 1580197"/>
                    <a:gd name="connsiteX33-1033" fmla="*/ 106680 w 940118"/>
                    <a:gd name="connsiteY33-1034" fmla="*/ 431483 h 1580197"/>
                    <a:gd name="connsiteX34-1035" fmla="*/ 161925 w 940118"/>
                    <a:gd name="connsiteY34-1036" fmla="*/ 341948 h 1580197"/>
                    <a:gd name="connsiteX35-1037" fmla="*/ 171758 w 940118"/>
                    <a:gd name="connsiteY35-1038" fmla="*/ 347295 h 1580197"/>
                    <a:gd name="connsiteX36-1039" fmla="*/ 171778 w 940118"/>
                    <a:gd name="connsiteY36-1040" fmla="*/ 347270 h 1580197"/>
                    <a:gd name="connsiteX37-1041" fmla="*/ 161925 w 940118"/>
                    <a:gd name="connsiteY37-1042" fmla="*/ 341948 h 1580197"/>
                    <a:gd name="connsiteX38-1043" fmla="*/ 227648 w 940118"/>
                    <a:gd name="connsiteY38-1044" fmla="*/ 258128 h 1580197"/>
                    <a:gd name="connsiteX39-1045" fmla="*/ 239906 w 940118"/>
                    <a:gd name="connsiteY39-1046" fmla="*/ 264794 h 1580197"/>
                    <a:gd name="connsiteX40-1047" fmla="*/ 240267 w 940118"/>
                    <a:gd name="connsiteY40-1048" fmla="*/ 264453 h 1580197"/>
                    <a:gd name="connsiteX41-1049" fmla="*/ 228600 w 940118"/>
                    <a:gd name="connsiteY41-1050" fmla="*/ 258128 h 1580197"/>
                    <a:gd name="connsiteX42-1051" fmla="*/ 242888 w 940118"/>
                    <a:gd name="connsiteY42-1052" fmla="*/ 241935 h 1580197"/>
                    <a:gd name="connsiteX43-1053" fmla="*/ 287315 w 940118"/>
                    <a:gd name="connsiteY43-1054" fmla="*/ 198453 h 1580197"/>
                    <a:gd name="connsiteX44-1055" fmla="*/ 286702 w 940118"/>
                    <a:gd name="connsiteY44-1056" fmla="*/ 198120 h 1580197"/>
                    <a:gd name="connsiteX45-1057" fmla="*/ 359092 w 940118"/>
                    <a:gd name="connsiteY45-1058" fmla="*/ 140970 h 1580197"/>
                    <a:gd name="connsiteX46-1059" fmla="*/ 378434 w 940118"/>
                    <a:gd name="connsiteY46-1060" fmla="*/ 151488 h 1580197"/>
                    <a:gd name="connsiteX47-1061" fmla="*/ 378837 w 940118"/>
                    <a:gd name="connsiteY47-1062" fmla="*/ 151226 h 1580197"/>
                    <a:gd name="connsiteX48-1063" fmla="*/ 360045 w 940118"/>
                    <a:gd name="connsiteY48-1064" fmla="*/ 140970 h 1580197"/>
                    <a:gd name="connsiteX49-1065" fmla="*/ 486263 w 940118"/>
                    <a:gd name="connsiteY49-1066" fmla="*/ 68845 h 1580197"/>
                    <a:gd name="connsiteX50-1067" fmla="*/ 485775 w 940118"/>
                    <a:gd name="connsiteY50-1068" fmla="*/ 68580 h 1580197"/>
                    <a:gd name="connsiteX51-1069" fmla="*/ 572452 w 940118"/>
                    <a:gd name="connsiteY51-1070" fmla="*/ 32385 h 1580197"/>
                    <a:gd name="connsiteX52-1071" fmla="*/ 595123 w 940118"/>
                    <a:gd name="connsiteY52-1072" fmla="*/ 44713 h 1580197"/>
                    <a:gd name="connsiteX53-1073" fmla="*/ 595672 w 940118"/>
                    <a:gd name="connsiteY53-1074" fmla="*/ 44538 h 1580197"/>
                    <a:gd name="connsiteX54-1075" fmla="*/ 573405 w 940118"/>
                    <a:gd name="connsiteY54-1076" fmla="*/ 32385 h 1580197"/>
                    <a:gd name="connsiteX55-1077" fmla="*/ 679133 w 940118"/>
                    <a:gd name="connsiteY55-1078" fmla="*/ 0 h 1580197"/>
                    <a:gd name="connsiteX0-1079" fmla="*/ 679133 w 940118"/>
                    <a:gd name="connsiteY0-1080" fmla="*/ 0 h 1580197"/>
                    <a:gd name="connsiteX1-1081" fmla="*/ 940118 w 940118"/>
                    <a:gd name="connsiteY1-1082" fmla="*/ 140970 h 1580197"/>
                    <a:gd name="connsiteX2-1083" fmla="*/ 747299 w 940118"/>
                    <a:gd name="connsiteY2-1084" fmla="*/ 210278 h 1580197"/>
                    <a:gd name="connsiteX3-1085" fmla="*/ 747713 w 940118"/>
                    <a:gd name="connsiteY3-1086" fmla="*/ 210503 h 1580197"/>
                    <a:gd name="connsiteX4-1087" fmla="*/ 620078 w 940118"/>
                    <a:gd name="connsiteY4-1088" fmla="*/ 282893 h 1580197"/>
                    <a:gd name="connsiteX5-1089" fmla="*/ 620077 w 940118"/>
                    <a:gd name="connsiteY5-1090" fmla="*/ 282893 h 1580197"/>
                    <a:gd name="connsiteX6-1091" fmla="*/ 548076 w 940118"/>
                    <a:gd name="connsiteY6-1092" fmla="*/ 339736 h 1580197"/>
                    <a:gd name="connsiteX7-1093" fmla="*/ 548640 w 940118"/>
                    <a:gd name="connsiteY7-1094" fmla="*/ 340043 h 1580197"/>
                    <a:gd name="connsiteX8-1095" fmla="*/ 503873 w 940118"/>
                    <a:gd name="connsiteY8-1096" fmla="*/ 383858 h 1580197"/>
                    <a:gd name="connsiteX9-1097" fmla="*/ 488633 w 940118"/>
                    <a:gd name="connsiteY9-1098" fmla="*/ 399098 h 1580197"/>
                    <a:gd name="connsiteX10-1099" fmla="*/ 488633 w 940118"/>
                    <a:gd name="connsiteY10-1100" fmla="*/ 400050 h 1580197"/>
                    <a:gd name="connsiteX11-1101" fmla="*/ 422910 w 940118"/>
                    <a:gd name="connsiteY11-1102" fmla="*/ 482918 h 1580197"/>
                    <a:gd name="connsiteX12-1103" fmla="*/ 422910 w 940118"/>
                    <a:gd name="connsiteY12-1104" fmla="*/ 483870 h 1580197"/>
                    <a:gd name="connsiteX13-1105" fmla="*/ 367665 w 940118"/>
                    <a:gd name="connsiteY13-1106" fmla="*/ 572453 h 1580197"/>
                    <a:gd name="connsiteX14-1107" fmla="*/ 368618 w 940118"/>
                    <a:gd name="connsiteY14-1108" fmla="*/ 573405 h 1580197"/>
                    <a:gd name="connsiteX15-1109" fmla="*/ 317183 w 940118"/>
                    <a:gd name="connsiteY15-1110" fmla="*/ 684847 h 1580197"/>
                    <a:gd name="connsiteX16-1111" fmla="*/ 305241 w 940118"/>
                    <a:gd name="connsiteY16-1112" fmla="*/ 678329 h 1580197"/>
                    <a:gd name="connsiteX17-1113" fmla="*/ 305235 w 940118"/>
                    <a:gd name="connsiteY17-1114" fmla="*/ 678350 h 1580197"/>
                    <a:gd name="connsiteX18-1115" fmla="*/ 317183 w 940118"/>
                    <a:gd name="connsiteY18-1116" fmla="*/ 684847 h 1580197"/>
                    <a:gd name="connsiteX19-1117" fmla="*/ 260985 w 940118"/>
                    <a:gd name="connsiteY19-1118" fmla="*/ 1014413 h 1580197"/>
                    <a:gd name="connsiteX20-1119" fmla="*/ 342900 w 940118"/>
                    <a:gd name="connsiteY20-1120" fmla="*/ 1373505 h 1580197"/>
                    <a:gd name="connsiteX21-1121" fmla="*/ 546735 w 940118"/>
                    <a:gd name="connsiteY21-1122" fmla="*/ 1580197 h 1580197"/>
                    <a:gd name="connsiteX22-1123" fmla="*/ 285750 w 940118"/>
                    <a:gd name="connsiteY22-1124" fmla="*/ 1438275 h 1580197"/>
                    <a:gd name="connsiteX23-1125" fmla="*/ 81915 w 940118"/>
                    <a:gd name="connsiteY23-1126" fmla="*/ 1231583 h 1580197"/>
                    <a:gd name="connsiteX24-1127" fmla="*/ 0 w 940118"/>
                    <a:gd name="connsiteY24-1128" fmla="*/ 872490 h 1580197"/>
                    <a:gd name="connsiteX25-1129" fmla="*/ 56197 w 940118"/>
                    <a:gd name="connsiteY25-1130" fmla="*/ 542925 h 1580197"/>
                    <a:gd name="connsiteX26-1131" fmla="*/ 62441 w 940118"/>
                    <a:gd name="connsiteY26-1132" fmla="*/ 546321 h 1580197"/>
                    <a:gd name="connsiteX27-1133" fmla="*/ 62617 w 940118"/>
                    <a:gd name="connsiteY27-1134" fmla="*/ 545909 h 1580197"/>
                    <a:gd name="connsiteX28-1135" fmla="*/ 57150 w 940118"/>
                    <a:gd name="connsiteY28-1136" fmla="*/ 542925 h 1580197"/>
                    <a:gd name="connsiteX29-1137" fmla="*/ 107444 w 940118"/>
                    <a:gd name="connsiteY29-1138" fmla="*/ 431896 h 1580197"/>
                    <a:gd name="connsiteX30-1139" fmla="*/ 106680 w 940118"/>
                    <a:gd name="connsiteY30-1140" fmla="*/ 431483 h 1580197"/>
                    <a:gd name="connsiteX31-1141" fmla="*/ 161925 w 940118"/>
                    <a:gd name="connsiteY31-1142" fmla="*/ 341948 h 1580197"/>
                    <a:gd name="connsiteX32-1143" fmla="*/ 171758 w 940118"/>
                    <a:gd name="connsiteY32-1144" fmla="*/ 347295 h 1580197"/>
                    <a:gd name="connsiteX33-1145" fmla="*/ 171778 w 940118"/>
                    <a:gd name="connsiteY33-1146" fmla="*/ 347270 h 1580197"/>
                    <a:gd name="connsiteX34-1147" fmla="*/ 161925 w 940118"/>
                    <a:gd name="connsiteY34-1148" fmla="*/ 341948 h 1580197"/>
                    <a:gd name="connsiteX35-1149" fmla="*/ 227648 w 940118"/>
                    <a:gd name="connsiteY35-1150" fmla="*/ 258128 h 1580197"/>
                    <a:gd name="connsiteX36-1151" fmla="*/ 239906 w 940118"/>
                    <a:gd name="connsiteY36-1152" fmla="*/ 264794 h 1580197"/>
                    <a:gd name="connsiteX37-1153" fmla="*/ 240267 w 940118"/>
                    <a:gd name="connsiteY37-1154" fmla="*/ 264453 h 1580197"/>
                    <a:gd name="connsiteX38-1155" fmla="*/ 228600 w 940118"/>
                    <a:gd name="connsiteY38-1156" fmla="*/ 258128 h 1580197"/>
                    <a:gd name="connsiteX39-1157" fmla="*/ 242888 w 940118"/>
                    <a:gd name="connsiteY39-1158" fmla="*/ 241935 h 1580197"/>
                    <a:gd name="connsiteX40-1159" fmla="*/ 287315 w 940118"/>
                    <a:gd name="connsiteY40-1160" fmla="*/ 198453 h 1580197"/>
                    <a:gd name="connsiteX41-1161" fmla="*/ 286702 w 940118"/>
                    <a:gd name="connsiteY41-1162" fmla="*/ 198120 h 1580197"/>
                    <a:gd name="connsiteX42-1163" fmla="*/ 359092 w 940118"/>
                    <a:gd name="connsiteY42-1164" fmla="*/ 140970 h 1580197"/>
                    <a:gd name="connsiteX43-1165" fmla="*/ 378434 w 940118"/>
                    <a:gd name="connsiteY43-1166" fmla="*/ 151488 h 1580197"/>
                    <a:gd name="connsiteX44-1167" fmla="*/ 378837 w 940118"/>
                    <a:gd name="connsiteY44-1168" fmla="*/ 151226 h 1580197"/>
                    <a:gd name="connsiteX45-1169" fmla="*/ 360045 w 940118"/>
                    <a:gd name="connsiteY45-1170" fmla="*/ 140970 h 1580197"/>
                    <a:gd name="connsiteX46-1171" fmla="*/ 486263 w 940118"/>
                    <a:gd name="connsiteY46-1172" fmla="*/ 68845 h 1580197"/>
                    <a:gd name="connsiteX47-1173" fmla="*/ 485775 w 940118"/>
                    <a:gd name="connsiteY47-1174" fmla="*/ 68580 h 1580197"/>
                    <a:gd name="connsiteX48-1175" fmla="*/ 572452 w 940118"/>
                    <a:gd name="connsiteY48-1176" fmla="*/ 32385 h 1580197"/>
                    <a:gd name="connsiteX49-1177" fmla="*/ 595123 w 940118"/>
                    <a:gd name="connsiteY49-1178" fmla="*/ 44713 h 1580197"/>
                    <a:gd name="connsiteX50-1179" fmla="*/ 595672 w 940118"/>
                    <a:gd name="connsiteY50-1180" fmla="*/ 44538 h 1580197"/>
                    <a:gd name="connsiteX51-1181" fmla="*/ 573405 w 940118"/>
                    <a:gd name="connsiteY51-1182" fmla="*/ 32385 h 1580197"/>
                    <a:gd name="connsiteX52-1183" fmla="*/ 679133 w 940118"/>
                    <a:gd name="connsiteY52-1184" fmla="*/ 0 h 1580197"/>
                    <a:gd name="connsiteX0-1185" fmla="*/ 679133 w 940118"/>
                    <a:gd name="connsiteY0-1186" fmla="*/ 0 h 1580197"/>
                    <a:gd name="connsiteX1-1187" fmla="*/ 940118 w 940118"/>
                    <a:gd name="connsiteY1-1188" fmla="*/ 140970 h 1580197"/>
                    <a:gd name="connsiteX2-1189" fmla="*/ 747299 w 940118"/>
                    <a:gd name="connsiteY2-1190" fmla="*/ 210278 h 1580197"/>
                    <a:gd name="connsiteX3-1191" fmla="*/ 747713 w 940118"/>
                    <a:gd name="connsiteY3-1192" fmla="*/ 210503 h 1580197"/>
                    <a:gd name="connsiteX4-1193" fmla="*/ 620078 w 940118"/>
                    <a:gd name="connsiteY4-1194" fmla="*/ 282893 h 1580197"/>
                    <a:gd name="connsiteX5-1195" fmla="*/ 620077 w 940118"/>
                    <a:gd name="connsiteY5-1196" fmla="*/ 282893 h 1580197"/>
                    <a:gd name="connsiteX6-1197" fmla="*/ 548076 w 940118"/>
                    <a:gd name="connsiteY6-1198" fmla="*/ 339736 h 1580197"/>
                    <a:gd name="connsiteX7-1199" fmla="*/ 548640 w 940118"/>
                    <a:gd name="connsiteY7-1200" fmla="*/ 340043 h 1580197"/>
                    <a:gd name="connsiteX8-1201" fmla="*/ 503873 w 940118"/>
                    <a:gd name="connsiteY8-1202" fmla="*/ 383858 h 1580197"/>
                    <a:gd name="connsiteX9-1203" fmla="*/ 488633 w 940118"/>
                    <a:gd name="connsiteY9-1204" fmla="*/ 399098 h 1580197"/>
                    <a:gd name="connsiteX10-1205" fmla="*/ 488633 w 940118"/>
                    <a:gd name="connsiteY10-1206" fmla="*/ 400050 h 1580197"/>
                    <a:gd name="connsiteX11-1207" fmla="*/ 422910 w 940118"/>
                    <a:gd name="connsiteY11-1208" fmla="*/ 482918 h 1580197"/>
                    <a:gd name="connsiteX12-1209" fmla="*/ 422910 w 940118"/>
                    <a:gd name="connsiteY12-1210" fmla="*/ 483870 h 1580197"/>
                    <a:gd name="connsiteX13-1211" fmla="*/ 367665 w 940118"/>
                    <a:gd name="connsiteY13-1212" fmla="*/ 572453 h 1580197"/>
                    <a:gd name="connsiteX14-1213" fmla="*/ 368618 w 940118"/>
                    <a:gd name="connsiteY14-1214" fmla="*/ 573405 h 1580197"/>
                    <a:gd name="connsiteX15-1215" fmla="*/ 317183 w 940118"/>
                    <a:gd name="connsiteY15-1216" fmla="*/ 684847 h 1580197"/>
                    <a:gd name="connsiteX16-1217" fmla="*/ 305241 w 940118"/>
                    <a:gd name="connsiteY16-1218" fmla="*/ 678329 h 1580197"/>
                    <a:gd name="connsiteX17-1219" fmla="*/ 305235 w 940118"/>
                    <a:gd name="connsiteY17-1220" fmla="*/ 678350 h 1580197"/>
                    <a:gd name="connsiteX18-1221" fmla="*/ 317183 w 940118"/>
                    <a:gd name="connsiteY18-1222" fmla="*/ 684847 h 1580197"/>
                    <a:gd name="connsiteX19-1223" fmla="*/ 260985 w 940118"/>
                    <a:gd name="connsiteY19-1224" fmla="*/ 1014413 h 1580197"/>
                    <a:gd name="connsiteX20-1225" fmla="*/ 342900 w 940118"/>
                    <a:gd name="connsiteY20-1226" fmla="*/ 1373505 h 1580197"/>
                    <a:gd name="connsiteX21-1227" fmla="*/ 546735 w 940118"/>
                    <a:gd name="connsiteY21-1228" fmla="*/ 1580197 h 1580197"/>
                    <a:gd name="connsiteX22-1229" fmla="*/ 285750 w 940118"/>
                    <a:gd name="connsiteY22-1230" fmla="*/ 1438275 h 1580197"/>
                    <a:gd name="connsiteX23-1231" fmla="*/ 81915 w 940118"/>
                    <a:gd name="connsiteY23-1232" fmla="*/ 1231583 h 1580197"/>
                    <a:gd name="connsiteX24-1233" fmla="*/ 0 w 940118"/>
                    <a:gd name="connsiteY24-1234" fmla="*/ 872490 h 1580197"/>
                    <a:gd name="connsiteX25-1235" fmla="*/ 56197 w 940118"/>
                    <a:gd name="connsiteY25-1236" fmla="*/ 542925 h 1580197"/>
                    <a:gd name="connsiteX26-1237" fmla="*/ 62441 w 940118"/>
                    <a:gd name="connsiteY26-1238" fmla="*/ 546321 h 1580197"/>
                    <a:gd name="connsiteX27-1239" fmla="*/ 62617 w 940118"/>
                    <a:gd name="connsiteY27-1240" fmla="*/ 545909 h 1580197"/>
                    <a:gd name="connsiteX28-1241" fmla="*/ 57150 w 940118"/>
                    <a:gd name="connsiteY28-1242" fmla="*/ 542925 h 1580197"/>
                    <a:gd name="connsiteX29-1243" fmla="*/ 107444 w 940118"/>
                    <a:gd name="connsiteY29-1244" fmla="*/ 431896 h 1580197"/>
                    <a:gd name="connsiteX30-1245" fmla="*/ 106680 w 940118"/>
                    <a:gd name="connsiteY30-1246" fmla="*/ 431483 h 1580197"/>
                    <a:gd name="connsiteX31-1247" fmla="*/ 161925 w 940118"/>
                    <a:gd name="connsiteY31-1248" fmla="*/ 341948 h 1580197"/>
                    <a:gd name="connsiteX32-1249" fmla="*/ 171758 w 940118"/>
                    <a:gd name="connsiteY32-1250" fmla="*/ 347295 h 1580197"/>
                    <a:gd name="connsiteX33-1251" fmla="*/ 171778 w 940118"/>
                    <a:gd name="connsiteY33-1252" fmla="*/ 347270 h 1580197"/>
                    <a:gd name="connsiteX34-1253" fmla="*/ 161925 w 940118"/>
                    <a:gd name="connsiteY34-1254" fmla="*/ 341948 h 1580197"/>
                    <a:gd name="connsiteX35-1255" fmla="*/ 227648 w 940118"/>
                    <a:gd name="connsiteY35-1256" fmla="*/ 258128 h 1580197"/>
                    <a:gd name="connsiteX36-1257" fmla="*/ 239906 w 940118"/>
                    <a:gd name="connsiteY36-1258" fmla="*/ 264794 h 1580197"/>
                    <a:gd name="connsiteX37-1259" fmla="*/ 240267 w 940118"/>
                    <a:gd name="connsiteY37-1260" fmla="*/ 264453 h 1580197"/>
                    <a:gd name="connsiteX38-1261" fmla="*/ 228600 w 940118"/>
                    <a:gd name="connsiteY38-1262" fmla="*/ 258128 h 1580197"/>
                    <a:gd name="connsiteX39-1263" fmla="*/ 242888 w 940118"/>
                    <a:gd name="connsiteY39-1264" fmla="*/ 241935 h 1580197"/>
                    <a:gd name="connsiteX40-1265" fmla="*/ 287315 w 940118"/>
                    <a:gd name="connsiteY40-1266" fmla="*/ 198453 h 1580197"/>
                    <a:gd name="connsiteX41-1267" fmla="*/ 286702 w 940118"/>
                    <a:gd name="connsiteY41-1268" fmla="*/ 198120 h 1580197"/>
                    <a:gd name="connsiteX42-1269" fmla="*/ 359092 w 940118"/>
                    <a:gd name="connsiteY42-1270" fmla="*/ 140970 h 1580197"/>
                    <a:gd name="connsiteX43-1271" fmla="*/ 378434 w 940118"/>
                    <a:gd name="connsiteY43-1272" fmla="*/ 151488 h 1580197"/>
                    <a:gd name="connsiteX44-1273" fmla="*/ 378837 w 940118"/>
                    <a:gd name="connsiteY44-1274" fmla="*/ 151226 h 1580197"/>
                    <a:gd name="connsiteX45-1275" fmla="*/ 360045 w 940118"/>
                    <a:gd name="connsiteY45-1276" fmla="*/ 140970 h 1580197"/>
                    <a:gd name="connsiteX46-1277" fmla="*/ 486263 w 940118"/>
                    <a:gd name="connsiteY46-1278" fmla="*/ 68845 h 1580197"/>
                    <a:gd name="connsiteX47-1279" fmla="*/ 485775 w 940118"/>
                    <a:gd name="connsiteY47-1280" fmla="*/ 68580 h 1580197"/>
                    <a:gd name="connsiteX48-1281" fmla="*/ 572452 w 940118"/>
                    <a:gd name="connsiteY48-1282" fmla="*/ 32385 h 1580197"/>
                    <a:gd name="connsiteX49-1283" fmla="*/ 595123 w 940118"/>
                    <a:gd name="connsiteY49-1284" fmla="*/ 44713 h 1580197"/>
                    <a:gd name="connsiteX50-1285" fmla="*/ 573405 w 940118"/>
                    <a:gd name="connsiteY50-1286" fmla="*/ 32385 h 1580197"/>
                    <a:gd name="connsiteX51-1287" fmla="*/ 679133 w 940118"/>
                    <a:gd name="connsiteY51-1288" fmla="*/ 0 h 1580197"/>
                    <a:gd name="connsiteX0-1289" fmla="*/ 679133 w 940118"/>
                    <a:gd name="connsiteY0-1290" fmla="*/ 0 h 1580197"/>
                    <a:gd name="connsiteX1-1291" fmla="*/ 940118 w 940118"/>
                    <a:gd name="connsiteY1-1292" fmla="*/ 140970 h 1580197"/>
                    <a:gd name="connsiteX2-1293" fmla="*/ 747299 w 940118"/>
                    <a:gd name="connsiteY2-1294" fmla="*/ 210278 h 1580197"/>
                    <a:gd name="connsiteX3-1295" fmla="*/ 747713 w 940118"/>
                    <a:gd name="connsiteY3-1296" fmla="*/ 210503 h 1580197"/>
                    <a:gd name="connsiteX4-1297" fmla="*/ 620078 w 940118"/>
                    <a:gd name="connsiteY4-1298" fmla="*/ 282893 h 1580197"/>
                    <a:gd name="connsiteX5-1299" fmla="*/ 620077 w 940118"/>
                    <a:gd name="connsiteY5-1300" fmla="*/ 282893 h 1580197"/>
                    <a:gd name="connsiteX6-1301" fmla="*/ 548076 w 940118"/>
                    <a:gd name="connsiteY6-1302" fmla="*/ 339736 h 1580197"/>
                    <a:gd name="connsiteX7-1303" fmla="*/ 548640 w 940118"/>
                    <a:gd name="connsiteY7-1304" fmla="*/ 340043 h 1580197"/>
                    <a:gd name="connsiteX8-1305" fmla="*/ 503873 w 940118"/>
                    <a:gd name="connsiteY8-1306" fmla="*/ 383858 h 1580197"/>
                    <a:gd name="connsiteX9-1307" fmla="*/ 488633 w 940118"/>
                    <a:gd name="connsiteY9-1308" fmla="*/ 399098 h 1580197"/>
                    <a:gd name="connsiteX10-1309" fmla="*/ 488633 w 940118"/>
                    <a:gd name="connsiteY10-1310" fmla="*/ 400050 h 1580197"/>
                    <a:gd name="connsiteX11-1311" fmla="*/ 422910 w 940118"/>
                    <a:gd name="connsiteY11-1312" fmla="*/ 482918 h 1580197"/>
                    <a:gd name="connsiteX12-1313" fmla="*/ 422910 w 940118"/>
                    <a:gd name="connsiteY12-1314" fmla="*/ 483870 h 1580197"/>
                    <a:gd name="connsiteX13-1315" fmla="*/ 367665 w 940118"/>
                    <a:gd name="connsiteY13-1316" fmla="*/ 572453 h 1580197"/>
                    <a:gd name="connsiteX14-1317" fmla="*/ 368618 w 940118"/>
                    <a:gd name="connsiteY14-1318" fmla="*/ 573405 h 1580197"/>
                    <a:gd name="connsiteX15-1319" fmla="*/ 317183 w 940118"/>
                    <a:gd name="connsiteY15-1320" fmla="*/ 684847 h 1580197"/>
                    <a:gd name="connsiteX16-1321" fmla="*/ 305241 w 940118"/>
                    <a:gd name="connsiteY16-1322" fmla="*/ 678329 h 1580197"/>
                    <a:gd name="connsiteX17-1323" fmla="*/ 305235 w 940118"/>
                    <a:gd name="connsiteY17-1324" fmla="*/ 678350 h 1580197"/>
                    <a:gd name="connsiteX18-1325" fmla="*/ 317183 w 940118"/>
                    <a:gd name="connsiteY18-1326" fmla="*/ 684847 h 1580197"/>
                    <a:gd name="connsiteX19-1327" fmla="*/ 260985 w 940118"/>
                    <a:gd name="connsiteY19-1328" fmla="*/ 1014413 h 1580197"/>
                    <a:gd name="connsiteX20-1329" fmla="*/ 342900 w 940118"/>
                    <a:gd name="connsiteY20-1330" fmla="*/ 1373505 h 1580197"/>
                    <a:gd name="connsiteX21-1331" fmla="*/ 546735 w 940118"/>
                    <a:gd name="connsiteY21-1332" fmla="*/ 1580197 h 1580197"/>
                    <a:gd name="connsiteX22-1333" fmla="*/ 285750 w 940118"/>
                    <a:gd name="connsiteY22-1334" fmla="*/ 1438275 h 1580197"/>
                    <a:gd name="connsiteX23-1335" fmla="*/ 81915 w 940118"/>
                    <a:gd name="connsiteY23-1336" fmla="*/ 1231583 h 1580197"/>
                    <a:gd name="connsiteX24-1337" fmla="*/ 0 w 940118"/>
                    <a:gd name="connsiteY24-1338" fmla="*/ 872490 h 1580197"/>
                    <a:gd name="connsiteX25-1339" fmla="*/ 56197 w 940118"/>
                    <a:gd name="connsiteY25-1340" fmla="*/ 542925 h 1580197"/>
                    <a:gd name="connsiteX26-1341" fmla="*/ 62441 w 940118"/>
                    <a:gd name="connsiteY26-1342" fmla="*/ 546321 h 1580197"/>
                    <a:gd name="connsiteX27-1343" fmla="*/ 62617 w 940118"/>
                    <a:gd name="connsiteY27-1344" fmla="*/ 545909 h 1580197"/>
                    <a:gd name="connsiteX28-1345" fmla="*/ 57150 w 940118"/>
                    <a:gd name="connsiteY28-1346" fmla="*/ 542925 h 1580197"/>
                    <a:gd name="connsiteX29-1347" fmla="*/ 107444 w 940118"/>
                    <a:gd name="connsiteY29-1348" fmla="*/ 431896 h 1580197"/>
                    <a:gd name="connsiteX30-1349" fmla="*/ 106680 w 940118"/>
                    <a:gd name="connsiteY30-1350" fmla="*/ 431483 h 1580197"/>
                    <a:gd name="connsiteX31-1351" fmla="*/ 161925 w 940118"/>
                    <a:gd name="connsiteY31-1352" fmla="*/ 341948 h 1580197"/>
                    <a:gd name="connsiteX32-1353" fmla="*/ 171758 w 940118"/>
                    <a:gd name="connsiteY32-1354" fmla="*/ 347295 h 1580197"/>
                    <a:gd name="connsiteX33-1355" fmla="*/ 171778 w 940118"/>
                    <a:gd name="connsiteY33-1356" fmla="*/ 347270 h 1580197"/>
                    <a:gd name="connsiteX34-1357" fmla="*/ 161925 w 940118"/>
                    <a:gd name="connsiteY34-1358" fmla="*/ 341948 h 1580197"/>
                    <a:gd name="connsiteX35-1359" fmla="*/ 227648 w 940118"/>
                    <a:gd name="connsiteY35-1360" fmla="*/ 258128 h 1580197"/>
                    <a:gd name="connsiteX36-1361" fmla="*/ 239906 w 940118"/>
                    <a:gd name="connsiteY36-1362" fmla="*/ 264794 h 1580197"/>
                    <a:gd name="connsiteX37-1363" fmla="*/ 240267 w 940118"/>
                    <a:gd name="connsiteY37-1364" fmla="*/ 264453 h 1580197"/>
                    <a:gd name="connsiteX38-1365" fmla="*/ 228600 w 940118"/>
                    <a:gd name="connsiteY38-1366" fmla="*/ 258128 h 1580197"/>
                    <a:gd name="connsiteX39-1367" fmla="*/ 242888 w 940118"/>
                    <a:gd name="connsiteY39-1368" fmla="*/ 241935 h 1580197"/>
                    <a:gd name="connsiteX40-1369" fmla="*/ 287315 w 940118"/>
                    <a:gd name="connsiteY40-1370" fmla="*/ 198453 h 1580197"/>
                    <a:gd name="connsiteX41-1371" fmla="*/ 286702 w 940118"/>
                    <a:gd name="connsiteY41-1372" fmla="*/ 198120 h 1580197"/>
                    <a:gd name="connsiteX42-1373" fmla="*/ 359092 w 940118"/>
                    <a:gd name="connsiteY42-1374" fmla="*/ 140970 h 1580197"/>
                    <a:gd name="connsiteX43-1375" fmla="*/ 378434 w 940118"/>
                    <a:gd name="connsiteY43-1376" fmla="*/ 151488 h 1580197"/>
                    <a:gd name="connsiteX44-1377" fmla="*/ 378837 w 940118"/>
                    <a:gd name="connsiteY44-1378" fmla="*/ 151226 h 1580197"/>
                    <a:gd name="connsiteX45-1379" fmla="*/ 486263 w 940118"/>
                    <a:gd name="connsiteY45-1380" fmla="*/ 68845 h 1580197"/>
                    <a:gd name="connsiteX46-1381" fmla="*/ 485775 w 940118"/>
                    <a:gd name="connsiteY46-1382" fmla="*/ 68580 h 1580197"/>
                    <a:gd name="connsiteX47-1383" fmla="*/ 572452 w 940118"/>
                    <a:gd name="connsiteY47-1384" fmla="*/ 32385 h 1580197"/>
                    <a:gd name="connsiteX48-1385" fmla="*/ 595123 w 940118"/>
                    <a:gd name="connsiteY48-1386" fmla="*/ 44713 h 1580197"/>
                    <a:gd name="connsiteX49-1387" fmla="*/ 573405 w 940118"/>
                    <a:gd name="connsiteY49-1388" fmla="*/ 32385 h 1580197"/>
                    <a:gd name="connsiteX50-1389" fmla="*/ 679133 w 940118"/>
                    <a:gd name="connsiteY50-1390" fmla="*/ 0 h 1580197"/>
                    <a:gd name="connsiteX0-1391" fmla="*/ 679133 w 940118"/>
                    <a:gd name="connsiteY0-1392" fmla="*/ 0 h 1580197"/>
                    <a:gd name="connsiteX1-1393" fmla="*/ 940118 w 940118"/>
                    <a:gd name="connsiteY1-1394" fmla="*/ 140970 h 1580197"/>
                    <a:gd name="connsiteX2-1395" fmla="*/ 747299 w 940118"/>
                    <a:gd name="connsiteY2-1396" fmla="*/ 210278 h 1580197"/>
                    <a:gd name="connsiteX3-1397" fmla="*/ 747713 w 940118"/>
                    <a:gd name="connsiteY3-1398" fmla="*/ 210503 h 1580197"/>
                    <a:gd name="connsiteX4-1399" fmla="*/ 620078 w 940118"/>
                    <a:gd name="connsiteY4-1400" fmla="*/ 282893 h 1580197"/>
                    <a:gd name="connsiteX5-1401" fmla="*/ 620077 w 940118"/>
                    <a:gd name="connsiteY5-1402" fmla="*/ 282893 h 1580197"/>
                    <a:gd name="connsiteX6-1403" fmla="*/ 548076 w 940118"/>
                    <a:gd name="connsiteY6-1404" fmla="*/ 339736 h 1580197"/>
                    <a:gd name="connsiteX7-1405" fmla="*/ 548640 w 940118"/>
                    <a:gd name="connsiteY7-1406" fmla="*/ 340043 h 1580197"/>
                    <a:gd name="connsiteX8-1407" fmla="*/ 503873 w 940118"/>
                    <a:gd name="connsiteY8-1408" fmla="*/ 383858 h 1580197"/>
                    <a:gd name="connsiteX9-1409" fmla="*/ 488633 w 940118"/>
                    <a:gd name="connsiteY9-1410" fmla="*/ 399098 h 1580197"/>
                    <a:gd name="connsiteX10-1411" fmla="*/ 488633 w 940118"/>
                    <a:gd name="connsiteY10-1412" fmla="*/ 400050 h 1580197"/>
                    <a:gd name="connsiteX11-1413" fmla="*/ 422910 w 940118"/>
                    <a:gd name="connsiteY11-1414" fmla="*/ 482918 h 1580197"/>
                    <a:gd name="connsiteX12-1415" fmla="*/ 422910 w 940118"/>
                    <a:gd name="connsiteY12-1416" fmla="*/ 483870 h 1580197"/>
                    <a:gd name="connsiteX13-1417" fmla="*/ 367665 w 940118"/>
                    <a:gd name="connsiteY13-1418" fmla="*/ 572453 h 1580197"/>
                    <a:gd name="connsiteX14-1419" fmla="*/ 368618 w 940118"/>
                    <a:gd name="connsiteY14-1420" fmla="*/ 573405 h 1580197"/>
                    <a:gd name="connsiteX15-1421" fmla="*/ 317183 w 940118"/>
                    <a:gd name="connsiteY15-1422" fmla="*/ 684847 h 1580197"/>
                    <a:gd name="connsiteX16-1423" fmla="*/ 305241 w 940118"/>
                    <a:gd name="connsiteY16-1424" fmla="*/ 678329 h 1580197"/>
                    <a:gd name="connsiteX17-1425" fmla="*/ 305235 w 940118"/>
                    <a:gd name="connsiteY17-1426" fmla="*/ 678350 h 1580197"/>
                    <a:gd name="connsiteX18-1427" fmla="*/ 317183 w 940118"/>
                    <a:gd name="connsiteY18-1428" fmla="*/ 684847 h 1580197"/>
                    <a:gd name="connsiteX19-1429" fmla="*/ 260985 w 940118"/>
                    <a:gd name="connsiteY19-1430" fmla="*/ 1014413 h 1580197"/>
                    <a:gd name="connsiteX20-1431" fmla="*/ 342900 w 940118"/>
                    <a:gd name="connsiteY20-1432" fmla="*/ 1373505 h 1580197"/>
                    <a:gd name="connsiteX21-1433" fmla="*/ 546735 w 940118"/>
                    <a:gd name="connsiteY21-1434" fmla="*/ 1580197 h 1580197"/>
                    <a:gd name="connsiteX22-1435" fmla="*/ 285750 w 940118"/>
                    <a:gd name="connsiteY22-1436" fmla="*/ 1438275 h 1580197"/>
                    <a:gd name="connsiteX23-1437" fmla="*/ 81915 w 940118"/>
                    <a:gd name="connsiteY23-1438" fmla="*/ 1231583 h 1580197"/>
                    <a:gd name="connsiteX24-1439" fmla="*/ 0 w 940118"/>
                    <a:gd name="connsiteY24-1440" fmla="*/ 872490 h 1580197"/>
                    <a:gd name="connsiteX25-1441" fmla="*/ 56197 w 940118"/>
                    <a:gd name="connsiteY25-1442" fmla="*/ 542925 h 1580197"/>
                    <a:gd name="connsiteX26-1443" fmla="*/ 62441 w 940118"/>
                    <a:gd name="connsiteY26-1444" fmla="*/ 546321 h 1580197"/>
                    <a:gd name="connsiteX27-1445" fmla="*/ 62617 w 940118"/>
                    <a:gd name="connsiteY27-1446" fmla="*/ 545909 h 1580197"/>
                    <a:gd name="connsiteX28-1447" fmla="*/ 57150 w 940118"/>
                    <a:gd name="connsiteY28-1448" fmla="*/ 542925 h 1580197"/>
                    <a:gd name="connsiteX29-1449" fmla="*/ 107444 w 940118"/>
                    <a:gd name="connsiteY29-1450" fmla="*/ 431896 h 1580197"/>
                    <a:gd name="connsiteX30-1451" fmla="*/ 106680 w 940118"/>
                    <a:gd name="connsiteY30-1452" fmla="*/ 431483 h 1580197"/>
                    <a:gd name="connsiteX31-1453" fmla="*/ 161925 w 940118"/>
                    <a:gd name="connsiteY31-1454" fmla="*/ 341948 h 1580197"/>
                    <a:gd name="connsiteX32-1455" fmla="*/ 171758 w 940118"/>
                    <a:gd name="connsiteY32-1456" fmla="*/ 347295 h 1580197"/>
                    <a:gd name="connsiteX33-1457" fmla="*/ 171778 w 940118"/>
                    <a:gd name="connsiteY33-1458" fmla="*/ 347270 h 1580197"/>
                    <a:gd name="connsiteX34-1459" fmla="*/ 161925 w 940118"/>
                    <a:gd name="connsiteY34-1460" fmla="*/ 341948 h 1580197"/>
                    <a:gd name="connsiteX35-1461" fmla="*/ 227648 w 940118"/>
                    <a:gd name="connsiteY35-1462" fmla="*/ 258128 h 1580197"/>
                    <a:gd name="connsiteX36-1463" fmla="*/ 239906 w 940118"/>
                    <a:gd name="connsiteY36-1464" fmla="*/ 264794 h 1580197"/>
                    <a:gd name="connsiteX37-1465" fmla="*/ 240267 w 940118"/>
                    <a:gd name="connsiteY37-1466" fmla="*/ 264453 h 1580197"/>
                    <a:gd name="connsiteX38-1467" fmla="*/ 228600 w 940118"/>
                    <a:gd name="connsiteY38-1468" fmla="*/ 258128 h 1580197"/>
                    <a:gd name="connsiteX39-1469" fmla="*/ 242888 w 940118"/>
                    <a:gd name="connsiteY39-1470" fmla="*/ 241935 h 1580197"/>
                    <a:gd name="connsiteX40-1471" fmla="*/ 287315 w 940118"/>
                    <a:gd name="connsiteY40-1472" fmla="*/ 198453 h 1580197"/>
                    <a:gd name="connsiteX41-1473" fmla="*/ 286702 w 940118"/>
                    <a:gd name="connsiteY41-1474" fmla="*/ 198120 h 1580197"/>
                    <a:gd name="connsiteX42-1475" fmla="*/ 359092 w 940118"/>
                    <a:gd name="connsiteY42-1476" fmla="*/ 140970 h 1580197"/>
                    <a:gd name="connsiteX43-1477" fmla="*/ 378434 w 940118"/>
                    <a:gd name="connsiteY43-1478" fmla="*/ 151488 h 1580197"/>
                    <a:gd name="connsiteX44-1479" fmla="*/ 486263 w 940118"/>
                    <a:gd name="connsiteY44-1480" fmla="*/ 68845 h 1580197"/>
                    <a:gd name="connsiteX45-1481" fmla="*/ 485775 w 940118"/>
                    <a:gd name="connsiteY45-1482" fmla="*/ 68580 h 1580197"/>
                    <a:gd name="connsiteX46-1483" fmla="*/ 572452 w 940118"/>
                    <a:gd name="connsiteY46-1484" fmla="*/ 32385 h 1580197"/>
                    <a:gd name="connsiteX47-1485" fmla="*/ 595123 w 940118"/>
                    <a:gd name="connsiteY47-1486" fmla="*/ 44713 h 1580197"/>
                    <a:gd name="connsiteX48-1487" fmla="*/ 573405 w 940118"/>
                    <a:gd name="connsiteY48-1488" fmla="*/ 32385 h 1580197"/>
                    <a:gd name="connsiteX49-1489" fmla="*/ 679133 w 940118"/>
                    <a:gd name="connsiteY49-1490" fmla="*/ 0 h 1580197"/>
                    <a:gd name="connsiteX0-1491" fmla="*/ 679133 w 940118"/>
                    <a:gd name="connsiteY0-1492" fmla="*/ 0 h 1580197"/>
                    <a:gd name="connsiteX1-1493" fmla="*/ 940118 w 940118"/>
                    <a:gd name="connsiteY1-1494" fmla="*/ 140970 h 1580197"/>
                    <a:gd name="connsiteX2-1495" fmla="*/ 747299 w 940118"/>
                    <a:gd name="connsiteY2-1496" fmla="*/ 210278 h 1580197"/>
                    <a:gd name="connsiteX3-1497" fmla="*/ 747713 w 940118"/>
                    <a:gd name="connsiteY3-1498" fmla="*/ 210503 h 1580197"/>
                    <a:gd name="connsiteX4-1499" fmla="*/ 620078 w 940118"/>
                    <a:gd name="connsiteY4-1500" fmla="*/ 282893 h 1580197"/>
                    <a:gd name="connsiteX5-1501" fmla="*/ 620077 w 940118"/>
                    <a:gd name="connsiteY5-1502" fmla="*/ 282893 h 1580197"/>
                    <a:gd name="connsiteX6-1503" fmla="*/ 548076 w 940118"/>
                    <a:gd name="connsiteY6-1504" fmla="*/ 339736 h 1580197"/>
                    <a:gd name="connsiteX7-1505" fmla="*/ 548640 w 940118"/>
                    <a:gd name="connsiteY7-1506" fmla="*/ 340043 h 1580197"/>
                    <a:gd name="connsiteX8-1507" fmla="*/ 503873 w 940118"/>
                    <a:gd name="connsiteY8-1508" fmla="*/ 383858 h 1580197"/>
                    <a:gd name="connsiteX9-1509" fmla="*/ 488633 w 940118"/>
                    <a:gd name="connsiteY9-1510" fmla="*/ 399098 h 1580197"/>
                    <a:gd name="connsiteX10-1511" fmla="*/ 488633 w 940118"/>
                    <a:gd name="connsiteY10-1512" fmla="*/ 400050 h 1580197"/>
                    <a:gd name="connsiteX11-1513" fmla="*/ 422910 w 940118"/>
                    <a:gd name="connsiteY11-1514" fmla="*/ 482918 h 1580197"/>
                    <a:gd name="connsiteX12-1515" fmla="*/ 422910 w 940118"/>
                    <a:gd name="connsiteY12-1516" fmla="*/ 483870 h 1580197"/>
                    <a:gd name="connsiteX13-1517" fmla="*/ 367665 w 940118"/>
                    <a:gd name="connsiteY13-1518" fmla="*/ 572453 h 1580197"/>
                    <a:gd name="connsiteX14-1519" fmla="*/ 368618 w 940118"/>
                    <a:gd name="connsiteY14-1520" fmla="*/ 573405 h 1580197"/>
                    <a:gd name="connsiteX15-1521" fmla="*/ 317183 w 940118"/>
                    <a:gd name="connsiteY15-1522" fmla="*/ 684847 h 1580197"/>
                    <a:gd name="connsiteX16-1523" fmla="*/ 305241 w 940118"/>
                    <a:gd name="connsiteY16-1524" fmla="*/ 678329 h 1580197"/>
                    <a:gd name="connsiteX17-1525" fmla="*/ 305235 w 940118"/>
                    <a:gd name="connsiteY17-1526" fmla="*/ 678350 h 1580197"/>
                    <a:gd name="connsiteX18-1527" fmla="*/ 317183 w 940118"/>
                    <a:gd name="connsiteY18-1528" fmla="*/ 684847 h 1580197"/>
                    <a:gd name="connsiteX19-1529" fmla="*/ 260985 w 940118"/>
                    <a:gd name="connsiteY19-1530" fmla="*/ 1014413 h 1580197"/>
                    <a:gd name="connsiteX20-1531" fmla="*/ 342900 w 940118"/>
                    <a:gd name="connsiteY20-1532" fmla="*/ 1373505 h 1580197"/>
                    <a:gd name="connsiteX21-1533" fmla="*/ 546735 w 940118"/>
                    <a:gd name="connsiteY21-1534" fmla="*/ 1580197 h 1580197"/>
                    <a:gd name="connsiteX22-1535" fmla="*/ 285750 w 940118"/>
                    <a:gd name="connsiteY22-1536" fmla="*/ 1438275 h 1580197"/>
                    <a:gd name="connsiteX23-1537" fmla="*/ 81915 w 940118"/>
                    <a:gd name="connsiteY23-1538" fmla="*/ 1231583 h 1580197"/>
                    <a:gd name="connsiteX24-1539" fmla="*/ 0 w 940118"/>
                    <a:gd name="connsiteY24-1540" fmla="*/ 872490 h 1580197"/>
                    <a:gd name="connsiteX25-1541" fmla="*/ 56197 w 940118"/>
                    <a:gd name="connsiteY25-1542" fmla="*/ 542925 h 1580197"/>
                    <a:gd name="connsiteX26-1543" fmla="*/ 62441 w 940118"/>
                    <a:gd name="connsiteY26-1544" fmla="*/ 546321 h 1580197"/>
                    <a:gd name="connsiteX27-1545" fmla="*/ 62617 w 940118"/>
                    <a:gd name="connsiteY27-1546" fmla="*/ 545909 h 1580197"/>
                    <a:gd name="connsiteX28-1547" fmla="*/ 57150 w 940118"/>
                    <a:gd name="connsiteY28-1548" fmla="*/ 542925 h 1580197"/>
                    <a:gd name="connsiteX29-1549" fmla="*/ 107444 w 940118"/>
                    <a:gd name="connsiteY29-1550" fmla="*/ 431896 h 1580197"/>
                    <a:gd name="connsiteX30-1551" fmla="*/ 106680 w 940118"/>
                    <a:gd name="connsiteY30-1552" fmla="*/ 431483 h 1580197"/>
                    <a:gd name="connsiteX31-1553" fmla="*/ 161925 w 940118"/>
                    <a:gd name="connsiteY31-1554" fmla="*/ 341948 h 1580197"/>
                    <a:gd name="connsiteX32-1555" fmla="*/ 171758 w 940118"/>
                    <a:gd name="connsiteY32-1556" fmla="*/ 347295 h 1580197"/>
                    <a:gd name="connsiteX33-1557" fmla="*/ 171778 w 940118"/>
                    <a:gd name="connsiteY33-1558" fmla="*/ 347270 h 1580197"/>
                    <a:gd name="connsiteX34-1559" fmla="*/ 161925 w 940118"/>
                    <a:gd name="connsiteY34-1560" fmla="*/ 341948 h 1580197"/>
                    <a:gd name="connsiteX35-1561" fmla="*/ 227648 w 940118"/>
                    <a:gd name="connsiteY35-1562" fmla="*/ 258128 h 1580197"/>
                    <a:gd name="connsiteX36-1563" fmla="*/ 239906 w 940118"/>
                    <a:gd name="connsiteY36-1564" fmla="*/ 264794 h 1580197"/>
                    <a:gd name="connsiteX37-1565" fmla="*/ 240267 w 940118"/>
                    <a:gd name="connsiteY37-1566" fmla="*/ 264453 h 1580197"/>
                    <a:gd name="connsiteX38-1567" fmla="*/ 228600 w 940118"/>
                    <a:gd name="connsiteY38-1568" fmla="*/ 258128 h 1580197"/>
                    <a:gd name="connsiteX39-1569" fmla="*/ 242888 w 940118"/>
                    <a:gd name="connsiteY39-1570" fmla="*/ 241935 h 1580197"/>
                    <a:gd name="connsiteX40-1571" fmla="*/ 287315 w 940118"/>
                    <a:gd name="connsiteY40-1572" fmla="*/ 198453 h 1580197"/>
                    <a:gd name="connsiteX41-1573" fmla="*/ 286702 w 940118"/>
                    <a:gd name="connsiteY41-1574" fmla="*/ 198120 h 1580197"/>
                    <a:gd name="connsiteX42-1575" fmla="*/ 359092 w 940118"/>
                    <a:gd name="connsiteY42-1576" fmla="*/ 140970 h 1580197"/>
                    <a:gd name="connsiteX43-1577" fmla="*/ 486263 w 940118"/>
                    <a:gd name="connsiteY43-1578" fmla="*/ 68845 h 1580197"/>
                    <a:gd name="connsiteX44-1579" fmla="*/ 485775 w 940118"/>
                    <a:gd name="connsiteY44-1580" fmla="*/ 68580 h 1580197"/>
                    <a:gd name="connsiteX45-1581" fmla="*/ 572452 w 940118"/>
                    <a:gd name="connsiteY45-1582" fmla="*/ 32385 h 1580197"/>
                    <a:gd name="connsiteX46-1583" fmla="*/ 595123 w 940118"/>
                    <a:gd name="connsiteY46-1584" fmla="*/ 44713 h 1580197"/>
                    <a:gd name="connsiteX47-1585" fmla="*/ 573405 w 940118"/>
                    <a:gd name="connsiteY47-1586" fmla="*/ 32385 h 1580197"/>
                    <a:gd name="connsiteX48-1587" fmla="*/ 679133 w 940118"/>
                    <a:gd name="connsiteY48-1588" fmla="*/ 0 h 1580197"/>
                    <a:gd name="connsiteX0-1589" fmla="*/ 679133 w 940118"/>
                    <a:gd name="connsiteY0-1590" fmla="*/ 0 h 1580197"/>
                    <a:gd name="connsiteX1-1591" fmla="*/ 940118 w 940118"/>
                    <a:gd name="connsiteY1-1592" fmla="*/ 140970 h 1580197"/>
                    <a:gd name="connsiteX2-1593" fmla="*/ 747299 w 940118"/>
                    <a:gd name="connsiteY2-1594" fmla="*/ 210278 h 1580197"/>
                    <a:gd name="connsiteX3-1595" fmla="*/ 747713 w 940118"/>
                    <a:gd name="connsiteY3-1596" fmla="*/ 210503 h 1580197"/>
                    <a:gd name="connsiteX4-1597" fmla="*/ 620078 w 940118"/>
                    <a:gd name="connsiteY4-1598" fmla="*/ 282893 h 1580197"/>
                    <a:gd name="connsiteX5-1599" fmla="*/ 620077 w 940118"/>
                    <a:gd name="connsiteY5-1600" fmla="*/ 282893 h 1580197"/>
                    <a:gd name="connsiteX6-1601" fmla="*/ 548076 w 940118"/>
                    <a:gd name="connsiteY6-1602" fmla="*/ 339736 h 1580197"/>
                    <a:gd name="connsiteX7-1603" fmla="*/ 548640 w 940118"/>
                    <a:gd name="connsiteY7-1604" fmla="*/ 340043 h 1580197"/>
                    <a:gd name="connsiteX8-1605" fmla="*/ 503873 w 940118"/>
                    <a:gd name="connsiteY8-1606" fmla="*/ 383858 h 1580197"/>
                    <a:gd name="connsiteX9-1607" fmla="*/ 488633 w 940118"/>
                    <a:gd name="connsiteY9-1608" fmla="*/ 399098 h 1580197"/>
                    <a:gd name="connsiteX10-1609" fmla="*/ 488633 w 940118"/>
                    <a:gd name="connsiteY10-1610" fmla="*/ 400050 h 1580197"/>
                    <a:gd name="connsiteX11-1611" fmla="*/ 422910 w 940118"/>
                    <a:gd name="connsiteY11-1612" fmla="*/ 482918 h 1580197"/>
                    <a:gd name="connsiteX12-1613" fmla="*/ 422910 w 940118"/>
                    <a:gd name="connsiteY12-1614" fmla="*/ 483870 h 1580197"/>
                    <a:gd name="connsiteX13-1615" fmla="*/ 367665 w 940118"/>
                    <a:gd name="connsiteY13-1616" fmla="*/ 572453 h 1580197"/>
                    <a:gd name="connsiteX14-1617" fmla="*/ 368618 w 940118"/>
                    <a:gd name="connsiteY14-1618" fmla="*/ 573405 h 1580197"/>
                    <a:gd name="connsiteX15-1619" fmla="*/ 317183 w 940118"/>
                    <a:gd name="connsiteY15-1620" fmla="*/ 684847 h 1580197"/>
                    <a:gd name="connsiteX16-1621" fmla="*/ 305241 w 940118"/>
                    <a:gd name="connsiteY16-1622" fmla="*/ 678329 h 1580197"/>
                    <a:gd name="connsiteX17-1623" fmla="*/ 305235 w 940118"/>
                    <a:gd name="connsiteY17-1624" fmla="*/ 678350 h 1580197"/>
                    <a:gd name="connsiteX18-1625" fmla="*/ 317183 w 940118"/>
                    <a:gd name="connsiteY18-1626" fmla="*/ 684847 h 1580197"/>
                    <a:gd name="connsiteX19-1627" fmla="*/ 260985 w 940118"/>
                    <a:gd name="connsiteY19-1628" fmla="*/ 1014413 h 1580197"/>
                    <a:gd name="connsiteX20-1629" fmla="*/ 342900 w 940118"/>
                    <a:gd name="connsiteY20-1630" fmla="*/ 1373505 h 1580197"/>
                    <a:gd name="connsiteX21-1631" fmla="*/ 546735 w 940118"/>
                    <a:gd name="connsiteY21-1632" fmla="*/ 1580197 h 1580197"/>
                    <a:gd name="connsiteX22-1633" fmla="*/ 285750 w 940118"/>
                    <a:gd name="connsiteY22-1634" fmla="*/ 1438275 h 1580197"/>
                    <a:gd name="connsiteX23-1635" fmla="*/ 81915 w 940118"/>
                    <a:gd name="connsiteY23-1636" fmla="*/ 1231583 h 1580197"/>
                    <a:gd name="connsiteX24-1637" fmla="*/ 0 w 940118"/>
                    <a:gd name="connsiteY24-1638" fmla="*/ 872490 h 1580197"/>
                    <a:gd name="connsiteX25-1639" fmla="*/ 56197 w 940118"/>
                    <a:gd name="connsiteY25-1640" fmla="*/ 542925 h 1580197"/>
                    <a:gd name="connsiteX26-1641" fmla="*/ 62441 w 940118"/>
                    <a:gd name="connsiteY26-1642" fmla="*/ 546321 h 1580197"/>
                    <a:gd name="connsiteX27-1643" fmla="*/ 62617 w 940118"/>
                    <a:gd name="connsiteY27-1644" fmla="*/ 545909 h 1580197"/>
                    <a:gd name="connsiteX28-1645" fmla="*/ 57150 w 940118"/>
                    <a:gd name="connsiteY28-1646" fmla="*/ 542925 h 1580197"/>
                    <a:gd name="connsiteX29-1647" fmla="*/ 107444 w 940118"/>
                    <a:gd name="connsiteY29-1648" fmla="*/ 431896 h 1580197"/>
                    <a:gd name="connsiteX30-1649" fmla="*/ 106680 w 940118"/>
                    <a:gd name="connsiteY30-1650" fmla="*/ 431483 h 1580197"/>
                    <a:gd name="connsiteX31-1651" fmla="*/ 161925 w 940118"/>
                    <a:gd name="connsiteY31-1652" fmla="*/ 341948 h 1580197"/>
                    <a:gd name="connsiteX32-1653" fmla="*/ 171758 w 940118"/>
                    <a:gd name="connsiteY32-1654" fmla="*/ 347295 h 1580197"/>
                    <a:gd name="connsiteX33-1655" fmla="*/ 171778 w 940118"/>
                    <a:gd name="connsiteY33-1656" fmla="*/ 347270 h 1580197"/>
                    <a:gd name="connsiteX34-1657" fmla="*/ 161925 w 940118"/>
                    <a:gd name="connsiteY34-1658" fmla="*/ 341948 h 1580197"/>
                    <a:gd name="connsiteX35-1659" fmla="*/ 227648 w 940118"/>
                    <a:gd name="connsiteY35-1660" fmla="*/ 258128 h 1580197"/>
                    <a:gd name="connsiteX36-1661" fmla="*/ 239906 w 940118"/>
                    <a:gd name="connsiteY36-1662" fmla="*/ 264794 h 1580197"/>
                    <a:gd name="connsiteX37-1663" fmla="*/ 240267 w 940118"/>
                    <a:gd name="connsiteY37-1664" fmla="*/ 264453 h 1580197"/>
                    <a:gd name="connsiteX38-1665" fmla="*/ 228600 w 940118"/>
                    <a:gd name="connsiteY38-1666" fmla="*/ 258128 h 1580197"/>
                    <a:gd name="connsiteX39-1667" fmla="*/ 287315 w 940118"/>
                    <a:gd name="connsiteY39-1668" fmla="*/ 198453 h 1580197"/>
                    <a:gd name="connsiteX40-1669" fmla="*/ 286702 w 940118"/>
                    <a:gd name="connsiteY40-1670" fmla="*/ 198120 h 1580197"/>
                    <a:gd name="connsiteX41-1671" fmla="*/ 359092 w 940118"/>
                    <a:gd name="connsiteY41-1672" fmla="*/ 140970 h 1580197"/>
                    <a:gd name="connsiteX42-1673" fmla="*/ 486263 w 940118"/>
                    <a:gd name="connsiteY42-1674" fmla="*/ 68845 h 1580197"/>
                    <a:gd name="connsiteX43-1675" fmla="*/ 485775 w 940118"/>
                    <a:gd name="connsiteY43-1676" fmla="*/ 68580 h 1580197"/>
                    <a:gd name="connsiteX44-1677" fmla="*/ 572452 w 940118"/>
                    <a:gd name="connsiteY44-1678" fmla="*/ 32385 h 1580197"/>
                    <a:gd name="connsiteX45-1679" fmla="*/ 595123 w 940118"/>
                    <a:gd name="connsiteY45-1680" fmla="*/ 44713 h 1580197"/>
                    <a:gd name="connsiteX46-1681" fmla="*/ 573405 w 940118"/>
                    <a:gd name="connsiteY46-1682" fmla="*/ 32385 h 1580197"/>
                    <a:gd name="connsiteX47-1683" fmla="*/ 679133 w 940118"/>
                    <a:gd name="connsiteY47-1684" fmla="*/ 0 h 1580197"/>
                    <a:gd name="connsiteX0-1685" fmla="*/ 679133 w 940118"/>
                    <a:gd name="connsiteY0-1686" fmla="*/ 0 h 1580197"/>
                    <a:gd name="connsiteX1-1687" fmla="*/ 940118 w 940118"/>
                    <a:gd name="connsiteY1-1688" fmla="*/ 140970 h 1580197"/>
                    <a:gd name="connsiteX2-1689" fmla="*/ 747299 w 940118"/>
                    <a:gd name="connsiteY2-1690" fmla="*/ 210278 h 1580197"/>
                    <a:gd name="connsiteX3-1691" fmla="*/ 747713 w 940118"/>
                    <a:gd name="connsiteY3-1692" fmla="*/ 210503 h 1580197"/>
                    <a:gd name="connsiteX4-1693" fmla="*/ 620078 w 940118"/>
                    <a:gd name="connsiteY4-1694" fmla="*/ 282893 h 1580197"/>
                    <a:gd name="connsiteX5-1695" fmla="*/ 620077 w 940118"/>
                    <a:gd name="connsiteY5-1696" fmla="*/ 282893 h 1580197"/>
                    <a:gd name="connsiteX6-1697" fmla="*/ 548076 w 940118"/>
                    <a:gd name="connsiteY6-1698" fmla="*/ 339736 h 1580197"/>
                    <a:gd name="connsiteX7-1699" fmla="*/ 548640 w 940118"/>
                    <a:gd name="connsiteY7-1700" fmla="*/ 340043 h 1580197"/>
                    <a:gd name="connsiteX8-1701" fmla="*/ 503873 w 940118"/>
                    <a:gd name="connsiteY8-1702" fmla="*/ 383858 h 1580197"/>
                    <a:gd name="connsiteX9-1703" fmla="*/ 488633 w 940118"/>
                    <a:gd name="connsiteY9-1704" fmla="*/ 399098 h 1580197"/>
                    <a:gd name="connsiteX10-1705" fmla="*/ 488633 w 940118"/>
                    <a:gd name="connsiteY10-1706" fmla="*/ 400050 h 1580197"/>
                    <a:gd name="connsiteX11-1707" fmla="*/ 422910 w 940118"/>
                    <a:gd name="connsiteY11-1708" fmla="*/ 482918 h 1580197"/>
                    <a:gd name="connsiteX12-1709" fmla="*/ 422910 w 940118"/>
                    <a:gd name="connsiteY12-1710" fmla="*/ 483870 h 1580197"/>
                    <a:gd name="connsiteX13-1711" fmla="*/ 367665 w 940118"/>
                    <a:gd name="connsiteY13-1712" fmla="*/ 572453 h 1580197"/>
                    <a:gd name="connsiteX14-1713" fmla="*/ 368618 w 940118"/>
                    <a:gd name="connsiteY14-1714" fmla="*/ 573405 h 1580197"/>
                    <a:gd name="connsiteX15-1715" fmla="*/ 317183 w 940118"/>
                    <a:gd name="connsiteY15-1716" fmla="*/ 684847 h 1580197"/>
                    <a:gd name="connsiteX16-1717" fmla="*/ 305241 w 940118"/>
                    <a:gd name="connsiteY16-1718" fmla="*/ 678329 h 1580197"/>
                    <a:gd name="connsiteX17-1719" fmla="*/ 305235 w 940118"/>
                    <a:gd name="connsiteY17-1720" fmla="*/ 678350 h 1580197"/>
                    <a:gd name="connsiteX18-1721" fmla="*/ 317183 w 940118"/>
                    <a:gd name="connsiteY18-1722" fmla="*/ 684847 h 1580197"/>
                    <a:gd name="connsiteX19-1723" fmla="*/ 260985 w 940118"/>
                    <a:gd name="connsiteY19-1724" fmla="*/ 1014413 h 1580197"/>
                    <a:gd name="connsiteX20-1725" fmla="*/ 342900 w 940118"/>
                    <a:gd name="connsiteY20-1726" fmla="*/ 1373505 h 1580197"/>
                    <a:gd name="connsiteX21-1727" fmla="*/ 546735 w 940118"/>
                    <a:gd name="connsiteY21-1728" fmla="*/ 1580197 h 1580197"/>
                    <a:gd name="connsiteX22-1729" fmla="*/ 285750 w 940118"/>
                    <a:gd name="connsiteY22-1730" fmla="*/ 1438275 h 1580197"/>
                    <a:gd name="connsiteX23-1731" fmla="*/ 81915 w 940118"/>
                    <a:gd name="connsiteY23-1732" fmla="*/ 1231583 h 1580197"/>
                    <a:gd name="connsiteX24-1733" fmla="*/ 0 w 940118"/>
                    <a:gd name="connsiteY24-1734" fmla="*/ 872490 h 1580197"/>
                    <a:gd name="connsiteX25-1735" fmla="*/ 56197 w 940118"/>
                    <a:gd name="connsiteY25-1736" fmla="*/ 542925 h 1580197"/>
                    <a:gd name="connsiteX26-1737" fmla="*/ 62441 w 940118"/>
                    <a:gd name="connsiteY26-1738" fmla="*/ 546321 h 1580197"/>
                    <a:gd name="connsiteX27-1739" fmla="*/ 62617 w 940118"/>
                    <a:gd name="connsiteY27-1740" fmla="*/ 545909 h 1580197"/>
                    <a:gd name="connsiteX28-1741" fmla="*/ 57150 w 940118"/>
                    <a:gd name="connsiteY28-1742" fmla="*/ 542925 h 1580197"/>
                    <a:gd name="connsiteX29-1743" fmla="*/ 107444 w 940118"/>
                    <a:gd name="connsiteY29-1744" fmla="*/ 431896 h 1580197"/>
                    <a:gd name="connsiteX30-1745" fmla="*/ 106680 w 940118"/>
                    <a:gd name="connsiteY30-1746" fmla="*/ 431483 h 1580197"/>
                    <a:gd name="connsiteX31-1747" fmla="*/ 161925 w 940118"/>
                    <a:gd name="connsiteY31-1748" fmla="*/ 341948 h 1580197"/>
                    <a:gd name="connsiteX32-1749" fmla="*/ 171758 w 940118"/>
                    <a:gd name="connsiteY32-1750" fmla="*/ 347295 h 1580197"/>
                    <a:gd name="connsiteX33-1751" fmla="*/ 171778 w 940118"/>
                    <a:gd name="connsiteY33-1752" fmla="*/ 347270 h 1580197"/>
                    <a:gd name="connsiteX34-1753" fmla="*/ 161925 w 940118"/>
                    <a:gd name="connsiteY34-1754" fmla="*/ 341948 h 1580197"/>
                    <a:gd name="connsiteX35-1755" fmla="*/ 227648 w 940118"/>
                    <a:gd name="connsiteY35-1756" fmla="*/ 258128 h 1580197"/>
                    <a:gd name="connsiteX36-1757" fmla="*/ 239906 w 940118"/>
                    <a:gd name="connsiteY36-1758" fmla="*/ 264794 h 1580197"/>
                    <a:gd name="connsiteX37-1759" fmla="*/ 228600 w 940118"/>
                    <a:gd name="connsiteY37-1760" fmla="*/ 258128 h 1580197"/>
                    <a:gd name="connsiteX38-1761" fmla="*/ 287315 w 940118"/>
                    <a:gd name="connsiteY38-1762" fmla="*/ 198453 h 1580197"/>
                    <a:gd name="connsiteX39-1763" fmla="*/ 286702 w 940118"/>
                    <a:gd name="connsiteY39-1764" fmla="*/ 198120 h 1580197"/>
                    <a:gd name="connsiteX40-1765" fmla="*/ 359092 w 940118"/>
                    <a:gd name="connsiteY40-1766" fmla="*/ 140970 h 1580197"/>
                    <a:gd name="connsiteX41-1767" fmla="*/ 486263 w 940118"/>
                    <a:gd name="connsiteY41-1768" fmla="*/ 68845 h 1580197"/>
                    <a:gd name="connsiteX42-1769" fmla="*/ 485775 w 940118"/>
                    <a:gd name="connsiteY42-1770" fmla="*/ 68580 h 1580197"/>
                    <a:gd name="connsiteX43-1771" fmla="*/ 572452 w 940118"/>
                    <a:gd name="connsiteY43-1772" fmla="*/ 32385 h 1580197"/>
                    <a:gd name="connsiteX44-1773" fmla="*/ 595123 w 940118"/>
                    <a:gd name="connsiteY44-1774" fmla="*/ 44713 h 1580197"/>
                    <a:gd name="connsiteX45-1775" fmla="*/ 573405 w 940118"/>
                    <a:gd name="connsiteY45-1776" fmla="*/ 32385 h 1580197"/>
                    <a:gd name="connsiteX46-1777" fmla="*/ 679133 w 940118"/>
                    <a:gd name="connsiteY46-1778" fmla="*/ 0 h 1580197"/>
                    <a:gd name="connsiteX0-1779" fmla="*/ 679133 w 940118"/>
                    <a:gd name="connsiteY0-1780" fmla="*/ 0 h 1580197"/>
                    <a:gd name="connsiteX1-1781" fmla="*/ 940118 w 940118"/>
                    <a:gd name="connsiteY1-1782" fmla="*/ 140970 h 1580197"/>
                    <a:gd name="connsiteX2-1783" fmla="*/ 747299 w 940118"/>
                    <a:gd name="connsiteY2-1784" fmla="*/ 210278 h 1580197"/>
                    <a:gd name="connsiteX3-1785" fmla="*/ 747713 w 940118"/>
                    <a:gd name="connsiteY3-1786" fmla="*/ 210503 h 1580197"/>
                    <a:gd name="connsiteX4-1787" fmla="*/ 620078 w 940118"/>
                    <a:gd name="connsiteY4-1788" fmla="*/ 282893 h 1580197"/>
                    <a:gd name="connsiteX5-1789" fmla="*/ 620077 w 940118"/>
                    <a:gd name="connsiteY5-1790" fmla="*/ 282893 h 1580197"/>
                    <a:gd name="connsiteX6-1791" fmla="*/ 548076 w 940118"/>
                    <a:gd name="connsiteY6-1792" fmla="*/ 339736 h 1580197"/>
                    <a:gd name="connsiteX7-1793" fmla="*/ 548640 w 940118"/>
                    <a:gd name="connsiteY7-1794" fmla="*/ 340043 h 1580197"/>
                    <a:gd name="connsiteX8-1795" fmla="*/ 503873 w 940118"/>
                    <a:gd name="connsiteY8-1796" fmla="*/ 383858 h 1580197"/>
                    <a:gd name="connsiteX9-1797" fmla="*/ 488633 w 940118"/>
                    <a:gd name="connsiteY9-1798" fmla="*/ 399098 h 1580197"/>
                    <a:gd name="connsiteX10-1799" fmla="*/ 488633 w 940118"/>
                    <a:gd name="connsiteY10-1800" fmla="*/ 400050 h 1580197"/>
                    <a:gd name="connsiteX11-1801" fmla="*/ 422910 w 940118"/>
                    <a:gd name="connsiteY11-1802" fmla="*/ 482918 h 1580197"/>
                    <a:gd name="connsiteX12-1803" fmla="*/ 422910 w 940118"/>
                    <a:gd name="connsiteY12-1804" fmla="*/ 483870 h 1580197"/>
                    <a:gd name="connsiteX13-1805" fmla="*/ 367665 w 940118"/>
                    <a:gd name="connsiteY13-1806" fmla="*/ 572453 h 1580197"/>
                    <a:gd name="connsiteX14-1807" fmla="*/ 368618 w 940118"/>
                    <a:gd name="connsiteY14-1808" fmla="*/ 573405 h 1580197"/>
                    <a:gd name="connsiteX15-1809" fmla="*/ 317183 w 940118"/>
                    <a:gd name="connsiteY15-1810" fmla="*/ 684847 h 1580197"/>
                    <a:gd name="connsiteX16-1811" fmla="*/ 305241 w 940118"/>
                    <a:gd name="connsiteY16-1812" fmla="*/ 678329 h 1580197"/>
                    <a:gd name="connsiteX17-1813" fmla="*/ 305235 w 940118"/>
                    <a:gd name="connsiteY17-1814" fmla="*/ 678350 h 1580197"/>
                    <a:gd name="connsiteX18-1815" fmla="*/ 317183 w 940118"/>
                    <a:gd name="connsiteY18-1816" fmla="*/ 684847 h 1580197"/>
                    <a:gd name="connsiteX19-1817" fmla="*/ 260985 w 940118"/>
                    <a:gd name="connsiteY19-1818" fmla="*/ 1014413 h 1580197"/>
                    <a:gd name="connsiteX20-1819" fmla="*/ 342900 w 940118"/>
                    <a:gd name="connsiteY20-1820" fmla="*/ 1373505 h 1580197"/>
                    <a:gd name="connsiteX21-1821" fmla="*/ 546735 w 940118"/>
                    <a:gd name="connsiteY21-1822" fmla="*/ 1580197 h 1580197"/>
                    <a:gd name="connsiteX22-1823" fmla="*/ 285750 w 940118"/>
                    <a:gd name="connsiteY22-1824" fmla="*/ 1438275 h 1580197"/>
                    <a:gd name="connsiteX23-1825" fmla="*/ 81915 w 940118"/>
                    <a:gd name="connsiteY23-1826" fmla="*/ 1231583 h 1580197"/>
                    <a:gd name="connsiteX24-1827" fmla="*/ 0 w 940118"/>
                    <a:gd name="connsiteY24-1828" fmla="*/ 872490 h 1580197"/>
                    <a:gd name="connsiteX25-1829" fmla="*/ 56197 w 940118"/>
                    <a:gd name="connsiteY25-1830" fmla="*/ 542925 h 1580197"/>
                    <a:gd name="connsiteX26-1831" fmla="*/ 62441 w 940118"/>
                    <a:gd name="connsiteY26-1832" fmla="*/ 546321 h 1580197"/>
                    <a:gd name="connsiteX27-1833" fmla="*/ 62617 w 940118"/>
                    <a:gd name="connsiteY27-1834" fmla="*/ 545909 h 1580197"/>
                    <a:gd name="connsiteX28-1835" fmla="*/ 57150 w 940118"/>
                    <a:gd name="connsiteY28-1836" fmla="*/ 542925 h 1580197"/>
                    <a:gd name="connsiteX29-1837" fmla="*/ 107444 w 940118"/>
                    <a:gd name="connsiteY29-1838" fmla="*/ 431896 h 1580197"/>
                    <a:gd name="connsiteX30-1839" fmla="*/ 106680 w 940118"/>
                    <a:gd name="connsiteY30-1840" fmla="*/ 431483 h 1580197"/>
                    <a:gd name="connsiteX31-1841" fmla="*/ 161925 w 940118"/>
                    <a:gd name="connsiteY31-1842" fmla="*/ 341948 h 1580197"/>
                    <a:gd name="connsiteX32-1843" fmla="*/ 171758 w 940118"/>
                    <a:gd name="connsiteY32-1844" fmla="*/ 347295 h 1580197"/>
                    <a:gd name="connsiteX33-1845" fmla="*/ 171778 w 940118"/>
                    <a:gd name="connsiteY33-1846" fmla="*/ 347270 h 1580197"/>
                    <a:gd name="connsiteX34-1847" fmla="*/ 161925 w 940118"/>
                    <a:gd name="connsiteY34-1848" fmla="*/ 341948 h 1580197"/>
                    <a:gd name="connsiteX35-1849" fmla="*/ 227648 w 940118"/>
                    <a:gd name="connsiteY35-1850" fmla="*/ 258128 h 1580197"/>
                    <a:gd name="connsiteX36-1851" fmla="*/ 239906 w 940118"/>
                    <a:gd name="connsiteY36-1852" fmla="*/ 264794 h 1580197"/>
                    <a:gd name="connsiteX37-1853" fmla="*/ 287315 w 940118"/>
                    <a:gd name="connsiteY37-1854" fmla="*/ 198453 h 1580197"/>
                    <a:gd name="connsiteX38-1855" fmla="*/ 286702 w 940118"/>
                    <a:gd name="connsiteY38-1856" fmla="*/ 198120 h 1580197"/>
                    <a:gd name="connsiteX39-1857" fmla="*/ 359092 w 940118"/>
                    <a:gd name="connsiteY39-1858" fmla="*/ 140970 h 1580197"/>
                    <a:gd name="connsiteX40-1859" fmla="*/ 486263 w 940118"/>
                    <a:gd name="connsiteY40-1860" fmla="*/ 68845 h 1580197"/>
                    <a:gd name="connsiteX41-1861" fmla="*/ 485775 w 940118"/>
                    <a:gd name="connsiteY41-1862" fmla="*/ 68580 h 1580197"/>
                    <a:gd name="connsiteX42-1863" fmla="*/ 572452 w 940118"/>
                    <a:gd name="connsiteY42-1864" fmla="*/ 32385 h 1580197"/>
                    <a:gd name="connsiteX43-1865" fmla="*/ 595123 w 940118"/>
                    <a:gd name="connsiteY43-1866" fmla="*/ 44713 h 1580197"/>
                    <a:gd name="connsiteX44-1867" fmla="*/ 573405 w 940118"/>
                    <a:gd name="connsiteY44-1868" fmla="*/ 32385 h 1580197"/>
                    <a:gd name="connsiteX45-1869" fmla="*/ 679133 w 940118"/>
                    <a:gd name="connsiteY45-1870" fmla="*/ 0 h 1580197"/>
                    <a:gd name="connsiteX0-1871" fmla="*/ 679133 w 940118"/>
                    <a:gd name="connsiteY0-1872" fmla="*/ 0 h 1580197"/>
                    <a:gd name="connsiteX1-1873" fmla="*/ 940118 w 940118"/>
                    <a:gd name="connsiteY1-1874" fmla="*/ 140970 h 1580197"/>
                    <a:gd name="connsiteX2-1875" fmla="*/ 747299 w 940118"/>
                    <a:gd name="connsiteY2-1876" fmla="*/ 210278 h 1580197"/>
                    <a:gd name="connsiteX3-1877" fmla="*/ 747713 w 940118"/>
                    <a:gd name="connsiteY3-1878" fmla="*/ 210503 h 1580197"/>
                    <a:gd name="connsiteX4-1879" fmla="*/ 620078 w 940118"/>
                    <a:gd name="connsiteY4-1880" fmla="*/ 282893 h 1580197"/>
                    <a:gd name="connsiteX5-1881" fmla="*/ 620077 w 940118"/>
                    <a:gd name="connsiteY5-1882" fmla="*/ 282893 h 1580197"/>
                    <a:gd name="connsiteX6-1883" fmla="*/ 548076 w 940118"/>
                    <a:gd name="connsiteY6-1884" fmla="*/ 339736 h 1580197"/>
                    <a:gd name="connsiteX7-1885" fmla="*/ 548640 w 940118"/>
                    <a:gd name="connsiteY7-1886" fmla="*/ 340043 h 1580197"/>
                    <a:gd name="connsiteX8-1887" fmla="*/ 503873 w 940118"/>
                    <a:gd name="connsiteY8-1888" fmla="*/ 383858 h 1580197"/>
                    <a:gd name="connsiteX9-1889" fmla="*/ 488633 w 940118"/>
                    <a:gd name="connsiteY9-1890" fmla="*/ 399098 h 1580197"/>
                    <a:gd name="connsiteX10-1891" fmla="*/ 488633 w 940118"/>
                    <a:gd name="connsiteY10-1892" fmla="*/ 400050 h 1580197"/>
                    <a:gd name="connsiteX11-1893" fmla="*/ 422910 w 940118"/>
                    <a:gd name="connsiteY11-1894" fmla="*/ 482918 h 1580197"/>
                    <a:gd name="connsiteX12-1895" fmla="*/ 422910 w 940118"/>
                    <a:gd name="connsiteY12-1896" fmla="*/ 483870 h 1580197"/>
                    <a:gd name="connsiteX13-1897" fmla="*/ 367665 w 940118"/>
                    <a:gd name="connsiteY13-1898" fmla="*/ 572453 h 1580197"/>
                    <a:gd name="connsiteX14-1899" fmla="*/ 368618 w 940118"/>
                    <a:gd name="connsiteY14-1900" fmla="*/ 573405 h 1580197"/>
                    <a:gd name="connsiteX15-1901" fmla="*/ 317183 w 940118"/>
                    <a:gd name="connsiteY15-1902" fmla="*/ 684847 h 1580197"/>
                    <a:gd name="connsiteX16-1903" fmla="*/ 305241 w 940118"/>
                    <a:gd name="connsiteY16-1904" fmla="*/ 678329 h 1580197"/>
                    <a:gd name="connsiteX17-1905" fmla="*/ 305235 w 940118"/>
                    <a:gd name="connsiteY17-1906" fmla="*/ 678350 h 1580197"/>
                    <a:gd name="connsiteX18-1907" fmla="*/ 317183 w 940118"/>
                    <a:gd name="connsiteY18-1908" fmla="*/ 684847 h 1580197"/>
                    <a:gd name="connsiteX19-1909" fmla="*/ 260985 w 940118"/>
                    <a:gd name="connsiteY19-1910" fmla="*/ 1014413 h 1580197"/>
                    <a:gd name="connsiteX20-1911" fmla="*/ 342900 w 940118"/>
                    <a:gd name="connsiteY20-1912" fmla="*/ 1373505 h 1580197"/>
                    <a:gd name="connsiteX21-1913" fmla="*/ 546735 w 940118"/>
                    <a:gd name="connsiteY21-1914" fmla="*/ 1580197 h 1580197"/>
                    <a:gd name="connsiteX22-1915" fmla="*/ 285750 w 940118"/>
                    <a:gd name="connsiteY22-1916" fmla="*/ 1438275 h 1580197"/>
                    <a:gd name="connsiteX23-1917" fmla="*/ 81915 w 940118"/>
                    <a:gd name="connsiteY23-1918" fmla="*/ 1231583 h 1580197"/>
                    <a:gd name="connsiteX24-1919" fmla="*/ 0 w 940118"/>
                    <a:gd name="connsiteY24-1920" fmla="*/ 872490 h 1580197"/>
                    <a:gd name="connsiteX25-1921" fmla="*/ 56197 w 940118"/>
                    <a:gd name="connsiteY25-1922" fmla="*/ 542925 h 1580197"/>
                    <a:gd name="connsiteX26-1923" fmla="*/ 62441 w 940118"/>
                    <a:gd name="connsiteY26-1924" fmla="*/ 546321 h 1580197"/>
                    <a:gd name="connsiteX27-1925" fmla="*/ 62617 w 940118"/>
                    <a:gd name="connsiteY27-1926" fmla="*/ 545909 h 1580197"/>
                    <a:gd name="connsiteX28-1927" fmla="*/ 57150 w 940118"/>
                    <a:gd name="connsiteY28-1928" fmla="*/ 542925 h 1580197"/>
                    <a:gd name="connsiteX29-1929" fmla="*/ 107444 w 940118"/>
                    <a:gd name="connsiteY29-1930" fmla="*/ 431896 h 1580197"/>
                    <a:gd name="connsiteX30-1931" fmla="*/ 106680 w 940118"/>
                    <a:gd name="connsiteY30-1932" fmla="*/ 431483 h 1580197"/>
                    <a:gd name="connsiteX31-1933" fmla="*/ 161925 w 940118"/>
                    <a:gd name="connsiteY31-1934" fmla="*/ 341948 h 1580197"/>
                    <a:gd name="connsiteX32-1935" fmla="*/ 171758 w 940118"/>
                    <a:gd name="connsiteY32-1936" fmla="*/ 347295 h 1580197"/>
                    <a:gd name="connsiteX33-1937" fmla="*/ 171778 w 940118"/>
                    <a:gd name="connsiteY33-1938" fmla="*/ 347270 h 1580197"/>
                    <a:gd name="connsiteX34-1939" fmla="*/ 161925 w 940118"/>
                    <a:gd name="connsiteY34-1940" fmla="*/ 341948 h 1580197"/>
                    <a:gd name="connsiteX35-1941" fmla="*/ 227648 w 940118"/>
                    <a:gd name="connsiteY35-1942" fmla="*/ 258128 h 1580197"/>
                    <a:gd name="connsiteX36-1943" fmla="*/ 287315 w 940118"/>
                    <a:gd name="connsiteY36-1944" fmla="*/ 198453 h 1580197"/>
                    <a:gd name="connsiteX37-1945" fmla="*/ 286702 w 940118"/>
                    <a:gd name="connsiteY37-1946" fmla="*/ 198120 h 1580197"/>
                    <a:gd name="connsiteX38-1947" fmla="*/ 359092 w 940118"/>
                    <a:gd name="connsiteY38-1948" fmla="*/ 140970 h 1580197"/>
                    <a:gd name="connsiteX39-1949" fmla="*/ 486263 w 940118"/>
                    <a:gd name="connsiteY39-1950" fmla="*/ 68845 h 1580197"/>
                    <a:gd name="connsiteX40-1951" fmla="*/ 485775 w 940118"/>
                    <a:gd name="connsiteY40-1952" fmla="*/ 68580 h 1580197"/>
                    <a:gd name="connsiteX41-1953" fmla="*/ 572452 w 940118"/>
                    <a:gd name="connsiteY41-1954" fmla="*/ 32385 h 1580197"/>
                    <a:gd name="connsiteX42-1955" fmla="*/ 595123 w 940118"/>
                    <a:gd name="connsiteY42-1956" fmla="*/ 44713 h 1580197"/>
                    <a:gd name="connsiteX43-1957" fmla="*/ 573405 w 940118"/>
                    <a:gd name="connsiteY43-1958" fmla="*/ 32385 h 1580197"/>
                    <a:gd name="connsiteX44-1959" fmla="*/ 679133 w 940118"/>
                    <a:gd name="connsiteY44-1960" fmla="*/ 0 h 1580197"/>
                    <a:gd name="connsiteX0-1961" fmla="*/ 679133 w 940118"/>
                    <a:gd name="connsiteY0-1962" fmla="*/ 0 h 1580197"/>
                    <a:gd name="connsiteX1-1963" fmla="*/ 940118 w 940118"/>
                    <a:gd name="connsiteY1-1964" fmla="*/ 140970 h 1580197"/>
                    <a:gd name="connsiteX2-1965" fmla="*/ 747299 w 940118"/>
                    <a:gd name="connsiteY2-1966" fmla="*/ 210278 h 1580197"/>
                    <a:gd name="connsiteX3-1967" fmla="*/ 747713 w 940118"/>
                    <a:gd name="connsiteY3-1968" fmla="*/ 210503 h 1580197"/>
                    <a:gd name="connsiteX4-1969" fmla="*/ 620078 w 940118"/>
                    <a:gd name="connsiteY4-1970" fmla="*/ 282893 h 1580197"/>
                    <a:gd name="connsiteX5-1971" fmla="*/ 620077 w 940118"/>
                    <a:gd name="connsiteY5-1972" fmla="*/ 282893 h 1580197"/>
                    <a:gd name="connsiteX6-1973" fmla="*/ 548076 w 940118"/>
                    <a:gd name="connsiteY6-1974" fmla="*/ 339736 h 1580197"/>
                    <a:gd name="connsiteX7-1975" fmla="*/ 548640 w 940118"/>
                    <a:gd name="connsiteY7-1976" fmla="*/ 340043 h 1580197"/>
                    <a:gd name="connsiteX8-1977" fmla="*/ 503873 w 940118"/>
                    <a:gd name="connsiteY8-1978" fmla="*/ 383858 h 1580197"/>
                    <a:gd name="connsiteX9-1979" fmla="*/ 488633 w 940118"/>
                    <a:gd name="connsiteY9-1980" fmla="*/ 399098 h 1580197"/>
                    <a:gd name="connsiteX10-1981" fmla="*/ 488633 w 940118"/>
                    <a:gd name="connsiteY10-1982" fmla="*/ 400050 h 1580197"/>
                    <a:gd name="connsiteX11-1983" fmla="*/ 422910 w 940118"/>
                    <a:gd name="connsiteY11-1984" fmla="*/ 482918 h 1580197"/>
                    <a:gd name="connsiteX12-1985" fmla="*/ 422910 w 940118"/>
                    <a:gd name="connsiteY12-1986" fmla="*/ 483870 h 1580197"/>
                    <a:gd name="connsiteX13-1987" fmla="*/ 367665 w 940118"/>
                    <a:gd name="connsiteY13-1988" fmla="*/ 572453 h 1580197"/>
                    <a:gd name="connsiteX14-1989" fmla="*/ 368618 w 940118"/>
                    <a:gd name="connsiteY14-1990" fmla="*/ 573405 h 1580197"/>
                    <a:gd name="connsiteX15-1991" fmla="*/ 317183 w 940118"/>
                    <a:gd name="connsiteY15-1992" fmla="*/ 684847 h 1580197"/>
                    <a:gd name="connsiteX16-1993" fmla="*/ 305241 w 940118"/>
                    <a:gd name="connsiteY16-1994" fmla="*/ 678329 h 1580197"/>
                    <a:gd name="connsiteX17-1995" fmla="*/ 305235 w 940118"/>
                    <a:gd name="connsiteY17-1996" fmla="*/ 678350 h 1580197"/>
                    <a:gd name="connsiteX18-1997" fmla="*/ 317183 w 940118"/>
                    <a:gd name="connsiteY18-1998" fmla="*/ 684847 h 1580197"/>
                    <a:gd name="connsiteX19-1999" fmla="*/ 260985 w 940118"/>
                    <a:gd name="connsiteY19-2000" fmla="*/ 1014413 h 1580197"/>
                    <a:gd name="connsiteX20-2001" fmla="*/ 342900 w 940118"/>
                    <a:gd name="connsiteY20-2002" fmla="*/ 1373505 h 1580197"/>
                    <a:gd name="connsiteX21-2003" fmla="*/ 546735 w 940118"/>
                    <a:gd name="connsiteY21-2004" fmla="*/ 1580197 h 1580197"/>
                    <a:gd name="connsiteX22-2005" fmla="*/ 285750 w 940118"/>
                    <a:gd name="connsiteY22-2006" fmla="*/ 1438275 h 1580197"/>
                    <a:gd name="connsiteX23-2007" fmla="*/ 81915 w 940118"/>
                    <a:gd name="connsiteY23-2008" fmla="*/ 1231583 h 1580197"/>
                    <a:gd name="connsiteX24-2009" fmla="*/ 0 w 940118"/>
                    <a:gd name="connsiteY24-2010" fmla="*/ 872490 h 1580197"/>
                    <a:gd name="connsiteX25-2011" fmla="*/ 56197 w 940118"/>
                    <a:gd name="connsiteY25-2012" fmla="*/ 542925 h 1580197"/>
                    <a:gd name="connsiteX26-2013" fmla="*/ 62441 w 940118"/>
                    <a:gd name="connsiteY26-2014" fmla="*/ 546321 h 1580197"/>
                    <a:gd name="connsiteX27-2015" fmla="*/ 62617 w 940118"/>
                    <a:gd name="connsiteY27-2016" fmla="*/ 545909 h 1580197"/>
                    <a:gd name="connsiteX28-2017" fmla="*/ 57150 w 940118"/>
                    <a:gd name="connsiteY28-2018" fmla="*/ 542925 h 1580197"/>
                    <a:gd name="connsiteX29-2019" fmla="*/ 107444 w 940118"/>
                    <a:gd name="connsiteY29-2020" fmla="*/ 431896 h 1580197"/>
                    <a:gd name="connsiteX30-2021" fmla="*/ 106680 w 940118"/>
                    <a:gd name="connsiteY30-2022" fmla="*/ 431483 h 1580197"/>
                    <a:gd name="connsiteX31-2023" fmla="*/ 161925 w 940118"/>
                    <a:gd name="connsiteY31-2024" fmla="*/ 341948 h 1580197"/>
                    <a:gd name="connsiteX32-2025" fmla="*/ 171758 w 940118"/>
                    <a:gd name="connsiteY32-2026" fmla="*/ 347295 h 1580197"/>
                    <a:gd name="connsiteX33-2027" fmla="*/ 161925 w 940118"/>
                    <a:gd name="connsiteY33-2028" fmla="*/ 341948 h 1580197"/>
                    <a:gd name="connsiteX34-2029" fmla="*/ 227648 w 940118"/>
                    <a:gd name="connsiteY34-2030" fmla="*/ 258128 h 1580197"/>
                    <a:gd name="connsiteX35-2031" fmla="*/ 287315 w 940118"/>
                    <a:gd name="connsiteY35-2032" fmla="*/ 198453 h 1580197"/>
                    <a:gd name="connsiteX36-2033" fmla="*/ 286702 w 940118"/>
                    <a:gd name="connsiteY36-2034" fmla="*/ 198120 h 1580197"/>
                    <a:gd name="connsiteX37-2035" fmla="*/ 359092 w 940118"/>
                    <a:gd name="connsiteY37-2036" fmla="*/ 140970 h 1580197"/>
                    <a:gd name="connsiteX38-2037" fmla="*/ 486263 w 940118"/>
                    <a:gd name="connsiteY38-2038" fmla="*/ 68845 h 1580197"/>
                    <a:gd name="connsiteX39-2039" fmla="*/ 485775 w 940118"/>
                    <a:gd name="connsiteY39-2040" fmla="*/ 68580 h 1580197"/>
                    <a:gd name="connsiteX40-2041" fmla="*/ 572452 w 940118"/>
                    <a:gd name="connsiteY40-2042" fmla="*/ 32385 h 1580197"/>
                    <a:gd name="connsiteX41-2043" fmla="*/ 595123 w 940118"/>
                    <a:gd name="connsiteY41-2044" fmla="*/ 44713 h 1580197"/>
                    <a:gd name="connsiteX42-2045" fmla="*/ 573405 w 940118"/>
                    <a:gd name="connsiteY42-2046" fmla="*/ 32385 h 1580197"/>
                    <a:gd name="connsiteX43-2047" fmla="*/ 679133 w 940118"/>
                    <a:gd name="connsiteY43-2048" fmla="*/ 0 h 1580197"/>
                    <a:gd name="connsiteX0-2049" fmla="*/ 679133 w 940118"/>
                    <a:gd name="connsiteY0-2050" fmla="*/ 0 h 1580197"/>
                    <a:gd name="connsiteX1-2051" fmla="*/ 940118 w 940118"/>
                    <a:gd name="connsiteY1-2052" fmla="*/ 140970 h 1580197"/>
                    <a:gd name="connsiteX2-2053" fmla="*/ 747299 w 940118"/>
                    <a:gd name="connsiteY2-2054" fmla="*/ 210278 h 1580197"/>
                    <a:gd name="connsiteX3-2055" fmla="*/ 747713 w 940118"/>
                    <a:gd name="connsiteY3-2056" fmla="*/ 210503 h 1580197"/>
                    <a:gd name="connsiteX4-2057" fmla="*/ 620078 w 940118"/>
                    <a:gd name="connsiteY4-2058" fmla="*/ 282893 h 1580197"/>
                    <a:gd name="connsiteX5-2059" fmla="*/ 620077 w 940118"/>
                    <a:gd name="connsiteY5-2060" fmla="*/ 282893 h 1580197"/>
                    <a:gd name="connsiteX6-2061" fmla="*/ 548076 w 940118"/>
                    <a:gd name="connsiteY6-2062" fmla="*/ 339736 h 1580197"/>
                    <a:gd name="connsiteX7-2063" fmla="*/ 548640 w 940118"/>
                    <a:gd name="connsiteY7-2064" fmla="*/ 340043 h 1580197"/>
                    <a:gd name="connsiteX8-2065" fmla="*/ 503873 w 940118"/>
                    <a:gd name="connsiteY8-2066" fmla="*/ 383858 h 1580197"/>
                    <a:gd name="connsiteX9-2067" fmla="*/ 488633 w 940118"/>
                    <a:gd name="connsiteY9-2068" fmla="*/ 399098 h 1580197"/>
                    <a:gd name="connsiteX10-2069" fmla="*/ 488633 w 940118"/>
                    <a:gd name="connsiteY10-2070" fmla="*/ 400050 h 1580197"/>
                    <a:gd name="connsiteX11-2071" fmla="*/ 422910 w 940118"/>
                    <a:gd name="connsiteY11-2072" fmla="*/ 482918 h 1580197"/>
                    <a:gd name="connsiteX12-2073" fmla="*/ 422910 w 940118"/>
                    <a:gd name="connsiteY12-2074" fmla="*/ 483870 h 1580197"/>
                    <a:gd name="connsiteX13-2075" fmla="*/ 367665 w 940118"/>
                    <a:gd name="connsiteY13-2076" fmla="*/ 572453 h 1580197"/>
                    <a:gd name="connsiteX14-2077" fmla="*/ 368618 w 940118"/>
                    <a:gd name="connsiteY14-2078" fmla="*/ 573405 h 1580197"/>
                    <a:gd name="connsiteX15-2079" fmla="*/ 317183 w 940118"/>
                    <a:gd name="connsiteY15-2080" fmla="*/ 684847 h 1580197"/>
                    <a:gd name="connsiteX16-2081" fmla="*/ 305241 w 940118"/>
                    <a:gd name="connsiteY16-2082" fmla="*/ 678329 h 1580197"/>
                    <a:gd name="connsiteX17-2083" fmla="*/ 305235 w 940118"/>
                    <a:gd name="connsiteY17-2084" fmla="*/ 678350 h 1580197"/>
                    <a:gd name="connsiteX18-2085" fmla="*/ 317183 w 940118"/>
                    <a:gd name="connsiteY18-2086" fmla="*/ 684847 h 1580197"/>
                    <a:gd name="connsiteX19-2087" fmla="*/ 260985 w 940118"/>
                    <a:gd name="connsiteY19-2088" fmla="*/ 1014413 h 1580197"/>
                    <a:gd name="connsiteX20-2089" fmla="*/ 342900 w 940118"/>
                    <a:gd name="connsiteY20-2090" fmla="*/ 1373505 h 1580197"/>
                    <a:gd name="connsiteX21-2091" fmla="*/ 546735 w 940118"/>
                    <a:gd name="connsiteY21-2092" fmla="*/ 1580197 h 1580197"/>
                    <a:gd name="connsiteX22-2093" fmla="*/ 285750 w 940118"/>
                    <a:gd name="connsiteY22-2094" fmla="*/ 1438275 h 1580197"/>
                    <a:gd name="connsiteX23-2095" fmla="*/ 81915 w 940118"/>
                    <a:gd name="connsiteY23-2096" fmla="*/ 1231583 h 1580197"/>
                    <a:gd name="connsiteX24-2097" fmla="*/ 0 w 940118"/>
                    <a:gd name="connsiteY24-2098" fmla="*/ 872490 h 1580197"/>
                    <a:gd name="connsiteX25-2099" fmla="*/ 56197 w 940118"/>
                    <a:gd name="connsiteY25-2100" fmla="*/ 542925 h 1580197"/>
                    <a:gd name="connsiteX26-2101" fmla="*/ 62441 w 940118"/>
                    <a:gd name="connsiteY26-2102" fmla="*/ 546321 h 1580197"/>
                    <a:gd name="connsiteX27-2103" fmla="*/ 62617 w 940118"/>
                    <a:gd name="connsiteY27-2104" fmla="*/ 545909 h 1580197"/>
                    <a:gd name="connsiteX28-2105" fmla="*/ 57150 w 940118"/>
                    <a:gd name="connsiteY28-2106" fmla="*/ 542925 h 1580197"/>
                    <a:gd name="connsiteX29-2107" fmla="*/ 107444 w 940118"/>
                    <a:gd name="connsiteY29-2108" fmla="*/ 431896 h 1580197"/>
                    <a:gd name="connsiteX30-2109" fmla="*/ 106680 w 940118"/>
                    <a:gd name="connsiteY30-2110" fmla="*/ 431483 h 1580197"/>
                    <a:gd name="connsiteX31-2111" fmla="*/ 161925 w 940118"/>
                    <a:gd name="connsiteY31-2112" fmla="*/ 341948 h 1580197"/>
                    <a:gd name="connsiteX32-2113" fmla="*/ 171758 w 940118"/>
                    <a:gd name="connsiteY32-2114" fmla="*/ 347295 h 1580197"/>
                    <a:gd name="connsiteX33-2115" fmla="*/ 227648 w 940118"/>
                    <a:gd name="connsiteY33-2116" fmla="*/ 258128 h 1580197"/>
                    <a:gd name="connsiteX34-2117" fmla="*/ 287315 w 940118"/>
                    <a:gd name="connsiteY34-2118" fmla="*/ 198453 h 1580197"/>
                    <a:gd name="connsiteX35-2119" fmla="*/ 286702 w 940118"/>
                    <a:gd name="connsiteY35-2120" fmla="*/ 198120 h 1580197"/>
                    <a:gd name="connsiteX36-2121" fmla="*/ 359092 w 940118"/>
                    <a:gd name="connsiteY36-2122" fmla="*/ 140970 h 1580197"/>
                    <a:gd name="connsiteX37-2123" fmla="*/ 486263 w 940118"/>
                    <a:gd name="connsiteY37-2124" fmla="*/ 68845 h 1580197"/>
                    <a:gd name="connsiteX38-2125" fmla="*/ 485775 w 940118"/>
                    <a:gd name="connsiteY38-2126" fmla="*/ 68580 h 1580197"/>
                    <a:gd name="connsiteX39-2127" fmla="*/ 572452 w 940118"/>
                    <a:gd name="connsiteY39-2128" fmla="*/ 32385 h 1580197"/>
                    <a:gd name="connsiteX40-2129" fmla="*/ 595123 w 940118"/>
                    <a:gd name="connsiteY40-2130" fmla="*/ 44713 h 1580197"/>
                    <a:gd name="connsiteX41-2131" fmla="*/ 573405 w 940118"/>
                    <a:gd name="connsiteY41-2132" fmla="*/ 32385 h 1580197"/>
                    <a:gd name="connsiteX42-2133" fmla="*/ 679133 w 940118"/>
                    <a:gd name="connsiteY42-2134" fmla="*/ 0 h 1580197"/>
                    <a:gd name="connsiteX0-2135" fmla="*/ 679133 w 940118"/>
                    <a:gd name="connsiteY0-2136" fmla="*/ 0 h 1580197"/>
                    <a:gd name="connsiteX1-2137" fmla="*/ 940118 w 940118"/>
                    <a:gd name="connsiteY1-2138" fmla="*/ 140970 h 1580197"/>
                    <a:gd name="connsiteX2-2139" fmla="*/ 747299 w 940118"/>
                    <a:gd name="connsiteY2-2140" fmla="*/ 210278 h 1580197"/>
                    <a:gd name="connsiteX3-2141" fmla="*/ 747713 w 940118"/>
                    <a:gd name="connsiteY3-2142" fmla="*/ 210503 h 1580197"/>
                    <a:gd name="connsiteX4-2143" fmla="*/ 620078 w 940118"/>
                    <a:gd name="connsiteY4-2144" fmla="*/ 282893 h 1580197"/>
                    <a:gd name="connsiteX5-2145" fmla="*/ 620077 w 940118"/>
                    <a:gd name="connsiteY5-2146" fmla="*/ 282893 h 1580197"/>
                    <a:gd name="connsiteX6-2147" fmla="*/ 548076 w 940118"/>
                    <a:gd name="connsiteY6-2148" fmla="*/ 339736 h 1580197"/>
                    <a:gd name="connsiteX7-2149" fmla="*/ 548640 w 940118"/>
                    <a:gd name="connsiteY7-2150" fmla="*/ 340043 h 1580197"/>
                    <a:gd name="connsiteX8-2151" fmla="*/ 503873 w 940118"/>
                    <a:gd name="connsiteY8-2152" fmla="*/ 383858 h 1580197"/>
                    <a:gd name="connsiteX9-2153" fmla="*/ 488633 w 940118"/>
                    <a:gd name="connsiteY9-2154" fmla="*/ 399098 h 1580197"/>
                    <a:gd name="connsiteX10-2155" fmla="*/ 488633 w 940118"/>
                    <a:gd name="connsiteY10-2156" fmla="*/ 400050 h 1580197"/>
                    <a:gd name="connsiteX11-2157" fmla="*/ 422910 w 940118"/>
                    <a:gd name="connsiteY11-2158" fmla="*/ 482918 h 1580197"/>
                    <a:gd name="connsiteX12-2159" fmla="*/ 422910 w 940118"/>
                    <a:gd name="connsiteY12-2160" fmla="*/ 483870 h 1580197"/>
                    <a:gd name="connsiteX13-2161" fmla="*/ 367665 w 940118"/>
                    <a:gd name="connsiteY13-2162" fmla="*/ 572453 h 1580197"/>
                    <a:gd name="connsiteX14-2163" fmla="*/ 368618 w 940118"/>
                    <a:gd name="connsiteY14-2164" fmla="*/ 573405 h 1580197"/>
                    <a:gd name="connsiteX15-2165" fmla="*/ 317183 w 940118"/>
                    <a:gd name="connsiteY15-2166" fmla="*/ 684847 h 1580197"/>
                    <a:gd name="connsiteX16-2167" fmla="*/ 305241 w 940118"/>
                    <a:gd name="connsiteY16-2168" fmla="*/ 678329 h 1580197"/>
                    <a:gd name="connsiteX17-2169" fmla="*/ 305235 w 940118"/>
                    <a:gd name="connsiteY17-2170" fmla="*/ 678350 h 1580197"/>
                    <a:gd name="connsiteX18-2171" fmla="*/ 317183 w 940118"/>
                    <a:gd name="connsiteY18-2172" fmla="*/ 684847 h 1580197"/>
                    <a:gd name="connsiteX19-2173" fmla="*/ 260985 w 940118"/>
                    <a:gd name="connsiteY19-2174" fmla="*/ 1014413 h 1580197"/>
                    <a:gd name="connsiteX20-2175" fmla="*/ 342900 w 940118"/>
                    <a:gd name="connsiteY20-2176" fmla="*/ 1373505 h 1580197"/>
                    <a:gd name="connsiteX21-2177" fmla="*/ 546735 w 940118"/>
                    <a:gd name="connsiteY21-2178" fmla="*/ 1580197 h 1580197"/>
                    <a:gd name="connsiteX22-2179" fmla="*/ 285750 w 940118"/>
                    <a:gd name="connsiteY22-2180" fmla="*/ 1438275 h 1580197"/>
                    <a:gd name="connsiteX23-2181" fmla="*/ 81915 w 940118"/>
                    <a:gd name="connsiteY23-2182" fmla="*/ 1231583 h 1580197"/>
                    <a:gd name="connsiteX24-2183" fmla="*/ 0 w 940118"/>
                    <a:gd name="connsiteY24-2184" fmla="*/ 872490 h 1580197"/>
                    <a:gd name="connsiteX25-2185" fmla="*/ 56197 w 940118"/>
                    <a:gd name="connsiteY25-2186" fmla="*/ 542925 h 1580197"/>
                    <a:gd name="connsiteX26-2187" fmla="*/ 62441 w 940118"/>
                    <a:gd name="connsiteY26-2188" fmla="*/ 546321 h 1580197"/>
                    <a:gd name="connsiteX27-2189" fmla="*/ 62617 w 940118"/>
                    <a:gd name="connsiteY27-2190" fmla="*/ 545909 h 1580197"/>
                    <a:gd name="connsiteX28-2191" fmla="*/ 57150 w 940118"/>
                    <a:gd name="connsiteY28-2192" fmla="*/ 542925 h 1580197"/>
                    <a:gd name="connsiteX29-2193" fmla="*/ 107444 w 940118"/>
                    <a:gd name="connsiteY29-2194" fmla="*/ 431896 h 1580197"/>
                    <a:gd name="connsiteX30-2195" fmla="*/ 106680 w 940118"/>
                    <a:gd name="connsiteY30-2196" fmla="*/ 431483 h 1580197"/>
                    <a:gd name="connsiteX31-2197" fmla="*/ 161925 w 940118"/>
                    <a:gd name="connsiteY31-2198" fmla="*/ 341948 h 1580197"/>
                    <a:gd name="connsiteX32-2199" fmla="*/ 227648 w 940118"/>
                    <a:gd name="connsiteY32-2200" fmla="*/ 258128 h 1580197"/>
                    <a:gd name="connsiteX33-2201" fmla="*/ 287315 w 940118"/>
                    <a:gd name="connsiteY33-2202" fmla="*/ 198453 h 1580197"/>
                    <a:gd name="connsiteX34-2203" fmla="*/ 286702 w 940118"/>
                    <a:gd name="connsiteY34-2204" fmla="*/ 198120 h 1580197"/>
                    <a:gd name="connsiteX35-2205" fmla="*/ 359092 w 940118"/>
                    <a:gd name="connsiteY35-2206" fmla="*/ 140970 h 1580197"/>
                    <a:gd name="connsiteX36-2207" fmla="*/ 486263 w 940118"/>
                    <a:gd name="connsiteY36-2208" fmla="*/ 68845 h 1580197"/>
                    <a:gd name="connsiteX37-2209" fmla="*/ 485775 w 940118"/>
                    <a:gd name="connsiteY37-2210" fmla="*/ 68580 h 1580197"/>
                    <a:gd name="connsiteX38-2211" fmla="*/ 572452 w 940118"/>
                    <a:gd name="connsiteY38-2212" fmla="*/ 32385 h 1580197"/>
                    <a:gd name="connsiteX39-2213" fmla="*/ 595123 w 940118"/>
                    <a:gd name="connsiteY39-2214" fmla="*/ 44713 h 1580197"/>
                    <a:gd name="connsiteX40-2215" fmla="*/ 573405 w 940118"/>
                    <a:gd name="connsiteY40-2216" fmla="*/ 32385 h 1580197"/>
                    <a:gd name="connsiteX41-2217" fmla="*/ 679133 w 940118"/>
                    <a:gd name="connsiteY41-2218" fmla="*/ 0 h 1580197"/>
                    <a:gd name="connsiteX0-2219" fmla="*/ 679133 w 940118"/>
                    <a:gd name="connsiteY0-2220" fmla="*/ 0 h 1580197"/>
                    <a:gd name="connsiteX1-2221" fmla="*/ 940118 w 940118"/>
                    <a:gd name="connsiteY1-2222" fmla="*/ 140970 h 1580197"/>
                    <a:gd name="connsiteX2-2223" fmla="*/ 747299 w 940118"/>
                    <a:gd name="connsiteY2-2224" fmla="*/ 210278 h 1580197"/>
                    <a:gd name="connsiteX3-2225" fmla="*/ 747713 w 940118"/>
                    <a:gd name="connsiteY3-2226" fmla="*/ 210503 h 1580197"/>
                    <a:gd name="connsiteX4-2227" fmla="*/ 620078 w 940118"/>
                    <a:gd name="connsiteY4-2228" fmla="*/ 282893 h 1580197"/>
                    <a:gd name="connsiteX5-2229" fmla="*/ 620077 w 940118"/>
                    <a:gd name="connsiteY5-2230" fmla="*/ 282893 h 1580197"/>
                    <a:gd name="connsiteX6-2231" fmla="*/ 548076 w 940118"/>
                    <a:gd name="connsiteY6-2232" fmla="*/ 339736 h 1580197"/>
                    <a:gd name="connsiteX7-2233" fmla="*/ 548640 w 940118"/>
                    <a:gd name="connsiteY7-2234" fmla="*/ 340043 h 1580197"/>
                    <a:gd name="connsiteX8-2235" fmla="*/ 503873 w 940118"/>
                    <a:gd name="connsiteY8-2236" fmla="*/ 383858 h 1580197"/>
                    <a:gd name="connsiteX9-2237" fmla="*/ 488633 w 940118"/>
                    <a:gd name="connsiteY9-2238" fmla="*/ 399098 h 1580197"/>
                    <a:gd name="connsiteX10-2239" fmla="*/ 488633 w 940118"/>
                    <a:gd name="connsiteY10-2240" fmla="*/ 400050 h 1580197"/>
                    <a:gd name="connsiteX11-2241" fmla="*/ 422910 w 940118"/>
                    <a:gd name="connsiteY11-2242" fmla="*/ 482918 h 1580197"/>
                    <a:gd name="connsiteX12-2243" fmla="*/ 422910 w 940118"/>
                    <a:gd name="connsiteY12-2244" fmla="*/ 483870 h 1580197"/>
                    <a:gd name="connsiteX13-2245" fmla="*/ 367665 w 940118"/>
                    <a:gd name="connsiteY13-2246" fmla="*/ 572453 h 1580197"/>
                    <a:gd name="connsiteX14-2247" fmla="*/ 368618 w 940118"/>
                    <a:gd name="connsiteY14-2248" fmla="*/ 573405 h 1580197"/>
                    <a:gd name="connsiteX15-2249" fmla="*/ 317183 w 940118"/>
                    <a:gd name="connsiteY15-2250" fmla="*/ 684847 h 1580197"/>
                    <a:gd name="connsiteX16-2251" fmla="*/ 305241 w 940118"/>
                    <a:gd name="connsiteY16-2252" fmla="*/ 678329 h 1580197"/>
                    <a:gd name="connsiteX17-2253" fmla="*/ 305235 w 940118"/>
                    <a:gd name="connsiteY17-2254" fmla="*/ 678350 h 1580197"/>
                    <a:gd name="connsiteX18-2255" fmla="*/ 317183 w 940118"/>
                    <a:gd name="connsiteY18-2256" fmla="*/ 684847 h 1580197"/>
                    <a:gd name="connsiteX19-2257" fmla="*/ 260985 w 940118"/>
                    <a:gd name="connsiteY19-2258" fmla="*/ 1014413 h 1580197"/>
                    <a:gd name="connsiteX20-2259" fmla="*/ 342900 w 940118"/>
                    <a:gd name="connsiteY20-2260" fmla="*/ 1373505 h 1580197"/>
                    <a:gd name="connsiteX21-2261" fmla="*/ 546735 w 940118"/>
                    <a:gd name="connsiteY21-2262" fmla="*/ 1580197 h 1580197"/>
                    <a:gd name="connsiteX22-2263" fmla="*/ 285750 w 940118"/>
                    <a:gd name="connsiteY22-2264" fmla="*/ 1438275 h 1580197"/>
                    <a:gd name="connsiteX23-2265" fmla="*/ 81915 w 940118"/>
                    <a:gd name="connsiteY23-2266" fmla="*/ 1231583 h 1580197"/>
                    <a:gd name="connsiteX24-2267" fmla="*/ 0 w 940118"/>
                    <a:gd name="connsiteY24-2268" fmla="*/ 872490 h 1580197"/>
                    <a:gd name="connsiteX25-2269" fmla="*/ 56197 w 940118"/>
                    <a:gd name="connsiteY25-2270" fmla="*/ 542925 h 1580197"/>
                    <a:gd name="connsiteX26-2271" fmla="*/ 62441 w 940118"/>
                    <a:gd name="connsiteY26-2272" fmla="*/ 546321 h 1580197"/>
                    <a:gd name="connsiteX27-2273" fmla="*/ 62617 w 940118"/>
                    <a:gd name="connsiteY27-2274" fmla="*/ 545909 h 1580197"/>
                    <a:gd name="connsiteX28-2275" fmla="*/ 57150 w 940118"/>
                    <a:gd name="connsiteY28-2276" fmla="*/ 542925 h 1580197"/>
                    <a:gd name="connsiteX29-2277" fmla="*/ 107444 w 940118"/>
                    <a:gd name="connsiteY29-2278" fmla="*/ 431896 h 1580197"/>
                    <a:gd name="connsiteX30-2279" fmla="*/ 106680 w 940118"/>
                    <a:gd name="connsiteY30-2280" fmla="*/ 431483 h 1580197"/>
                    <a:gd name="connsiteX31-2281" fmla="*/ 227648 w 940118"/>
                    <a:gd name="connsiteY31-2282" fmla="*/ 258128 h 1580197"/>
                    <a:gd name="connsiteX32-2283" fmla="*/ 287315 w 940118"/>
                    <a:gd name="connsiteY32-2284" fmla="*/ 198453 h 1580197"/>
                    <a:gd name="connsiteX33-2285" fmla="*/ 286702 w 940118"/>
                    <a:gd name="connsiteY33-2286" fmla="*/ 198120 h 1580197"/>
                    <a:gd name="connsiteX34-2287" fmla="*/ 359092 w 940118"/>
                    <a:gd name="connsiteY34-2288" fmla="*/ 140970 h 1580197"/>
                    <a:gd name="connsiteX35-2289" fmla="*/ 486263 w 940118"/>
                    <a:gd name="connsiteY35-2290" fmla="*/ 68845 h 1580197"/>
                    <a:gd name="connsiteX36-2291" fmla="*/ 485775 w 940118"/>
                    <a:gd name="connsiteY36-2292" fmla="*/ 68580 h 1580197"/>
                    <a:gd name="connsiteX37-2293" fmla="*/ 572452 w 940118"/>
                    <a:gd name="connsiteY37-2294" fmla="*/ 32385 h 1580197"/>
                    <a:gd name="connsiteX38-2295" fmla="*/ 595123 w 940118"/>
                    <a:gd name="connsiteY38-2296" fmla="*/ 44713 h 1580197"/>
                    <a:gd name="connsiteX39-2297" fmla="*/ 573405 w 940118"/>
                    <a:gd name="connsiteY39-2298" fmla="*/ 32385 h 1580197"/>
                    <a:gd name="connsiteX40-2299" fmla="*/ 679133 w 940118"/>
                    <a:gd name="connsiteY40-2300" fmla="*/ 0 h 1580197"/>
                    <a:gd name="connsiteX0-2301" fmla="*/ 679133 w 940118"/>
                    <a:gd name="connsiteY0-2302" fmla="*/ 0 h 1580197"/>
                    <a:gd name="connsiteX1-2303" fmla="*/ 940118 w 940118"/>
                    <a:gd name="connsiteY1-2304" fmla="*/ 140970 h 1580197"/>
                    <a:gd name="connsiteX2-2305" fmla="*/ 747299 w 940118"/>
                    <a:gd name="connsiteY2-2306" fmla="*/ 210278 h 1580197"/>
                    <a:gd name="connsiteX3-2307" fmla="*/ 747713 w 940118"/>
                    <a:gd name="connsiteY3-2308" fmla="*/ 210503 h 1580197"/>
                    <a:gd name="connsiteX4-2309" fmla="*/ 620078 w 940118"/>
                    <a:gd name="connsiteY4-2310" fmla="*/ 282893 h 1580197"/>
                    <a:gd name="connsiteX5-2311" fmla="*/ 620077 w 940118"/>
                    <a:gd name="connsiteY5-2312" fmla="*/ 282893 h 1580197"/>
                    <a:gd name="connsiteX6-2313" fmla="*/ 548076 w 940118"/>
                    <a:gd name="connsiteY6-2314" fmla="*/ 339736 h 1580197"/>
                    <a:gd name="connsiteX7-2315" fmla="*/ 548640 w 940118"/>
                    <a:gd name="connsiteY7-2316" fmla="*/ 340043 h 1580197"/>
                    <a:gd name="connsiteX8-2317" fmla="*/ 503873 w 940118"/>
                    <a:gd name="connsiteY8-2318" fmla="*/ 383858 h 1580197"/>
                    <a:gd name="connsiteX9-2319" fmla="*/ 488633 w 940118"/>
                    <a:gd name="connsiteY9-2320" fmla="*/ 399098 h 1580197"/>
                    <a:gd name="connsiteX10-2321" fmla="*/ 488633 w 940118"/>
                    <a:gd name="connsiteY10-2322" fmla="*/ 400050 h 1580197"/>
                    <a:gd name="connsiteX11-2323" fmla="*/ 422910 w 940118"/>
                    <a:gd name="connsiteY11-2324" fmla="*/ 482918 h 1580197"/>
                    <a:gd name="connsiteX12-2325" fmla="*/ 422910 w 940118"/>
                    <a:gd name="connsiteY12-2326" fmla="*/ 483870 h 1580197"/>
                    <a:gd name="connsiteX13-2327" fmla="*/ 367665 w 940118"/>
                    <a:gd name="connsiteY13-2328" fmla="*/ 572453 h 1580197"/>
                    <a:gd name="connsiteX14-2329" fmla="*/ 368618 w 940118"/>
                    <a:gd name="connsiteY14-2330" fmla="*/ 573405 h 1580197"/>
                    <a:gd name="connsiteX15-2331" fmla="*/ 317183 w 940118"/>
                    <a:gd name="connsiteY15-2332" fmla="*/ 684847 h 1580197"/>
                    <a:gd name="connsiteX16-2333" fmla="*/ 305241 w 940118"/>
                    <a:gd name="connsiteY16-2334" fmla="*/ 678329 h 1580197"/>
                    <a:gd name="connsiteX17-2335" fmla="*/ 305235 w 940118"/>
                    <a:gd name="connsiteY17-2336" fmla="*/ 678350 h 1580197"/>
                    <a:gd name="connsiteX18-2337" fmla="*/ 317183 w 940118"/>
                    <a:gd name="connsiteY18-2338" fmla="*/ 684847 h 1580197"/>
                    <a:gd name="connsiteX19-2339" fmla="*/ 260985 w 940118"/>
                    <a:gd name="connsiteY19-2340" fmla="*/ 1014413 h 1580197"/>
                    <a:gd name="connsiteX20-2341" fmla="*/ 342900 w 940118"/>
                    <a:gd name="connsiteY20-2342" fmla="*/ 1373505 h 1580197"/>
                    <a:gd name="connsiteX21-2343" fmla="*/ 546735 w 940118"/>
                    <a:gd name="connsiteY21-2344" fmla="*/ 1580197 h 1580197"/>
                    <a:gd name="connsiteX22-2345" fmla="*/ 285750 w 940118"/>
                    <a:gd name="connsiteY22-2346" fmla="*/ 1438275 h 1580197"/>
                    <a:gd name="connsiteX23-2347" fmla="*/ 81915 w 940118"/>
                    <a:gd name="connsiteY23-2348" fmla="*/ 1231583 h 1580197"/>
                    <a:gd name="connsiteX24-2349" fmla="*/ 0 w 940118"/>
                    <a:gd name="connsiteY24-2350" fmla="*/ 872490 h 1580197"/>
                    <a:gd name="connsiteX25-2351" fmla="*/ 56197 w 940118"/>
                    <a:gd name="connsiteY25-2352" fmla="*/ 542925 h 1580197"/>
                    <a:gd name="connsiteX26-2353" fmla="*/ 62441 w 940118"/>
                    <a:gd name="connsiteY26-2354" fmla="*/ 546321 h 1580197"/>
                    <a:gd name="connsiteX27-2355" fmla="*/ 62617 w 940118"/>
                    <a:gd name="connsiteY27-2356" fmla="*/ 545909 h 1580197"/>
                    <a:gd name="connsiteX28-2357" fmla="*/ 57150 w 940118"/>
                    <a:gd name="connsiteY28-2358" fmla="*/ 542925 h 1580197"/>
                    <a:gd name="connsiteX29-2359" fmla="*/ 107444 w 940118"/>
                    <a:gd name="connsiteY29-2360" fmla="*/ 431896 h 1580197"/>
                    <a:gd name="connsiteX30-2361" fmla="*/ 106680 w 940118"/>
                    <a:gd name="connsiteY30-2362" fmla="*/ 431483 h 1580197"/>
                    <a:gd name="connsiteX31-2363" fmla="*/ 227648 w 940118"/>
                    <a:gd name="connsiteY31-2364" fmla="*/ 258128 h 1580197"/>
                    <a:gd name="connsiteX32-2365" fmla="*/ 287315 w 940118"/>
                    <a:gd name="connsiteY32-2366" fmla="*/ 198453 h 1580197"/>
                    <a:gd name="connsiteX33-2367" fmla="*/ 359092 w 940118"/>
                    <a:gd name="connsiteY33-2368" fmla="*/ 140970 h 1580197"/>
                    <a:gd name="connsiteX34-2369" fmla="*/ 486263 w 940118"/>
                    <a:gd name="connsiteY34-2370" fmla="*/ 68845 h 1580197"/>
                    <a:gd name="connsiteX35-2371" fmla="*/ 485775 w 940118"/>
                    <a:gd name="connsiteY35-2372" fmla="*/ 68580 h 1580197"/>
                    <a:gd name="connsiteX36-2373" fmla="*/ 572452 w 940118"/>
                    <a:gd name="connsiteY36-2374" fmla="*/ 32385 h 1580197"/>
                    <a:gd name="connsiteX37-2375" fmla="*/ 595123 w 940118"/>
                    <a:gd name="connsiteY37-2376" fmla="*/ 44713 h 1580197"/>
                    <a:gd name="connsiteX38-2377" fmla="*/ 573405 w 940118"/>
                    <a:gd name="connsiteY38-2378" fmla="*/ 32385 h 1580197"/>
                    <a:gd name="connsiteX39-2379" fmla="*/ 679133 w 940118"/>
                    <a:gd name="connsiteY39-2380" fmla="*/ 0 h 1580197"/>
                    <a:gd name="connsiteX0-2381" fmla="*/ 679133 w 940118"/>
                    <a:gd name="connsiteY0-2382" fmla="*/ 0 h 1580197"/>
                    <a:gd name="connsiteX1-2383" fmla="*/ 940118 w 940118"/>
                    <a:gd name="connsiteY1-2384" fmla="*/ 140970 h 1580197"/>
                    <a:gd name="connsiteX2-2385" fmla="*/ 747299 w 940118"/>
                    <a:gd name="connsiteY2-2386" fmla="*/ 210278 h 1580197"/>
                    <a:gd name="connsiteX3-2387" fmla="*/ 747713 w 940118"/>
                    <a:gd name="connsiteY3-2388" fmla="*/ 210503 h 1580197"/>
                    <a:gd name="connsiteX4-2389" fmla="*/ 620078 w 940118"/>
                    <a:gd name="connsiteY4-2390" fmla="*/ 282893 h 1580197"/>
                    <a:gd name="connsiteX5-2391" fmla="*/ 620077 w 940118"/>
                    <a:gd name="connsiteY5-2392" fmla="*/ 282893 h 1580197"/>
                    <a:gd name="connsiteX6-2393" fmla="*/ 548076 w 940118"/>
                    <a:gd name="connsiteY6-2394" fmla="*/ 339736 h 1580197"/>
                    <a:gd name="connsiteX7-2395" fmla="*/ 548640 w 940118"/>
                    <a:gd name="connsiteY7-2396" fmla="*/ 340043 h 1580197"/>
                    <a:gd name="connsiteX8-2397" fmla="*/ 503873 w 940118"/>
                    <a:gd name="connsiteY8-2398" fmla="*/ 383858 h 1580197"/>
                    <a:gd name="connsiteX9-2399" fmla="*/ 488633 w 940118"/>
                    <a:gd name="connsiteY9-2400" fmla="*/ 399098 h 1580197"/>
                    <a:gd name="connsiteX10-2401" fmla="*/ 488633 w 940118"/>
                    <a:gd name="connsiteY10-2402" fmla="*/ 400050 h 1580197"/>
                    <a:gd name="connsiteX11-2403" fmla="*/ 422910 w 940118"/>
                    <a:gd name="connsiteY11-2404" fmla="*/ 482918 h 1580197"/>
                    <a:gd name="connsiteX12-2405" fmla="*/ 422910 w 940118"/>
                    <a:gd name="connsiteY12-2406" fmla="*/ 483870 h 1580197"/>
                    <a:gd name="connsiteX13-2407" fmla="*/ 367665 w 940118"/>
                    <a:gd name="connsiteY13-2408" fmla="*/ 572453 h 1580197"/>
                    <a:gd name="connsiteX14-2409" fmla="*/ 368618 w 940118"/>
                    <a:gd name="connsiteY14-2410" fmla="*/ 573405 h 1580197"/>
                    <a:gd name="connsiteX15-2411" fmla="*/ 317183 w 940118"/>
                    <a:gd name="connsiteY15-2412" fmla="*/ 684847 h 1580197"/>
                    <a:gd name="connsiteX16-2413" fmla="*/ 305241 w 940118"/>
                    <a:gd name="connsiteY16-2414" fmla="*/ 678329 h 1580197"/>
                    <a:gd name="connsiteX17-2415" fmla="*/ 305235 w 940118"/>
                    <a:gd name="connsiteY17-2416" fmla="*/ 678350 h 1580197"/>
                    <a:gd name="connsiteX18-2417" fmla="*/ 317183 w 940118"/>
                    <a:gd name="connsiteY18-2418" fmla="*/ 684847 h 1580197"/>
                    <a:gd name="connsiteX19-2419" fmla="*/ 260985 w 940118"/>
                    <a:gd name="connsiteY19-2420" fmla="*/ 1014413 h 1580197"/>
                    <a:gd name="connsiteX20-2421" fmla="*/ 342900 w 940118"/>
                    <a:gd name="connsiteY20-2422" fmla="*/ 1373505 h 1580197"/>
                    <a:gd name="connsiteX21-2423" fmla="*/ 546735 w 940118"/>
                    <a:gd name="connsiteY21-2424" fmla="*/ 1580197 h 1580197"/>
                    <a:gd name="connsiteX22-2425" fmla="*/ 285750 w 940118"/>
                    <a:gd name="connsiteY22-2426" fmla="*/ 1438275 h 1580197"/>
                    <a:gd name="connsiteX23-2427" fmla="*/ 81915 w 940118"/>
                    <a:gd name="connsiteY23-2428" fmla="*/ 1231583 h 1580197"/>
                    <a:gd name="connsiteX24-2429" fmla="*/ 0 w 940118"/>
                    <a:gd name="connsiteY24-2430" fmla="*/ 872490 h 1580197"/>
                    <a:gd name="connsiteX25-2431" fmla="*/ 56197 w 940118"/>
                    <a:gd name="connsiteY25-2432" fmla="*/ 542925 h 1580197"/>
                    <a:gd name="connsiteX26-2433" fmla="*/ 62441 w 940118"/>
                    <a:gd name="connsiteY26-2434" fmla="*/ 546321 h 1580197"/>
                    <a:gd name="connsiteX27-2435" fmla="*/ 62617 w 940118"/>
                    <a:gd name="connsiteY27-2436" fmla="*/ 545909 h 1580197"/>
                    <a:gd name="connsiteX28-2437" fmla="*/ 57150 w 940118"/>
                    <a:gd name="connsiteY28-2438" fmla="*/ 542925 h 1580197"/>
                    <a:gd name="connsiteX29-2439" fmla="*/ 107444 w 940118"/>
                    <a:gd name="connsiteY29-2440" fmla="*/ 431896 h 1580197"/>
                    <a:gd name="connsiteX30-2441" fmla="*/ 106680 w 940118"/>
                    <a:gd name="connsiteY30-2442" fmla="*/ 431483 h 1580197"/>
                    <a:gd name="connsiteX31-2443" fmla="*/ 227648 w 940118"/>
                    <a:gd name="connsiteY31-2444" fmla="*/ 258128 h 1580197"/>
                    <a:gd name="connsiteX32-2445" fmla="*/ 287315 w 940118"/>
                    <a:gd name="connsiteY32-2446" fmla="*/ 198453 h 1580197"/>
                    <a:gd name="connsiteX33-2447" fmla="*/ 359092 w 940118"/>
                    <a:gd name="connsiteY33-2448" fmla="*/ 140970 h 1580197"/>
                    <a:gd name="connsiteX34-2449" fmla="*/ 486263 w 940118"/>
                    <a:gd name="connsiteY34-2450" fmla="*/ 68845 h 1580197"/>
                    <a:gd name="connsiteX35-2451" fmla="*/ 485775 w 940118"/>
                    <a:gd name="connsiteY35-2452" fmla="*/ 68580 h 1580197"/>
                    <a:gd name="connsiteX36-2453" fmla="*/ 572452 w 940118"/>
                    <a:gd name="connsiteY36-2454" fmla="*/ 32385 h 1580197"/>
                    <a:gd name="connsiteX37-2455" fmla="*/ 573405 w 940118"/>
                    <a:gd name="connsiteY37-2456" fmla="*/ 32385 h 1580197"/>
                    <a:gd name="connsiteX38-2457" fmla="*/ 679133 w 940118"/>
                    <a:gd name="connsiteY38-2458" fmla="*/ 0 h 1580197"/>
                    <a:gd name="connsiteX0-2459" fmla="*/ 679133 w 940118"/>
                    <a:gd name="connsiteY0-2460" fmla="*/ 0 h 1580197"/>
                    <a:gd name="connsiteX1-2461" fmla="*/ 940118 w 940118"/>
                    <a:gd name="connsiteY1-2462" fmla="*/ 140970 h 1580197"/>
                    <a:gd name="connsiteX2-2463" fmla="*/ 747299 w 940118"/>
                    <a:gd name="connsiteY2-2464" fmla="*/ 210278 h 1580197"/>
                    <a:gd name="connsiteX3-2465" fmla="*/ 747713 w 940118"/>
                    <a:gd name="connsiteY3-2466" fmla="*/ 210503 h 1580197"/>
                    <a:gd name="connsiteX4-2467" fmla="*/ 620078 w 940118"/>
                    <a:gd name="connsiteY4-2468" fmla="*/ 282893 h 1580197"/>
                    <a:gd name="connsiteX5-2469" fmla="*/ 620077 w 940118"/>
                    <a:gd name="connsiteY5-2470" fmla="*/ 282893 h 1580197"/>
                    <a:gd name="connsiteX6-2471" fmla="*/ 548076 w 940118"/>
                    <a:gd name="connsiteY6-2472" fmla="*/ 339736 h 1580197"/>
                    <a:gd name="connsiteX7-2473" fmla="*/ 548640 w 940118"/>
                    <a:gd name="connsiteY7-2474" fmla="*/ 340043 h 1580197"/>
                    <a:gd name="connsiteX8-2475" fmla="*/ 488633 w 940118"/>
                    <a:gd name="connsiteY8-2476" fmla="*/ 399098 h 1580197"/>
                    <a:gd name="connsiteX9-2477" fmla="*/ 488633 w 940118"/>
                    <a:gd name="connsiteY9-2478" fmla="*/ 400050 h 1580197"/>
                    <a:gd name="connsiteX10-2479" fmla="*/ 422910 w 940118"/>
                    <a:gd name="connsiteY10-2480" fmla="*/ 482918 h 1580197"/>
                    <a:gd name="connsiteX11-2481" fmla="*/ 422910 w 940118"/>
                    <a:gd name="connsiteY11-2482" fmla="*/ 483870 h 1580197"/>
                    <a:gd name="connsiteX12-2483" fmla="*/ 367665 w 940118"/>
                    <a:gd name="connsiteY12-2484" fmla="*/ 572453 h 1580197"/>
                    <a:gd name="connsiteX13-2485" fmla="*/ 368618 w 940118"/>
                    <a:gd name="connsiteY13-2486" fmla="*/ 573405 h 1580197"/>
                    <a:gd name="connsiteX14-2487" fmla="*/ 317183 w 940118"/>
                    <a:gd name="connsiteY14-2488" fmla="*/ 684847 h 1580197"/>
                    <a:gd name="connsiteX15-2489" fmla="*/ 305241 w 940118"/>
                    <a:gd name="connsiteY15-2490" fmla="*/ 678329 h 1580197"/>
                    <a:gd name="connsiteX16-2491" fmla="*/ 305235 w 940118"/>
                    <a:gd name="connsiteY16-2492" fmla="*/ 678350 h 1580197"/>
                    <a:gd name="connsiteX17-2493" fmla="*/ 317183 w 940118"/>
                    <a:gd name="connsiteY17-2494" fmla="*/ 684847 h 1580197"/>
                    <a:gd name="connsiteX18-2495" fmla="*/ 260985 w 940118"/>
                    <a:gd name="connsiteY18-2496" fmla="*/ 1014413 h 1580197"/>
                    <a:gd name="connsiteX19-2497" fmla="*/ 342900 w 940118"/>
                    <a:gd name="connsiteY19-2498" fmla="*/ 1373505 h 1580197"/>
                    <a:gd name="connsiteX20-2499" fmla="*/ 546735 w 940118"/>
                    <a:gd name="connsiteY20-2500" fmla="*/ 1580197 h 1580197"/>
                    <a:gd name="connsiteX21-2501" fmla="*/ 285750 w 940118"/>
                    <a:gd name="connsiteY21-2502" fmla="*/ 1438275 h 1580197"/>
                    <a:gd name="connsiteX22-2503" fmla="*/ 81915 w 940118"/>
                    <a:gd name="connsiteY22-2504" fmla="*/ 1231583 h 1580197"/>
                    <a:gd name="connsiteX23-2505" fmla="*/ 0 w 940118"/>
                    <a:gd name="connsiteY23-2506" fmla="*/ 872490 h 1580197"/>
                    <a:gd name="connsiteX24-2507" fmla="*/ 56197 w 940118"/>
                    <a:gd name="connsiteY24-2508" fmla="*/ 542925 h 1580197"/>
                    <a:gd name="connsiteX25-2509" fmla="*/ 62441 w 940118"/>
                    <a:gd name="connsiteY25-2510" fmla="*/ 546321 h 1580197"/>
                    <a:gd name="connsiteX26-2511" fmla="*/ 62617 w 940118"/>
                    <a:gd name="connsiteY26-2512" fmla="*/ 545909 h 1580197"/>
                    <a:gd name="connsiteX27-2513" fmla="*/ 57150 w 940118"/>
                    <a:gd name="connsiteY27-2514" fmla="*/ 542925 h 1580197"/>
                    <a:gd name="connsiteX28-2515" fmla="*/ 107444 w 940118"/>
                    <a:gd name="connsiteY28-2516" fmla="*/ 431896 h 1580197"/>
                    <a:gd name="connsiteX29-2517" fmla="*/ 106680 w 940118"/>
                    <a:gd name="connsiteY29-2518" fmla="*/ 431483 h 1580197"/>
                    <a:gd name="connsiteX30-2519" fmla="*/ 227648 w 940118"/>
                    <a:gd name="connsiteY30-2520" fmla="*/ 258128 h 1580197"/>
                    <a:gd name="connsiteX31-2521" fmla="*/ 287315 w 940118"/>
                    <a:gd name="connsiteY31-2522" fmla="*/ 198453 h 1580197"/>
                    <a:gd name="connsiteX32-2523" fmla="*/ 359092 w 940118"/>
                    <a:gd name="connsiteY32-2524" fmla="*/ 140970 h 1580197"/>
                    <a:gd name="connsiteX33-2525" fmla="*/ 486263 w 940118"/>
                    <a:gd name="connsiteY33-2526" fmla="*/ 68845 h 1580197"/>
                    <a:gd name="connsiteX34-2527" fmla="*/ 485775 w 940118"/>
                    <a:gd name="connsiteY34-2528" fmla="*/ 68580 h 1580197"/>
                    <a:gd name="connsiteX35-2529" fmla="*/ 572452 w 940118"/>
                    <a:gd name="connsiteY35-2530" fmla="*/ 32385 h 1580197"/>
                    <a:gd name="connsiteX36-2531" fmla="*/ 573405 w 940118"/>
                    <a:gd name="connsiteY36-2532" fmla="*/ 32385 h 1580197"/>
                    <a:gd name="connsiteX37-2533" fmla="*/ 679133 w 940118"/>
                    <a:gd name="connsiteY37-2534" fmla="*/ 0 h 1580197"/>
                    <a:gd name="connsiteX0-2535" fmla="*/ 679133 w 940118"/>
                    <a:gd name="connsiteY0-2536" fmla="*/ 0 h 1580197"/>
                    <a:gd name="connsiteX1-2537" fmla="*/ 940118 w 940118"/>
                    <a:gd name="connsiteY1-2538" fmla="*/ 140970 h 1580197"/>
                    <a:gd name="connsiteX2-2539" fmla="*/ 747299 w 940118"/>
                    <a:gd name="connsiteY2-2540" fmla="*/ 210278 h 1580197"/>
                    <a:gd name="connsiteX3-2541" fmla="*/ 747713 w 940118"/>
                    <a:gd name="connsiteY3-2542" fmla="*/ 210503 h 1580197"/>
                    <a:gd name="connsiteX4-2543" fmla="*/ 620078 w 940118"/>
                    <a:gd name="connsiteY4-2544" fmla="*/ 282893 h 1580197"/>
                    <a:gd name="connsiteX5-2545" fmla="*/ 620077 w 940118"/>
                    <a:gd name="connsiteY5-2546" fmla="*/ 282893 h 1580197"/>
                    <a:gd name="connsiteX6-2547" fmla="*/ 548076 w 940118"/>
                    <a:gd name="connsiteY6-2548" fmla="*/ 339736 h 1580197"/>
                    <a:gd name="connsiteX7-2549" fmla="*/ 548640 w 940118"/>
                    <a:gd name="connsiteY7-2550" fmla="*/ 340043 h 1580197"/>
                    <a:gd name="connsiteX8-2551" fmla="*/ 488633 w 940118"/>
                    <a:gd name="connsiteY8-2552" fmla="*/ 399098 h 1580197"/>
                    <a:gd name="connsiteX9-2553" fmla="*/ 488633 w 940118"/>
                    <a:gd name="connsiteY9-2554" fmla="*/ 400050 h 1580197"/>
                    <a:gd name="connsiteX10-2555" fmla="*/ 422910 w 940118"/>
                    <a:gd name="connsiteY10-2556" fmla="*/ 482918 h 1580197"/>
                    <a:gd name="connsiteX11-2557" fmla="*/ 422910 w 940118"/>
                    <a:gd name="connsiteY11-2558" fmla="*/ 483870 h 1580197"/>
                    <a:gd name="connsiteX12-2559" fmla="*/ 367665 w 940118"/>
                    <a:gd name="connsiteY12-2560" fmla="*/ 572453 h 1580197"/>
                    <a:gd name="connsiteX13-2561" fmla="*/ 368618 w 940118"/>
                    <a:gd name="connsiteY13-2562" fmla="*/ 573405 h 1580197"/>
                    <a:gd name="connsiteX14-2563" fmla="*/ 317183 w 940118"/>
                    <a:gd name="connsiteY14-2564" fmla="*/ 684847 h 1580197"/>
                    <a:gd name="connsiteX15-2565" fmla="*/ 305241 w 940118"/>
                    <a:gd name="connsiteY15-2566" fmla="*/ 678329 h 1580197"/>
                    <a:gd name="connsiteX16-2567" fmla="*/ 317183 w 940118"/>
                    <a:gd name="connsiteY16-2568" fmla="*/ 684847 h 1580197"/>
                    <a:gd name="connsiteX17-2569" fmla="*/ 260985 w 940118"/>
                    <a:gd name="connsiteY17-2570" fmla="*/ 1014413 h 1580197"/>
                    <a:gd name="connsiteX18-2571" fmla="*/ 342900 w 940118"/>
                    <a:gd name="connsiteY18-2572" fmla="*/ 1373505 h 1580197"/>
                    <a:gd name="connsiteX19-2573" fmla="*/ 546735 w 940118"/>
                    <a:gd name="connsiteY19-2574" fmla="*/ 1580197 h 1580197"/>
                    <a:gd name="connsiteX20-2575" fmla="*/ 285750 w 940118"/>
                    <a:gd name="connsiteY20-2576" fmla="*/ 1438275 h 1580197"/>
                    <a:gd name="connsiteX21-2577" fmla="*/ 81915 w 940118"/>
                    <a:gd name="connsiteY21-2578" fmla="*/ 1231583 h 1580197"/>
                    <a:gd name="connsiteX22-2579" fmla="*/ 0 w 940118"/>
                    <a:gd name="connsiteY22-2580" fmla="*/ 872490 h 1580197"/>
                    <a:gd name="connsiteX23-2581" fmla="*/ 56197 w 940118"/>
                    <a:gd name="connsiteY23-2582" fmla="*/ 542925 h 1580197"/>
                    <a:gd name="connsiteX24-2583" fmla="*/ 62441 w 940118"/>
                    <a:gd name="connsiteY24-2584" fmla="*/ 546321 h 1580197"/>
                    <a:gd name="connsiteX25-2585" fmla="*/ 62617 w 940118"/>
                    <a:gd name="connsiteY25-2586" fmla="*/ 545909 h 1580197"/>
                    <a:gd name="connsiteX26-2587" fmla="*/ 57150 w 940118"/>
                    <a:gd name="connsiteY26-2588" fmla="*/ 542925 h 1580197"/>
                    <a:gd name="connsiteX27-2589" fmla="*/ 107444 w 940118"/>
                    <a:gd name="connsiteY27-2590" fmla="*/ 431896 h 1580197"/>
                    <a:gd name="connsiteX28-2591" fmla="*/ 106680 w 940118"/>
                    <a:gd name="connsiteY28-2592" fmla="*/ 431483 h 1580197"/>
                    <a:gd name="connsiteX29-2593" fmla="*/ 227648 w 940118"/>
                    <a:gd name="connsiteY29-2594" fmla="*/ 258128 h 1580197"/>
                    <a:gd name="connsiteX30-2595" fmla="*/ 287315 w 940118"/>
                    <a:gd name="connsiteY30-2596" fmla="*/ 198453 h 1580197"/>
                    <a:gd name="connsiteX31-2597" fmla="*/ 359092 w 940118"/>
                    <a:gd name="connsiteY31-2598" fmla="*/ 140970 h 1580197"/>
                    <a:gd name="connsiteX32-2599" fmla="*/ 486263 w 940118"/>
                    <a:gd name="connsiteY32-2600" fmla="*/ 68845 h 1580197"/>
                    <a:gd name="connsiteX33-2601" fmla="*/ 485775 w 940118"/>
                    <a:gd name="connsiteY33-2602" fmla="*/ 68580 h 1580197"/>
                    <a:gd name="connsiteX34-2603" fmla="*/ 572452 w 940118"/>
                    <a:gd name="connsiteY34-2604" fmla="*/ 32385 h 1580197"/>
                    <a:gd name="connsiteX35-2605" fmla="*/ 573405 w 940118"/>
                    <a:gd name="connsiteY35-2606" fmla="*/ 32385 h 1580197"/>
                    <a:gd name="connsiteX36-2607" fmla="*/ 679133 w 940118"/>
                    <a:gd name="connsiteY36-2608" fmla="*/ 0 h 158019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  <a:cxn ang="0">
                      <a:pos x="connsiteX19-39" y="connsiteY19-40"/>
                    </a:cxn>
                    <a:cxn ang="0">
                      <a:pos x="connsiteX20-41" y="connsiteY20-42"/>
                    </a:cxn>
                    <a:cxn ang="0">
                      <a:pos x="connsiteX21-43" y="connsiteY21-44"/>
                    </a:cxn>
                    <a:cxn ang="0">
                      <a:pos x="connsiteX22-45" y="connsiteY22-46"/>
                    </a:cxn>
                    <a:cxn ang="0">
                      <a:pos x="connsiteX23-47" y="connsiteY23-48"/>
                    </a:cxn>
                    <a:cxn ang="0">
                      <a:pos x="connsiteX24-49" y="connsiteY24-50"/>
                    </a:cxn>
                    <a:cxn ang="0">
                      <a:pos x="connsiteX25-51" y="connsiteY25-52"/>
                    </a:cxn>
                    <a:cxn ang="0">
                      <a:pos x="connsiteX26-53" y="connsiteY26-54"/>
                    </a:cxn>
                    <a:cxn ang="0">
                      <a:pos x="connsiteX27-55" y="connsiteY27-56"/>
                    </a:cxn>
                    <a:cxn ang="0">
                      <a:pos x="connsiteX28-57" y="connsiteY28-58"/>
                    </a:cxn>
                    <a:cxn ang="0">
                      <a:pos x="connsiteX29-59" y="connsiteY29-60"/>
                    </a:cxn>
                    <a:cxn ang="0">
                      <a:pos x="connsiteX30-61" y="connsiteY30-62"/>
                    </a:cxn>
                    <a:cxn ang="0">
                      <a:pos x="connsiteX31-63" y="connsiteY31-64"/>
                    </a:cxn>
                    <a:cxn ang="0">
                      <a:pos x="connsiteX32-65" y="connsiteY32-66"/>
                    </a:cxn>
                    <a:cxn ang="0">
                      <a:pos x="connsiteX33-67" y="connsiteY33-68"/>
                    </a:cxn>
                    <a:cxn ang="0">
                      <a:pos x="connsiteX34-69" y="connsiteY34-70"/>
                    </a:cxn>
                    <a:cxn ang="0">
                      <a:pos x="connsiteX35-71" y="connsiteY35-72"/>
                    </a:cxn>
                    <a:cxn ang="0">
                      <a:pos x="connsiteX36-73" y="connsiteY36-74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02" name="Freeform: Shape 101"/>
                <p:cNvSpPr/>
                <p:nvPr/>
              </p:nvSpPr>
              <p:spPr>
                <a:xfrm>
                  <a:off x="2714531" y="1811829"/>
                  <a:ext cx="257174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</p:grpSp>
        </p:grpSp>
      </p:grpSp>
      <p:grpSp>
        <p:nvGrpSpPr>
          <p:cNvPr id="130" name="Group 129"/>
          <p:cNvGrpSpPr/>
          <p:nvPr userDrawn="1"/>
        </p:nvGrpSpPr>
        <p:grpSpPr>
          <a:xfrm>
            <a:off x="626753" y="3460197"/>
            <a:ext cx="324360" cy="682256"/>
            <a:chOff x="3554538" y="3240653"/>
            <a:chExt cx="1265482" cy="2661804"/>
          </a:xfrm>
        </p:grpSpPr>
        <p:cxnSp>
          <p:nvCxnSpPr>
            <p:cNvPr id="131" name="Straight Connector 130"/>
            <p:cNvCxnSpPr/>
            <p:nvPr/>
          </p:nvCxnSpPr>
          <p:spPr>
            <a:xfrm flipH="1" flipV="1">
              <a:off x="4030920" y="4338371"/>
              <a:ext cx="141951" cy="656633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V="1">
              <a:off x="4195355" y="4338370"/>
              <a:ext cx="112673" cy="64954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V="1">
              <a:off x="4179779" y="4275415"/>
              <a:ext cx="0" cy="71249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4" name="Group 133"/>
            <p:cNvGrpSpPr/>
            <p:nvPr userDrawn="1"/>
          </p:nvGrpSpPr>
          <p:grpSpPr>
            <a:xfrm>
              <a:off x="3554538" y="3240653"/>
              <a:ext cx="1265482" cy="1261388"/>
              <a:chOff x="3839004" y="3765377"/>
              <a:chExt cx="714810" cy="712498"/>
            </a:xfrm>
          </p:grpSpPr>
          <p:sp>
            <p:nvSpPr>
              <p:cNvPr id="154" name="Freeform: Shape 153"/>
              <p:cNvSpPr/>
              <p:nvPr/>
            </p:nvSpPr>
            <p:spPr>
              <a:xfrm>
                <a:off x="3839004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55" name="Freeform: Shape 154"/>
              <p:cNvSpPr/>
              <p:nvPr/>
            </p:nvSpPr>
            <p:spPr>
              <a:xfrm flipH="1">
                <a:off x="4192173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56" name="Freeform: Shape 155"/>
              <p:cNvSpPr/>
              <p:nvPr/>
            </p:nvSpPr>
            <p:spPr>
              <a:xfrm flipH="1">
                <a:off x="4193875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2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57" name="Freeform: Shape 156"/>
              <p:cNvSpPr/>
              <p:nvPr/>
            </p:nvSpPr>
            <p:spPr>
              <a:xfrm>
                <a:off x="3982656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3932377" y="4966662"/>
              <a:ext cx="506449" cy="935795"/>
              <a:chOff x="12470968" y="4604322"/>
              <a:chExt cx="839142" cy="1550531"/>
            </a:xfrm>
          </p:grpSpPr>
          <p:grpSp>
            <p:nvGrpSpPr>
              <p:cNvPr id="136" name="Group 135"/>
              <p:cNvGrpSpPr/>
              <p:nvPr/>
            </p:nvGrpSpPr>
            <p:grpSpPr>
              <a:xfrm>
                <a:off x="12710801" y="4604322"/>
                <a:ext cx="471270" cy="1549314"/>
                <a:chOff x="2541356" y="1774680"/>
                <a:chExt cx="1106202" cy="363666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43" name="Freeform: Shape 142"/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-1" fmla="*/ 62916 w 3480752"/>
                    <a:gd name="connsiteY0-2" fmla="*/ 34213 h 1560620"/>
                    <a:gd name="connsiteX1-3" fmla="*/ 114391 w 3480752"/>
                    <a:gd name="connsiteY1-4" fmla="*/ 57191 h 1560620"/>
                    <a:gd name="connsiteX2-5" fmla="*/ 694512 w 3480752"/>
                    <a:gd name="connsiteY2-6" fmla="*/ 277806 h 1560620"/>
                    <a:gd name="connsiteX3-7" fmla="*/ 784810 w 3480752"/>
                    <a:gd name="connsiteY3-8" fmla="*/ 326909 h 1560620"/>
                    <a:gd name="connsiteX4-9" fmla="*/ 702687 w 3480752"/>
                    <a:gd name="connsiteY4-10" fmla="*/ 277806 h 1560620"/>
                    <a:gd name="connsiteX5-11" fmla="*/ 833420 w 3480752"/>
                    <a:gd name="connsiteY5-12" fmla="*/ 310489 h 1560620"/>
                    <a:gd name="connsiteX6-13" fmla="*/ 1241959 w 3480752"/>
                    <a:gd name="connsiteY6-14" fmla="*/ 343172 h 1560620"/>
                    <a:gd name="connsiteX7-15" fmla="*/ 3480752 w 3480752"/>
                    <a:gd name="connsiteY7-16" fmla="*/ 1560620 h 1560620"/>
                    <a:gd name="connsiteX8-17" fmla="*/ 3064038 w 3480752"/>
                    <a:gd name="connsiteY8-18" fmla="*/ 1527929 h 1560620"/>
                    <a:gd name="connsiteX9-19" fmla="*/ 3057133 w 3480752"/>
                    <a:gd name="connsiteY9-20" fmla="*/ 1524163 h 1560620"/>
                    <a:gd name="connsiteX10-21" fmla="*/ 2941481 w 3480752"/>
                    <a:gd name="connsiteY10-22" fmla="*/ 1495246 h 1560620"/>
                    <a:gd name="connsiteX11-23" fmla="*/ 2881754 w 3480752"/>
                    <a:gd name="connsiteY11-24" fmla="*/ 1462767 h 1560620"/>
                    <a:gd name="connsiteX12-25" fmla="*/ 2879802 w 3480752"/>
                    <a:gd name="connsiteY12-26" fmla="*/ 1466146 h 1560620"/>
                    <a:gd name="connsiteX13-27" fmla="*/ 2933314 w 3480752"/>
                    <a:gd name="connsiteY13-28" fmla="*/ 1495246 h 1560620"/>
                    <a:gd name="connsiteX14-29" fmla="*/ 2353185 w 3480752"/>
                    <a:gd name="connsiteY14-30" fmla="*/ 1274639 h 1560620"/>
                    <a:gd name="connsiteX15-31" fmla="*/ 2238794 w 3480752"/>
                    <a:gd name="connsiteY15-32" fmla="*/ 1217440 h 1560620"/>
                    <a:gd name="connsiteX16-33" fmla="*/ 62916 w 3480752"/>
                    <a:gd name="connsiteY16-34" fmla="*/ 34213 h 1560620"/>
                    <a:gd name="connsiteX17-35" fmla="*/ 0 w 3480752"/>
                    <a:gd name="connsiteY17-36" fmla="*/ 0 h 1560620"/>
                    <a:gd name="connsiteX18-37" fmla="*/ 62916 w 3480752"/>
                    <a:gd name="connsiteY18-38" fmla="*/ 34213 h 1560620"/>
                    <a:gd name="connsiteX19-39" fmla="*/ 57199 w 3480752"/>
                    <a:gd name="connsiteY19-40" fmla="*/ 31661 h 1560620"/>
                    <a:gd name="connsiteX20-41" fmla="*/ 0 w 3480752"/>
                    <a:gd name="connsiteY20-42" fmla="*/ 0 h 1560620"/>
                    <a:gd name="connsiteX0-43" fmla="*/ 62916 w 3480752"/>
                    <a:gd name="connsiteY0-44" fmla="*/ 34213 h 1560620"/>
                    <a:gd name="connsiteX1-45" fmla="*/ 114391 w 3480752"/>
                    <a:gd name="connsiteY1-46" fmla="*/ 57191 h 1560620"/>
                    <a:gd name="connsiteX2-47" fmla="*/ 694512 w 3480752"/>
                    <a:gd name="connsiteY2-48" fmla="*/ 277806 h 1560620"/>
                    <a:gd name="connsiteX3-49" fmla="*/ 702687 w 3480752"/>
                    <a:gd name="connsiteY3-50" fmla="*/ 277806 h 1560620"/>
                    <a:gd name="connsiteX4-51" fmla="*/ 833420 w 3480752"/>
                    <a:gd name="connsiteY4-52" fmla="*/ 310489 h 1560620"/>
                    <a:gd name="connsiteX5-53" fmla="*/ 1241959 w 3480752"/>
                    <a:gd name="connsiteY5-54" fmla="*/ 343172 h 1560620"/>
                    <a:gd name="connsiteX6-55" fmla="*/ 3480752 w 3480752"/>
                    <a:gd name="connsiteY6-56" fmla="*/ 1560620 h 1560620"/>
                    <a:gd name="connsiteX7-57" fmla="*/ 3064038 w 3480752"/>
                    <a:gd name="connsiteY7-58" fmla="*/ 1527929 h 1560620"/>
                    <a:gd name="connsiteX8-59" fmla="*/ 3057133 w 3480752"/>
                    <a:gd name="connsiteY8-60" fmla="*/ 1524163 h 1560620"/>
                    <a:gd name="connsiteX9-61" fmla="*/ 2941481 w 3480752"/>
                    <a:gd name="connsiteY9-62" fmla="*/ 1495246 h 1560620"/>
                    <a:gd name="connsiteX10-63" fmla="*/ 2881754 w 3480752"/>
                    <a:gd name="connsiteY10-64" fmla="*/ 1462767 h 1560620"/>
                    <a:gd name="connsiteX11-65" fmla="*/ 2879802 w 3480752"/>
                    <a:gd name="connsiteY11-66" fmla="*/ 1466146 h 1560620"/>
                    <a:gd name="connsiteX12-67" fmla="*/ 2933314 w 3480752"/>
                    <a:gd name="connsiteY12-68" fmla="*/ 1495246 h 1560620"/>
                    <a:gd name="connsiteX13-69" fmla="*/ 2353185 w 3480752"/>
                    <a:gd name="connsiteY13-70" fmla="*/ 1274639 h 1560620"/>
                    <a:gd name="connsiteX14-71" fmla="*/ 2238794 w 3480752"/>
                    <a:gd name="connsiteY14-72" fmla="*/ 1217440 h 1560620"/>
                    <a:gd name="connsiteX15-73" fmla="*/ 62916 w 3480752"/>
                    <a:gd name="connsiteY15-74" fmla="*/ 34213 h 1560620"/>
                    <a:gd name="connsiteX16-75" fmla="*/ 0 w 3480752"/>
                    <a:gd name="connsiteY16-76" fmla="*/ 0 h 1560620"/>
                    <a:gd name="connsiteX17-77" fmla="*/ 62916 w 3480752"/>
                    <a:gd name="connsiteY17-78" fmla="*/ 34213 h 1560620"/>
                    <a:gd name="connsiteX18-79" fmla="*/ 57199 w 3480752"/>
                    <a:gd name="connsiteY18-80" fmla="*/ 31661 h 1560620"/>
                    <a:gd name="connsiteX19-81" fmla="*/ 0 w 3480752"/>
                    <a:gd name="connsiteY19-82" fmla="*/ 0 h 1560620"/>
                    <a:gd name="connsiteX0-83" fmla="*/ 62916 w 3480752"/>
                    <a:gd name="connsiteY0-84" fmla="*/ 34213 h 1560620"/>
                    <a:gd name="connsiteX1-85" fmla="*/ 114391 w 3480752"/>
                    <a:gd name="connsiteY1-86" fmla="*/ 57191 h 1560620"/>
                    <a:gd name="connsiteX2-87" fmla="*/ 694512 w 3480752"/>
                    <a:gd name="connsiteY2-88" fmla="*/ 277806 h 1560620"/>
                    <a:gd name="connsiteX3-89" fmla="*/ 702687 w 3480752"/>
                    <a:gd name="connsiteY3-90" fmla="*/ 277806 h 1560620"/>
                    <a:gd name="connsiteX4-91" fmla="*/ 833420 w 3480752"/>
                    <a:gd name="connsiteY4-92" fmla="*/ 310489 h 1560620"/>
                    <a:gd name="connsiteX5-93" fmla="*/ 1241959 w 3480752"/>
                    <a:gd name="connsiteY5-94" fmla="*/ 343172 h 1560620"/>
                    <a:gd name="connsiteX6-95" fmla="*/ 3480752 w 3480752"/>
                    <a:gd name="connsiteY6-96" fmla="*/ 1560620 h 1560620"/>
                    <a:gd name="connsiteX7-97" fmla="*/ 3064038 w 3480752"/>
                    <a:gd name="connsiteY7-98" fmla="*/ 1527929 h 1560620"/>
                    <a:gd name="connsiteX8-99" fmla="*/ 3057133 w 3480752"/>
                    <a:gd name="connsiteY8-100" fmla="*/ 1524163 h 1560620"/>
                    <a:gd name="connsiteX9-101" fmla="*/ 2941481 w 3480752"/>
                    <a:gd name="connsiteY9-102" fmla="*/ 1495246 h 1560620"/>
                    <a:gd name="connsiteX10-103" fmla="*/ 2881754 w 3480752"/>
                    <a:gd name="connsiteY10-104" fmla="*/ 1462767 h 1560620"/>
                    <a:gd name="connsiteX11-105" fmla="*/ 2933314 w 3480752"/>
                    <a:gd name="connsiteY11-106" fmla="*/ 1495246 h 1560620"/>
                    <a:gd name="connsiteX12-107" fmla="*/ 2353185 w 3480752"/>
                    <a:gd name="connsiteY12-108" fmla="*/ 1274639 h 1560620"/>
                    <a:gd name="connsiteX13-109" fmla="*/ 2238794 w 3480752"/>
                    <a:gd name="connsiteY13-110" fmla="*/ 1217440 h 1560620"/>
                    <a:gd name="connsiteX14-111" fmla="*/ 62916 w 3480752"/>
                    <a:gd name="connsiteY14-112" fmla="*/ 34213 h 1560620"/>
                    <a:gd name="connsiteX15-113" fmla="*/ 0 w 3480752"/>
                    <a:gd name="connsiteY15-114" fmla="*/ 0 h 1560620"/>
                    <a:gd name="connsiteX16-115" fmla="*/ 62916 w 3480752"/>
                    <a:gd name="connsiteY16-116" fmla="*/ 34213 h 1560620"/>
                    <a:gd name="connsiteX17-117" fmla="*/ 57199 w 3480752"/>
                    <a:gd name="connsiteY17-118" fmla="*/ 31661 h 1560620"/>
                    <a:gd name="connsiteX18-119" fmla="*/ 0 w 3480752"/>
                    <a:gd name="connsiteY18-120" fmla="*/ 0 h 1560620"/>
                    <a:gd name="connsiteX0-121" fmla="*/ 62916 w 3480752"/>
                    <a:gd name="connsiteY0-122" fmla="*/ 34213 h 1560620"/>
                    <a:gd name="connsiteX1-123" fmla="*/ 114391 w 3480752"/>
                    <a:gd name="connsiteY1-124" fmla="*/ 57191 h 1560620"/>
                    <a:gd name="connsiteX2-125" fmla="*/ 694512 w 3480752"/>
                    <a:gd name="connsiteY2-126" fmla="*/ 277806 h 1560620"/>
                    <a:gd name="connsiteX3-127" fmla="*/ 702687 w 3480752"/>
                    <a:gd name="connsiteY3-128" fmla="*/ 277806 h 1560620"/>
                    <a:gd name="connsiteX4-129" fmla="*/ 833420 w 3480752"/>
                    <a:gd name="connsiteY4-130" fmla="*/ 310489 h 1560620"/>
                    <a:gd name="connsiteX5-131" fmla="*/ 1241959 w 3480752"/>
                    <a:gd name="connsiteY5-132" fmla="*/ 343172 h 1560620"/>
                    <a:gd name="connsiteX6-133" fmla="*/ 3480752 w 3480752"/>
                    <a:gd name="connsiteY6-134" fmla="*/ 1560620 h 1560620"/>
                    <a:gd name="connsiteX7-135" fmla="*/ 3064038 w 3480752"/>
                    <a:gd name="connsiteY7-136" fmla="*/ 1527929 h 1560620"/>
                    <a:gd name="connsiteX8-137" fmla="*/ 3057133 w 3480752"/>
                    <a:gd name="connsiteY8-138" fmla="*/ 1524163 h 1560620"/>
                    <a:gd name="connsiteX9-139" fmla="*/ 2941481 w 3480752"/>
                    <a:gd name="connsiteY9-140" fmla="*/ 1495246 h 1560620"/>
                    <a:gd name="connsiteX10-141" fmla="*/ 2933314 w 3480752"/>
                    <a:gd name="connsiteY10-142" fmla="*/ 1495246 h 1560620"/>
                    <a:gd name="connsiteX11-143" fmla="*/ 2353185 w 3480752"/>
                    <a:gd name="connsiteY11-144" fmla="*/ 1274639 h 1560620"/>
                    <a:gd name="connsiteX12-145" fmla="*/ 2238794 w 3480752"/>
                    <a:gd name="connsiteY12-146" fmla="*/ 1217440 h 1560620"/>
                    <a:gd name="connsiteX13-147" fmla="*/ 62916 w 3480752"/>
                    <a:gd name="connsiteY13-148" fmla="*/ 34213 h 1560620"/>
                    <a:gd name="connsiteX14-149" fmla="*/ 0 w 3480752"/>
                    <a:gd name="connsiteY14-150" fmla="*/ 0 h 1560620"/>
                    <a:gd name="connsiteX15-151" fmla="*/ 62916 w 3480752"/>
                    <a:gd name="connsiteY15-152" fmla="*/ 34213 h 1560620"/>
                    <a:gd name="connsiteX16-153" fmla="*/ 57199 w 3480752"/>
                    <a:gd name="connsiteY16-154" fmla="*/ 31661 h 1560620"/>
                    <a:gd name="connsiteX17-155" fmla="*/ 0 w 3480752"/>
                    <a:gd name="connsiteY17-156" fmla="*/ 0 h 156062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44" name="Freeform: Shape 143"/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45" name="Freeform: Shape 144"/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46" name="Freeform: Shape 145"/>
                <p:cNvSpPr/>
                <p:nvPr/>
              </p:nvSpPr>
              <p:spPr>
                <a:xfrm>
                  <a:off x="2987522" y="3640652"/>
                  <a:ext cx="660036" cy="1102854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-1" fmla="*/ 359092 w 661035"/>
                    <a:gd name="connsiteY0-2" fmla="*/ 597218 h 1099185"/>
                    <a:gd name="connsiteX1-3" fmla="*/ 620078 w 661035"/>
                    <a:gd name="connsiteY1-4" fmla="*/ 739140 h 1099185"/>
                    <a:gd name="connsiteX2-5" fmla="*/ 584835 w 661035"/>
                    <a:gd name="connsiteY2-6" fmla="*/ 818198 h 1099185"/>
                    <a:gd name="connsiteX3-7" fmla="*/ 584836 w 661035"/>
                    <a:gd name="connsiteY3-8" fmla="*/ 818198 h 1099185"/>
                    <a:gd name="connsiteX4-9" fmla="*/ 545783 w 661035"/>
                    <a:gd name="connsiteY4-10" fmla="*/ 882015 h 1099185"/>
                    <a:gd name="connsiteX5-11" fmla="*/ 538930 w 661035"/>
                    <a:gd name="connsiteY5-12" fmla="*/ 891439 h 1099185"/>
                    <a:gd name="connsiteX6-13" fmla="*/ 539116 w 661035"/>
                    <a:gd name="connsiteY6-14" fmla="*/ 891540 h 1099185"/>
                    <a:gd name="connsiteX7-15" fmla="*/ 500063 w 661035"/>
                    <a:gd name="connsiteY7-16" fmla="*/ 940118 h 1099185"/>
                    <a:gd name="connsiteX8-17" fmla="*/ 452605 w 661035"/>
                    <a:gd name="connsiteY8-18" fmla="*/ 914311 h 1099185"/>
                    <a:gd name="connsiteX9-19" fmla="*/ 451949 w 661035"/>
                    <a:gd name="connsiteY9-20" fmla="*/ 914906 h 1099185"/>
                    <a:gd name="connsiteX10-21" fmla="*/ 500063 w 661035"/>
                    <a:gd name="connsiteY10-22" fmla="*/ 941070 h 1099185"/>
                    <a:gd name="connsiteX11-23" fmla="*/ 451485 w 661035"/>
                    <a:gd name="connsiteY11-24" fmla="*/ 989648 h 1099185"/>
                    <a:gd name="connsiteX12-25" fmla="*/ 396629 w 661035"/>
                    <a:gd name="connsiteY12-26" fmla="*/ 1033155 h 1099185"/>
                    <a:gd name="connsiteX13-27" fmla="*/ 397193 w 661035"/>
                    <a:gd name="connsiteY13-28" fmla="*/ 1033462 h 1099185"/>
                    <a:gd name="connsiteX14-29" fmla="*/ 320041 w 661035"/>
                    <a:gd name="connsiteY14-30" fmla="*/ 1076325 h 1099185"/>
                    <a:gd name="connsiteX15-31" fmla="*/ 291343 w 661035"/>
                    <a:gd name="connsiteY15-32" fmla="*/ 1060767 h 1099185"/>
                    <a:gd name="connsiteX16-33" fmla="*/ 290403 w 661035"/>
                    <a:gd name="connsiteY16-34" fmla="*/ 1061621 h 1099185"/>
                    <a:gd name="connsiteX17-35" fmla="*/ 319088 w 661035"/>
                    <a:gd name="connsiteY17-36" fmla="*/ 1077277 h 1099185"/>
                    <a:gd name="connsiteX18-37" fmla="*/ 260985 w 661035"/>
                    <a:gd name="connsiteY18-38" fmla="*/ 1099185 h 1099185"/>
                    <a:gd name="connsiteX19-39" fmla="*/ 0 w 661035"/>
                    <a:gd name="connsiteY19-40" fmla="*/ 957262 h 1099185"/>
                    <a:gd name="connsiteX20-41" fmla="*/ 59055 w 661035"/>
                    <a:gd name="connsiteY20-42" fmla="*/ 935355 h 1099185"/>
                    <a:gd name="connsiteX21-43" fmla="*/ 284314 w 661035"/>
                    <a:gd name="connsiteY21-44" fmla="*/ 1058298 h 1099185"/>
                    <a:gd name="connsiteX22-45" fmla="*/ 284516 w 661035"/>
                    <a:gd name="connsiteY22-46" fmla="*/ 1057066 h 1099185"/>
                    <a:gd name="connsiteX23-47" fmla="*/ 60008 w 661035"/>
                    <a:gd name="connsiteY23-48" fmla="*/ 935355 h 1099185"/>
                    <a:gd name="connsiteX24-49" fmla="*/ 135745 w 661035"/>
                    <a:gd name="connsiteY24-50" fmla="*/ 891807 h 1099185"/>
                    <a:gd name="connsiteX25-51" fmla="*/ 135255 w 661035"/>
                    <a:gd name="connsiteY25-52" fmla="*/ 891540 h 1099185"/>
                    <a:gd name="connsiteX26-53" fmla="*/ 190500 w 661035"/>
                    <a:gd name="connsiteY26-54" fmla="*/ 847725 h 1099185"/>
                    <a:gd name="connsiteX27-55" fmla="*/ 239078 w 661035"/>
                    <a:gd name="connsiteY27-56" fmla="*/ 799148 h 1099185"/>
                    <a:gd name="connsiteX28-57" fmla="*/ 319738 w 661035"/>
                    <a:gd name="connsiteY28-58" fmla="*/ 843010 h 1099185"/>
                    <a:gd name="connsiteX29-59" fmla="*/ 239078 w 661035"/>
                    <a:gd name="connsiteY29-60" fmla="*/ 798196 h 1099185"/>
                    <a:gd name="connsiteX30-61" fmla="*/ 277307 w 661035"/>
                    <a:gd name="connsiteY30-62" fmla="*/ 750642 h 1099185"/>
                    <a:gd name="connsiteX31-63" fmla="*/ 277178 w 661035"/>
                    <a:gd name="connsiteY31-64" fmla="*/ 750571 h 1099185"/>
                    <a:gd name="connsiteX32-65" fmla="*/ 284798 w 661035"/>
                    <a:gd name="connsiteY32-66" fmla="*/ 740093 h 1099185"/>
                    <a:gd name="connsiteX33-67" fmla="*/ 323850 w 661035"/>
                    <a:gd name="connsiteY33-68" fmla="*/ 676275 h 1099185"/>
                    <a:gd name="connsiteX34-69" fmla="*/ 359092 w 661035"/>
                    <a:gd name="connsiteY34-70" fmla="*/ 597218 h 1099185"/>
                    <a:gd name="connsiteX35-71" fmla="*/ 220980 w 661035"/>
                    <a:gd name="connsiteY35-72" fmla="*/ 0 h 1099185"/>
                    <a:gd name="connsiteX36-73" fmla="*/ 481965 w 661035"/>
                    <a:gd name="connsiteY36-74" fmla="*/ 141922 h 1099185"/>
                    <a:gd name="connsiteX37-75" fmla="*/ 575310 w 661035"/>
                    <a:gd name="connsiteY37-76" fmla="*/ 214313 h 1099185"/>
                    <a:gd name="connsiteX38-77" fmla="*/ 661035 w 661035"/>
                    <a:gd name="connsiteY38-78" fmla="*/ 504825 h 1099185"/>
                    <a:gd name="connsiteX39-79" fmla="*/ 621030 w 661035"/>
                    <a:gd name="connsiteY39-80" fmla="*/ 739140 h 1099185"/>
                    <a:gd name="connsiteX40-81" fmla="*/ 360045 w 661035"/>
                    <a:gd name="connsiteY40-82" fmla="*/ 597218 h 1099185"/>
                    <a:gd name="connsiteX41-83" fmla="*/ 400050 w 661035"/>
                    <a:gd name="connsiteY41-84" fmla="*/ 362902 h 1099185"/>
                    <a:gd name="connsiteX42-85" fmla="*/ 314325 w 661035"/>
                    <a:gd name="connsiteY42-86" fmla="*/ 72390 h 1099185"/>
                    <a:gd name="connsiteX43-87" fmla="*/ 220980 w 661035"/>
                    <a:gd name="connsiteY43-88" fmla="*/ 0 h 1099185"/>
                    <a:gd name="connsiteX0-89" fmla="*/ 359092 w 661035"/>
                    <a:gd name="connsiteY0-90" fmla="*/ 597218 h 1099185"/>
                    <a:gd name="connsiteX1-91" fmla="*/ 620078 w 661035"/>
                    <a:gd name="connsiteY1-92" fmla="*/ 739140 h 1099185"/>
                    <a:gd name="connsiteX2-93" fmla="*/ 584835 w 661035"/>
                    <a:gd name="connsiteY2-94" fmla="*/ 818198 h 1099185"/>
                    <a:gd name="connsiteX3-95" fmla="*/ 584836 w 661035"/>
                    <a:gd name="connsiteY3-96" fmla="*/ 818198 h 1099185"/>
                    <a:gd name="connsiteX4-97" fmla="*/ 545783 w 661035"/>
                    <a:gd name="connsiteY4-98" fmla="*/ 882015 h 1099185"/>
                    <a:gd name="connsiteX5-99" fmla="*/ 538930 w 661035"/>
                    <a:gd name="connsiteY5-100" fmla="*/ 891439 h 1099185"/>
                    <a:gd name="connsiteX6-101" fmla="*/ 539116 w 661035"/>
                    <a:gd name="connsiteY6-102" fmla="*/ 891540 h 1099185"/>
                    <a:gd name="connsiteX7-103" fmla="*/ 500063 w 661035"/>
                    <a:gd name="connsiteY7-104" fmla="*/ 940118 h 1099185"/>
                    <a:gd name="connsiteX8-105" fmla="*/ 452605 w 661035"/>
                    <a:gd name="connsiteY8-106" fmla="*/ 914311 h 1099185"/>
                    <a:gd name="connsiteX9-107" fmla="*/ 500063 w 661035"/>
                    <a:gd name="connsiteY9-108" fmla="*/ 941070 h 1099185"/>
                    <a:gd name="connsiteX10-109" fmla="*/ 451485 w 661035"/>
                    <a:gd name="connsiteY10-110" fmla="*/ 989648 h 1099185"/>
                    <a:gd name="connsiteX11-111" fmla="*/ 396629 w 661035"/>
                    <a:gd name="connsiteY11-112" fmla="*/ 1033155 h 1099185"/>
                    <a:gd name="connsiteX12-113" fmla="*/ 397193 w 661035"/>
                    <a:gd name="connsiteY12-114" fmla="*/ 1033462 h 1099185"/>
                    <a:gd name="connsiteX13-115" fmla="*/ 320041 w 661035"/>
                    <a:gd name="connsiteY13-116" fmla="*/ 1076325 h 1099185"/>
                    <a:gd name="connsiteX14-117" fmla="*/ 291343 w 661035"/>
                    <a:gd name="connsiteY14-118" fmla="*/ 1060767 h 1099185"/>
                    <a:gd name="connsiteX15-119" fmla="*/ 290403 w 661035"/>
                    <a:gd name="connsiteY15-120" fmla="*/ 1061621 h 1099185"/>
                    <a:gd name="connsiteX16-121" fmla="*/ 319088 w 661035"/>
                    <a:gd name="connsiteY16-122" fmla="*/ 1077277 h 1099185"/>
                    <a:gd name="connsiteX17-123" fmla="*/ 260985 w 661035"/>
                    <a:gd name="connsiteY17-124" fmla="*/ 1099185 h 1099185"/>
                    <a:gd name="connsiteX18-125" fmla="*/ 0 w 661035"/>
                    <a:gd name="connsiteY18-126" fmla="*/ 957262 h 1099185"/>
                    <a:gd name="connsiteX19-127" fmla="*/ 59055 w 661035"/>
                    <a:gd name="connsiteY19-128" fmla="*/ 935355 h 1099185"/>
                    <a:gd name="connsiteX20-129" fmla="*/ 284314 w 661035"/>
                    <a:gd name="connsiteY20-130" fmla="*/ 1058298 h 1099185"/>
                    <a:gd name="connsiteX21-131" fmla="*/ 284516 w 661035"/>
                    <a:gd name="connsiteY21-132" fmla="*/ 1057066 h 1099185"/>
                    <a:gd name="connsiteX22-133" fmla="*/ 60008 w 661035"/>
                    <a:gd name="connsiteY22-134" fmla="*/ 935355 h 1099185"/>
                    <a:gd name="connsiteX23-135" fmla="*/ 135745 w 661035"/>
                    <a:gd name="connsiteY23-136" fmla="*/ 891807 h 1099185"/>
                    <a:gd name="connsiteX24-137" fmla="*/ 135255 w 661035"/>
                    <a:gd name="connsiteY24-138" fmla="*/ 891540 h 1099185"/>
                    <a:gd name="connsiteX25-139" fmla="*/ 190500 w 661035"/>
                    <a:gd name="connsiteY25-140" fmla="*/ 847725 h 1099185"/>
                    <a:gd name="connsiteX26-141" fmla="*/ 239078 w 661035"/>
                    <a:gd name="connsiteY26-142" fmla="*/ 799148 h 1099185"/>
                    <a:gd name="connsiteX27-143" fmla="*/ 319738 w 661035"/>
                    <a:gd name="connsiteY27-144" fmla="*/ 843010 h 1099185"/>
                    <a:gd name="connsiteX28-145" fmla="*/ 239078 w 661035"/>
                    <a:gd name="connsiteY28-146" fmla="*/ 798196 h 1099185"/>
                    <a:gd name="connsiteX29-147" fmla="*/ 277307 w 661035"/>
                    <a:gd name="connsiteY29-148" fmla="*/ 750642 h 1099185"/>
                    <a:gd name="connsiteX30-149" fmla="*/ 277178 w 661035"/>
                    <a:gd name="connsiteY30-150" fmla="*/ 750571 h 1099185"/>
                    <a:gd name="connsiteX31-151" fmla="*/ 284798 w 661035"/>
                    <a:gd name="connsiteY31-152" fmla="*/ 740093 h 1099185"/>
                    <a:gd name="connsiteX32-153" fmla="*/ 323850 w 661035"/>
                    <a:gd name="connsiteY32-154" fmla="*/ 676275 h 1099185"/>
                    <a:gd name="connsiteX33-155" fmla="*/ 359092 w 661035"/>
                    <a:gd name="connsiteY33-156" fmla="*/ 597218 h 1099185"/>
                    <a:gd name="connsiteX34-157" fmla="*/ 220980 w 661035"/>
                    <a:gd name="connsiteY34-158" fmla="*/ 0 h 1099185"/>
                    <a:gd name="connsiteX35-159" fmla="*/ 481965 w 661035"/>
                    <a:gd name="connsiteY35-160" fmla="*/ 141922 h 1099185"/>
                    <a:gd name="connsiteX36-161" fmla="*/ 575310 w 661035"/>
                    <a:gd name="connsiteY36-162" fmla="*/ 214313 h 1099185"/>
                    <a:gd name="connsiteX37-163" fmla="*/ 661035 w 661035"/>
                    <a:gd name="connsiteY37-164" fmla="*/ 504825 h 1099185"/>
                    <a:gd name="connsiteX38-165" fmla="*/ 621030 w 661035"/>
                    <a:gd name="connsiteY38-166" fmla="*/ 739140 h 1099185"/>
                    <a:gd name="connsiteX39-167" fmla="*/ 360045 w 661035"/>
                    <a:gd name="connsiteY39-168" fmla="*/ 597218 h 1099185"/>
                    <a:gd name="connsiteX40-169" fmla="*/ 400050 w 661035"/>
                    <a:gd name="connsiteY40-170" fmla="*/ 362902 h 1099185"/>
                    <a:gd name="connsiteX41-171" fmla="*/ 314325 w 661035"/>
                    <a:gd name="connsiteY41-172" fmla="*/ 72390 h 1099185"/>
                    <a:gd name="connsiteX42-173" fmla="*/ 220980 w 661035"/>
                    <a:gd name="connsiteY42-174" fmla="*/ 0 h 1099185"/>
                    <a:gd name="connsiteX0-175" fmla="*/ 359092 w 661035"/>
                    <a:gd name="connsiteY0-176" fmla="*/ 597218 h 1099185"/>
                    <a:gd name="connsiteX1-177" fmla="*/ 620078 w 661035"/>
                    <a:gd name="connsiteY1-178" fmla="*/ 739140 h 1099185"/>
                    <a:gd name="connsiteX2-179" fmla="*/ 584835 w 661035"/>
                    <a:gd name="connsiteY2-180" fmla="*/ 818198 h 1099185"/>
                    <a:gd name="connsiteX3-181" fmla="*/ 584836 w 661035"/>
                    <a:gd name="connsiteY3-182" fmla="*/ 818198 h 1099185"/>
                    <a:gd name="connsiteX4-183" fmla="*/ 545783 w 661035"/>
                    <a:gd name="connsiteY4-184" fmla="*/ 882015 h 1099185"/>
                    <a:gd name="connsiteX5-185" fmla="*/ 538930 w 661035"/>
                    <a:gd name="connsiteY5-186" fmla="*/ 891439 h 1099185"/>
                    <a:gd name="connsiteX6-187" fmla="*/ 539116 w 661035"/>
                    <a:gd name="connsiteY6-188" fmla="*/ 891540 h 1099185"/>
                    <a:gd name="connsiteX7-189" fmla="*/ 500063 w 661035"/>
                    <a:gd name="connsiteY7-190" fmla="*/ 940118 h 1099185"/>
                    <a:gd name="connsiteX8-191" fmla="*/ 500063 w 661035"/>
                    <a:gd name="connsiteY8-192" fmla="*/ 941070 h 1099185"/>
                    <a:gd name="connsiteX9-193" fmla="*/ 451485 w 661035"/>
                    <a:gd name="connsiteY9-194" fmla="*/ 989648 h 1099185"/>
                    <a:gd name="connsiteX10-195" fmla="*/ 396629 w 661035"/>
                    <a:gd name="connsiteY10-196" fmla="*/ 1033155 h 1099185"/>
                    <a:gd name="connsiteX11-197" fmla="*/ 397193 w 661035"/>
                    <a:gd name="connsiteY11-198" fmla="*/ 1033462 h 1099185"/>
                    <a:gd name="connsiteX12-199" fmla="*/ 320041 w 661035"/>
                    <a:gd name="connsiteY12-200" fmla="*/ 1076325 h 1099185"/>
                    <a:gd name="connsiteX13-201" fmla="*/ 291343 w 661035"/>
                    <a:gd name="connsiteY13-202" fmla="*/ 1060767 h 1099185"/>
                    <a:gd name="connsiteX14-203" fmla="*/ 290403 w 661035"/>
                    <a:gd name="connsiteY14-204" fmla="*/ 1061621 h 1099185"/>
                    <a:gd name="connsiteX15-205" fmla="*/ 319088 w 661035"/>
                    <a:gd name="connsiteY15-206" fmla="*/ 1077277 h 1099185"/>
                    <a:gd name="connsiteX16-207" fmla="*/ 260985 w 661035"/>
                    <a:gd name="connsiteY16-208" fmla="*/ 1099185 h 1099185"/>
                    <a:gd name="connsiteX17-209" fmla="*/ 0 w 661035"/>
                    <a:gd name="connsiteY17-210" fmla="*/ 957262 h 1099185"/>
                    <a:gd name="connsiteX18-211" fmla="*/ 59055 w 661035"/>
                    <a:gd name="connsiteY18-212" fmla="*/ 935355 h 1099185"/>
                    <a:gd name="connsiteX19-213" fmla="*/ 284314 w 661035"/>
                    <a:gd name="connsiteY19-214" fmla="*/ 1058298 h 1099185"/>
                    <a:gd name="connsiteX20-215" fmla="*/ 284516 w 661035"/>
                    <a:gd name="connsiteY20-216" fmla="*/ 1057066 h 1099185"/>
                    <a:gd name="connsiteX21-217" fmla="*/ 60008 w 661035"/>
                    <a:gd name="connsiteY21-218" fmla="*/ 935355 h 1099185"/>
                    <a:gd name="connsiteX22-219" fmla="*/ 135745 w 661035"/>
                    <a:gd name="connsiteY22-220" fmla="*/ 891807 h 1099185"/>
                    <a:gd name="connsiteX23-221" fmla="*/ 135255 w 661035"/>
                    <a:gd name="connsiteY23-222" fmla="*/ 891540 h 1099185"/>
                    <a:gd name="connsiteX24-223" fmla="*/ 190500 w 661035"/>
                    <a:gd name="connsiteY24-224" fmla="*/ 847725 h 1099185"/>
                    <a:gd name="connsiteX25-225" fmla="*/ 239078 w 661035"/>
                    <a:gd name="connsiteY25-226" fmla="*/ 799148 h 1099185"/>
                    <a:gd name="connsiteX26-227" fmla="*/ 319738 w 661035"/>
                    <a:gd name="connsiteY26-228" fmla="*/ 843010 h 1099185"/>
                    <a:gd name="connsiteX27-229" fmla="*/ 239078 w 661035"/>
                    <a:gd name="connsiteY27-230" fmla="*/ 798196 h 1099185"/>
                    <a:gd name="connsiteX28-231" fmla="*/ 277307 w 661035"/>
                    <a:gd name="connsiteY28-232" fmla="*/ 750642 h 1099185"/>
                    <a:gd name="connsiteX29-233" fmla="*/ 277178 w 661035"/>
                    <a:gd name="connsiteY29-234" fmla="*/ 750571 h 1099185"/>
                    <a:gd name="connsiteX30-235" fmla="*/ 284798 w 661035"/>
                    <a:gd name="connsiteY30-236" fmla="*/ 740093 h 1099185"/>
                    <a:gd name="connsiteX31-237" fmla="*/ 323850 w 661035"/>
                    <a:gd name="connsiteY31-238" fmla="*/ 676275 h 1099185"/>
                    <a:gd name="connsiteX32-239" fmla="*/ 359092 w 661035"/>
                    <a:gd name="connsiteY32-240" fmla="*/ 597218 h 1099185"/>
                    <a:gd name="connsiteX33-241" fmla="*/ 220980 w 661035"/>
                    <a:gd name="connsiteY33-242" fmla="*/ 0 h 1099185"/>
                    <a:gd name="connsiteX34-243" fmla="*/ 481965 w 661035"/>
                    <a:gd name="connsiteY34-244" fmla="*/ 141922 h 1099185"/>
                    <a:gd name="connsiteX35-245" fmla="*/ 575310 w 661035"/>
                    <a:gd name="connsiteY35-246" fmla="*/ 214313 h 1099185"/>
                    <a:gd name="connsiteX36-247" fmla="*/ 661035 w 661035"/>
                    <a:gd name="connsiteY36-248" fmla="*/ 504825 h 1099185"/>
                    <a:gd name="connsiteX37-249" fmla="*/ 621030 w 661035"/>
                    <a:gd name="connsiteY37-250" fmla="*/ 739140 h 1099185"/>
                    <a:gd name="connsiteX38-251" fmla="*/ 360045 w 661035"/>
                    <a:gd name="connsiteY38-252" fmla="*/ 597218 h 1099185"/>
                    <a:gd name="connsiteX39-253" fmla="*/ 400050 w 661035"/>
                    <a:gd name="connsiteY39-254" fmla="*/ 362902 h 1099185"/>
                    <a:gd name="connsiteX40-255" fmla="*/ 314325 w 661035"/>
                    <a:gd name="connsiteY40-256" fmla="*/ 72390 h 1099185"/>
                    <a:gd name="connsiteX41-257" fmla="*/ 220980 w 661035"/>
                    <a:gd name="connsiteY41-258" fmla="*/ 0 h 1099185"/>
                    <a:gd name="connsiteX0-259" fmla="*/ 359092 w 661035"/>
                    <a:gd name="connsiteY0-260" fmla="*/ 597218 h 1099185"/>
                    <a:gd name="connsiteX1-261" fmla="*/ 620078 w 661035"/>
                    <a:gd name="connsiteY1-262" fmla="*/ 739140 h 1099185"/>
                    <a:gd name="connsiteX2-263" fmla="*/ 584835 w 661035"/>
                    <a:gd name="connsiteY2-264" fmla="*/ 818198 h 1099185"/>
                    <a:gd name="connsiteX3-265" fmla="*/ 584836 w 661035"/>
                    <a:gd name="connsiteY3-266" fmla="*/ 818198 h 1099185"/>
                    <a:gd name="connsiteX4-267" fmla="*/ 545783 w 661035"/>
                    <a:gd name="connsiteY4-268" fmla="*/ 882015 h 1099185"/>
                    <a:gd name="connsiteX5-269" fmla="*/ 538930 w 661035"/>
                    <a:gd name="connsiteY5-270" fmla="*/ 891439 h 1099185"/>
                    <a:gd name="connsiteX6-271" fmla="*/ 539116 w 661035"/>
                    <a:gd name="connsiteY6-272" fmla="*/ 891540 h 1099185"/>
                    <a:gd name="connsiteX7-273" fmla="*/ 500063 w 661035"/>
                    <a:gd name="connsiteY7-274" fmla="*/ 940118 h 1099185"/>
                    <a:gd name="connsiteX8-275" fmla="*/ 500063 w 661035"/>
                    <a:gd name="connsiteY8-276" fmla="*/ 941070 h 1099185"/>
                    <a:gd name="connsiteX9-277" fmla="*/ 451485 w 661035"/>
                    <a:gd name="connsiteY9-278" fmla="*/ 989648 h 1099185"/>
                    <a:gd name="connsiteX10-279" fmla="*/ 396629 w 661035"/>
                    <a:gd name="connsiteY10-280" fmla="*/ 1033155 h 1099185"/>
                    <a:gd name="connsiteX11-281" fmla="*/ 397193 w 661035"/>
                    <a:gd name="connsiteY11-282" fmla="*/ 1033462 h 1099185"/>
                    <a:gd name="connsiteX12-283" fmla="*/ 320041 w 661035"/>
                    <a:gd name="connsiteY12-284" fmla="*/ 1076325 h 1099185"/>
                    <a:gd name="connsiteX13-285" fmla="*/ 291343 w 661035"/>
                    <a:gd name="connsiteY13-286" fmla="*/ 1060767 h 1099185"/>
                    <a:gd name="connsiteX14-287" fmla="*/ 290403 w 661035"/>
                    <a:gd name="connsiteY14-288" fmla="*/ 1061621 h 1099185"/>
                    <a:gd name="connsiteX15-289" fmla="*/ 319088 w 661035"/>
                    <a:gd name="connsiteY15-290" fmla="*/ 1077277 h 1099185"/>
                    <a:gd name="connsiteX16-291" fmla="*/ 260985 w 661035"/>
                    <a:gd name="connsiteY16-292" fmla="*/ 1099185 h 1099185"/>
                    <a:gd name="connsiteX17-293" fmla="*/ 0 w 661035"/>
                    <a:gd name="connsiteY17-294" fmla="*/ 957262 h 1099185"/>
                    <a:gd name="connsiteX18-295" fmla="*/ 59055 w 661035"/>
                    <a:gd name="connsiteY18-296" fmla="*/ 935355 h 1099185"/>
                    <a:gd name="connsiteX19-297" fmla="*/ 284314 w 661035"/>
                    <a:gd name="connsiteY19-298" fmla="*/ 1058298 h 1099185"/>
                    <a:gd name="connsiteX20-299" fmla="*/ 284516 w 661035"/>
                    <a:gd name="connsiteY20-300" fmla="*/ 1057066 h 1099185"/>
                    <a:gd name="connsiteX21-301" fmla="*/ 60008 w 661035"/>
                    <a:gd name="connsiteY21-302" fmla="*/ 935355 h 1099185"/>
                    <a:gd name="connsiteX22-303" fmla="*/ 135745 w 661035"/>
                    <a:gd name="connsiteY22-304" fmla="*/ 891807 h 1099185"/>
                    <a:gd name="connsiteX23-305" fmla="*/ 135255 w 661035"/>
                    <a:gd name="connsiteY23-306" fmla="*/ 891540 h 1099185"/>
                    <a:gd name="connsiteX24-307" fmla="*/ 190500 w 661035"/>
                    <a:gd name="connsiteY24-308" fmla="*/ 847725 h 1099185"/>
                    <a:gd name="connsiteX25-309" fmla="*/ 239078 w 661035"/>
                    <a:gd name="connsiteY25-310" fmla="*/ 799148 h 1099185"/>
                    <a:gd name="connsiteX26-311" fmla="*/ 239078 w 661035"/>
                    <a:gd name="connsiteY26-312" fmla="*/ 798196 h 1099185"/>
                    <a:gd name="connsiteX27-313" fmla="*/ 277307 w 661035"/>
                    <a:gd name="connsiteY27-314" fmla="*/ 750642 h 1099185"/>
                    <a:gd name="connsiteX28-315" fmla="*/ 277178 w 661035"/>
                    <a:gd name="connsiteY28-316" fmla="*/ 750571 h 1099185"/>
                    <a:gd name="connsiteX29-317" fmla="*/ 284798 w 661035"/>
                    <a:gd name="connsiteY29-318" fmla="*/ 740093 h 1099185"/>
                    <a:gd name="connsiteX30-319" fmla="*/ 323850 w 661035"/>
                    <a:gd name="connsiteY30-320" fmla="*/ 676275 h 1099185"/>
                    <a:gd name="connsiteX31-321" fmla="*/ 359092 w 661035"/>
                    <a:gd name="connsiteY31-322" fmla="*/ 597218 h 1099185"/>
                    <a:gd name="connsiteX32-323" fmla="*/ 220980 w 661035"/>
                    <a:gd name="connsiteY32-324" fmla="*/ 0 h 1099185"/>
                    <a:gd name="connsiteX33-325" fmla="*/ 481965 w 661035"/>
                    <a:gd name="connsiteY33-326" fmla="*/ 141922 h 1099185"/>
                    <a:gd name="connsiteX34-327" fmla="*/ 575310 w 661035"/>
                    <a:gd name="connsiteY34-328" fmla="*/ 214313 h 1099185"/>
                    <a:gd name="connsiteX35-329" fmla="*/ 661035 w 661035"/>
                    <a:gd name="connsiteY35-330" fmla="*/ 504825 h 1099185"/>
                    <a:gd name="connsiteX36-331" fmla="*/ 621030 w 661035"/>
                    <a:gd name="connsiteY36-332" fmla="*/ 739140 h 1099185"/>
                    <a:gd name="connsiteX37-333" fmla="*/ 360045 w 661035"/>
                    <a:gd name="connsiteY37-334" fmla="*/ 597218 h 1099185"/>
                    <a:gd name="connsiteX38-335" fmla="*/ 400050 w 661035"/>
                    <a:gd name="connsiteY38-336" fmla="*/ 362902 h 1099185"/>
                    <a:gd name="connsiteX39-337" fmla="*/ 314325 w 661035"/>
                    <a:gd name="connsiteY39-338" fmla="*/ 72390 h 1099185"/>
                    <a:gd name="connsiteX40-339" fmla="*/ 220980 w 661035"/>
                    <a:gd name="connsiteY40-340" fmla="*/ 0 h 1099185"/>
                    <a:gd name="connsiteX0-341" fmla="*/ 359092 w 661035"/>
                    <a:gd name="connsiteY0-342" fmla="*/ 597218 h 1099185"/>
                    <a:gd name="connsiteX1-343" fmla="*/ 620078 w 661035"/>
                    <a:gd name="connsiteY1-344" fmla="*/ 739140 h 1099185"/>
                    <a:gd name="connsiteX2-345" fmla="*/ 584835 w 661035"/>
                    <a:gd name="connsiteY2-346" fmla="*/ 818198 h 1099185"/>
                    <a:gd name="connsiteX3-347" fmla="*/ 584836 w 661035"/>
                    <a:gd name="connsiteY3-348" fmla="*/ 818198 h 1099185"/>
                    <a:gd name="connsiteX4-349" fmla="*/ 545783 w 661035"/>
                    <a:gd name="connsiteY4-350" fmla="*/ 882015 h 1099185"/>
                    <a:gd name="connsiteX5-351" fmla="*/ 538930 w 661035"/>
                    <a:gd name="connsiteY5-352" fmla="*/ 891439 h 1099185"/>
                    <a:gd name="connsiteX6-353" fmla="*/ 539116 w 661035"/>
                    <a:gd name="connsiteY6-354" fmla="*/ 891540 h 1099185"/>
                    <a:gd name="connsiteX7-355" fmla="*/ 500063 w 661035"/>
                    <a:gd name="connsiteY7-356" fmla="*/ 940118 h 1099185"/>
                    <a:gd name="connsiteX8-357" fmla="*/ 500063 w 661035"/>
                    <a:gd name="connsiteY8-358" fmla="*/ 941070 h 1099185"/>
                    <a:gd name="connsiteX9-359" fmla="*/ 451485 w 661035"/>
                    <a:gd name="connsiteY9-360" fmla="*/ 989648 h 1099185"/>
                    <a:gd name="connsiteX10-361" fmla="*/ 396629 w 661035"/>
                    <a:gd name="connsiteY10-362" fmla="*/ 1033155 h 1099185"/>
                    <a:gd name="connsiteX11-363" fmla="*/ 397193 w 661035"/>
                    <a:gd name="connsiteY11-364" fmla="*/ 1033462 h 1099185"/>
                    <a:gd name="connsiteX12-365" fmla="*/ 320041 w 661035"/>
                    <a:gd name="connsiteY12-366" fmla="*/ 1076325 h 1099185"/>
                    <a:gd name="connsiteX13-367" fmla="*/ 291343 w 661035"/>
                    <a:gd name="connsiteY13-368" fmla="*/ 1060767 h 1099185"/>
                    <a:gd name="connsiteX14-369" fmla="*/ 290403 w 661035"/>
                    <a:gd name="connsiteY14-370" fmla="*/ 1061621 h 1099185"/>
                    <a:gd name="connsiteX15-371" fmla="*/ 319088 w 661035"/>
                    <a:gd name="connsiteY15-372" fmla="*/ 1077277 h 1099185"/>
                    <a:gd name="connsiteX16-373" fmla="*/ 260985 w 661035"/>
                    <a:gd name="connsiteY16-374" fmla="*/ 1099185 h 1099185"/>
                    <a:gd name="connsiteX17-375" fmla="*/ 0 w 661035"/>
                    <a:gd name="connsiteY17-376" fmla="*/ 957262 h 1099185"/>
                    <a:gd name="connsiteX18-377" fmla="*/ 59055 w 661035"/>
                    <a:gd name="connsiteY18-378" fmla="*/ 935355 h 1099185"/>
                    <a:gd name="connsiteX19-379" fmla="*/ 284314 w 661035"/>
                    <a:gd name="connsiteY19-380" fmla="*/ 1058298 h 1099185"/>
                    <a:gd name="connsiteX20-381" fmla="*/ 60008 w 661035"/>
                    <a:gd name="connsiteY20-382" fmla="*/ 935355 h 1099185"/>
                    <a:gd name="connsiteX21-383" fmla="*/ 135745 w 661035"/>
                    <a:gd name="connsiteY21-384" fmla="*/ 891807 h 1099185"/>
                    <a:gd name="connsiteX22-385" fmla="*/ 135255 w 661035"/>
                    <a:gd name="connsiteY22-386" fmla="*/ 891540 h 1099185"/>
                    <a:gd name="connsiteX23-387" fmla="*/ 190500 w 661035"/>
                    <a:gd name="connsiteY23-388" fmla="*/ 847725 h 1099185"/>
                    <a:gd name="connsiteX24-389" fmla="*/ 239078 w 661035"/>
                    <a:gd name="connsiteY24-390" fmla="*/ 799148 h 1099185"/>
                    <a:gd name="connsiteX25-391" fmla="*/ 239078 w 661035"/>
                    <a:gd name="connsiteY25-392" fmla="*/ 798196 h 1099185"/>
                    <a:gd name="connsiteX26-393" fmla="*/ 277307 w 661035"/>
                    <a:gd name="connsiteY26-394" fmla="*/ 750642 h 1099185"/>
                    <a:gd name="connsiteX27-395" fmla="*/ 277178 w 661035"/>
                    <a:gd name="connsiteY27-396" fmla="*/ 750571 h 1099185"/>
                    <a:gd name="connsiteX28-397" fmla="*/ 284798 w 661035"/>
                    <a:gd name="connsiteY28-398" fmla="*/ 740093 h 1099185"/>
                    <a:gd name="connsiteX29-399" fmla="*/ 323850 w 661035"/>
                    <a:gd name="connsiteY29-400" fmla="*/ 676275 h 1099185"/>
                    <a:gd name="connsiteX30-401" fmla="*/ 359092 w 661035"/>
                    <a:gd name="connsiteY30-402" fmla="*/ 597218 h 1099185"/>
                    <a:gd name="connsiteX31-403" fmla="*/ 220980 w 661035"/>
                    <a:gd name="connsiteY31-404" fmla="*/ 0 h 1099185"/>
                    <a:gd name="connsiteX32-405" fmla="*/ 481965 w 661035"/>
                    <a:gd name="connsiteY32-406" fmla="*/ 141922 h 1099185"/>
                    <a:gd name="connsiteX33-407" fmla="*/ 575310 w 661035"/>
                    <a:gd name="connsiteY33-408" fmla="*/ 214313 h 1099185"/>
                    <a:gd name="connsiteX34-409" fmla="*/ 661035 w 661035"/>
                    <a:gd name="connsiteY34-410" fmla="*/ 504825 h 1099185"/>
                    <a:gd name="connsiteX35-411" fmla="*/ 621030 w 661035"/>
                    <a:gd name="connsiteY35-412" fmla="*/ 739140 h 1099185"/>
                    <a:gd name="connsiteX36-413" fmla="*/ 360045 w 661035"/>
                    <a:gd name="connsiteY36-414" fmla="*/ 597218 h 1099185"/>
                    <a:gd name="connsiteX37-415" fmla="*/ 400050 w 661035"/>
                    <a:gd name="connsiteY37-416" fmla="*/ 362902 h 1099185"/>
                    <a:gd name="connsiteX38-417" fmla="*/ 314325 w 661035"/>
                    <a:gd name="connsiteY38-418" fmla="*/ 72390 h 1099185"/>
                    <a:gd name="connsiteX39-419" fmla="*/ 220980 w 661035"/>
                    <a:gd name="connsiteY39-420" fmla="*/ 0 h 1099185"/>
                    <a:gd name="connsiteX0-421" fmla="*/ 359092 w 661035"/>
                    <a:gd name="connsiteY0-422" fmla="*/ 597218 h 1099185"/>
                    <a:gd name="connsiteX1-423" fmla="*/ 620078 w 661035"/>
                    <a:gd name="connsiteY1-424" fmla="*/ 739140 h 1099185"/>
                    <a:gd name="connsiteX2-425" fmla="*/ 584835 w 661035"/>
                    <a:gd name="connsiteY2-426" fmla="*/ 818198 h 1099185"/>
                    <a:gd name="connsiteX3-427" fmla="*/ 584836 w 661035"/>
                    <a:gd name="connsiteY3-428" fmla="*/ 818198 h 1099185"/>
                    <a:gd name="connsiteX4-429" fmla="*/ 545783 w 661035"/>
                    <a:gd name="connsiteY4-430" fmla="*/ 882015 h 1099185"/>
                    <a:gd name="connsiteX5-431" fmla="*/ 538930 w 661035"/>
                    <a:gd name="connsiteY5-432" fmla="*/ 891439 h 1099185"/>
                    <a:gd name="connsiteX6-433" fmla="*/ 539116 w 661035"/>
                    <a:gd name="connsiteY6-434" fmla="*/ 891540 h 1099185"/>
                    <a:gd name="connsiteX7-435" fmla="*/ 500063 w 661035"/>
                    <a:gd name="connsiteY7-436" fmla="*/ 940118 h 1099185"/>
                    <a:gd name="connsiteX8-437" fmla="*/ 500063 w 661035"/>
                    <a:gd name="connsiteY8-438" fmla="*/ 941070 h 1099185"/>
                    <a:gd name="connsiteX9-439" fmla="*/ 451485 w 661035"/>
                    <a:gd name="connsiteY9-440" fmla="*/ 989648 h 1099185"/>
                    <a:gd name="connsiteX10-441" fmla="*/ 396629 w 661035"/>
                    <a:gd name="connsiteY10-442" fmla="*/ 1033155 h 1099185"/>
                    <a:gd name="connsiteX11-443" fmla="*/ 397193 w 661035"/>
                    <a:gd name="connsiteY11-444" fmla="*/ 1033462 h 1099185"/>
                    <a:gd name="connsiteX12-445" fmla="*/ 320041 w 661035"/>
                    <a:gd name="connsiteY12-446" fmla="*/ 1076325 h 1099185"/>
                    <a:gd name="connsiteX13-447" fmla="*/ 291343 w 661035"/>
                    <a:gd name="connsiteY13-448" fmla="*/ 1060767 h 1099185"/>
                    <a:gd name="connsiteX14-449" fmla="*/ 290403 w 661035"/>
                    <a:gd name="connsiteY14-450" fmla="*/ 1061621 h 1099185"/>
                    <a:gd name="connsiteX15-451" fmla="*/ 319088 w 661035"/>
                    <a:gd name="connsiteY15-452" fmla="*/ 1077277 h 1099185"/>
                    <a:gd name="connsiteX16-453" fmla="*/ 260985 w 661035"/>
                    <a:gd name="connsiteY16-454" fmla="*/ 1099185 h 1099185"/>
                    <a:gd name="connsiteX17-455" fmla="*/ 0 w 661035"/>
                    <a:gd name="connsiteY17-456" fmla="*/ 957262 h 1099185"/>
                    <a:gd name="connsiteX18-457" fmla="*/ 59055 w 661035"/>
                    <a:gd name="connsiteY18-458" fmla="*/ 935355 h 1099185"/>
                    <a:gd name="connsiteX19-459" fmla="*/ 60008 w 661035"/>
                    <a:gd name="connsiteY19-460" fmla="*/ 935355 h 1099185"/>
                    <a:gd name="connsiteX20-461" fmla="*/ 135745 w 661035"/>
                    <a:gd name="connsiteY20-462" fmla="*/ 891807 h 1099185"/>
                    <a:gd name="connsiteX21-463" fmla="*/ 135255 w 661035"/>
                    <a:gd name="connsiteY21-464" fmla="*/ 891540 h 1099185"/>
                    <a:gd name="connsiteX22-465" fmla="*/ 190500 w 661035"/>
                    <a:gd name="connsiteY22-466" fmla="*/ 847725 h 1099185"/>
                    <a:gd name="connsiteX23-467" fmla="*/ 239078 w 661035"/>
                    <a:gd name="connsiteY23-468" fmla="*/ 799148 h 1099185"/>
                    <a:gd name="connsiteX24-469" fmla="*/ 239078 w 661035"/>
                    <a:gd name="connsiteY24-470" fmla="*/ 798196 h 1099185"/>
                    <a:gd name="connsiteX25-471" fmla="*/ 277307 w 661035"/>
                    <a:gd name="connsiteY25-472" fmla="*/ 750642 h 1099185"/>
                    <a:gd name="connsiteX26-473" fmla="*/ 277178 w 661035"/>
                    <a:gd name="connsiteY26-474" fmla="*/ 750571 h 1099185"/>
                    <a:gd name="connsiteX27-475" fmla="*/ 284798 w 661035"/>
                    <a:gd name="connsiteY27-476" fmla="*/ 740093 h 1099185"/>
                    <a:gd name="connsiteX28-477" fmla="*/ 323850 w 661035"/>
                    <a:gd name="connsiteY28-478" fmla="*/ 676275 h 1099185"/>
                    <a:gd name="connsiteX29-479" fmla="*/ 359092 w 661035"/>
                    <a:gd name="connsiteY29-480" fmla="*/ 597218 h 1099185"/>
                    <a:gd name="connsiteX30-481" fmla="*/ 220980 w 661035"/>
                    <a:gd name="connsiteY30-482" fmla="*/ 0 h 1099185"/>
                    <a:gd name="connsiteX31-483" fmla="*/ 481965 w 661035"/>
                    <a:gd name="connsiteY31-484" fmla="*/ 141922 h 1099185"/>
                    <a:gd name="connsiteX32-485" fmla="*/ 575310 w 661035"/>
                    <a:gd name="connsiteY32-486" fmla="*/ 214313 h 1099185"/>
                    <a:gd name="connsiteX33-487" fmla="*/ 661035 w 661035"/>
                    <a:gd name="connsiteY33-488" fmla="*/ 504825 h 1099185"/>
                    <a:gd name="connsiteX34-489" fmla="*/ 621030 w 661035"/>
                    <a:gd name="connsiteY34-490" fmla="*/ 739140 h 1099185"/>
                    <a:gd name="connsiteX35-491" fmla="*/ 360045 w 661035"/>
                    <a:gd name="connsiteY35-492" fmla="*/ 597218 h 1099185"/>
                    <a:gd name="connsiteX36-493" fmla="*/ 400050 w 661035"/>
                    <a:gd name="connsiteY36-494" fmla="*/ 362902 h 1099185"/>
                    <a:gd name="connsiteX37-495" fmla="*/ 314325 w 661035"/>
                    <a:gd name="connsiteY37-496" fmla="*/ 72390 h 1099185"/>
                    <a:gd name="connsiteX38-497" fmla="*/ 220980 w 661035"/>
                    <a:gd name="connsiteY38-498" fmla="*/ 0 h 1099185"/>
                    <a:gd name="connsiteX0-499" fmla="*/ 359092 w 661035"/>
                    <a:gd name="connsiteY0-500" fmla="*/ 597218 h 1099185"/>
                    <a:gd name="connsiteX1-501" fmla="*/ 620078 w 661035"/>
                    <a:gd name="connsiteY1-502" fmla="*/ 739140 h 1099185"/>
                    <a:gd name="connsiteX2-503" fmla="*/ 584835 w 661035"/>
                    <a:gd name="connsiteY2-504" fmla="*/ 818198 h 1099185"/>
                    <a:gd name="connsiteX3-505" fmla="*/ 584836 w 661035"/>
                    <a:gd name="connsiteY3-506" fmla="*/ 818198 h 1099185"/>
                    <a:gd name="connsiteX4-507" fmla="*/ 545783 w 661035"/>
                    <a:gd name="connsiteY4-508" fmla="*/ 882015 h 1099185"/>
                    <a:gd name="connsiteX5-509" fmla="*/ 538930 w 661035"/>
                    <a:gd name="connsiteY5-510" fmla="*/ 891439 h 1099185"/>
                    <a:gd name="connsiteX6-511" fmla="*/ 539116 w 661035"/>
                    <a:gd name="connsiteY6-512" fmla="*/ 891540 h 1099185"/>
                    <a:gd name="connsiteX7-513" fmla="*/ 500063 w 661035"/>
                    <a:gd name="connsiteY7-514" fmla="*/ 940118 h 1099185"/>
                    <a:gd name="connsiteX8-515" fmla="*/ 500063 w 661035"/>
                    <a:gd name="connsiteY8-516" fmla="*/ 941070 h 1099185"/>
                    <a:gd name="connsiteX9-517" fmla="*/ 451485 w 661035"/>
                    <a:gd name="connsiteY9-518" fmla="*/ 989648 h 1099185"/>
                    <a:gd name="connsiteX10-519" fmla="*/ 396629 w 661035"/>
                    <a:gd name="connsiteY10-520" fmla="*/ 1033155 h 1099185"/>
                    <a:gd name="connsiteX11-521" fmla="*/ 397193 w 661035"/>
                    <a:gd name="connsiteY11-522" fmla="*/ 1033462 h 1099185"/>
                    <a:gd name="connsiteX12-523" fmla="*/ 320041 w 661035"/>
                    <a:gd name="connsiteY12-524" fmla="*/ 1076325 h 1099185"/>
                    <a:gd name="connsiteX13-525" fmla="*/ 291343 w 661035"/>
                    <a:gd name="connsiteY13-526" fmla="*/ 1060767 h 1099185"/>
                    <a:gd name="connsiteX14-527" fmla="*/ 319088 w 661035"/>
                    <a:gd name="connsiteY14-528" fmla="*/ 1077277 h 1099185"/>
                    <a:gd name="connsiteX15-529" fmla="*/ 260985 w 661035"/>
                    <a:gd name="connsiteY15-530" fmla="*/ 1099185 h 1099185"/>
                    <a:gd name="connsiteX16-531" fmla="*/ 0 w 661035"/>
                    <a:gd name="connsiteY16-532" fmla="*/ 957262 h 1099185"/>
                    <a:gd name="connsiteX17-533" fmla="*/ 59055 w 661035"/>
                    <a:gd name="connsiteY17-534" fmla="*/ 935355 h 1099185"/>
                    <a:gd name="connsiteX18-535" fmla="*/ 60008 w 661035"/>
                    <a:gd name="connsiteY18-536" fmla="*/ 935355 h 1099185"/>
                    <a:gd name="connsiteX19-537" fmla="*/ 135745 w 661035"/>
                    <a:gd name="connsiteY19-538" fmla="*/ 891807 h 1099185"/>
                    <a:gd name="connsiteX20-539" fmla="*/ 135255 w 661035"/>
                    <a:gd name="connsiteY20-540" fmla="*/ 891540 h 1099185"/>
                    <a:gd name="connsiteX21-541" fmla="*/ 190500 w 661035"/>
                    <a:gd name="connsiteY21-542" fmla="*/ 847725 h 1099185"/>
                    <a:gd name="connsiteX22-543" fmla="*/ 239078 w 661035"/>
                    <a:gd name="connsiteY22-544" fmla="*/ 799148 h 1099185"/>
                    <a:gd name="connsiteX23-545" fmla="*/ 239078 w 661035"/>
                    <a:gd name="connsiteY23-546" fmla="*/ 798196 h 1099185"/>
                    <a:gd name="connsiteX24-547" fmla="*/ 277307 w 661035"/>
                    <a:gd name="connsiteY24-548" fmla="*/ 750642 h 1099185"/>
                    <a:gd name="connsiteX25-549" fmla="*/ 277178 w 661035"/>
                    <a:gd name="connsiteY25-550" fmla="*/ 750571 h 1099185"/>
                    <a:gd name="connsiteX26-551" fmla="*/ 284798 w 661035"/>
                    <a:gd name="connsiteY26-552" fmla="*/ 740093 h 1099185"/>
                    <a:gd name="connsiteX27-553" fmla="*/ 323850 w 661035"/>
                    <a:gd name="connsiteY27-554" fmla="*/ 676275 h 1099185"/>
                    <a:gd name="connsiteX28-555" fmla="*/ 359092 w 661035"/>
                    <a:gd name="connsiteY28-556" fmla="*/ 597218 h 1099185"/>
                    <a:gd name="connsiteX29-557" fmla="*/ 220980 w 661035"/>
                    <a:gd name="connsiteY29-558" fmla="*/ 0 h 1099185"/>
                    <a:gd name="connsiteX30-559" fmla="*/ 481965 w 661035"/>
                    <a:gd name="connsiteY30-560" fmla="*/ 141922 h 1099185"/>
                    <a:gd name="connsiteX31-561" fmla="*/ 575310 w 661035"/>
                    <a:gd name="connsiteY31-562" fmla="*/ 214313 h 1099185"/>
                    <a:gd name="connsiteX32-563" fmla="*/ 661035 w 661035"/>
                    <a:gd name="connsiteY32-564" fmla="*/ 504825 h 1099185"/>
                    <a:gd name="connsiteX33-565" fmla="*/ 621030 w 661035"/>
                    <a:gd name="connsiteY33-566" fmla="*/ 739140 h 1099185"/>
                    <a:gd name="connsiteX34-567" fmla="*/ 360045 w 661035"/>
                    <a:gd name="connsiteY34-568" fmla="*/ 597218 h 1099185"/>
                    <a:gd name="connsiteX35-569" fmla="*/ 400050 w 661035"/>
                    <a:gd name="connsiteY35-570" fmla="*/ 362902 h 1099185"/>
                    <a:gd name="connsiteX36-571" fmla="*/ 314325 w 661035"/>
                    <a:gd name="connsiteY36-572" fmla="*/ 72390 h 1099185"/>
                    <a:gd name="connsiteX37-573" fmla="*/ 220980 w 661035"/>
                    <a:gd name="connsiteY37-574" fmla="*/ 0 h 1099185"/>
                    <a:gd name="connsiteX0-575" fmla="*/ 359092 w 661035"/>
                    <a:gd name="connsiteY0-576" fmla="*/ 597218 h 1099185"/>
                    <a:gd name="connsiteX1-577" fmla="*/ 620078 w 661035"/>
                    <a:gd name="connsiteY1-578" fmla="*/ 739140 h 1099185"/>
                    <a:gd name="connsiteX2-579" fmla="*/ 584835 w 661035"/>
                    <a:gd name="connsiteY2-580" fmla="*/ 818198 h 1099185"/>
                    <a:gd name="connsiteX3-581" fmla="*/ 584836 w 661035"/>
                    <a:gd name="connsiteY3-582" fmla="*/ 818198 h 1099185"/>
                    <a:gd name="connsiteX4-583" fmla="*/ 545783 w 661035"/>
                    <a:gd name="connsiteY4-584" fmla="*/ 882015 h 1099185"/>
                    <a:gd name="connsiteX5-585" fmla="*/ 538930 w 661035"/>
                    <a:gd name="connsiteY5-586" fmla="*/ 891439 h 1099185"/>
                    <a:gd name="connsiteX6-587" fmla="*/ 539116 w 661035"/>
                    <a:gd name="connsiteY6-588" fmla="*/ 891540 h 1099185"/>
                    <a:gd name="connsiteX7-589" fmla="*/ 500063 w 661035"/>
                    <a:gd name="connsiteY7-590" fmla="*/ 940118 h 1099185"/>
                    <a:gd name="connsiteX8-591" fmla="*/ 500063 w 661035"/>
                    <a:gd name="connsiteY8-592" fmla="*/ 941070 h 1099185"/>
                    <a:gd name="connsiteX9-593" fmla="*/ 451485 w 661035"/>
                    <a:gd name="connsiteY9-594" fmla="*/ 989648 h 1099185"/>
                    <a:gd name="connsiteX10-595" fmla="*/ 396629 w 661035"/>
                    <a:gd name="connsiteY10-596" fmla="*/ 1033155 h 1099185"/>
                    <a:gd name="connsiteX11-597" fmla="*/ 397193 w 661035"/>
                    <a:gd name="connsiteY11-598" fmla="*/ 1033462 h 1099185"/>
                    <a:gd name="connsiteX12-599" fmla="*/ 320041 w 661035"/>
                    <a:gd name="connsiteY12-600" fmla="*/ 1076325 h 1099185"/>
                    <a:gd name="connsiteX13-601" fmla="*/ 319088 w 661035"/>
                    <a:gd name="connsiteY13-602" fmla="*/ 1077277 h 1099185"/>
                    <a:gd name="connsiteX14-603" fmla="*/ 260985 w 661035"/>
                    <a:gd name="connsiteY14-604" fmla="*/ 1099185 h 1099185"/>
                    <a:gd name="connsiteX15-605" fmla="*/ 0 w 661035"/>
                    <a:gd name="connsiteY15-606" fmla="*/ 957262 h 1099185"/>
                    <a:gd name="connsiteX16-607" fmla="*/ 59055 w 661035"/>
                    <a:gd name="connsiteY16-608" fmla="*/ 935355 h 1099185"/>
                    <a:gd name="connsiteX17-609" fmla="*/ 60008 w 661035"/>
                    <a:gd name="connsiteY17-610" fmla="*/ 935355 h 1099185"/>
                    <a:gd name="connsiteX18-611" fmla="*/ 135745 w 661035"/>
                    <a:gd name="connsiteY18-612" fmla="*/ 891807 h 1099185"/>
                    <a:gd name="connsiteX19-613" fmla="*/ 135255 w 661035"/>
                    <a:gd name="connsiteY19-614" fmla="*/ 891540 h 1099185"/>
                    <a:gd name="connsiteX20-615" fmla="*/ 190500 w 661035"/>
                    <a:gd name="connsiteY20-616" fmla="*/ 847725 h 1099185"/>
                    <a:gd name="connsiteX21-617" fmla="*/ 239078 w 661035"/>
                    <a:gd name="connsiteY21-618" fmla="*/ 799148 h 1099185"/>
                    <a:gd name="connsiteX22-619" fmla="*/ 239078 w 661035"/>
                    <a:gd name="connsiteY22-620" fmla="*/ 798196 h 1099185"/>
                    <a:gd name="connsiteX23-621" fmla="*/ 277307 w 661035"/>
                    <a:gd name="connsiteY23-622" fmla="*/ 750642 h 1099185"/>
                    <a:gd name="connsiteX24-623" fmla="*/ 277178 w 661035"/>
                    <a:gd name="connsiteY24-624" fmla="*/ 750571 h 1099185"/>
                    <a:gd name="connsiteX25-625" fmla="*/ 284798 w 661035"/>
                    <a:gd name="connsiteY25-626" fmla="*/ 740093 h 1099185"/>
                    <a:gd name="connsiteX26-627" fmla="*/ 323850 w 661035"/>
                    <a:gd name="connsiteY26-628" fmla="*/ 676275 h 1099185"/>
                    <a:gd name="connsiteX27-629" fmla="*/ 359092 w 661035"/>
                    <a:gd name="connsiteY27-630" fmla="*/ 597218 h 1099185"/>
                    <a:gd name="connsiteX28-631" fmla="*/ 220980 w 661035"/>
                    <a:gd name="connsiteY28-632" fmla="*/ 0 h 1099185"/>
                    <a:gd name="connsiteX29-633" fmla="*/ 481965 w 661035"/>
                    <a:gd name="connsiteY29-634" fmla="*/ 141922 h 1099185"/>
                    <a:gd name="connsiteX30-635" fmla="*/ 575310 w 661035"/>
                    <a:gd name="connsiteY30-636" fmla="*/ 214313 h 1099185"/>
                    <a:gd name="connsiteX31-637" fmla="*/ 661035 w 661035"/>
                    <a:gd name="connsiteY31-638" fmla="*/ 504825 h 1099185"/>
                    <a:gd name="connsiteX32-639" fmla="*/ 621030 w 661035"/>
                    <a:gd name="connsiteY32-640" fmla="*/ 739140 h 1099185"/>
                    <a:gd name="connsiteX33-641" fmla="*/ 360045 w 661035"/>
                    <a:gd name="connsiteY33-642" fmla="*/ 597218 h 1099185"/>
                    <a:gd name="connsiteX34-643" fmla="*/ 400050 w 661035"/>
                    <a:gd name="connsiteY34-644" fmla="*/ 362902 h 1099185"/>
                    <a:gd name="connsiteX35-645" fmla="*/ 314325 w 661035"/>
                    <a:gd name="connsiteY35-646" fmla="*/ 72390 h 1099185"/>
                    <a:gd name="connsiteX36-647" fmla="*/ 220980 w 661035"/>
                    <a:gd name="connsiteY36-648" fmla="*/ 0 h 1099185"/>
                    <a:gd name="connsiteX0-649" fmla="*/ 359092 w 661035"/>
                    <a:gd name="connsiteY0-650" fmla="*/ 597218 h 1112468"/>
                    <a:gd name="connsiteX1-651" fmla="*/ 620078 w 661035"/>
                    <a:gd name="connsiteY1-652" fmla="*/ 739140 h 1112468"/>
                    <a:gd name="connsiteX2-653" fmla="*/ 584835 w 661035"/>
                    <a:gd name="connsiteY2-654" fmla="*/ 818198 h 1112468"/>
                    <a:gd name="connsiteX3-655" fmla="*/ 584836 w 661035"/>
                    <a:gd name="connsiteY3-656" fmla="*/ 818198 h 1112468"/>
                    <a:gd name="connsiteX4-657" fmla="*/ 545783 w 661035"/>
                    <a:gd name="connsiteY4-658" fmla="*/ 882015 h 1112468"/>
                    <a:gd name="connsiteX5-659" fmla="*/ 538930 w 661035"/>
                    <a:gd name="connsiteY5-660" fmla="*/ 891439 h 1112468"/>
                    <a:gd name="connsiteX6-661" fmla="*/ 539116 w 661035"/>
                    <a:gd name="connsiteY6-662" fmla="*/ 891540 h 1112468"/>
                    <a:gd name="connsiteX7-663" fmla="*/ 500063 w 661035"/>
                    <a:gd name="connsiteY7-664" fmla="*/ 940118 h 1112468"/>
                    <a:gd name="connsiteX8-665" fmla="*/ 500063 w 661035"/>
                    <a:gd name="connsiteY8-666" fmla="*/ 941070 h 1112468"/>
                    <a:gd name="connsiteX9-667" fmla="*/ 451485 w 661035"/>
                    <a:gd name="connsiteY9-668" fmla="*/ 989648 h 1112468"/>
                    <a:gd name="connsiteX10-669" fmla="*/ 396629 w 661035"/>
                    <a:gd name="connsiteY10-670" fmla="*/ 1033155 h 1112468"/>
                    <a:gd name="connsiteX11-671" fmla="*/ 397193 w 661035"/>
                    <a:gd name="connsiteY11-672" fmla="*/ 1033462 h 1112468"/>
                    <a:gd name="connsiteX12-673" fmla="*/ 320041 w 661035"/>
                    <a:gd name="connsiteY12-674" fmla="*/ 1076325 h 1112468"/>
                    <a:gd name="connsiteX13-675" fmla="*/ 319088 w 661035"/>
                    <a:gd name="connsiteY13-676" fmla="*/ 1077277 h 1112468"/>
                    <a:gd name="connsiteX14-677" fmla="*/ 247796 w 661035"/>
                    <a:gd name="connsiteY14-678" fmla="*/ 1112468 h 1112468"/>
                    <a:gd name="connsiteX15-679" fmla="*/ 0 w 661035"/>
                    <a:gd name="connsiteY15-680" fmla="*/ 957262 h 1112468"/>
                    <a:gd name="connsiteX16-681" fmla="*/ 59055 w 661035"/>
                    <a:gd name="connsiteY16-682" fmla="*/ 935355 h 1112468"/>
                    <a:gd name="connsiteX17-683" fmla="*/ 60008 w 661035"/>
                    <a:gd name="connsiteY17-684" fmla="*/ 935355 h 1112468"/>
                    <a:gd name="connsiteX18-685" fmla="*/ 135745 w 661035"/>
                    <a:gd name="connsiteY18-686" fmla="*/ 891807 h 1112468"/>
                    <a:gd name="connsiteX19-687" fmla="*/ 135255 w 661035"/>
                    <a:gd name="connsiteY19-688" fmla="*/ 891540 h 1112468"/>
                    <a:gd name="connsiteX20-689" fmla="*/ 190500 w 661035"/>
                    <a:gd name="connsiteY20-690" fmla="*/ 847725 h 1112468"/>
                    <a:gd name="connsiteX21-691" fmla="*/ 239078 w 661035"/>
                    <a:gd name="connsiteY21-692" fmla="*/ 799148 h 1112468"/>
                    <a:gd name="connsiteX22-693" fmla="*/ 239078 w 661035"/>
                    <a:gd name="connsiteY22-694" fmla="*/ 798196 h 1112468"/>
                    <a:gd name="connsiteX23-695" fmla="*/ 277307 w 661035"/>
                    <a:gd name="connsiteY23-696" fmla="*/ 750642 h 1112468"/>
                    <a:gd name="connsiteX24-697" fmla="*/ 277178 w 661035"/>
                    <a:gd name="connsiteY24-698" fmla="*/ 750571 h 1112468"/>
                    <a:gd name="connsiteX25-699" fmla="*/ 284798 w 661035"/>
                    <a:gd name="connsiteY25-700" fmla="*/ 740093 h 1112468"/>
                    <a:gd name="connsiteX26-701" fmla="*/ 323850 w 661035"/>
                    <a:gd name="connsiteY26-702" fmla="*/ 676275 h 1112468"/>
                    <a:gd name="connsiteX27-703" fmla="*/ 359092 w 661035"/>
                    <a:gd name="connsiteY27-704" fmla="*/ 597218 h 1112468"/>
                    <a:gd name="connsiteX28-705" fmla="*/ 220980 w 661035"/>
                    <a:gd name="connsiteY28-706" fmla="*/ 0 h 1112468"/>
                    <a:gd name="connsiteX29-707" fmla="*/ 481965 w 661035"/>
                    <a:gd name="connsiteY29-708" fmla="*/ 141922 h 1112468"/>
                    <a:gd name="connsiteX30-709" fmla="*/ 575310 w 661035"/>
                    <a:gd name="connsiteY30-710" fmla="*/ 214313 h 1112468"/>
                    <a:gd name="connsiteX31-711" fmla="*/ 661035 w 661035"/>
                    <a:gd name="connsiteY31-712" fmla="*/ 504825 h 1112468"/>
                    <a:gd name="connsiteX32-713" fmla="*/ 621030 w 661035"/>
                    <a:gd name="connsiteY32-714" fmla="*/ 739140 h 1112468"/>
                    <a:gd name="connsiteX33-715" fmla="*/ 360045 w 661035"/>
                    <a:gd name="connsiteY33-716" fmla="*/ 597218 h 1112468"/>
                    <a:gd name="connsiteX34-717" fmla="*/ 400050 w 661035"/>
                    <a:gd name="connsiteY34-718" fmla="*/ 362902 h 1112468"/>
                    <a:gd name="connsiteX35-719" fmla="*/ 314325 w 661035"/>
                    <a:gd name="connsiteY35-720" fmla="*/ 72390 h 1112468"/>
                    <a:gd name="connsiteX36-721" fmla="*/ 220980 w 661035"/>
                    <a:gd name="connsiteY36-722" fmla="*/ 0 h 111246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  <a:cxn ang="0">
                      <a:pos x="connsiteX19-39" y="connsiteY19-40"/>
                    </a:cxn>
                    <a:cxn ang="0">
                      <a:pos x="connsiteX20-41" y="connsiteY20-42"/>
                    </a:cxn>
                    <a:cxn ang="0">
                      <a:pos x="connsiteX21-43" y="connsiteY21-44"/>
                    </a:cxn>
                    <a:cxn ang="0">
                      <a:pos x="connsiteX22-45" y="connsiteY22-46"/>
                    </a:cxn>
                    <a:cxn ang="0">
                      <a:pos x="connsiteX23-47" y="connsiteY23-48"/>
                    </a:cxn>
                    <a:cxn ang="0">
                      <a:pos x="connsiteX24-49" y="connsiteY24-50"/>
                    </a:cxn>
                    <a:cxn ang="0">
                      <a:pos x="connsiteX25-51" y="connsiteY25-52"/>
                    </a:cxn>
                    <a:cxn ang="0">
                      <a:pos x="connsiteX26-53" y="connsiteY26-54"/>
                    </a:cxn>
                    <a:cxn ang="0">
                      <a:pos x="connsiteX27-55" y="connsiteY27-56"/>
                    </a:cxn>
                    <a:cxn ang="0">
                      <a:pos x="connsiteX28-57" y="connsiteY28-58"/>
                    </a:cxn>
                    <a:cxn ang="0">
                      <a:pos x="connsiteX29-59" y="connsiteY29-60"/>
                    </a:cxn>
                    <a:cxn ang="0">
                      <a:pos x="connsiteX30-61" y="connsiteY30-62"/>
                    </a:cxn>
                    <a:cxn ang="0">
                      <a:pos x="connsiteX31-63" y="connsiteY31-64"/>
                    </a:cxn>
                    <a:cxn ang="0">
                      <a:pos x="connsiteX32-65" y="connsiteY32-66"/>
                    </a:cxn>
                    <a:cxn ang="0">
                      <a:pos x="connsiteX33-67" y="connsiteY33-68"/>
                    </a:cxn>
                    <a:cxn ang="0">
                      <a:pos x="connsiteX34-69" y="connsiteY34-70"/>
                    </a:cxn>
                    <a:cxn ang="0">
                      <a:pos x="connsiteX35-71" y="connsiteY35-72"/>
                    </a:cxn>
                    <a:cxn ang="0">
                      <a:pos x="connsiteX36-73" y="connsiteY36-74"/>
                    </a:cxn>
                  </a:cxnLst>
                  <a:rect l="l" t="t" r="r" b="b"/>
                  <a:pathLst>
                    <a:path w="661035" h="1112468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47796" y="1112468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47" name="Freeform: Shape 146"/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48" name="Freeform: Shape 147"/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49" name="Freeform: Shape 148"/>
                <p:cNvSpPr/>
                <p:nvPr/>
              </p:nvSpPr>
              <p:spPr>
                <a:xfrm>
                  <a:off x="3110832" y="2270955"/>
                  <a:ext cx="457201" cy="495301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50" name="Freeform: Shape 149"/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51" name="Freeform: Shape 150"/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-1" fmla="*/ 323751 w 603786"/>
                    <a:gd name="connsiteY0-2" fmla="*/ 66771 h 218219"/>
                    <a:gd name="connsiteX1-3" fmla="*/ 342801 w 603786"/>
                    <a:gd name="connsiteY1-4" fmla="*/ 76296 h 218219"/>
                    <a:gd name="connsiteX2-5" fmla="*/ 603786 w 603786"/>
                    <a:gd name="connsiteY2-6" fmla="*/ 218219 h 218219"/>
                    <a:gd name="connsiteX3-7" fmla="*/ 584736 w 603786"/>
                    <a:gd name="connsiteY3-8" fmla="*/ 208694 h 218219"/>
                    <a:gd name="connsiteX4-9" fmla="*/ 323751 w 603786"/>
                    <a:gd name="connsiteY4-10" fmla="*/ 66771 h 218219"/>
                    <a:gd name="connsiteX5-11" fmla="*/ 0 w 603786"/>
                    <a:gd name="connsiteY5-12" fmla="*/ 0 h 218219"/>
                    <a:gd name="connsiteX6-13" fmla="*/ 100965 w 603786"/>
                    <a:gd name="connsiteY6-14" fmla="*/ 2857 h 218219"/>
                    <a:gd name="connsiteX7-15" fmla="*/ 102772 w 603786"/>
                    <a:gd name="connsiteY7-16" fmla="*/ 3833 h 218219"/>
                    <a:gd name="connsiteX8-17" fmla="*/ 214213 w 603786"/>
                    <a:gd name="connsiteY8-18" fmla="*/ 22860 h 218219"/>
                    <a:gd name="connsiteX9-19" fmla="*/ 323751 w 603786"/>
                    <a:gd name="connsiteY9-20" fmla="*/ 66772 h 218219"/>
                    <a:gd name="connsiteX10-21" fmla="*/ 584736 w 603786"/>
                    <a:gd name="connsiteY10-22" fmla="*/ 208695 h 218219"/>
                    <a:gd name="connsiteX11-23" fmla="*/ 475198 w 603786"/>
                    <a:gd name="connsiteY11-24" fmla="*/ 168690 h 218219"/>
                    <a:gd name="connsiteX12-25" fmla="*/ 464489 w 603786"/>
                    <a:gd name="connsiteY12-26" fmla="*/ 162866 h 218219"/>
                    <a:gd name="connsiteX13-27" fmla="*/ 358041 w 603786"/>
                    <a:gd name="connsiteY13-28" fmla="*/ 143827 h 218219"/>
                    <a:gd name="connsiteX14-29" fmla="*/ 357901 w 603786"/>
                    <a:gd name="connsiteY14-30" fmla="*/ 143751 h 218219"/>
                    <a:gd name="connsiteX15-31" fmla="*/ 260033 w 603786"/>
                    <a:gd name="connsiteY15-32" fmla="*/ 141922 h 218219"/>
                    <a:gd name="connsiteX16" fmla="*/ 0 w 603786"/>
                    <a:gd name="connsiteY16" fmla="*/ 0 h 218219"/>
                    <a:gd name="connsiteX0-33" fmla="*/ 323751 w 603786"/>
                    <a:gd name="connsiteY0-34" fmla="*/ 66771 h 218219"/>
                    <a:gd name="connsiteX1-35" fmla="*/ 603786 w 603786"/>
                    <a:gd name="connsiteY1-36" fmla="*/ 218219 h 218219"/>
                    <a:gd name="connsiteX2-37" fmla="*/ 584736 w 603786"/>
                    <a:gd name="connsiteY2-38" fmla="*/ 208694 h 218219"/>
                    <a:gd name="connsiteX3-39" fmla="*/ 323751 w 603786"/>
                    <a:gd name="connsiteY3-40" fmla="*/ 66771 h 218219"/>
                    <a:gd name="connsiteX4-41" fmla="*/ 0 w 603786"/>
                    <a:gd name="connsiteY4-42" fmla="*/ 0 h 218219"/>
                    <a:gd name="connsiteX5-43" fmla="*/ 100965 w 603786"/>
                    <a:gd name="connsiteY5-44" fmla="*/ 2857 h 218219"/>
                    <a:gd name="connsiteX6-45" fmla="*/ 102772 w 603786"/>
                    <a:gd name="connsiteY6-46" fmla="*/ 3833 h 218219"/>
                    <a:gd name="connsiteX7-47" fmla="*/ 214213 w 603786"/>
                    <a:gd name="connsiteY7-48" fmla="*/ 22860 h 218219"/>
                    <a:gd name="connsiteX8-49" fmla="*/ 323751 w 603786"/>
                    <a:gd name="connsiteY8-50" fmla="*/ 66772 h 218219"/>
                    <a:gd name="connsiteX9-51" fmla="*/ 584736 w 603786"/>
                    <a:gd name="connsiteY9-52" fmla="*/ 208695 h 218219"/>
                    <a:gd name="connsiteX10-53" fmla="*/ 475198 w 603786"/>
                    <a:gd name="connsiteY10-54" fmla="*/ 168690 h 218219"/>
                    <a:gd name="connsiteX11-55" fmla="*/ 464489 w 603786"/>
                    <a:gd name="connsiteY11-56" fmla="*/ 162866 h 218219"/>
                    <a:gd name="connsiteX12-57" fmla="*/ 358041 w 603786"/>
                    <a:gd name="connsiteY12-58" fmla="*/ 143827 h 218219"/>
                    <a:gd name="connsiteX13-59" fmla="*/ 357901 w 603786"/>
                    <a:gd name="connsiteY13-60" fmla="*/ 143751 h 218219"/>
                    <a:gd name="connsiteX14-61" fmla="*/ 260033 w 603786"/>
                    <a:gd name="connsiteY14-62" fmla="*/ 141922 h 218219"/>
                    <a:gd name="connsiteX15-63" fmla="*/ 0 w 603786"/>
                    <a:gd name="connsiteY15-64" fmla="*/ 0 h 218219"/>
                    <a:gd name="connsiteX0-65" fmla="*/ 323751 w 584736"/>
                    <a:gd name="connsiteY0-66" fmla="*/ 66771 h 208695"/>
                    <a:gd name="connsiteX1-67" fmla="*/ 584736 w 584736"/>
                    <a:gd name="connsiteY1-68" fmla="*/ 208694 h 208695"/>
                    <a:gd name="connsiteX2-69" fmla="*/ 323751 w 584736"/>
                    <a:gd name="connsiteY2-70" fmla="*/ 66771 h 208695"/>
                    <a:gd name="connsiteX3-71" fmla="*/ 0 w 584736"/>
                    <a:gd name="connsiteY3-72" fmla="*/ 0 h 208695"/>
                    <a:gd name="connsiteX4-73" fmla="*/ 100965 w 584736"/>
                    <a:gd name="connsiteY4-74" fmla="*/ 2857 h 208695"/>
                    <a:gd name="connsiteX5-75" fmla="*/ 102772 w 584736"/>
                    <a:gd name="connsiteY5-76" fmla="*/ 3833 h 208695"/>
                    <a:gd name="connsiteX6-77" fmla="*/ 214213 w 584736"/>
                    <a:gd name="connsiteY6-78" fmla="*/ 22860 h 208695"/>
                    <a:gd name="connsiteX7-79" fmla="*/ 323751 w 584736"/>
                    <a:gd name="connsiteY7-80" fmla="*/ 66772 h 208695"/>
                    <a:gd name="connsiteX8-81" fmla="*/ 584736 w 584736"/>
                    <a:gd name="connsiteY8-82" fmla="*/ 208695 h 208695"/>
                    <a:gd name="connsiteX9-83" fmla="*/ 475198 w 584736"/>
                    <a:gd name="connsiteY9-84" fmla="*/ 168690 h 208695"/>
                    <a:gd name="connsiteX10-85" fmla="*/ 464489 w 584736"/>
                    <a:gd name="connsiteY10-86" fmla="*/ 162866 h 208695"/>
                    <a:gd name="connsiteX11-87" fmla="*/ 358041 w 584736"/>
                    <a:gd name="connsiteY11-88" fmla="*/ 143827 h 208695"/>
                    <a:gd name="connsiteX12-89" fmla="*/ 357901 w 584736"/>
                    <a:gd name="connsiteY12-90" fmla="*/ 143751 h 208695"/>
                    <a:gd name="connsiteX13-91" fmla="*/ 260033 w 584736"/>
                    <a:gd name="connsiteY13-92" fmla="*/ 141922 h 208695"/>
                    <a:gd name="connsiteX14-93" fmla="*/ 0 w 584736"/>
                    <a:gd name="connsiteY14-94" fmla="*/ 0 h 208695"/>
                    <a:gd name="connsiteX0-95" fmla="*/ 323751 w 615997"/>
                    <a:gd name="connsiteY0-96" fmla="*/ 66771 h 216510"/>
                    <a:gd name="connsiteX1-97" fmla="*/ 584736 w 615997"/>
                    <a:gd name="connsiteY1-98" fmla="*/ 208694 h 216510"/>
                    <a:gd name="connsiteX2-99" fmla="*/ 323751 w 615997"/>
                    <a:gd name="connsiteY2-100" fmla="*/ 66771 h 216510"/>
                    <a:gd name="connsiteX3-101" fmla="*/ 0 w 615997"/>
                    <a:gd name="connsiteY3-102" fmla="*/ 0 h 216510"/>
                    <a:gd name="connsiteX4-103" fmla="*/ 100965 w 615997"/>
                    <a:gd name="connsiteY4-104" fmla="*/ 2857 h 216510"/>
                    <a:gd name="connsiteX5-105" fmla="*/ 102772 w 615997"/>
                    <a:gd name="connsiteY5-106" fmla="*/ 3833 h 216510"/>
                    <a:gd name="connsiteX6-107" fmla="*/ 214213 w 615997"/>
                    <a:gd name="connsiteY6-108" fmla="*/ 22860 h 216510"/>
                    <a:gd name="connsiteX7-109" fmla="*/ 323751 w 615997"/>
                    <a:gd name="connsiteY7-110" fmla="*/ 66772 h 216510"/>
                    <a:gd name="connsiteX8-111" fmla="*/ 615997 w 615997"/>
                    <a:gd name="connsiteY8-112" fmla="*/ 216510 h 216510"/>
                    <a:gd name="connsiteX9-113" fmla="*/ 475198 w 615997"/>
                    <a:gd name="connsiteY9-114" fmla="*/ 168690 h 216510"/>
                    <a:gd name="connsiteX10-115" fmla="*/ 464489 w 615997"/>
                    <a:gd name="connsiteY10-116" fmla="*/ 162866 h 216510"/>
                    <a:gd name="connsiteX11-117" fmla="*/ 358041 w 615997"/>
                    <a:gd name="connsiteY11-118" fmla="*/ 143827 h 216510"/>
                    <a:gd name="connsiteX12-119" fmla="*/ 357901 w 615997"/>
                    <a:gd name="connsiteY12-120" fmla="*/ 143751 h 216510"/>
                    <a:gd name="connsiteX13-121" fmla="*/ 260033 w 615997"/>
                    <a:gd name="connsiteY13-122" fmla="*/ 141922 h 216510"/>
                    <a:gd name="connsiteX14-123" fmla="*/ 0 w 615997"/>
                    <a:gd name="connsiteY14-124" fmla="*/ 0 h 216510"/>
                    <a:gd name="connsiteX0-125" fmla="*/ 323751 w 618767"/>
                    <a:gd name="connsiteY0-126" fmla="*/ 66771 h 219303"/>
                    <a:gd name="connsiteX1-127" fmla="*/ 584736 w 618767"/>
                    <a:gd name="connsiteY1-128" fmla="*/ 208694 h 219303"/>
                    <a:gd name="connsiteX2-129" fmla="*/ 323751 w 618767"/>
                    <a:gd name="connsiteY2-130" fmla="*/ 66771 h 219303"/>
                    <a:gd name="connsiteX3-131" fmla="*/ 0 w 618767"/>
                    <a:gd name="connsiteY3-132" fmla="*/ 0 h 219303"/>
                    <a:gd name="connsiteX4-133" fmla="*/ 100965 w 618767"/>
                    <a:gd name="connsiteY4-134" fmla="*/ 2857 h 219303"/>
                    <a:gd name="connsiteX5-135" fmla="*/ 102772 w 618767"/>
                    <a:gd name="connsiteY5-136" fmla="*/ 3833 h 219303"/>
                    <a:gd name="connsiteX6-137" fmla="*/ 214213 w 618767"/>
                    <a:gd name="connsiteY6-138" fmla="*/ 22860 h 219303"/>
                    <a:gd name="connsiteX7-139" fmla="*/ 323751 w 618767"/>
                    <a:gd name="connsiteY7-140" fmla="*/ 66772 h 219303"/>
                    <a:gd name="connsiteX8-141" fmla="*/ 615997 w 618767"/>
                    <a:gd name="connsiteY8-142" fmla="*/ 216510 h 219303"/>
                    <a:gd name="connsiteX9-143" fmla="*/ 464489 w 618767"/>
                    <a:gd name="connsiteY9-144" fmla="*/ 162866 h 219303"/>
                    <a:gd name="connsiteX10-145" fmla="*/ 358041 w 618767"/>
                    <a:gd name="connsiteY10-146" fmla="*/ 143827 h 219303"/>
                    <a:gd name="connsiteX11-147" fmla="*/ 357901 w 618767"/>
                    <a:gd name="connsiteY11-148" fmla="*/ 143751 h 219303"/>
                    <a:gd name="connsiteX12-149" fmla="*/ 260033 w 618767"/>
                    <a:gd name="connsiteY12-150" fmla="*/ 141922 h 219303"/>
                    <a:gd name="connsiteX13-151" fmla="*/ 0 w 618767"/>
                    <a:gd name="connsiteY13-152" fmla="*/ 0 h 21930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52" name="Freeform: Shape 151"/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53" name="Freeform: Shape 152"/>
                <p:cNvSpPr/>
                <p:nvPr/>
              </p:nvSpPr>
              <p:spPr>
                <a:xfrm>
                  <a:off x="2708898" y="1774680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</p:grpSp>
          <p:sp>
            <p:nvSpPr>
              <p:cNvPr id="137" name="Freeform: Shape 136"/>
              <p:cNvSpPr/>
              <p:nvPr/>
            </p:nvSpPr>
            <p:spPr>
              <a:xfrm>
                <a:off x="12579689" y="4661548"/>
                <a:ext cx="730421" cy="1493305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grpSp>
            <p:nvGrpSpPr>
              <p:cNvPr id="138" name="Group 137"/>
              <p:cNvGrpSpPr/>
              <p:nvPr/>
            </p:nvGrpSpPr>
            <p:grpSpPr>
              <a:xfrm>
                <a:off x="12470968" y="4620148"/>
                <a:ext cx="435759" cy="1352099"/>
                <a:chOff x="1968987" y="1811829"/>
                <a:chExt cx="1022846" cy="3173751"/>
              </a:xfrm>
              <a:solidFill>
                <a:schemeClr val="bg1"/>
              </a:solidFill>
            </p:grpSpPr>
            <p:sp>
              <p:nvSpPr>
                <p:cNvPr id="139" name="Freeform: Shape 138"/>
                <p:cNvSpPr/>
                <p:nvPr/>
              </p:nvSpPr>
              <p:spPr>
                <a:xfrm>
                  <a:off x="1975571" y="4195005"/>
                  <a:ext cx="600075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40" name="Freeform: Shape 139"/>
                <p:cNvSpPr/>
                <p:nvPr/>
              </p:nvSpPr>
              <p:spPr>
                <a:xfrm>
                  <a:off x="1968987" y="4089376"/>
                  <a:ext cx="581026" cy="247649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41" name="Freeform: Shape 140"/>
                <p:cNvSpPr/>
                <p:nvPr/>
              </p:nvSpPr>
              <p:spPr>
                <a:xfrm>
                  <a:off x="2051714" y="1973775"/>
                  <a:ext cx="940119" cy="1580196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-1" fmla="*/ 812750 w 940118"/>
                    <a:gd name="connsiteY0-2" fmla="*/ 163017 h 1580197"/>
                    <a:gd name="connsiteX1-3" fmla="*/ 812706 w 940118"/>
                    <a:gd name="connsiteY1-4" fmla="*/ 163034 h 1580197"/>
                    <a:gd name="connsiteX2-5" fmla="*/ 832937 w 940118"/>
                    <a:gd name="connsiteY2-6" fmla="*/ 174035 h 1580197"/>
                    <a:gd name="connsiteX3-7" fmla="*/ 812750 w 940118"/>
                    <a:gd name="connsiteY3-8" fmla="*/ 163017 h 1580197"/>
                    <a:gd name="connsiteX4-9" fmla="*/ 679133 w 940118"/>
                    <a:gd name="connsiteY4-10" fmla="*/ 0 h 1580197"/>
                    <a:gd name="connsiteX5-11" fmla="*/ 940118 w 940118"/>
                    <a:gd name="connsiteY5-12" fmla="*/ 140970 h 1580197"/>
                    <a:gd name="connsiteX6-13" fmla="*/ 833438 w 940118"/>
                    <a:gd name="connsiteY6-14" fmla="*/ 174308 h 1580197"/>
                    <a:gd name="connsiteX7-15" fmla="*/ 833437 w 940118"/>
                    <a:gd name="connsiteY7-16" fmla="*/ 174308 h 1580197"/>
                    <a:gd name="connsiteX8-17" fmla="*/ 747299 w 940118"/>
                    <a:gd name="connsiteY8-18" fmla="*/ 210278 h 1580197"/>
                    <a:gd name="connsiteX9-19" fmla="*/ 747713 w 940118"/>
                    <a:gd name="connsiteY9-20" fmla="*/ 210503 h 1580197"/>
                    <a:gd name="connsiteX10-21" fmla="*/ 620078 w 940118"/>
                    <a:gd name="connsiteY10-22" fmla="*/ 282893 h 1580197"/>
                    <a:gd name="connsiteX11-23" fmla="*/ 592976 w 940118"/>
                    <a:gd name="connsiteY11-24" fmla="*/ 268101 h 1580197"/>
                    <a:gd name="connsiteX12-25" fmla="*/ 592932 w 940118"/>
                    <a:gd name="connsiteY12-26" fmla="*/ 268132 h 1580197"/>
                    <a:gd name="connsiteX13-27" fmla="*/ 620077 w 940118"/>
                    <a:gd name="connsiteY13-28" fmla="*/ 282893 h 1580197"/>
                    <a:gd name="connsiteX14-29" fmla="*/ 548076 w 940118"/>
                    <a:gd name="connsiteY14-30" fmla="*/ 339736 h 1580197"/>
                    <a:gd name="connsiteX15-31" fmla="*/ 548640 w 940118"/>
                    <a:gd name="connsiteY15-32" fmla="*/ 340043 h 1580197"/>
                    <a:gd name="connsiteX16-33" fmla="*/ 503873 w 940118"/>
                    <a:gd name="connsiteY16-34" fmla="*/ 383858 h 1580197"/>
                    <a:gd name="connsiteX17-35" fmla="*/ 488633 w 940118"/>
                    <a:gd name="connsiteY17-36" fmla="*/ 399098 h 1580197"/>
                    <a:gd name="connsiteX18-37" fmla="*/ 455232 w 940118"/>
                    <a:gd name="connsiteY18-38" fmla="*/ 380990 h 1580197"/>
                    <a:gd name="connsiteX19-39" fmla="*/ 488633 w 940118"/>
                    <a:gd name="connsiteY19-40" fmla="*/ 400050 h 1580197"/>
                    <a:gd name="connsiteX20-41" fmla="*/ 422910 w 940118"/>
                    <a:gd name="connsiteY20-42" fmla="*/ 482918 h 1580197"/>
                    <a:gd name="connsiteX21-43" fmla="*/ 391243 w 940118"/>
                    <a:gd name="connsiteY21-44" fmla="*/ 465814 h 1580197"/>
                    <a:gd name="connsiteX22-45" fmla="*/ 390818 w 940118"/>
                    <a:gd name="connsiteY22-46" fmla="*/ 466419 h 1580197"/>
                    <a:gd name="connsiteX23-47" fmla="*/ 422910 w 940118"/>
                    <a:gd name="connsiteY23-48" fmla="*/ 483870 h 1580197"/>
                    <a:gd name="connsiteX24-49" fmla="*/ 367665 w 940118"/>
                    <a:gd name="connsiteY24-50" fmla="*/ 572453 h 1580197"/>
                    <a:gd name="connsiteX25-51" fmla="*/ 368618 w 940118"/>
                    <a:gd name="connsiteY25-52" fmla="*/ 573405 h 1580197"/>
                    <a:gd name="connsiteX26-53" fmla="*/ 317183 w 940118"/>
                    <a:gd name="connsiteY26-54" fmla="*/ 684847 h 1580197"/>
                    <a:gd name="connsiteX27-55" fmla="*/ 305241 w 940118"/>
                    <a:gd name="connsiteY27-56" fmla="*/ 678329 h 1580197"/>
                    <a:gd name="connsiteX28-57" fmla="*/ 305235 w 940118"/>
                    <a:gd name="connsiteY28-58" fmla="*/ 678350 h 1580197"/>
                    <a:gd name="connsiteX29-59" fmla="*/ 317183 w 940118"/>
                    <a:gd name="connsiteY29-60" fmla="*/ 684847 h 1580197"/>
                    <a:gd name="connsiteX30-61" fmla="*/ 260985 w 940118"/>
                    <a:gd name="connsiteY30-62" fmla="*/ 1014413 h 1580197"/>
                    <a:gd name="connsiteX31-63" fmla="*/ 342900 w 940118"/>
                    <a:gd name="connsiteY31-64" fmla="*/ 1373505 h 1580197"/>
                    <a:gd name="connsiteX32-65" fmla="*/ 546735 w 940118"/>
                    <a:gd name="connsiteY32-66" fmla="*/ 1580197 h 1580197"/>
                    <a:gd name="connsiteX33-67" fmla="*/ 285750 w 940118"/>
                    <a:gd name="connsiteY33-68" fmla="*/ 1438275 h 1580197"/>
                    <a:gd name="connsiteX34-69" fmla="*/ 81915 w 940118"/>
                    <a:gd name="connsiteY34-70" fmla="*/ 1231583 h 1580197"/>
                    <a:gd name="connsiteX35-71" fmla="*/ 0 w 940118"/>
                    <a:gd name="connsiteY35-72" fmla="*/ 872490 h 1580197"/>
                    <a:gd name="connsiteX36-73" fmla="*/ 56197 w 940118"/>
                    <a:gd name="connsiteY36-74" fmla="*/ 542925 h 1580197"/>
                    <a:gd name="connsiteX37-75" fmla="*/ 62441 w 940118"/>
                    <a:gd name="connsiteY37-76" fmla="*/ 546321 h 1580197"/>
                    <a:gd name="connsiteX38-77" fmla="*/ 62617 w 940118"/>
                    <a:gd name="connsiteY38-78" fmla="*/ 545909 h 1580197"/>
                    <a:gd name="connsiteX39-79" fmla="*/ 57150 w 940118"/>
                    <a:gd name="connsiteY39-80" fmla="*/ 542925 h 1580197"/>
                    <a:gd name="connsiteX40-81" fmla="*/ 107444 w 940118"/>
                    <a:gd name="connsiteY40-82" fmla="*/ 431896 h 1580197"/>
                    <a:gd name="connsiteX41-83" fmla="*/ 106680 w 940118"/>
                    <a:gd name="connsiteY41-84" fmla="*/ 431483 h 1580197"/>
                    <a:gd name="connsiteX42-85" fmla="*/ 161925 w 940118"/>
                    <a:gd name="connsiteY42-86" fmla="*/ 341948 h 1580197"/>
                    <a:gd name="connsiteX43-87" fmla="*/ 171758 w 940118"/>
                    <a:gd name="connsiteY43-88" fmla="*/ 347295 h 1580197"/>
                    <a:gd name="connsiteX44-89" fmla="*/ 171778 w 940118"/>
                    <a:gd name="connsiteY44-90" fmla="*/ 347270 h 1580197"/>
                    <a:gd name="connsiteX45-91" fmla="*/ 161925 w 940118"/>
                    <a:gd name="connsiteY45-92" fmla="*/ 341948 h 1580197"/>
                    <a:gd name="connsiteX46-93" fmla="*/ 227648 w 940118"/>
                    <a:gd name="connsiteY46-94" fmla="*/ 258128 h 1580197"/>
                    <a:gd name="connsiteX47-95" fmla="*/ 239906 w 940118"/>
                    <a:gd name="connsiteY47-96" fmla="*/ 264794 h 1580197"/>
                    <a:gd name="connsiteX48-97" fmla="*/ 240267 w 940118"/>
                    <a:gd name="connsiteY48-98" fmla="*/ 264453 h 1580197"/>
                    <a:gd name="connsiteX49-99" fmla="*/ 228600 w 940118"/>
                    <a:gd name="connsiteY49-100" fmla="*/ 258128 h 1580197"/>
                    <a:gd name="connsiteX50-101" fmla="*/ 242888 w 940118"/>
                    <a:gd name="connsiteY50-102" fmla="*/ 241935 h 1580197"/>
                    <a:gd name="connsiteX51-103" fmla="*/ 287315 w 940118"/>
                    <a:gd name="connsiteY51-104" fmla="*/ 198453 h 1580197"/>
                    <a:gd name="connsiteX52-105" fmla="*/ 286702 w 940118"/>
                    <a:gd name="connsiteY52-106" fmla="*/ 198120 h 1580197"/>
                    <a:gd name="connsiteX53-107" fmla="*/ 359092 w 940118"/>
                    <a:gd name="connsiteY53-108" fmla="*/ 140970 h 1580197"/>
                    <a:gd name="connsiteX54-109" fmla="*/ 378434 w 940118"/>
                    <a:gd name="connsiteY54-110" fmla="*/ 151488 h 1580197"/>
                    <a:gd name="connsiteX55-111" fmla="*/ 378837 w 940118"/>
                    <a:gd name="connsiteY55-112" fmla="*/ 151226 h 1580197"/>
                    <a:gd name="connsiteX56-113" fmla="*/ 360045 w 940118"/>
                    <a:gd name="connsiteY56-114" fmla="*/ 140970 h 1580197"/>
                    <a:gd name="connsiteX57-115" fmla="*/ 486263 w 940118"/>
                    <a:gd name="connsiteY57-116" fmla="*/ 68845 h 1580197"/>
                    <a:gd name="connsiteX58-117" fmla="*/ 485775 w 940118"/>
                    <a:gd name="connsiteY58-118" fmla="*/ 68580 h 1580197"/>
                    <a:gd name="connsiteX59-119" fmla="*/ 572452 w 940118"/>
                    <a:gd name="connsiteY59-120" fmla="*/ 32385 h 1580197"/>
                    <a:gd name="connsiteX60-121" fmla="*/ 595123 w 940118"/>
                    <a:gd name="connsiteY60-122" fmla="*/ 44713 h 1580197"/>
                    <a:gd name="connsiteX61-123" fmla="*/ 595672 w 940118"/>
                    <a:gd name="connsiteY61-124" fmla="*/ 44538 h 1580197"/>
                    <a:gd name="connsiteX62-125" fmla="*/ 573405 w 940118"/>
                    <a:gd name="connsiteY62-126" fmla="*/ 32385 h 1580197"/>
                    <a:gd name="connsiteX63" fmla="*/ 679133 w 940118"/>
                    <a:gd name="connsiteY63" fmla="*/ 0 h 1580197"/>
                    <a:gd name="connsiteX0-127" fmla="*/ 812750 w 940118"/>
                    <a:gd name="connsiteY0-128" fmla="*/ 163017 h 1580197"/>
                    <a:gd name="connsiteX1-129" fmla="*/ 812706 w 940118"/>
                    <a:gd name="connsiteY1-130" fmla="*/ 163034 h 1580197"/>
                    <a:gd name="connsiteX2-131" fmla="*/ 832937 w 940118"/>
                    <a:gd name="connsiteY2-132" fmla="*/ 174035 h 1580197"/>
                    <a:gd name="connsiteX3-133" fmla="*/ 812750 w 940118"/>
                    <a:gd name="connsiteY3-134" fmla="*/ 163017 h 1580197"/>
                    <a:gd name="connsiteX4-135" fmla="*/ 679133 w 940118"/>
                    <a:gd name="connsiteY4-136" fmla="*/ 0 h 1580197"/>
                    <a:gd name="connsiteX5-137" fmla="*/ 940118 w 940118"/>
                    <a:gd name="connsiteY5-138" fmla="*/ 140970 h 1580197"/>
                    <a:gd name="connsiteX6-139" fmla="*/ 833438 w 940118"/>
                    <a:gd name="connsiteY6-140" fmla="*/ 174308 h 1580197"/>
                    <a:gd name="connsiteX7-141" fmla="*/ 833437 w 940118"/>
                    <a:gd name="connsiteY7-142" fmla="*/ 174308 h 1580197"/>
                    <a:gd name="connsiteX8-143" fmla="*/ 747299 w 940118"/>
                    <a:gd name="connsiteY8-144" fmla="*/ 210278 h 1580197"/>
                    <a:gd name="connsiteX9-145" fmla="*/ 747713 w 940118"/>
                    <a:gd name="connsiteY9-146" fmla="*/ 210503 h 1580197"/>
                    <a:gd name="connsiteX10-147" fmla="*/ 620078 w 940118"/>
                    <a:gd name="connsiteY10-148" fmla="*/ 282893 h 1580197"/>
                    <a:gd name="connsiteX11-149" fmla="*/ 592976 w 940118"/>
                    <a:gd name="connsiteY11-150" fmla="*/ 268101 h 1580197"/>
                    <a:gd name="connsiteX12-151" fmla="*/ 592932 w 940118"/>
                    <a:gd name="connsiteY12-152" fmla="*/ 268132 h 1580197"/>
                    <a:gd name="connsiteX13-153" fmla="*/ 620077 w 940118"/>
                    <a:gd name="connsiteY13-154" fmla="*/ 282893 h 1580197"/>
                    <a:gd name="connsiteX14-155" fmla="*/ 548076 w 940118"/>
                    <a:gd name="connsiteY14-156" fmla="*/ 339736 h 1580197"/>
                    <a:gd name="connsiteX15-157" fmla="*/ 548640 w 940118"/>
                    <a:gd name="connsiteY15-158" fmla="*/ 340043 h 1580197"/>
                    <a:gd name="connsiteX16-159" fmla="*/ 503873 w 940118"/>
                    <a:gd name="connsiteY16-160" fmla="*/ 383858 h 1580197"/>
                    <a:gd name="connsiteX17-161" fmla="*/ 488633 w 940118"/>
                    <a:gd name="connsiteY17-162" fmla="*/ 399098 h 1580197"/>
                    <a:gd name="connsiteX18-163" fmla="*/ 455232 w 940118"/>
                    <a:gd name="connsiteY18-164" fmla="*/ 380990 h 1580197"/>
                    <a:gd name="connsiteX19-165" fmla="*/ 488633 w 940118"/>
                    <a:gd name="connsiteY19-166" fmla="*/ 400050 h 1580197"/>
                    <a:gd name="connsiteX20-167" fmla="*/ 422910 w 940118"/>
                    <a:gd name="connsiteY20-168" fmla="*/ 482918 h 1580197"/>
                    <a:gd name="connsiteX21-169" fmla="*/ 391243 w 940118"/>
                    <a:gd name="connsiteY21-170" fmla="*/ 465814 h 1580197"/>
                    <a:gd name="connsiteX22-171" fmla="*/ 422910 w 940118"/>
                    <a:gd name="connsiteY22-172" fmla="*/ 483870 h 1580197"/>
                    <a:gd name="connsiteX23-173" fmla="*/ 367665 w 940118"/>
                    <a:gd name="connsiteY23-174" fmla="*/ 572453 h 1580197"/>
                    <a:gd name="connsiteX24-175" fmla="*/ 368618 w 940118"/>
                    <a:gd name="connsiteY24-176" fmla="*/ 573405 h 1580197"/>
                    <a:gd name="connsiteX25-177" fmla="*/ 317183 w 940118"/>
                    <a:gd name="connsiteY25-178" fmla="*/ 684847 h 1580197"/>
                    <a:gd name="connsiteX26-179" fmla="*/ 305241 w 940118"/>
                    <a:gd name="connsiteY26-180" fmla="*/ 678329 h 1580197"/>
                    <a:gd name="connsiteX27-181" fmla="*/ 305235 w 940118"/>
                    <a:gd name="connsiteY27-182" fmla="*/ 678350 h 1580197"/>
                    <a:gd name="connsiteX28-183" fmla="*/ 317183 w 940118"/>
                    <a:gd name="connsiteY28-184" fmla="*/ 684847 h 1580197"/>
                    <a:gd name="connsiteX29-185" fmla="*/ 260985 w 940118"/>
                    <a:gd name="connsiteY29-186" fmla="*/ 1014413 h 1580197"/>
                    <a:gd name="connsiteX30-187" fmla="*/ 342900 w 940118"/>
                    <a:gd name="connsiteY30-188" fmla="*/ 1373505 h 1580197"/>
                    <a:gd name="connsiteX31-189" fmla="*/ 546735 w 940118"/>
                    <a:gd name="connsiteY31-190" fmla="*/ 1580197 h 1580197"/>
                    <a:gd name="connsiteX32-191" fmla="*/ 285750 w 940118"/>
                    <a:gd name="connsiteY32-192" fmla="*/ 1438275 h 1580197"/>
                    <a:gd name="connsiteX33-193" fmla="*/ 81915 w 940118"/>
                    <a:gd name="connsiteY33-194" fmla="*/ 1231583 h 1580197"/>
                    <a:gd name="connsiteX34-195" fmla="*/ 0 w 940118"/>
                    <a:gd name="connsiteY34-196" fmla="*/ 872490 h 1580197"/>
                    <a:gd name="connsiteX35-197" fmla="*/ 56197 w 940118"/>
                    <a:gd name="connsiteY35-198" fmla="*/ 542925 h 1580197"/>
                    <a:gd name="connsiteX36-199" fmla="*/ 62441 w 940118"/>
                    <a:gd name="connsiteY36-200" fmla="*/ 546321 h 1580197"/>
                    <a:gd name="connsiteX37-201" fmla="*/ 62617 w 940118"/>
                    <a:gd name="connsiteY37-202" fmla="*/ 545909 h 1580197"/>
                    <a:gd name="connsiteX38-203" fmla="*/ 57150 w 940118"/>
                    <a:gd name="connsiteY38-204" fmla="*/ 542925 h 1580197"/>
                    <a:gd name="connsiteX39-205" fmla="*/ 107444 w 940118"/>
                    <a:gd name="connsiteY39-206" fmla="*/ 431896 h 1580197"/>
                    <a:gd name="connsiteX40-207" fmla="*/ 106680 w 940118"/>
                    <a:gd name="connsiteY40-208" fmla="*/ 431483 h 1580197"/>
                    <a:gd name="connsiteX41-209" fmla="*/ 161925 w 940118"/>
                    <a:gd name="connsiteY41-210" fmla="*/ 341948 h 1580197"/>
                    <a:gd name="connsiteX42-211" fmla="*/ 171758 w 940118"/>
                    <a:gd name="connsiteY42-212" fmla="*/ 347295 h 1580197"/>
                    <a:gd name="connsiteX43-213" fmla="*/ 171778 w 940118"/>
                    <a:gd name="connsiteY43-214" fmla="*/ 347270 h 1580197"/>
                    <a:gd name="connsiteX44-215" fmla="*/ 161925 w 940118"/>
                    <a:gd name="connsiteY44-216" fmla="*/ 341948 h 1580197"/>
                    <a:gd name="connsiteX45-217" fmla="*/ 227648 w 940118"/>
                    <a:gd name="connsiteY45-218" fmla="*/ 258128 h 1580197"/>
                    <a:gd name="connsiteX46-219" fmla="*/ 239906 w 940118"/>
                    <a:gd name="connsiteY46-220" fmla="*/ 264794 h 1580197"/>
                    <a:gd name="connsiteX47-221" fmla="*/ 240267 w 940118"/>
                    <a:gd name="connsiteY47-222" fmla="*/ 264453 h 1580197"/>
                    <a:gd name="connsiteX48-223" fmla="*/ 228600 w 940118"/>
                    <a:gd name="connsiteY48-224" fmla="*/ 258128 h 1580197"/>
                    <a:gd name="connsiteX49-225" fmla="*/ 242888 w 940118"/>
                    <a:gd name="connsiteY49-226" fmla="*/ 241935 h 1580197"/>
                    <a:gd name="connsiteX50-227" fmla="*/ 287315 w 940118"/>
                    <a:gd name="connsiteY50-228" fmla="*/ 198453 h 1580197"/>
                    <a:gd name="connsiteX51-229" fmla="*/ 286702 w 940118"/>
                    <a:gd name="connsiteY51-230" fmla="*/ 198120 h 1580197"/>
                    <a:gd name="connsiteX52-231" fmla="*/ 359092 w 940118"/>
                    <a:gd name="connsiteY52-232" fmla="*/ 140970 h 1580197"/>
                    <a:gd name="connsiteX53-233" fmla="*/ 378434 w 940118"/>
                    <a:gd name="connsiteY53-234" fmla="*/ 151488 h 1580197"/>
                    <a:gd name="connsiteX54-235" fmla="*/ 378837 w 940118"/>
                    <a:gd name="connsiteY54-236" fmla="*/ 151226 h 1580197"/>
                    <a:gd name="connsiteX55-237" fmla="*/ 360045 w 940118"/>
                    <a:gd name="connsiteY55-238" fmla="*/ 140970 h 1580197"/>
                    <a:gd name="connsiteX56-239" fmla="*/ 486263 w 940118"/>
                    <a:gd name="connsiteY56-240" fmla="*/ 68845 h 1580197"/>
                    <a:gd name="connsiteX57-241" fmla="*/ 485775 w 940118"/>
                    <a:gd name="connsiteY57-242" fmla="*/ 68580 h 1580197"/>
                    <a:gd name="connsiteX58-243" fmla="*/ 572452 w 940118"/>
                    <a:gd name="connsiteY58-244" fmla="*/ 32385 h 1580197"/>
                    <a:gd name="connsiteX59-245" fmla="*/ 595123 w 940118"/>
                    <a:gd name="connsiteY59-246" fmla="*/ 44713 h 1580197"/>
                    <a:gd name="connsiteX60-247" fmla="*/ 595672 w 940118"/>
                    <a:gd name="connsiteY60-248" fmla="*/ 44538 h 1580197"/>
                    <a:gd name="connsiteX61-249" fmla="*/ 573405 w 940118"/>
                    <a:gd name="connsiteY61-250" fmla="*/ 32385 h 1580197"/>
                    <a:gd name="connsiteX62-251" fmla="*/ 679133 w 940118"/>
                    <a:gd name="connsiteY62-252" fmla="*/ 0 h 1580197"/>
                    <a:gd name="connsiteX0-253" fmla="*/ 812750 w 940118"/>
                    <a:gd name="connsiteY0-254" fmla="*/ 163017 h 1580197"/>
                    <a:gd name="connsiteX1-255" fmla="*/ 812706 w 940118"/>
                    <a:gd name="connsiteY1-256" fmla="*/ 163034 h 1580197"/>
                    <a:gd name="connsiteX2-257" fmla="*/ 832937 w 940118"/>
                    <a:gd name="connsiteY2-258" fmla="*/ 174035 h 1580197"/>
                    <a:gd name="connsiteX3-259" fmla="*/ 812750 w 940118"/>
                    <a:gd name="connsiteY3-260" fmla="*/ 163017 h 1580197"/>
                    <a:gd name="connsiteX4-261" fmla="*/ 679133 w 940118"/>
                    <a:gd name="connsiteY4-262" fmla="*/ 0 h 1580197"/>
                    <a:gd name="connsiteX5-263" fmla="*/ 940118 w 940118"/>
                    <a:gd name="connsiteY5-264" fmla="*/ 140970 h 1580197"/>
                    <a:gd name="connsiteX6-265" fmla="*/ 833438 w 940118"/>
                    <a:gd name="connsiteY6-266" fmla="*/ 174308 h 1580197"/>
                    <a:gd name="connsiteX7-267" fmla="*/ 833437 w 940118"/>
                    <a:gd name="connsiteY7-268" fmla="*/ 174308 h 1580197"/>
                    <a:gd name="connsiteX8-269" fmla="*/ 747299 w 940118"/>
                    <a:gd name="connsiteY8-270" fmla="*/ 210278 h 1580197"/>
                    <a:gd name="connsiteX9-271" fmla="*/ 747713 w 940118"/>
                    <a:gd name="connsiteY9-272" fmla="*/ 210503 h 1580197"/>
                    <a:gd name="connsiteX10-273" fmla="*/ 620078 w 940118"/>
                    <a:gd name="connsiteY10-274" fmla="*/ 282893 h 1580197"/>
                    <a:gd name="connsiteX11-275" fmla="*/ 592976 w 940118"/>
                    <a:gd name="connsiteY11-276" fmla="*/ 268101 h 1580197"/>
                    <a:gd name="connsiteX12-277" fmla="*/ 592932 w 940118"/>
                    <a:gd name="connsiteY12-278" fmla="*/ 268132 h 1580197"/>
                    <a:gd name="connsiteX13-279" fmla="*/ 620077 w 940118"/>
                    <a:gd name="connsiteY13-280" fmla="*/ 282893 h 1580197"/>
                    <a:gd name="connsiteX14-281" fmla="*/ 548076 w 940118"/>
                    <a:gd name="connsiteY14-282" fmla="*/ 339736 h 1580197"/>
                    <a:gd name="connsiteX15-283" fmla="*/ 548640 w 940118"/>
                    <a:gd name="connsiteY15-284" fmla="*/ 340043 h 1580197"/>
                    <a:gd name="connsiteX16-285" fmla="*/ 503873 w 940118"/>
                    <a:gd name="connsiteY16-286" fmla="*/ 383858 h 1580197"/>
                    <a:gd name="connsiteX17-287" fmla="*/ 488633 w 940118"/>
                    <a:gd name="connsiteY17-288" fmla="*/ 399098 h 1580197"/>
                    <a:gd name="connsiteX18-289" fmla="*/ 488633 w 940118"/>
                    <a:gd name="connsiteY18-290" fmla="*/ 400050 h 1580197"/>
                    <a:gd name="connsiteX19-291" fmla="*/ 422910 w 940118"/>
                    <a:gd name="connsiteY19-292" fmla="*/ 482918 h 1580197"/>
                    <a:gd name="connsiteX20-293" fmla="*/ 391243 w 940118"/>
                    <a:gd name="connsiteY20-294" fmla="*/ 465814 h 1580197"/>
                    <a:gd name="connsiteX21-295" fmla="*/ 422910 w 940118"/>
                    <a:gd name="connsiteY21-296" fmla="*/ 483870 h 1580197"/>
                    <a:gd name="connsiteX22-297" fmla="*/ 367665 w 940118"/>
                    <a:gd name="connsiteY22-298" fmla="*/ 572453 h 1580197"/>
                    <a:gd name="connsiteX23-299" fmla="*/ 368618 w 940118"/>
                    <a:gd name="connsiteY23-300" fmla="*/ 573405 h 1580197"/>
                    <a:gd name="connsiteX24-301" fmla="*/ 317183 w 940118"/>
                    <a:gd name="connsiteY24-302" fmla="*/ 684847 h 1580197"/>
                    <a:gd name="connsiteX25-303" fmla="*/ 305241 w 940118"/>
                    <a:gd name="connsiteY25-304" fmla="*/ 678329 h 1580197"/>
                    <a:gd name="connsiteX26-305" fmla="*/ 305235 w 940118"/>
                    <a:gd name="connsiteY26-306" fmla="*/ 678350 h 1580197"/>
                    <a:gd name="connsiteX27-307" fmla="*/ 317183 w 940118"/>
                    <a:gd name="connsiteY27-308" fmla="*/ 684847 h 1580197"/>
                    <a:gd name="connsiteX28-309" fmla="*/ 260985 w 940118"/>
                    <a:gd name="connsiteY28-310" fmla="*/ 1014413 h 1580197"/>
                    <a:gd name="connsiteX29-311" fmla="*/ 342900 w 940118"/>
                    <a:gd name="connsiteY29-312" fmla="*/ 1373505 h 1580197"/>
                    <a:gd name="connsiteX30-313" fmla="*/ 546735 w 940118"/>
                    <a:gd name="connsiteY30-314" fmla="*/ 1580197 h 1580197"/>
                    <a:gd name="connsiteX31-315" fmla="*/ 285750 w 940118"/>
                    <a:gd name="connsiteY31-316" fmla="*/ 1438275 h 1580197"/>
                    <a:gd name="connsiteX32-317" fmla="*/ 81915 w 940118"/>
                    <a:gd name="connsiteY32-318" fmla="*/ 1231583 h 1580197"/>
                    <a:gd name="connsiteX33-319" fmla="*/ 0 w 940118"/>
                    <a:gd name="connsiteY33-320" fmla="*/ 872490 h 1580197"/>
                    <a:gd name="connsiteX34-321" fmla="*/ 56197 w 940118"/>
                    <a:gd name="connsiteY34-322" fmla="*/ 542925 h 1580197"/>
                    <a:gd name="connsiteX35-323" fmla="*/ 62441 w 940118"/>
                    <a:gd name="connsiteY35-324" fmla="*/ 546321 h 1580197"/>
                    <a:gd name="connsiteX36-325" fmla="*/ 62617 w 940118"/>
                    <a:gd name="connsiteY36-326" fmla="*/ 545909 h 1580197"/>
                    <a:gd name="connsiteX37-327" fmla="*/ 57150 w 940118"/>
                    <a:gd name="connsiteY37-328" fmla="*/ 542925 h 1580197"/>
                    <a:gd name="connsiteX38-329" fmla="*/ 107444 w 940118"/>
                    <a:gd name="connsiteY38-330" fmla="*/ 431896 h 1580197"/>
                    <a:gd name="connsiteX39-331" fmla="*/ 106680 w 940118"/>
                    <a:gd name="connsiteY39-332" fmla="*/ 431483 h 1580197"/>
                    <a:gd name="connsiteX40-333" fmla="*/ 161925 w 940118"/>
                    <a:gd name="connsiteY40-334" fmla="*/ 341948 h 1580197"/>
                    <a:gd name="connsiteX41-335" fmla="*/ 171758 w 940118"/>
                    <a:gd name="connsiteY41-336" fmla="*/ 347295 h 1580197"/>
                    <a:gd name="connsiteX42-337" fmla="*/ 171778 w 940118"/>
                    <a:gd name="connsiteY42-338" fmla="*/ 347270 h 1580197"/>
                    <a:gd name="connsiteX43-339" fmla="*/ 161925 w 940118"/>
                    <a:gd name="connsiteY43-340" fmla="*/ 341948 h 1580197"/>
                    <a:gd name="connsiteX44-341" fmla="*/ 227648 w 940118"/>
                    <a:gd name="connsiteY44-342" fmla="*/ 258128 h 1580197"/>
                    <a:gd name="connsiteX45-343" fmla="*/ 239906 w 940118"/>
                    <a:gd name="connsiteY45-344" fmla="*/ 264794 h 1580197"/>
                    <a:gd name="connsiteX46-345" fmla="*/ 240267 w 940118"/>
                    <a:gd name="connsiteY46-346" fmla="*/ 264453 h 1580197"/>
                    <a:gd name="connsiteX47-347" fmla="*/ 228600 w 940118"/>
                    <a:gd name="connsiteY47-348" fmla="*/ 258128 h 1580197"/>
                    <a:gd name="connsiteX48-349" fmla="*/ 242888 w 940118"/>
                    <a:gd name="connsiteY48-350" fmla="*/ 241935 h 1580197"/>
                    <a:gd name="connsiteX49-351" fmla="*/ 287315 w 940118"/>
                    <a:gd name="connsiteY49-352" fmla="*/ 198453 h 1580197"/>
                    <a:gd name="connsiteX50-353" fmla="*/ 286702 w 940118"/>
                    <a:gd name="connsiteY50-354" fmla="*/ 198120 h 1580197"/>
                    <a:gd name="connsiteX51-355" fmla="*/ 359092 w 940118"/>
                    <a:gd name="connsiteY51-356" fmla="*/ 140970 h 1580197"/>
                    <a:gd name="connsiteX52-357" fmla="*/ 378434 w 940118"/>
                    <a:gd name="connsiteY52-358" fmla="*/ 151488 h 1580197"/>
                    <a:gd name="connsiteX53-359" fmla="*/ 378837 w 940118"/>
                    <a:gd name="connsiteY53-360" fmla="*/ 151226 h 1580197"/>
                    <a:gd name="connsiteX54-361" fmla="*/ 360045 w 940118"/>
                    <a:gd name="connsiteY54-362" fmla="*/ 140970 h 1580197"/>
                    <a:gd name="connsiteX55-363" fmla="*/ 486263 w 940118"/>
                    <a:gd name="connsiteY55-364" fmla="*/ 68845 h 1580197"/>
                    <a:gd name="connsiteX56-365" fmla="*/ 485775 w 940118"/>
                    <a:gd name="connsiteY56-366" fmla="*/ 68580 h 1580197"/>
                    <a:gd name="connsiteX57-367" fmla="*/ 572452 w 940118"/>
                    <a:gd name="connsiteY57-368" fmla="*/ 32385 h 1580197"/>
                    <a:gd name="connsiteX58-369" fmla="*/ 595123 w 940118"/>
                    <a:gd name="connsiteY58-370" fmla="*/ 44713 h 1580197"/>
                    <a:gd name="connsiteX59-371" fmla="*/ 595672 w 940118"/>
                    <a:gd name="connsiteY59-372" fmla="*/ 44538 h 1580197"/>
                    <a:gd name="connsiteX60-373" fmla="*/ 573405 w 940118"/>
                    <a:gd name="connsiteY60-374" fmla="*/ 32385 h 1580197"/>
                    <a:gd name="connsiteX61-375" fmla="*/ 679133 w 940118"/>
                    <a:gd name="connsiteY61-376" fmla="*/ 0 h 1580197"/>
                    <a:gd name="connsiteX0-377" fmla="*/ 812750 w 940118"/>
                    <a:gd name="connsiteY0-378" fmla="*/ 163017 h 1580197"/>
                    <a:gd name="connsiteX1-379" fmla="*/ 812706 w 940118"/>
                    <a:gd name="connsiteY1-380" fmla="*/ 163034 h 1580197"/>
                    <a:gd name="connsiteX2-381" fmla="*/ 832937 w 940118"/>
                    <a:gd name="connsiteY2-382" fmla="*/ 174035 h 1580197"/>
                    <a:gd name="connsiteX3-383" fmla="*/ 812750 w 940118"/>
                    <a:gd name="connsiteY3-384" fmla="*/ 163017 h 1580197"/>
                    <a:gd name="connsiteX4-385" fmla="*/ 679133 w 940118"/>
                    <a:gd name="connsiteY4-386" fmla="*/ 0 h 1580197"/>
                    <a:gd name="connsiteX5-387" fmla="*/ 940118 w 940118"/>
                    <a:gd name="connsiteY5-388" fmla="*/ 140970 h 1580197"/>
                    <a:gd name="connsiteX6-389" fmla="*/ 833438 w 940118"/>
                    <a:gd name="connsiteY6-390" fmla="*/ 174308 h 1580197"/>
                    <a:gd name="connsiteX7-391" fmla="*/ 833437 w 940118"/>
                    <a:gd name="connsiteY7-392" fmla="*/ 174308 h 1580197"/>
                    <a:gd name="connsiteX8-393" fmla="*/ 747299 w 940118"/>
                    <a:gd name="connsiteY8-394" fmla="*/ 210278 h 1580197"/>
                    <a:gd name="connsiteX9-395" fmla="*/ 747713 w 940118"/>
                    <a:gd name="connsiteY9-396" fmla="*/ 210503 h 1580197"/>
                    <a:gd name="connsiteX10-397" fmla="*/ 620078 w 940118"/>
                    <a:gd name="connsiteY10-398" fmla="*/ 282893 h 1580197"/>
                    <a:gd name="connsiteX11-399" fmla="*/ 592976 w 940118"/>
                    <a:gd name="connsiteY11-400" fmla="*/ 268101 h 1580197"/>
                    <a:gd name="connsiteX12-401" fmla="*/ 592932 w 940118"/>
                    <a:gd name="connsiteY12-402" fmla="*/ 268132 h 1580197"/>
                    <a:gd name="connsiteX13-403" fmla="*/ 620077 w 940118"/>
                    <a:gd name="connsiteY13-404" fmla="*/ 282893 h 1580197"/>
                    <a:gd name="connsiteX14-405" fmla="*/ 548076 w 940118"/>
                    <a:gd name="connsiteY14-406" fmla="*/ 339736 h 1580197"/>
                    <a:gd name="connsiteX15-407" fmla="*/ 548640 w 940118"/>
                    <a:gd name="connsiteY15-408" fmla="*/ 340043 h 1580197"/>
                    <a:gd name="connsiteX16-409" fmla="*/ 503873 w 940118"/>
                    <a:gd name="connsiteY16-410" fmla="*/ 383858 h 1580197"/>
                    <a:gd name="connsiteX17-411" fmla="*/ 488633 w 940118"/>
                    <a:gd name="connsiteY17-412" fmla="*/ 399098 h 1580197"/>
                    <a:gd name="connsiteX18-413" fmla="*/ 488633 w 940118"/>
                    <a:gd name="connsiteY18-414" fmla="*/ 400050 h 1580197"/>
                    <a:gd name="connsiteX19-415" fmla="*/ 422910 w 940118"/>
                    <a:gd name="connsiteY19-416" fmla="*/ 482918 h 1580197"/>
                    <a:gd name="connsiteX20-417" fmla="*/ 422910 w 940118"/>
                    <a:gd name="connsiteY20-418" fmla="*/ 483870 h 1580197"/>
                    <a:gd name="connsiteX21-419" fmla="*/ 367665 w 940118"/>
                    <a:gd name="connsiteY21-420" fmla="*/ 572453 h 1580197"/>
                    <a:gd name="connsiteX22-421" fmla="*/ 368618 w 940118"/>
                    <a:gd name="connsiteY22-422" fmla="*/ 573405 h 1580197"/>
                    <a:gd name="connsiteX23-423" fmla="*/ 317183 w 940118"/>
                    <a:gd name="connsiteY23-424" fmla="*/ 684847 h 1580197"/>
                    <a:gd name="connsiteX24-425" fmla="*/ 305241 w 940118"/>
                    <a:gd name="connsiteY24-426" fmla="*/ 678329 h 1580197"/>
                    <a:gd name="connsiteX25-427" fmla="*/ 305235 w 940118"/>
                    <a:gd name="connsiteY25-428" fmla="*/ 678350 h 1580197"/>
                    <a:gd name="connsiteX26-429" fmla="*/ 317183 w 940118"/>
                    <a:gd name="connsiteY26-430" fmla="*/ 684847 h 1580197"/>
                    <a:gd name="connsiteX27-431" fmla="*/ 260985 w 940118"/>
                    <a:gd name="connsiteY27-432" fmla="*/ 1014413 h 1580197"/>
                    <a:gd name="connsiteX28-433" fmla="*/ 342900 w 940118"/>
                    <a:gd name="connsiteY28-434" fmla="*/ 1373505 h 1580197"/>
                    <a:gd name="connsiteX29-435" fmla="*/ 546735 w 940118"/>
                    <a:gd name="connsiteY29-436" fmla="*/ 1580197 h 1580197"/>
                    <a:gd name="connsiteX30-437" fmla="*/ 285750 w 940118"/>
                    <a:gd name="connsiteY30-438" fmla="*/ 1438275 h 1580197"/>
                    <a:gd name="connsiteX31-439" fmla="*/ 81915 w 940118"/>
                    <a:gd name="connsiteY31-440" fmla="*/ 1231583 h 1580197"/>
                    <a:gd name="connsiteX32-441" fmla="*/ 0 w 940118"/>
                    <a:gd name="connsiteY32-442" fmla="*/ 872490 h 1580197"/>
                    <a:gd name="connsiteX33-443" fmla="*/ 56197 w 940118"/>
                    <a:gd name="connsiteY33-444" fmla="*/ 542925 h 1580197"/>
                    <a:gd name="connsiteX34-445" fmla="*/ 62441 w 940118"/>
                    <a:gd name="connsiteY34-446" fmla="*/ 546321 h 1580197"/>
                    <a:gd name="connsiteX35-447" fmla="*/ 62617 w 940118"/>
                    <a:gd name="connsiteY35-448" fmla="*/ 545909 h 1580197"/>
                    <a:gd name="connsiteX36-449" fmla="*/ 57150 w 940118"/>
                    <a:gd name="connsiteY36-450" fmla="*/ 542925 h 1580197"/>
                    <a:gd name="connsiteX37-451" fmla="*/ 107444 w 940118"/>
                    <a:gd name="connsiteY37-452" fmla="*/ 431896 h 1580197"/>
                    <a:gd name="connsiteX38-453" fmla="*/ 106680 w 940118"/>
                    <a:gd name="connsiteY38-454" fmla="*/ 431483 h 1580197"/>
                    <a:gd name="connsiteX39-455" fmla="*/ 161925 w 940118"/>
                    <a:gd name="connsiteY39-456" fmla="*/ 341948 h 1580197"/>
                    <a:gd name="connsiteX40-457" fmla="*/ 171758 w 940118"/>
                    <a:gd name="connsiteY40-458" fmla="*/ 347295 h 1580197"/>
                    <a:gd name="connsiteX41-459" fmla="*/ 171778 w 940118"/>
                    <a:gd name="connsiteY41-460" fmla="*/ 347270 h 1580197"/>
                    <a:gd name="connsiteX42-461" fmla="*/ 161925 w 940118"/>
                    <a:gd name="connsiteY42-462" fmla="*/ 341948 h 1580197"/>
                    <a:gd name="connsiteX43-463" fmla="*/ 227648 w 940118"/>
                    <a:gd name="connsiteY43-464" fmla="*/ 258128 h 1580197"/>
                    <a:gd name="connsiteX44-465" fmla="*/ 239906 w 940118"/>
                    <a:gd name="connsiteY44-466" fmla="*/ 264794 h 1580197"/>
                    <a:gd name="connsiteX45-467" fmla="*/ 240267 w 940118"/>
                    <a:gd name="connsiteY45-468" fmla="*/ 264453 h 1580197"/>
                    <a:gd name="connsiteX46-469" fmla="*/ 228600 w 940118"/>
                    <a:gd name="connsiteY46-470" fmla="*/ 258128 h 1580197"/>
                    <a:gd name="connsiteX47-471" fmla="*/ 242888 w 940118"/>
                    <a:gd name="connsiteY47-472" fmla="*/ 241935 h 1580197"/>
                    <a:gd name="connsiteX48-473" fmla="*/ 287315 w 940118"/>
                    <a:gd name="connsiteY48-474" fmla="*/ 198453 h 1580197"/>
                    <a:gd name="connsiteX49-475" fmla="*/ 286702 w 940118"/>
                    <a:gd name="connsiteY49-476" fmla="*/ 198120 h 1580197"/>
                    <a:gd name="connsiteX50-477" fmla="*/ 359092 w 940118"/>
                    <a:gd name="connsiteY50-478" fmla="*/ 140970 h 1580197"/>
                    <a:gd name="connsiteX51-479" fmla="*/ 378434 w 940118"/>
                    <a:gd name="connsiteY51-480" fmla="*/ 151488 h 1580197"/>
                    <a:gd name="connsiteX52-481" fmla="*/ 378837 w 940118"/>
                    <a:gd name="connsiteY52-482" fmla="*/ 151226 h 1580197"/>
                    <a:gd name="connsiteX53-483" fmla="*/ 360045 w 940118"/>
                    <a:gd name="connsiteY53-484" fmla="*/ 140970 h 1580197"/>
                    <a:gd name="connsiteX54-485" fmla="*/ 486263 w 940118"/>
                    <a:gd name="connsiteY54-486" fmla="*/ 68845 h 1580197"/>
                    <a:gd name="connsiteX55-487" fmla="*/ 485775 w 940118"/>
                    <a:gd name="connsiteY55-488" fmla="*/ 68580 h 1580197"/>
                    <a:gd name="connsiteX56-489" fmla="*/ 572452 w 940118"/>
                    <a:gd name="connsiteY56-490" fmla="*/ 32385 h 1580197"/>
                    <a:gd name="connsiteX57-491" fmla="*/ 595123 w 940118"/>
                    <a:gd name="connsiteY57-492" fmla="*/ 44713 h 1580197"/>
                    <a:gd name="connsiteX58-493" fmla="*/ 595672 w 940118"/>
                    <a:gd name="connsiteY58-494" fmla="*/ 44538 h 1580197"/>
                    <a:gd name="connsiteX59-495" fmla="*/ 573405 w 940118"/>
                    <a:gd name="connsiteY59-496" fmla="*/ 32385 h 1580197"/>
                    <a:gd name="connsiteX60-497" fmla="*/ 679133 w 940118"/>
                    <a:gd name="connsiteY60-498" fmla="*/ 0 h 1580197"/>
                    <a:gd name="connsiteX0-499" fmla="*/ 812750 w 940118"/>
                    <a:gd name="connsiteY0-500" fmla="*/ 163017 h 1580197"/>
                    <a:gd name="connsiteX1-501" fmla="*/ 812706 w 940118"/>
                    <a:gd name="connsiteY1-502" fmla="*/ 163034 h 1580197"/>
                    <a:gd name="connsiteX2-503" fmla="*/ 832937 w 940118"/>
                    <a:gd name="connsiteY2-504" fmla="*/ 174035 h 1580197"/>
                    <a:gd name="connsiteX3-505" fmla="*/ 812750 w 940118"/>
                    <a:gd name="connsiteY3-506" fmla="*/ 163017 h 1580197"/>
                    <a:gd name="connsiteX4-507" fmla="*/ 679133 w 940118"/>
                    <a:gd name="connsiteY4-508" fmla="*/ 0 h 1580197"/>
                    <a:gd name="connsiteX5-509" fmla="*/ 940118 w 940118"/>
                    <a:gd name="connsiteY5-510" fmla="*/ 140970 h 1580197"/>
                    <a:gd name="connsiteX6-511" fmla="*/ 833438 w 940118"/>
                    <a:gd name="connsiteY6-512" fmla="*/ 174308 h 1580197"/>
                    <a:gd name="connsiteX7-513" fmla="*/ 833437 w 940118"/>
                    <a:gd name="connsiteY7-514" fmla="*/ 174308 h 1580197"/>
                    <a:gd name="connsiteX8-515" fmla="*/ 747299 w 940118"/>
                    <a:gd name="connsiteY8-516" fmla="*/ 210278 h 1580197"/>
                    <a:gd name="connsiteX9-517" fmla="*/ 747713 w 940118"/>
                    <a:gd name="connsiteY9-518" fmla="*/ 210503 h 1580197"/>
                    <a:gd name="connsiteX10-519" fmla="*/ 620078 w 940118"/>
                    <a:gd name="connsiteY10-520" fmla="*/ 282893 h 1580197"/>
                    <a:gd name="connsiteX11-521" fmla="*/ 592976 w 940118"/>
                    <a:gd name="connsiteY11-522" fmla="*/ 268101 h 1580197"/>
                    <a:gd name="connsiteX12-523" fmla="*/ 620077 w 940118"/>
                    <a:gd name="connsiteY12-524" fmla="*/ 282893 h 1580197"/>
                    <a:gd name="connsiteX13-525" fmla="*/ 548076 w 940118"/>
                    <a:gd name="connsiteY13-526" fmla="*/ 339736 h 1580197"/>
                    <a:gd name="connsiteX14-527" fmla="*/ 548640 w 940118"/>
                    <a:gd name="connsiteY14-528" fmla="*/ 340043 h 1580197"/>
                    <a:gd name="connsiteX15-529" fmla="*/ 503873 w 940118"/>
                    <a:gd name="connsiteY15-530" fmla="*/ 383858 h 1580197"/>
                    <a:gd name="connsiteX16-531" fmla="*/ 488633 w 940118"/>
                    <a:gd name="connsiteY16-532" fmla="*/ 399098 h 1580197"/>
                    <a:gd name="connsiteX17-533" fmla="*/ 488633 w 940118"/>
                    <a:gd name="connsiteY17-534" fmla="*/ 400050 h 1580197"/>
                    <a:gd name="connsiteX18-535" fmla="*/ 422910 w 940118"/>
                    <a:gd name="connsiteY18-536" fmla="*/ 482918 h 1580197"/>
                    <a:gd name="connsiteX19-537" fmla="*/ 422910 w 940118"/>
                    <a:gd name="connsiteY19-538" fmla="*/ 483870 h 1580197"/>
                    <a:gd name="connsiteX20-539" fmla="*/ 367665 w 940118"/>
                    <a:gd name="connsiteY20-540" fmla="*/ 572453 h 1580197"/>
                    <a:gd name="connsiteX21-541" fmla="*/ 368618 w 940118"/>
                    <a:gd name="connsiteY21-542" fmla="*/ 573405 h 1580197"/>
                    <a:gd name="connsiteX22-543" fmla="*/ 317183 w 940118"/>
                    <a:gd name="connsiteY22-544" fmla="*/ 684847 h 1580197"/>
                    <a:gd name="connsiteX23-545" fmla="*/ 305241 w 940118"/>
                    <a:gd name="connsiteY23-546" fmla="*/ 678329 h 1580197"/>
                    <a:gd name="connsiteX24-547" fmla="*/ 305235 w 940118"/>
                    <a:gd name="connsiteY24-548" fmla="*/ 678350 h 1580197"/>
                    <a:gd name="connsiteX25-549" fmla="*/ 317183 w 940118"/>
                    <a:gd name="connsiteY25-550" fmla="*/ 684847 h 1580197"/>
                    <a:gd name="connsiteX26-551" fmla="*/ 260985 w 940118"/>
                    <a:gd name="connsiteY26-552" fmla="*/ 1014413 h 1580197"/>
                    <a:gd name="connsiteX27-553" fmla="*/ 342900 w 940118"/>
                    <a:gd name="connsiteY27-554" fmla="*/ 1373505 h 1580197"/>
                    <a:gd name="connsiteX28-555" fmla="*/ 546735 w 940118"/>
                    <a:gd name="connsiteY28-556" fmla="*/ 1580197 h 1580197"/>
                    <a:gd name="connsiteX29-557" fmla="*/ 285750 w 940118"/>
                    <a:gd name="connsiteY29-558" fmla="*/ 1438275 h 1580197"/>
                    <a:gd name="connsiteX30-559" fmla="*/ 81915 w 940118"/>
                    <a:gd name="connsiteY30-560" fmla="*/ 1231583 h 1580197"/>
                    <a:gd name="connsiteX31-561" fmla="*/ 0 w 940118"/>
                    <a:gd name="connsiteY31-562" fmla="*/ 872490 h 1580197"/>
                    <a:gd name="connsiteX32-563" fmla="*/ 56197 w 940118"/>
                    <a:gd name="connsiteY32-564" fmla="*/ 542925 h 1580197"/>
                    <a:gd name="connsiteX33-565" fmla="*/ 62441 w 940118"/>
                    <a:gd name="connsiteY33-566" fmla="*/ 546321 h 1580197"/>
                    <a:gd name="connsiteX34-567" fmla="*/ 62617 w 940118"/>
                    <a:gd name="connsiteY34-568" fmla="*/ 545909 h 1580197"/>
                    <a:gd name="connsiteX35-569" fmla="*/ 57150 w 940118"/>
                    <a:gd name="connsiteY35-570" fmla="*/ 542925 h 1580197"/>
                    <a:gd name="connsiteX36-571" fmla="*/ 107444 w 940118"/>
                    <a:gd name="connsiteY36-572" fmla="*/ 431896 h 1580197"/>
                    <a:gd name="connsiteX37-573" fmla="*/ 106680 w 940118"/>
                    <a:gd name="connsiteY37-574" fmla="*/ 431483 h 1580197"/>
                    <a:gd name="connsiteX38-575" fmla="*/ 161925 w 940118"/>
                    <a:gd name="connsiteY38-576" fmla="*/ 341948 h 1580197"/>
                    <a:gd name="connsiteX39-577" fmla="*/ 171758 w 940118"/>
                    <a:gd name="connsiteY39-578" fmla="*/ 347295 h 1580197"/>
                    <a:gd name="connsiteX40-579" fmla="*/ 171778 w 940118"/>
                    <a:gd name="connsiteY40-580" fmla="*/ 347270 h 1580197"/>
                    <a:gd name="connsiteX41-581" fmla="*/ 161925 w 940118"/>
                    <a:gd name="connsiteY41-582" fmla="*/ 341948 h 1580197"/>
                    <a:gd name="connsiteX42-583" fmla="*/ 227648 w 940118"/>
                    <a:gd name="connsiteY42-584" fmla="*/ 258128 h 1580197"/>
                    <a:gd name="connsiteX43-585" fmla="*/ 239906 w 940118"/>
                    <a:gd name="connsiteY43-586" fmla="*/ 264794 h 1580197"/>
                    <a:gd name="connsiteX44-587" fmla="*/ 240267 w 940118"/>
                    <a:gd name="connsiteY44-588" fmla="*/ 264453 h 1580197"/>
                    <a:gd name="connsiteX45-589" fmla="*/ 228600 w 940118"/>
                    <a:gd name="connsiteY45-590" fmla="*/ 258128 h 1580197"/>
                    <a:gd name="connsiteX46-591" fmla="*/ 242888 w 940118"/>
                    <a:gd name="connsiteY46-592" fmla="*/ 241935 h 1580197"/>
                    <a:gd name="connsiteX47-593" fmla="*/ 287315 w 940118"/>
                    <a:gd name="connsiteY47-594" fmla="*/ 198453 h 1580197"/>
                    <a:gd name="connsiteX48-595" fmla="*/ 286702 w 940118"/>
                    <a:gd name="connsiteY48-596" fmla="*/ 198120 h 1580197"/>
                    <a:gd name="connsiteX49-597" fmla="*/ 359092 w 940118"/>
                    <a:gd name="connsiteY49-598" fmla="*/ 140970 h 1580197"/>
                    <a:gd name="connsiteX50-599" fmla="*/ 378434 w 940118"/>
                    <a:gd name="connsiteY50-600" fmla="*/ 151488 h 1580197"/>
                    <a:gd name="connsiteX51-601" fmla="*/ 378837 w 940118"/>
                    <a:gd name="connsiteY51-602" fmla="*/ 151226 h 1580197"/>
                    <a:gd name="connsiteX52-603" fmla="*/ 360045 w 940118"/>
                    <a:gd name="connsiteY52-604" fmla="*/ 140970 h 1580197"/>
                    <a:gd name="connsiteX53-605" fmla="*/ 486263 w 940118"/>
                    <a:gd name="connsiteY53-606" fmla="*/ 68845 h 1580197"/>
                    <a:gd name="connsiteX54-607" fmla="*/ 485775 w 940118"/>
                    <a:gd name="connsiteY54-608" fmla="*/ 68580 h 1580197"/>
                    <a:gd name="connsiteX55-609" fmla="*/ 572452 w 940118"/>
                    <a:gd name="connsiteY55-610" fmla="*/ 32385 h 1580197"/>
                    <a:gd name="connsiteX56-611" fmla="*/ 595123 w 940118"/>
                    <a:gd name="connsiteY56-612" fmla="*/ 44713 h 1580197"/>
                    <a:gd name="connsiteX57-613" fmla="*/ 595672 w 940118"/>
                    <a:gd name="connsiteY57-614" fmla="*/ 44538 h 1580197"/>
                    <a:gd name="connsiteX58-615" fmla="*/ 573405 w 940118"/>
                    <a:gd name="connsiteY58-616" fmla="*/ 32385 h 1580197"/>
                    <a:gd name="connsiteX59-617" fmla="*/ 679133 w 940118"/>
                    <a:gd name="connsiteY59-618" fmla="*/ 0 h 1580197"/>
                    <a:gd name="connsiteX0-619" fmla="*/ 812750 w 940118"/>
                    <a:gd name="connsiteY0-620" fmla="*/ 163017 h 1580197"/>
                    <a:gd name="connsiteX1-621" fmla="*/ 812706 w 940118"/>
                    <a:gd name="connsiteY1-622" fmla="*/ 163034 h 1580197"/>
                    <a:gd name="connsiteX2-623" fmla="*/ 832937 w 940118"/>
                    <a:gd name="connsiteY2-624" fmla="*/ 174035 h 1580197"/>
                    <a:gd name="connsiteX3-625" fmla="*/ 812750 w 940118"/>
                    <a:gd name="connsiteY3-626" fmla="*/ 163017 h 1580197"/>
                    <a:gd name="connsiteX4-627" fmla="*/ 679133 w 940118"/>
                    <a:gd name="connsiteY4-628" fmla="*/ 0 h 1580197"/>
                    <a:gd name="connsiteX5-629" fmla="*/ 940118 w 940118"/>
                    <a:gd name="connsiteY5-630" fmla="*/ 140970 h 1580197"/>
                    <a:gd name="connsiteX6-631" fmla="*/ 833438 w 940118"/>
                    <a:gd name="connsiteY6-632" fmla="*/ 174308 h 1580197"/>
                    <a:gd name="connsiteX7-633" fmla="*/ 833437 w 940118"/>
                    <a:gd name="connsiteY7-634" fmla="*/ 174308 h 1580197"/>
                    <a:gd name="connsiteX8-635" fmla="*/ 747299 w 940118"/>
                    <a:gd name="connsiteY8-636" fmla="*/ 210278 h 1580197"/>
                    <a:gd name="connsiteX9-637" fmla="*/ 747713 w 940118"/>
                    <a:gd name="connsiteY9-638" fmla="*/ 210503 h 1580197"/>
                    <a:gd name="connsiteX10-639" fmla="*/ 620078 w 940118"/>
                    <a:gd name="connsiteY10-640" fmla="*/ 282893 h 1580197"/>
                    <a:gd name="connsiteX11-641" fmla="*/ 620077 w 940118"/>
                    <a:gd name="connsiteY11-642" fmla="*/ 282893 h 1580197"/>
                    <a:gd name="connsiteX12-643" fmla="*/ 548076 w 940118"/>
                    <a:gd name="connsiteY12-644" fmla="*/ 339736 h 1580197"/>
                    <a:gd name="connsiteX13-645" fmla="*/ 548640 w 940118"/>
                    <a:gd name="connsiteY13-646" fmla="*/ 340043 h 1580197"/>
                    <a:gd name="connsiteX14-647" fmla="*/ 503873 w 940118"/>
                    <a:gd name="connsiteY14-648" fmla="*/ 383858 h 1580197"/>
                    <a:gd name="connsiteX15-649" fmla="*/ 488633 w 940118"/>
                    <a:gd name="connsiteY15-650" fmla="*/ 399098 h 1580197"/>
                    <a:gd name="connsiteX16-651" fmla="*/ 488633 w 940118"/>
                    <a:gd name="connsiteY16-652" fmla="*/ 400050 h 1580197"/>
                    <a:gd name="connsiteX17-653" fmla="*/ 422910 w 940118"/>
                    <a:gd name="connsiteY17-654" fmla="*/ 482918 h 1580197"/>
                    <a:gd name="connsiteX18-655" fmla="*/ 422910 w 940118"/>
                    <a:gd name="connsiteY18-656" fmla="*/ 483870 h 1580197"/>
                    <a:gd name="connsiteX19-657" fmla="*/ 367665 w 940118"/>
                    <a:gd name="connsiteY19-658" fmla="*/ 572453 h 1580197"/>
                    <a:gd name="connsiteX20-659" fmla="*/ 368618 w 940118"/>
                    <a:gd name="connsiteY20-660" fmla="*/ 573405 h 1580197"/>
                    <a:gd name="connsiteX21-661" fmla="*/ 317183 w 940118"/>
                    <a:gd name="connsiteY21-662" fmla="*/ 684847 h 1580197"/>
                    <a:gd name="connsiteX22-663" fmla="*/ 305241 w 940118"/>
                    <a:gd name="connsiteY22-664" fmla="*/ 678329 h 1580197"/>
                    <a:gd name="connsiteX23-665" fmla="*/ 305235 w 940118"/>
                    <a:gd name="connsiteY23-666" fmla="*/ 678350 h 1580197"/>
                    <a:gd name="connsiteX24-667" fmla="*/ 317183 w 940118"/>
                    <a:gd name="connsiteY24-668" fmla="*/ 684847 h 1580197"/>
                    <a:gd name="connsiteX25-669" fmla="*/ 260985 w 940118"/>
                    <a:gd name="connsiteY25-670" fmla="*/ 1014413 h 1580197"/>
                    <a:gd name="connsiteX26-671" fmla="*/ 342900 w 940118"/>
                    <a:gd name="connsiteY26-672" fmla="*/ 1373505 h 1580197"/>
                    <a:gd name="connsiteX27-673" fmla="*/ 546735 w 940118"/>
                    <a:gd name="connsiteY27-674" fmla="*/ 1580197 h 1580197"/>
                    <a:gd name="connsiteX28-675" fmla="*/ 285750 w 940118"/>
                    <a:gd name="connsiteY28-676" fmla="*/ 1438275 h 1580197"/>
                    <a:gd name="connsiteX29-677" fmla="*/ 81915 w 940118"/>
                    <a:gd name="connsiteY29-678" fmla="*/ 1231583 h 1580197"/>
                    <a:gd name="connsiteX30-679" fmla="*/ 0 w 940118"/>
                    <a:gd name="connsiteY30-680" fmla="*/ 872490 h 1580197"/>
                    <a:gd name="connsiteX31-681" fmla="*/ 56197 w 940118"/>
                    <a:gd name="connsiteY31-682" fmla="*/ 542925 h 1580197"/>
                    <a:gd name="connsiteX32-683" fmla="*/ 62441 w 940118"/>
                    <a:gd name="connsiteY32-684" fmla="*/ 546321 h 1580197"/>
                    <a:gd name="connsiteX33-685" fmla="*/ 62617 w 940118"/>
                    <a:gd name="connsiteY33-686" fmla="*/ 545909 h 1580197"/>
                    <a:gd name="connsiteX34-687" fmla="*/ 57150 w 940118"/>
                    <a:gd name="connsiteY34-688" fmla="*/ 542925 h 1580197"/>
                    <a:gd name="connsiteX35-689" fmla="*/ 107444 w 940118"/>
                    <a:gd name="connsiteY35-690" fmla="*/ 431896 h 1580197"/>
                    <a:gd name="connsiteX36-691" fmla="*/ 106680 w 940118"/>
                    <a:gd name="connsiteY36-692" fmla="*/ 431483 h 1580197"/>
                    <a:gd name="connsiteX37-693" fmla="*/ 161925 w 940118"/>
                    <a:gd name="connsiteY37-694" fmla="*/ 341948 h 1580197"/>
                    <a:gd name="connsiteX38-695" fmla="*/ 171758 w 940118"/>
                    <a:gd name="connsiteY38-696" fmla="*/ 347295 h 1580197"/>
                    <a:gd name="connsiteX39-697" fmla="*/ 171778 w 940118"/>
                    <a:gd name="connsiteY39-698" fmla="*/ 347270 h 1580197"/>
                    <a:gd name="connsiteX40-699" fmla="*/ 161925 w 940118"/>
                    <a:gd name="connsiteY40-700" fmla="*/ 341948 h 1580197"/>
                    <a:gd name="connsiteX41-701" fmla="*/ 227648 w 940118"/>
                    <a:gd name="connsiteY41-702" fmla="*/ 258128 h 1580197"/>
                    <a:gd name="connsiteX42-703" fmla="*/ 239906 w 940118"/>
                    <a:gd name="connsiteY42-704" fmla="*/ 264794 h 1580197"/>
                    <a:gd name="connsiteX43-705" fmla="*/ 240267 w 940118"/>
                    <a:gd name="connsiteY43-706" fmla="*/ 264453 h 1580197"/>
                    <a:gd name="connsiteX44-707" fmla="*/ 228600 w 940118"/>
                    <a:gd name="connsiteY44-708" fmla="*/ 258128 h 1580197"/>
                    <a:gd name="connsiteX45-709" fmla="*/ 242888 w 940118"/>
                    <a:gd name="connsiteY45-710" fmla="*/ 241935 h 1580197"/>
                    <a:gd name="connsiteX46-711" fmla="*/ 287315 w 940118"/>
                    <a:gd name="connsiteY46-712" fmla="*/ 198453 h 1580197"/>
                    <a:gd name="connsiteX47-713" fmla="*/ 286702 w 940118"/>
                    <a:gd name="connsiteY47-714" fmla="*/ 198120 h 1580197"/>
                    <a:gd name="connsiteX48-715" fmla="*/ 359092 w 940118"/>
                    <a:gd name="connsiteY48-716" fmla="*/ 140970 h 1580197"/>
                    <a:gd name="connsiteX49-717" fmla="*/ 378434 w 940118"/>
                    <a:gd name="connsiteY49-718" fmla="*/ 151488 h 1580197"/>
                    <a:gd name="connsiteX50-719" fmla="*/ 378837 w 940118"/>
                    <a:gd name="connsiteY50-720" fmla="*/ 151226 h 1580197"/>
                    <a:gd name="connsiteX51-721" fmla="*/ 360045 w 940118"/>
                    <a:gd name="connsiteY51-722" fmla="*/ 140970 h 1580197"/>
                    <a:gd name="connsiteX52-723" fmla="*/ 486263 w 940118"/>
                    <a:gd name="connsiteY52-724" fmla="*/ 68845 h 1580197"/>
                    <a:gd name="connsiteX53-725" fmla="*/ 485775 w 940118"/>
                    <a:gd name="connsiteY53-726" fmla="*/ 68580 h 1580197"/>
                    <a:gd name="connsiteX54-727" fmla="*/ 572452 w 940118"/>
                    <a:gd name="connsiteY54-728" fmla="*/ 32385 h 1580197"/>
                    <a:gd name="connsiteX55-729" fmla="*/ 595123 w 940118"/>
                    <a:gd name="connsiteY55-730" fmla="*/ 44713 h 1580197"/>
                    <a:gd name="connsiteX56-731" fmla="*/ 595672 w 940118"/>
                    <a:gd name="connsiteY56-732" fmla="*/ 44538 h 1580197"/>
                    <a:gd name="connsiteX57-733" fmla="*/ 573405 w 940118"/>
                    <a:gd name="connsiteY57-734" fmla="*/ 32385 h 1580197"/>
                    <a:gd name="connsiteX58-735" fmla="*/ 679133 w 940118"/>
                    <a:gd name="connsiteY58-736" fmla="*/ 0 h 1580197"/>
                    <a:gd name="connsiteX0-737" fmla="*/ 812750 w 940118"/>
                    <a:gd name="connsiteY0-738" fmla="*/ 163017 h 1580197"/>
                    <a:gd name="connsiteX1-739" fmla="*/ 812706 w 940118"/>
                    <a:gd name="connsiteY1-740" fmla="*/ 163034 h 1580197"/>
                    <a:gd name="connsiteX2-741" fmla="*/ 832937 w 940118"/>
                    <a:gd name="connsiteY2-742" fmla="*/ 174035 h 1580197"/>
                    <a:gd name="connsiteX3-743" fmla="*/ 812750 w 940118"/>
                    <a:gd name="connsiteY3-744" fmla="*/ 163017 h 1580197"/>
                    <a:gd name="connsiteX4-745" fmla="*/ 679133 w 940118"/>
                    <a:gd name="connsiteY4-746" fmla="*/ 0 h 1580197"/>
                    <a:gd name="connsiteX5-747" fmla="*/ 940118 w 940118"/>
                    <a:gd name="connsiteY5-748" fmla="*/ 140970 h 1580197"/>
                    <a:gd name="connsiteX6-749" fmla="*/ 833438 w 940118"/>
                    <a:gd name="connsiteY6-750" fmla="*/ 174308 h 1580197"/>
                    <a:gd name="connsiteX7-751" fmla="*/ 747299 w 940118"/>
                    <a:gd name="connsiteY7-752" fmla="*/ 210278 h 1580197"/>
                    <a:gd name="connsiteX8-753" fmla="*/ 747713 w 940118"/>
                    <a:gd name="connsiteY8-754" fmla="*/ 210503 h 1580197"/>
                    <a:gd name="connsiteX9-755" fmla="*/ 620078 w 940118"/>
                    <a:gd name="connsiteY9-756" fmla="*/ 282893 h 1580197"/>
                    <a:gd name="connsiteX10-757" fmla="*/ 620077 w 940118"/>
                    <a:gd name="connsiteY10-758" fmla="*/ 282893 h 1580197"/>
                    <a:gd name="connsiteX11-759" fmla="*/ 548076 w 940118"/>
                    <a:gd name="connsiteY11-760" fmla="*/ 339736 h 1580197"/>
                    <a:gd name="connsiteX12-761" fmla="*/ 548640 w 940118"/>
                    <a:gd name="connsiteY12-762" fmla="*/ 340043 h 1580197"/>
                    <a:gd name="connsiteX13-763" fmla="*/ 503873 w 940118"/>
                    <a:gd name="connsiteY13-764" fmla="*/ 383858 h 1580197"/>
                    <a:gd name="connsiteX14-765" fmla="*/ 488633 w 940118"/>
                    <a:gd name="connsiteY14-766" fmla="*/ 399098 h 1580197"/>
                    <a:gd name="connsiteX15-767" fmla="*/ 488633 w 940118"/>
                    <a:gd name="connsiteY15-768" fmla="*/ 400050 h 1580197"/>
                    <a:gd name="connsiteX16-769" fmla="*/ 422910 w 940118"/>
                    <a:gd name="connsiteY16-770" fmla="*/ 482918 h 1580197"/>
                    <a:gd name="connsiteX17-771" fmla="*/ 422910 w 940118"/>
                    <a:gd name="connsiteY17-772" fmla="*/ 483870 h 1580197"/>
                    <a:gd name="connsiteX18-773" fmla="*/ 367665 w 940118"/>
                    <a:gd name="connsiteY18-774" fmla="*/ 572453 h 1580197"/>
                    <a:gd name="connsiteX19-775" fmla="*/ 368618 w 940118"/>
                    <a:gd name="connsiteY19-776" fmla="*/ 573405 h 1580197"/>
                    <a:gd name="connsiteX20-777" fmla="*/ 317183 w 940118"/>
                    <a:gd name="connsiteY20-778" fmla="*/ 684847 h 1580197"/>
                    <a:gd name="connsiteX21-779" fmla="*/ 305241 w 940118"/>
                    <a:gd name="connsiteY21-780" fmla="*/ 678329 h 1580197"/>
                    <a:gd name="connsiteX22-781" fmla="*/ 305235 w 940118"/>
                    <a:gd name="connsiteY22-782" fmla="*/ 678350 h 1580197"/>
                    <a:gd name="connsiteX23-783" fmla="*/ 317183 w 940118"/>
                    <a:gd name="connsiteY23-784" fmla="*/ 684847 h 1580197"/>
                    <a:gd name="connsiteX24-785" fmla="*/ 260985 w 940118"/>
                    <a:gd name="connsiteY24-786" fmla="*/ 1014413 h 1580197"/>
                    <a:gd name="connsiteX25-787" fmla="*/ 342900 w 940118"/>
                    <a:gd name="connsiteY25-788" fmla="*/ 1373505 h 1580197"/>
                    <a:gd name="connsiteX26-789" fmla="*/ 546735 w 940118"/>
                    <a:gd name="connsiteY26-790" fmla="*/ 1580197 h 1580197"/>
                    <a:gd name="connsiteX27-791" fmla="*/ 285750 w 940118"/>
                    <a:gd name="connsiteY27-792" fmla="*/ 1438275 h 1580197"/>
                    <a:gd name="connsiteX28-793" fmla="*/ 81915 w 940118"/>
                    <a:gd name="connsiteY28-794" fmla="*/ 1231583 h 1580197"/>
                    <a:gd name="connsiteX29-795" fmla="*/ 0 w 940118"/>
                    <a:gd name="connsiteY29-796" fmla="*/ 872490 h 1580197"/>
                    <a:gd name="connsiteX30-797" fmla="*/ 56197 w 940118"/>
                    <a:gd name="connsiteY30-798" fmla="*/ 542925 h 1580197"/>
                    <a:gd name="connsiteX31-799" fmla="*/ 62441 w 940118"/>
                    <a:gd name="connsiteY31-800" fmla="*/ 546321 h 1580197"/>
                    <a:gd name="connsiteX32-801" fmla="*/ 62617 w 940118"/>
                    <a:gd name="connsiteY32-802" fmla="*/ 545909 h 1580197"/>
                    <a:gd name="connsiteX33-803" fmla="*/ 57150 w 940118"/>
                    <a:gd name="connsiteY33-804" fmla="*/ 542925 h 1580197"/>
                    <a:gd name="connsiteX34-805" fmla="*/ 107444 w 940118"/>
                    <a:gd name="connsiteY34-806" fmla="*/ 431896 h 1580197"/>
                    <a:gd name="connsiteX35-807" fmla="*/ 106680 w 940118"/>
                    <a:gd name="connsiteY35-808" fmla="*/ 431483 h 1580197"/>
                    <a:gd name="connsiteX36-809" fmla="*/ 161925 w 940118"/>
                    <a:gd name="connsiteY36-810" fmla="*/ 341948 h 1580197"/>
                    <a:gd name="connsiteX37-811" fmla="*/ 171758 w 940118"/>
                    <a:gd name="connsiteY37-812" fmla="*/ 347295 h 1580197"/>
                    <a:gd name="connsiteX38-813" fmla="*/ 171778 w 940118"/>
                    <a:gd name="connsiteY38-814" fmla="*/ 347270 h 1580197"/>
                    <a:gd name="connsiteX39-815" fmla="*/ 161925 w 940118"/>
                    <a:gd name="connsiteY39-816" fmla="*/ 341948 h 1580197"/>
                    <a:gd name="connsiteX40-817" fmla="*/ 227648 w 940118"/>
                    <a:gd name="connsiteY40-818" fmla="*/ 258128 h 1580197"/>
                    <a:gd name="connsiteX41-819" fmla="*/ 239906 w 940118"/>
                    <a:gd name="connsiteY41-820" fmla="*/ 264794 h 1580197"/>
                    <a:gd name="connsiteX42-821" fmla="*/ 240267 w 940118"/>
                    <a:gd name="connsiteY42-822" fmla="*/ 264453 h 1580197"/>
                    <a:gd name="connsiteX43-823" fmla="*/ 228600 w 940118"/>
                    <a:gd name="connsiteY43-824" fmla="*/ 258128 h 1580197"/>
                    <a:gd name="connsiteX44-825" fmla="*/ 242888 w 940118"/>
                    <a:gd name="connsiteY44-826" fmla="*/ 241935 h 1580197"/>
                    <a:gd name="connsiteX45-827" fmla="*/ 287315 w 940118"/>
                    <a:gd name="connsiteY45-828" fmla="*/ 198453 h 1580197"/>
                    <a:gd name="connsiteX46-829" fmla="*/ 286702 w 940118"/>
                    <a:gd name="connsiteY46-830" fmla="*/ 198120 h 1580197"/>
                    <a:gd name="connsiteX47-831" fmla="*/ 359092 w 940118"/>
                    <a:gd name="connsiteY47-832" fmla="*/ 140970 h 1580197"/>
                    <a:gd name="connsiteX48-833" fmla="*/ 378434 w 940118"/>
                    <a:gd name="connsiteY48-834" fmla="*/ 151488 h 1580197"/>
                    <a:gd name="connsiteX49-835" fmla="*/ 378837 w 940118"/>
                    <a:gd name="connsiteY49-836" fmla="*/ 151226 h 1580197"/>
                    <a:gd name="connsiteX50-837" fmla="*/ 360045 w 940118"/>
                    <a:gd name="connsiteY50-838" fmla="*/ 140970 h 1580197"/>
                    <a:gd name="connsiteX51-839" fmla="*/ 486263 w 940118"/>
                    <a:gd name="connsiteY51-840" fmla="*/ 68845 h 1580197"/>
                    <a:gd name="connsiteX52-841" fmla="*/ 485775 w 940118"/>
                    <a:gd name="connsiteY52-842" fmla="*/ 68580 h 1580197"/>
                    <a:gd name="connsiteX53-843" fmla="*/ 572452 w 940118"/>
                    <a:gd name="connsiteY53-844" fmla="*/ 32385 h 1580197"/>
                    <a:gd name="connsiteX54-845" fmla="*/ 595123 w 940118"/>
                    <a:gd name="connsiteY54-846" fmla="*/ 44713 h 1580197"/>
                    <a:gd name="connsiteX55-847" fmla="*/ 595672 w 940118"/>
                    <a:gd name="connsiteY55-848" fmla="*/ 44538 h 1580197"/>
                    <a:gd name="connsiteX56-849" fmla="*/ 573405 w 940118"/>
                    <a:gd name="connsiteY56-850" fmla="*/ 32385 h 1580197"/>
                    <a:gd name="connsiteX57-851" fmla="*/ 679133 w 940118"/>
                    <a:gd name="connsiteY57-852" fmla="*/ 0 h 1580197"/>
                    <a:gd name="connsiteX0-853" fmla="*/ 812750 w 940118"/>
                    <a:gd name="connsiteY0-854" fmla="*/ 163017 h 1580197"/>
                    <a:gd name="connsiteX1-855" fmla="*/ 812706 w 940118"/>
                    <a:gd name="connsiteY1-856" fmla="*/ 163034 h 1580197"/>
                    <a:gd name="connsiteX2-857" fmla="*/ 832937 w 940118"/>
                    <a:gd name="connsiteY2-858" fmla="*/ 174035 h 1580197"/>
                    <a:gd name="connsiteX3-859" fmla="*/ 812750 w 940118"/>
                    <a:gd name="connsiteY3-860" fmla="*/ 163017 h 1580197"/>
                    <a:gd name="connsiteX4-861" fmla="*/ 679133 w 940118"/>
                    <a:gd name="connsiteY4-862" fmla="*/ 0 h 1580197"/>
                    <a:gd name="connsiteX5-863" fmla="*/ 940118 w 940118"/>
                    <a:gd name="connsiteY5-864" fmla="*/ 140970 h 1580197"/>
                    <a:gd name="connsiteX6-865" fmla="*/ 747299 w 940118"/>
                    <a:gd name="connsiteY6-866" fmla="*/ 210278 h 1580197"/>
                    <a:gd name="connsiteX7-867" fmla="*/ 747713 w 940118"/>
                    <a:gd name="connsiteY7-868" fmla="*/ 210503 h 1580197"/>
                    <a:gd name="connsiteX8-869" fmla="*/ 620078 w 940118"/>
                    <a:gd name="connsiteY8-870" fmla="*/ 282893 h 1580197"/>
                    <a:gd name="connsiteX9-871" fmla="*/ 620077 w 940118"/>
                    <a:gd name="connsiteY9-872" fmla="*/ 282893 h 1580197"/>
                    <a:gd name="connsiteX10-873" fmla="*/ 548076 w 940118"/>
                    <a:gd name="connsiteY10-874" fmla="*/ 339736 h 1580197"/>
                    <a:gd name="connsiteX11-875" fmla="*/ 548640 w 940118"/>
                    <a:gd name="connsiteY11-876" fmla="*/ 340043 h 1580197"/>
                    <a:gd name="connsiteX12-877" fmla="*/ 503873 w 940118"/>
                    <a:gd name="connsiteY12-878" fmla="*/ 383858 h 1580197"/>
                    <a:gd name="connsiteX13-879" fmla="*/ 488633 w 940118"/>
                    <a:gd name="connsiteY13-880" fmla="*/ 399098 h 1580197"/>
                    <a:gd name="connsiteX14-881" fmla="*/ 488633 w 940118"/>
                    <a:gd name="connsiteY14-882" fmla="*/ 400050 h 1580197"/>
                    <a:gd name="connsiteX15-883" fmla="*/ 422910 w 940118"/>
                    <a:gd name="connsiteY15-884" fmla="*/ 482918 h 1580197"/>
                    <a:gd name="connsiteX16-885" fmla="*/ 422910 w 940118"/>
                    <a:gd name="connsiteY16-886" fmla="*/ 483870 h 1580197"/>
                    <a:gd name="connsiteX17-887" fmla="*/ 367665 w 940118"/>
                    <a:gd name="connsiteY17-888" fmla="*/ 572453 h 1580197"/>
                    <a:gd name="connsiteX18-889" fmla="*/ 368618 w 940118"/>
                    <a:gd name="connsiteY18-890" fmla="*/ 573405 h 1580197"/>
                    <a:gd name="connsiteX19-891" fmla="*/ 317183 w 940118"/>
                    <a:gd name="connsiteY19-892" fmla="*/ 684847 h 1580197"/>
                    <a:gd name="connsiteX20-893" fmla="*/ 305241 w 940118"/>
                    <a:gd name="connsiteY20-894" fmla="*/ 678329 h 1580197"/>
                    <a:gd name="connsiteX21-895" fmla="*/ 305235 w 940118"/>
                    <a:gd name="connsiteY21-896" fmla="*/ 678350 h 1580197"/>
                    <a:gd name="connsiteX22-897" fmla="*/ 317183 w 940118"/>
                    <a:gd name="connsiteY22-898" fmla="*/ 684847 h 1580197"/>
                    <a:gd name="connsiteX23-899" fmla="*/ 260985 w 940118"/>
                    <a:gd name="connsiteY23-900" fmla="*/ 1014413 h 1580197"/>
                    <a:gd name="connsiteX24-901" fmla="*/ 342900 w 940118"/>
                    <a:gd name="connsiteY24-902" fmla="*/ 1373505 h 1580197"/>
                    <a:gd name="connsiteX25-903" fmla="*/ 546735 w 940118"/>
                    <a:gd name="connsiteY25-904" fmla="*/ 1580197 h 1580197"/>
                    <a:gd name="connsiteX26-905" fmla="*/ 285750 w 940118"/>
                    <a:gd name="connsiteY26-906" fmla="*/ 1438275 h 1580197"/>
                    <a:gd name="connsiteX27-907" fmla="*/ 81915 w 940118"/>
                    <a:gd name="connsiteY27-908" fmla="*/ 1231583 h 1580197"/>
                    <a:gd name="connsiteX28-909" fmla="*/ 0 w 940118"/>
                    <a:gd name="connsiteY28-910" fmla="*/ 872490 h 1580197"/>
                    <a:gd name="connsiteX29-911" fmla="*/ 56197 w 940118"/>
                    <a:gd name="connsiteY29-912" fmla="*/ 542925 h 1580197"/>
                    <a:gd name="connsiteX30-913" fmla="*/ 62441 w 940118"/>
                    <a:gd name="connsiteY30-914" fmla="*/ 546321 h 1580197"/>
                    <a:gd name="connsiteX31-915" fmla="*/ 62617 w 940118"/>
                    <a:gd name="connsiteY31-916" fmla="*/ 545909 h 1580197"/>
                    <a:gd name="connsiteX32-917" fmla="*/ 57150 w 940118"/>
                    <a:gd name="connsiteY32-918" fmla="*/ 542925 h 1580197"/>
                    <a:gd name="connsiteX33-919" fmla="*/ 107444 w 940118"/>
                    <a:gd name="connsiteY33-920" fmla="*/ 431896 h 1580197"/>
                    <a:gd name="connsiteX34-921" fmla="*/ 106680 w 940118"/>
                    <a:gd name="connsiteY34-922" fmla="*/ 431483 h 1580197"/>
                    <a:gd name="connsiteX35-923" fmla="*/ 161925 w 940118"/>
                    <a:gd name="connsiteY35-924" fmla="*/ 341948 h 1580197"/>
                    <a:gd name="connsiteX36-925" fmla="*/ 171758 w 940118"/>
                    <a:gd name="connsiteY36-926" fmla="*/ 347295 h 1580197"/>
                    <a:gd name="connsiteX37-927" fmla="*/ 171778 w 940118"/>
                    <a:gd name="connsiteY37-928" fmla="*/ 347270 h 1580197"/>
                    <a:gd name="connsiteX38-929" fmla="*/ 161925 w 940118"/>
                    <a:gd name="connsiteY38-930" fmla="*/ 341948 h 1580197"/>
                    <a:gd name="connsiteX39-931" fmla="*/ 227648 w 940118"/>
                    <a:gd name="connsiteY39-932" fmla="*/ 258128 h 1580197"/>
                    <a:gd name="connsiteX40-933" fmla="*/ 239906 w 940118"/>
                    <a:gd name="connsiteY40-934" fmla="*/ 264794 h 1580197"/>
                    <a:gd name="connsiteX41-935" fmla="*/ 240267 w 940118"/>
                    <a:gd name="connsiteY41-936" fmla="*/ 264453 h 1580197"/>
                    <a:gd name="connsiteX42-937" fmla="*/ 228600 w 940118"/>
                    <a:gd name="connsiteY42-938" fmla="*/ 258128 h 1580197"/>
                    <a:gd name="connsiteX43-939" fmla="*/ 242888 w 940118"/>
                    <a:gd name="connsiteY43-940" fmla="*/ 241935 h 1580197"/>
                    <a:gd name="connsiteX44-941" fmla="*/ 287315 w 940118"/>
                    <a:gd name="connsiteY44-942" fmla="*/ 198453 h 1580197"/>
                    <a:gd name="connsiteX45-943" fmla="*/ 286702 w 940118"/>
                    <a:gd name="connsiteY45-944" fmla="*/ 198120 h 1580197"/>
                    <a:gd name="connsiteX46-945" fmla="*/ 359092 w 940118"/>
                    <a:gd name="connsiteY46-946" fmla="*/ 140970 h 1580197"/>
                    <a:gd name="connsiteX47-947" fmla="*/ 378434 w 940118"/>
                    <a:gd name="connsiteY47-948" fmla="*/ 151488 h 1580197"/>
                    <a:gd name="connsiteX48-949" fmla="*/ 378837 w 940118"/>
                    <a:gd name="connsiteY48-950" fmla="*/ 151226 h 1580197"/>
                    <a:gd name="connsiteX49-951" fmla="*/ 360045 w 940118"/>
                    <a:gd name="connsiteY49-952" fmla="*/ 140970 h 1580197"/>
                    <a:gd name="connsiteX50-953" fmla="*/ 486263 w 940118"/>
                    <a:gd name="connsiteY50-954" fmla="*/ 68845 h 1580197"/>
                    <a:gd name="connsiteX51-955" fmla="*/ 485775 w 940118"/>
                    <a:gd name="connsiteY51-956" fmla="*/ 68580 h 1580197"/>
                    <a:gd name="connsiteX52-957" fmla="*/ 572452 w 940118"/>
                    <a:gd name="connsiteY52-958" fmla="*/ 32385 h 1580197"/>
                    <a:gd name="connsiteX53-959" fmla="*/ 595123 w 940118"/>
                    <a:gd name="connsiteY53-960" fmla="*/ 44713 h 1580197"/>
                    <a:gd name="connsiteX54-961" fmla="*/ 595672 w 940118"/>
                    <a:gd name="connsiteY54-962" fmla="*/ 44538 h 1580197"/>
                    <a:gd name="connsiteX55-963" fmla="*/ 573405 w 940118"/>
                    <a:gd name="connsiteY55-964" fmla="*/ 32385 h 1580197"/>
                    <a:gd name="connsiteX56-965" fmla="*/ 679133 w 940118"/>
                    <a:gd name="connsiteY56-966" fmla="*/ 0 h 1580197"/>
                    <a:gd name="connsiteX0-967" fmla="*/ 832937 w 940118"/>
                    <a:gd name="connsiteY0-968" fmla="*/ 174035 h 1580197"/>
                    <a:gd name="connsiteX1-969" fmla="*/ 812706 w 940118"/>
                    <a:gd name="connsiteY1-970" fmla="*/ 163034 h 1580197"/>
                    <a:gd name="connsiteX2-971" fmla="*/ 832937 w 940118"/>
                    <a:gd name="connsiteY2-972" fmla="*/ 174035 h 1580197"/>
                    <a:gd name="connsiteX3-973" fmla="*/ 679133 w 940118"/>
                    <a:gd name="connsiteY3-974" fmla="*/ 0 h 1580197"/>
                    <a:gd name="connsiteX4-975" fmla="*/ 940118 w 940118"/>
                    <a:gd name="connsiteY4-976" fmla="*/ 140970 h 1580197"/>
                    <a:gd name="connsiteX5-977" fmla="*/ 747299 w 940118"/>
                    <a:gd name="connsiteY5-978" fmla="*/ 210278 h 1580197"/>
                    <a:gd name="connsiteX6-979" fmla="*/ 747713 w 940118"/>
                    <a:gd name="connsiteY6-980" fmla="*/ 210503 h 1580197"/>
                    <a:gd name="connsiteX7-981" fmla="*/ 620078 w 940118"/>
                    <a:gd name="connsiteY7-982" fmla="*/ 282893 h 1580197"/>
                    <a:gd name="connsiteX8-983" fmla="*/ 620077 w 940118"/>
                    <a:gd name="connsiteY8-984" fmla="*/ 282893 h 1580197"/>
                    <a:gd name="connsiteX9-985" fmla="*/ 548076 w 940118"/>
                    <a:gd name="connsiteY9-986" fmla="*/ 339736 h 1580197"/>
                    <a:gd name="connsiteX10-987" fmla="*/ 548640 w 940118"/>
                    <a:gd name="connsiteY10-988" fmla="*/ 340043 h 1580197"/>
                    <a:gd name="connsiteX11-989" fmla="*/ 503873 w 940118"/>
                    <a:gd name="connsiteY11-990" fmla="*/ 383858 h 1580197"/>
                    <a:gd name="connsiteX12-991" fmla="*/ 488633 w 940118"/>
                    <a:gd name="connsiteY12-992" fmla="*/ 399098 h 1580197"/>
                    <a:gd name="connsiteX13-993" fmla="*/ 488633 w 940118"/>
                    <a:gd name="connsiteY13-994" fmla="*/ 400050 h 1580197"/>
                    <a:gd name="connsiteX14-995" fmla="*/ 422910 w 940118"/>
                    <a:gd name="connsiteY14-996" fmla="*/ 482918 h 1580197"/>
                    <a:gd name="connsiteX15-997" fmla="*/ 422910 w 940118"/>
                    <a:gd name="connsiteY15-998" fmla="*/ 483870 h 1580197"/>
                    <a:gd name="connsiteX16-999" fmla="*/ 367665 w 940118"/>
                    <a:gd name="connsiteY16-1000" fmla="*/ 572453 h 1580197"/>
                    <a:gd name="connsiteX17-1001" fmla="*/ 368618 w 940118"/>
                    <a:gd name="connsiteY17-1002" fmla="*/ 573405 h 1580197"/>
                    <a:gd name="connsiteX18-1003" fmla="*/ 317183 w 940118"/>
                    <a:gd name="connsiteY18-1004" fmla="*/ 684847 h 1580197"/>
                    <a:gd name="connsiteX19-1005" fmla="*/ 305241 w 940118"/>
                    <a:gd name="connsiteY19-1006" fmla="*/ 678329 h 1580197"/>
                    <a:gd name="connsiteX20-1007" fmla="*/ 305235 w 940118"/>
                    <a:gd name="connsiteY20-1008" fmla="*/ 678350 h 1580197"/>
                    <a:gd name="connsiteX21-1009" fmla="*/ 317183 w 940118"/>
                    <a:gd name="connsiteY21-1010" fmla="*/ 684847 h 1580197"/>
                    <a:gd name="connsiteX22-1011" fmla="*/ 260985 w 940118"/>
                    <a:gd name="connsiteY22-1012" fmla="*/ 1014413 h 1580197"/>
                    <a:gd name="connsiteX23-1013" fmla="*/ 342900 w 940118"/>
                    <a:gd name="connsiteY23-1014" fmla="*/ 1373505 h 1580197"/>
                    <a:gd name="connsiteX24-1015" fmla="*/ 546735 w 940118"/>
                    <a:gd name="connsiteY24-1016" fmla="*/ 1580197 h 1580197"/>
                    <a:gd name="connsiteX25-1017" fmla="*/ 285750 w 940118"/>
                    <a:gd name="connsiteY25-1018" fmla="*/ 1438275 h 1580197"/>
                    <a:gd name="connsiteX26-1019" fmla="*/ 81915 w 940118"/>
                    <a:gd name="connsiteY26-1020" fmla="*/ 1231583 h 1580197"/>
                    <a:gd name="connsiteX27-1021" fmla="*/ 0 w 940118"/>
                    <a:gd name="connsiteY27-1022" fmla="*/ 872490 h 1580197"/>
                    <a:gd name="connsiteX28-1023" fmla="*/ 56197 w 940118"/>
                    <a:gd name="connsiteY28-1024" fmla="*/ 542925 h 1580197"/>
                    <a:gd name="connsiteX29-1025" fmla="*/ 62441 w 940118"/>
                    <a:gd name="connsiteY29-1026" fmla="*/ 546321 h 1580197"/>
                    <a:gd name="connsiteX30-1027" fmla="*/ 62617 w 940118"/>
                    <a:gd name="connsiteY30-1028" fmla="*/ 545909 h 1580197"/>
                    <a:gd name="connsiteX31-1029" fmla="*/ 57150 w 940118"/>
                    <a:gd name="connsiteY31-1030" fmla="*/ 542925 h 1580197"/>
                    <a:gd name="connsiteX32-1031" fmla="*/ 107444 w 940118"/>
                    <a:gd name="connsiteY32-1032" fmla="*/ 431896 h 1580197"/>
                    <a:gd name="connsiteX33-1033" fmla="*/ 106680 w 940118"/>
                    <a:gd name="connsiteY33-1034" fmla="*/ 431483 h 1580197"/>
                    <a:gd name="connsiteX34-1035" fmla="*/ 161925 w 940118"/>
                    <a:gd name="connsiteY34-1036" fmla="*/ 341948 h 1580197"/>
                    <a:gd name="connsiteX35-1037" fmla="*/ 171758 w 940118"/>
                    <a:gd name="connsiteY35-1038" fmla="*/ 347295 h 1580197"/>
                    <a:gd name="connsiteX36-1039" fmla="*/ 171778 w 940118"/>
                    <a:gd name="connsiteY36-1040" fmla="*/ 347270 h 1580197"/>
                    <a:gd name="connsiteX37-1041" fmla="*/ 161925 w 940118"/>
                    <a:gd name="connsiteY37-1042" fmla="*/ 341948 h 1580197"/>
                    <a:gd name="connsiteX38-1043" fmla="*/ 227648 w 940118"/>
                    <a:gd name="connsiteY38-1044" fmla="*/ 258128 h 1580197"/>
                    <a:gd name="connsiteX39-1045" fmla="*/ 239906 w 940118"/>
                    <a:gd name="connsiteY39-1046" fmla="*/ 264794 h 1580197"/>
                    <a:gd name="connsiteX40-1047" fmla="*/ 240267 w 940118"/>
                    <a:gd name="connsiteY40-1048" fmla="*/ 264453 h 1580197"/>
                    <a:gd name="connsiteX41-1049" fmla="*/ 228600 w 940118"/>
                    <a:gd name="connsiteY41-1050" fmla="*/ 258128 h 1580197"/>
                    <a:gd name="connsiteX42-1051" fmla="*/ 242888 w 940118"/>
                    <a:gd name="connsiteY42-1052" fmla="*/ 241935 h 1580197"/>
                    <a:gd name="connsiteX43-1053" fmla="*/ 287315 w 940118"/>
                    <a:gd name="connsiteY43-1054" fmla="*/ 198453 h 1580197"/>
                    <a:gd name="connsiteX44-1055" fmla="*/ 286702 w 940118"/>
                    <a:gd name="connsiteY44-1056" fmla="*/ 198120 h 1580197"/>
                    <a:gd name="connsiteX45-1057" fmla="*/ 359092 w 940118"/>
                    <a:gd name="connsiteY45-1058" fmla="*/ 140970 h 1580197"/>
                    <a:gd name="connsiteX46-1059" fmla="*/ 378434 w 940118"/>
                    <a:gd name="connsiteY46-1060" fmla="*/ 151488 h 1580197"/>
                    <a:gd name="connsiteX47-1061" fmla="*/ 378837 w 940118"/>
                    <a:gd name="connsiteY47-1062" fmla="*/ 151226 h 1580197"/>
                    <a:gd name="connsiteX48-1063" fmla="*/ 360045 w 940118"/>
                    <a:gd name="connsiteY48-1064" fmla="*/ 140970 h 1580197"/>
                    <a:gd name="connsiteX49-1065" fmla="*/ 486263 w 940118"/>
                    <a:gd name="connsiteY49-1066" fmla="*/ 68845 h 1580197"/>
                    <a:gd name="connsiteX50-1067" fmla="*/ 485775 w 940118"/>
                    <a:gd name="connsiteY50-1068" fmla="*/ 68580 h 1580197"/>
                    <a:gd name="connsiteX51-1069" fmla="*/ 572452 w 940118"/>
                    <a:gd name="connsiteY51-1070" fmla="*/ 32385 h 1580197"/>
                    <a:gd name="connsiteX52-1071" fmla="*/ 595123 w 940118"/>
                    <a:gd name="connsiteY52-1072" fmla="*/ 44713 h 1580197"/>
                    <a:gd name="connsiteX53-1073" fmla="*/ 595672 w 940118"/>
                    <a:gd name="connsiteY53-1074" fmla="*/ 44538 h 1580197"/>
                    <a:gd name="connsiteX54-1075" fmla="*/ 573405 w 940118"/>
                    <a:gd name="connsiteY54-1076" fmla="*/ 32385 h 1580197"/>
                    <a:gd name="connsiteX55-1077" fmla="*/ 679133 w 940118"/>
                    <a:gd name="connsiteY55-1078" fmla="*/ 0 h 1580197"/>
                    <a:gd name="connsiteX0-1079" fmla="*/ 679133 w 940118"/>
                    <a:gd name="connsiteY0-1080" fmla="*/ 0 h 1580197"/>
                    <a:gd name="connsiteX1-1081" fmla="*/ 940118 w 940118"/>
                    <a:gd name="connsiteY1-1082" fmla="*/ 140970 h 1580197"/>
                    <a:gd name="connsiteX2-1083" fmla="*/ 747299 w 940118"/>
                    <a:gd name="connsiteY2-1084" fmla="*/ 210278 h 1580197"/>
                    <a:gd name="connsiteX3-1085" fmla="*/ 747713 w 940118"/>
                    <a:gd name="connsiteY3-1086" fmla="*/ 210503 h 1580197"/>
                    <a:gd name="connsiteX4-1087" fmla="*/ 620078 w 940118"/>
                    <a:gd name="connsiteY4-1088" fmla="*/ 282893 h 1580197"/>
                    <a:gd name="connsiteX5-1089" fmla="*/ 620077 w 940118"/>
                    <a:gd name="connsiteY5-1090" fmla="*/ 282893 h 1580197"/>
                    <a:gd name="connsiteX6-1091" fmla="*/ 548076 w 940118"/>
                    <a:gd name="connsiteY6-1092" fmla="*/ 339736 h 1580197"/>
                    <a:gd name="connsiteX7-1093" fmla="*/ 548640 w 940118"/>
                    <a:gd name="connsiteY7-1094" fmla="*/ 340043 h 1580197"/>
                    <a:gd name="connsiteX8-1095" fmla="*/ 503873 w 940118"/>
                    <a:gd name="connsiteY8-1096" fmla="*/ 383858 h 1580197"/>
                    <a:gd name="connsiteX9-1097" fmla="*/ 488633 w 940118"/>
                    <a:gd name="connsiteY9-1098" fmla="*/ 399098 h 1580197"/>
                    <a:gd name="connsiteX10-1099" fmla="*/ 488633 w 940118"/>
                    <a:gd name="connsiteY10-1100" fmla="*/ 400050 h 1580197"/>
                    <a:gd name="connsiteX11-1101" fmla="*/ 422910 w 940118"/>
                    <a:gd name="connsiteY11-1102" fmla="*/ 482918 h 1580197"/>
                    <a:gd name="connsiteX12-1103" fmla="*/ 422910 w 940118"/>
                    <a:gd name="connsiteY12-1104" fmla="*/ 483870 h 1580197"/>
                    <a:gd name="connsiteX13-1105" fmla="*/ 367665 w 940118"/>
                    <a:gd name="connsiteY13-1106" fmla="*/ 572453 h 1580197"/>
                    <a:gd name="connsiteX14-1107" fmla="*/ 368618 w 940118"/>
                    <a:gd name="connsiteY14-1108" fmla="*/ 573405 h 1580197"/>
                    <a:gd name="connsiteX15-1109" fmla="*/ 317183 w 940118"/>
                    <a:gd name="connsiteY15-1110" fmla="*/ 684847 h 1580197"/>
                    <a:gd name="connsiteX16-1111" fmla="*/ 305241 w 940118"/>
                    <a:gd name="connsiteY16-1112" fmla="*/ 678329 h 1580197"/>
                    <a:gd name="connsiteX17-1113" fmla="*/ 305235 w 940118"/>
                    <a:gd name="connsiteY17-1114" fmla="*/ 678350 h 1580197"/>
                    <a:gd name="connsiteX18-1115" fmla="*/ 317183 w 940118"/>
                    <a:gd name="connsiteY18-1116" fmla="*/ 684847 h 1580197"/>
                    <a:gd name="connsiteX19-1117" fmla="*/ 260985 w 940118"/>
                    <a:gd name="connsiteY19-1118" fmla="*/ 1014413 h 1580197"/>
                    <a:gd name="connsiteX20-1119" fmla="*/ 342900 w 940118"/>
                    <a:gd name="connsiteY20-1120" fmla="*/ 1373505 h 1580197"/>
                    <a:gd name="connsiteX21-1121" fmla="*/ 546735 w 940118"/>
                    <a:gd name="connsiteY21-1122" fmla="*/ 1580197 h 1580197"/>
                    <a:gd name="connsiteX22-1123" fmla="*/ 285750 w 940118"/>
                    <a:gd name="connsiteY22-1124" fmla="*/ 1438275 h 1580197"/>
                    <a:gd name="connsiteX23-1125" fmla="*/ 81915 w 940118"/>
                    <a:gd name="connsiteY23-1126" fmla="*/ 1231583 h 1580197"/>
                    <a:gd name="connsiteX24-1127" fmla="*/ 0 w 940118"/>
                    <a:gd name="connsiteY24-1128" fmla="*/ 872490 h 1580197"/>
                    <a:gd name="connsiteX25-1129" fmla="*/ 56197 w 940118"/>
                    <a:gd name="connsiteY25-1130" fmla="*/ 542925 h 1580197"/>
                    <a:gd name="connsiteX26-1131" fmla="*/ 62441 w 940118"/>
                    <a:gd name="connsiteY26-1132" fmla="*/ 546321 h 1580197"/>
                    <a:gd name="connsiteX27-1133" fmla="*/ 62617 w 940118"/>
                    <a:gd name="connsiteY27-1134" fmla="*/ 545909 h 1580197"/>
                    <a:gd name="connsiteX28-1135" fmla="*/ 57150 w 940118"/>
                    <a:gd name="connsiteY28-1136" fmla="*/ 542925 h 1580197"/>
                    <a:gd name="connsiteX29-1137" fmla="*/ 107444 w 940118"/>
                    <a:gd name="connsiteY29-1138" fmla="*/ 431896 h 1580197"/>
                    <a:gd name="connsiteX30-1139" fmla="*/ 106680 w 940118"/>
                    <a:gd name="connsiteY30-1140" fmla="*/ 431483 h 1580197"/>
                    <a:gd name="connsiteX31-1141" fmla="*/ 161925 w 940118"/>
                    <a:gd name="connsiteY31-1142" fmla="*/ 341948 h 1580197"/>
                    <a:gd name="connsiteX32-1143" fmla="*/ 171758 w 940118"/>
                    <a:gd name="connsiteY32-1144" fmla="*/ 347295 h 1580197"/>
                    <a:gd name="connsiteX33-1145" fmla="*/ 171778 w 940118"/>
                    <a:gd name="connsiteY33-1146" fmla="*/ 347270 h 1580197"/>
                    <a:gd name="connsiteX34-1147" fmla="*/ 161925 w 940118"/>
                    <a:gd name="connsiteY34-1148" fmla="*/ 341948 h 1580197"/>
                    <a:gd name="connsiteX35-1149" fmla="*/ 227648 w 940118"/>
                    <a:gd name="connsiteY35-1150" fmla="*/ 258128 h 1580197"/>
                    <a:gd name="connsiteX36-1151" fmla="*/ 239906 w 940118"/>
                    <a:gd name="connsiteY36-1152" fmla="*/ 264794 h 1580197"/>
                    <a:gd name="connsiteX37-1153" fmla="*/ 240267 w 940118"/>
                    <a:gd name="connsiteY37-1154" fmla="*/ 264453 h 1580197"/>
                    <a:gd name="connsiteX38-1155" fmla="*/ 228600 w 940118"/>
                    <a:gd name="connsiteY38-1156" fmla="*/ 258128 h 1580197"/>
                    <a:gd name="connsiteX39-1157" fmla="*/ 242888 w 940118"/>
                    <a:gd name="connsiteY39-1158" fmla="*/ 241935 h 1580197"/>
                    <a:gd name="connsiteX40-1159" fmla="*/ 287315 w 940118"/>
                    <a:gd name="connsiteY40-1160" fmla="*/ 198453 h 1580197"/>
                    <a:gd name="connsiteX41-1161" fmla="*/ 286702 w 940118"/>
                    <a:gd name="connsiteY41-1162" fmla="*/ 198120 h 1580197"/>
                    <a:gd name="connsiteX42-1163" fmla="*/ 359092 w 940118"/>
                    <a:gd name="connsiteY42-1164" fmla="*/ 140970 h 1580197"/>
                    <a:gd name="connsiteX43-1165" fmla="*/ 378434 w 940118"/>
                    <a:gd name="connsiteY43-1166" fmla="*/ 151488 h 1580197"/>
                    <a:gd name="connsiteX44-1167" fmla="*/ 378837 w 940118"/>
                    <a:gd name="connsiteY44-1168" fmla="*/ 151226 h 1580197"/>
                    <a:gd name="connsiteX45-1169" fmla="*/ 360045 w 940118"/>
                    <a:gd name="connsiteY45-1170" fmla="*/ 140970 h 1580197"/>
                    <a:gd name="connsiteX46-1171" fmla="*/ 486263 w 940118"/>
                    <a:gd name="connsiteY46-1172" fmla="*/ 68845 h 1580197"/>
                    <a:gd name="connsiteX47-1173" fmla="*/ 485775 w 940118"/>
                    <a:gd name="connsiteY47-1174" fmla="*/ 68580 h 1580197"/>
                    <a:gd name="connsiteX48-1175" fmla="*/ 572452 w 940118"/>
                    <a:gd name="connsiteY48-1176" fmla="*/ 32385 h 1580197"/>
                    <a:gd name="connsiteX49-1177" fmla="*/ 595123 w 940118"/>
                    <a:gd name="connsiteY49-1178" fmla="*/ 44713 h 1580197"/>
                    <a:gd name="connsiteX50-1179" fmla="*/ 595672 w 940118"/>
                    <a:gd name="connsiteY50-1180" fmla="*/ 44538 h 1580197"/>
                    <a:gd name="connsiteX51-1181" fmla="*/ 573405 w 940118"/>
                    <a:gd name="connsiteY51-1182" fmla="*/ 32385 h 1580197"/>
                    <a:gd name="connsiteX52-1183" fmla="*/ 679133 w 940118"/>
                    <a:gd name="connsiteY52-1184" fmla="*/ 0 h 1580197"/>
                    <a:gd name="connsiteX0-1185" fmla="*/ 679133 w 940118"/>
                    <a:gd name="connsiteY0-1186" fmla="*/ 0 h 1580197"/>
                    <a:gd name="connsiteX1-1187" fmla="*/ 940118 w 940118"/>
                    <a:gd name="connsiteY1-1188" fmla="*/ 140970 h 1580197"/>
                    <a:gd name="connsiteX2-1189" fmla="*/ 747299 w 940118"/>
                    <a:gd name="connsiteY2-1190" fmla="*/ 210278 h 1580197"/>
                    <a:gd name="connsiteX3-1191" fmla="*/ 747713 w 940118"/>
                    <a:gd name="connsiteY3-1192" fmla="*/ 210503 h 1580197"/>
                    <a:gd name="connsiteX4-1193" fmla="*/ 620078 w 940118"/>
                    <a:gd name="connsiteY4-1194" fmla="*/ 282893 h 1580197"/>
                    <a:gd name="connsiteX5-1195" fmla="*/ 620077 w 940118"/>
                    <a:gd name="connsiteY5-1196" fmla="*/ 282893 h 1580197"/>
                    <a:gd name="connsiteX6-1197" fmla="*/ 548076 w 940118"/>
                    <a:gd name="connsiteY6-1198" fmla="*/ 339736 h 1580197"/>
                    <a:gd name="connsiteX7-1199" fmla="*/ 548640 w 940118"/>
                    <a:gd name="connsiteY7-1200" fmla="*/ 340043 h 1580197"/>
                    <a:gd name="connsiteX8-1201" fmla="*/ 503873 w 940118"/>
                    <a:gd name="connsiteY8-1202" fmla="*/ 383858 h 1580197"/>
                    <a:gd name="connsiteX9-1203" fmla="*/ 488633 w 940118"/>
                    <a:gd name="connsiteY9-1204" fmla="*/ 399098 h 1580197"/>
                    <a:gd name="connsiteX10-1205" fmla="*/ 488633 w 940118"/>
                    <a:gd name="connsiteY10-1206" fmla="*/ 400050 h 1580197"/>
                    <a:gd name="connsiteX11-1207" fmla="*/ 422910 w 940118"/>
                    <a:gd name="connsiteY11-1208" fmla="*/ 482918 h 1580197"/>
                    <a:gd name="connsiteX12-1209" fmla="*/ 422910 w 940118"/>
                    <a:gd name="connsiteY12-1210" fmla="*/ 483870 h 1580197"/>
                    <a:gd name="connsiteX13-1211" fmla="*/ 367665 w 940118"/>
                    <a:gd name="connsiteY13-1212" fmla="*/ 572453 h 1580197"/>
                    <a:gd name="connsiteX14-1213" fmla="*/ 368618 w 940118"/>
                    <a:gd name="connsiteY14-1214" fmla="*/ 573405 h 1580197"/>
                    <a:gd name="connsiteX15-1215" fmla="*/ 317183 w 940118"/>
                    <a:gd name="connsiteY15-1216" fmla="*/ 684847 h 1580197"/>
                    <a:gd name="connsiteX16-1217" fmla="*/ 305241 w 940118"/>
                    <a:gd name="connsiteY16-1218" fmla="*/ 678329 h 1580197"/>
                    <a:gd name="connsiteX17-1219" fmla="*/ 305235 w 940118"/>
                    <a:gd name="connsiteY17-1220" fmla="*/ 678350 h 1580197"/>
                    <a:gd name="connsiteX18-1221" fmla="*/ 317183 w 940118"/>
                    <a:gd name="connsiteY18-1222" fmla="*/ 684847 h 1580197"/>
                    <a:gd name="connsiteX19-1223" fmla="*/ 260985 w 940118"/>
                    <a:gd name="connsiteY19-1224" fmla="*/ 1014413 h 1580197"/>
                    <a:gd name="connsiteX20-1225" fmla="*/ 342900 w 940118"/>
                    <a:gd name="connsiteY20-1226" fmla="*/ 1373505 h 1580197"/>
                    <a:gd name="connsiteX21-1227" fmla="*/ 546735 w 940118"/>
                    <a:gd name="connsiteY21-1228" fmla="*/ 1580197 h 1580197"/>
                    <a:gd name="connsiteX22-1229" fmla="*/ 285750 w 940118"/>
                    <a:gd name="connsiteY22-1230" fmla="*/ 1438275 h 1580197"/>
                    <a:gd name="connsiteX23-1231" fmla="*/ 81915 w 940118"/>
                    <a:gd name="connsiteY23-1232" fmla="*/ 1231583 h 1580197"/>
                    <a:gd name="connsiteX24-1233" fmla="*/ 0 w 940118"/>
                    <a:gd name="connsiteY24-1234" fmla="*/ 872490 h 1580197"/>
                    <a:gd name="connsiteX25-1235" fmla="*/ 56197 w 940118"/>
                    <a:gd name="connsiteY25-1236" fmla="*/ 542925 h 1580197"/>
                    <a:gd name="connsiteX26-1237" fmla="*/ 62441 w 940118"/>
                    <a:gd name="connsiteY26-1238" fmla="*/ 546321 h 1580197"/>
                    <a:gd name="connsiteX27-1239" fmla="*/ 62617 w 940118"/>
                    <a:gd name="connsiteY27-1240" fmla="*/ 545909 h 1580197"/>
                    <a:gd name="connsiteX28-1241" fmla="*/ 57150 w 940118"/>
                    <a:gd name="connsiteY28-1242" fmla="*/ 542925 h 1580197"/>
                    <a:gd name="connsiteX29-1243" fmla="*/ 107444 w 940118"/>
                    <a:gd name="connsiteY29-1244" fmla="*/ 431896 h 1580197"/>
                    <a:gd name="connsiteX30-1245" fmla="*/ 106680 w 940118"/>
                    <a:gd name="connsiteY30-1246" fmla="*/ 431483 h 1580197"/>
                    <a:gd name="connsiteX31-1247" fmla="*/ 161925 w 940118"/>
                    <a:gd name="connsiteY31-1248" fmla="*/ 341948 h 1580197"/>
                    <a:gd name="connsiteX32-1249" fmla="*/ 171758 w 940118"/>
                    <a:gd name="connsiteY32-1250" fmla="*/ 347295 h 1580197"/>
                    <a:gd name="connsiteX33-1251" fmla="*/ 171778 w 940118"/>
                    <a:gd name="connsiteY33-1252" fmla="*/ 347270 h 1580197"/>
                    <a:gd name="connsiteX34-1253" fmla="*/ 161925 w 940118"/>
                    <a:gd name="connsiteY34-1254" fmla="*/ 341948 h 1580197"/>
                    <a:gd name="connsiteX35-1255" fmla="*/ 227648 w 940118"/>
                    <a:gd name="connsiteY35-1256" fmla="*/ 258128 h 1580197"/>
                    <a:gd name="connsiteX36-1257" fmla="*/ 239906 w 940118"/>
                    <a:gd name="connsiteY36-1258" fmla="*/ 264794 h 1580197"/>
                    <a:gd name="connsiteX37-1259" fmla="*/ 240267 w 940118"/>
                    <a:gd name="connsiteY37-1260" fmla="*/ 264453 h 1580197"/>
                    <a:gd name="connsiteX38-1261" fmla="*/ 228600 w 940118"/>
                    <a:gd name="connsiteY38-1262" fmla="*/ 258128 h 1580197"/>
                    <a:gd name="connsiteX39-1263" fmla="*/ 242888 w 940118"/>
                    <a:gd name="connsiteY39-1264" fmla="*/ 241935 h 1580197"/>
                    <a:gd name="connsiteX40-1265" fmla="*/ 287315 w 940118"/>
                    <a:gd name="connsiteY40-1266" fmla="*/ 198453 h 1580197"/>
                    <a:gd name="connsiteX41-1267" fmla="*/ 286702 w 940118"/>
                    <a:gd name="connsiteY41-1268" fmla="*/ 198120 h 1580197"/>
                    <a:gd name="connsiteX42-1269" fmla="*/ 359092 w 940118"/>
                    <a:gd name="connsiteY42-1270" fmla="*/ 140970 h 1580197"/>
                    <a:gd name="connsiteX43-1271" fmla="*/ 378434 w 940118"/>
                    <a:gd name="connsiteY43-1272" fmla="*/ 151488 h 1580197"/>
                    <a:gd name="connsiteX44-1273" fmla="*/ 378837 w 940118"/>
                    <a:gd name="connsiteY44-1274" fmla="*/ 151226 h 1580197"/>
                    <a:gd name="connsiteX45-1275" fmla="*/ 360045 w 940118"/>
                    <a:gd name="connsiteY45-1276" fmla="*/ 140970 h 1580197"/>
                    <a:gd name="connsiteX46-1277" fmla="*/ 486263 w 940118"/>
                    <a:gd name="connsiteY46-1278" fmla="*/ 68845 h 1580197"/>
                    <a:gd name="connsiteX47-1279" fmla="*/ 485775 w 940118"/>
                    <a:gd name="connsiteY47-1280" fmla="*/ 68580 h 1580197"/>
                    <a:gd name="connsiteX48-1281" fmla="*/ 572452 w 940118"/>
                    <a:gd name="connsiteY48-1282" fmla="*/ 32385 h 1580197"/>
                    <a:gd name="connsiteX49-1283" fmla="*/ 595123 w 940118"/>
                    <a:gd name="connsiteY49-1284" fmla="*/ 44713 h 1580197"/>
                    <a:gd name="connsiteX50-1285" fmla="*/ 573405 w 940118"/>
                    <a:gd name="connsiteY50-1286" fmla="*/ 32385 h 1580197"/>
                    <a:gd name="connsiteX51-1287" fmla="*/ 679133 w 940118"/>
                    <a:gd name="connsiteY51-1288" fmla="*/ 0 h 1580197"/>
                    <a:gd name="connsiteX0-1289" fmla="*/ 679133 w 940118"/>
                    <a:gd name="connsiteY0-1290" fmla="*/ 0 h 1580197"/>
                    <a:gd name="connsiteX1-1291" fmla="*/ 940118 w 940118"/>
                    <a:gd name="connsiteY1-1292" fmla="*/ 140970 h 1580197"/>
                    <a:gd name="connsiteX2-1293" fmla="*/ 747299 w 940118"/>
                    <a:gd name="connsiteY2-1294" fmla="*/ 210278 h 1580197"/>
                    <a:gd name="connsiteX3-1295" fmla="*/ 747713 w 940118"/>
                    <a:gd name="connsiteY3-1296" fmla="*/ 210503 h 1580197"/>
                    <a:gd name="connsiteX4-1297" fmla="*/ 620078 w 940118"/>
                    <a:gd name="connsiteY4-1298" fmla="*/ 282893 h 1580197"/>
                    <a:gd name="connsiteX5-1299" fmla="*/ 620077 w 940118"/>
                    <a:gd name="connsiteY5-1300" fmla="*/ 282893 h 1580197"/>
                    <a:gd name="connsiteX6-1301" fmla="*/ 548076 w 940118"/>
                    <a:gd name="connsiteY6-1302" fmla="*/ 339736 h 1580197"/>
                    <a:gd name="connsiteX7-1303" fmla="*/ 548640 w 940118"/>
                    <a:gd name="connsiteY7-1304" fmla="*/ 340043 h 1580197"/>
                    <a:gd name="connsiteX8-1305" fmla="*/ 503873 w 940118"/>
                    <a:gd name="connsiteY8-1306" fmla="*/ 383858 h 1580197"/>
                    <a:gd name="connsiteX9-1307" fmla="*/ 488633 w 940118"/>
                    <a:gd name="connsiteY9-1308" fmla="*/ 399098 h 1580197"/>
                    <a:gd name="connsiteX10-1309" fmla="*/ 488633 w 940118"/>
                    <a:gd name="connsiteY10-1310" fmla="*/ 400050 h 1580197"/>
                    <a:gd name="connsiteX11-1311" fmla="*/ 422910 w 940118"/>
                    <a:gd name="connsiteY11-1312" fmla="*/ 482918 h 1580197"/>
                    <a:gd name="connsiteX12-1313" fmla="*/ 422910 w 940118"/>
                    <a:gd name="connsiteY12-1314" fmla="*/ 483870 h 1580197"/>
                    <a:gd name="connsiteX13-1315" fmla="*/ 367665 w 940118"/>
                    <a:gd name="connsiteY13-1316" fmla="*/ 572453 h 1580197"/>
                    <a:gd name="connsiteX14-1317" fmla="*/ 368618 w 940118"/>
                    <a:gd name="connsiteY14-1318" fmla="*/ 573405 h 1580197"/>
                    <a:gd name="connsiteX15-1319" fmla="*/ 317183 w 940118"/>
                    <a:gd name="connsiteY15-1320" fmla="*/ 684847 h 1580197"/>
                    <a:gd name="connsiteX16-1321" fmla="*/ 305241 w 940118"/>
                    <a:gd name="connsiteY16-1322" fmla="*/ 678329 h 1580197"/>
                    <a:gd name="connsiteX17-1323" fmla="*/ 305235 w 940118"/>
                    <a:gd name="connsiteY17-1324" fmla="*/ 678350 h 1580197"/>
                    <a:gd name="connsiteX18-1325" fmla="*/ 317183 w 940118"/>
                    <a:gd name="connsiteY18-1326" fmla="*/ 684847 h 1580197"/>
                    <a:gd name="connsiteX19-1327" fmla="*/ 260985 w 940118"/>
                    <a:gd name="connsiteY19-1328" fmla="*/ 1014413 h 1580197"/>
                    <a:gd name="connsiteX20-1329" fmla="*/ 342900 w 940118"/>
                    <a:gd name="connsiteY20-1330" fmla="*/ 1373505 h 1580197"/>
                    <a:gd name="connsiteX21-1331" fmla="*/ 546735 w 940118"/>
                    <a:gd name="connsiteY21-1332" fmla="*/ 1580197 h 1580197"/>
                    <a:gd name="connsiteX22-1333" fmla="*/ 285750 w 940118"/>
                    <a:gd name="connsiteY22-1334" fmla="*/ 1438275 h 1580197"/>
                    <a:gd name="connsiteX23-1335" fmla="*/ 81915 w 940118"/>
                    <a:gd name="connsiteY23-1336" fmla="*/ 1231583 h 1580197"/>
                    <a:gd name="connsiteX24-1337" fmla="*/ 0 w 940118"/>
                    <a:gd name="connsiteY24-1338" fmla="*/ 872490 h 1580197"/>
                    <a:gd name="connsiteX25-1339" fmla="*/ 56197 w 940118"/>
                    <a:gd name="connsiteY25-1340" fmla="*/ 542925 h 1580197"/>
                    <a:gd name="connsiteX26-1341" fmla="*/ 62441 w 940118"/>
                    <a:gd name="connsiteY26-1342" fmla="*/ 546321 h 1580197"/>
                    <a:gd name="connsiteX27-1343" fmla="*/ 62617 w 940118"/>
                    <a:gd name="connsiteY27-1344" fmla="*/ 545909 h 1580197"/>
                    <a:gd name="connsiteX28-1345" fmla="*/ 57150 w 940118"/>
                    <a:gd name="connsiteY28-1346" fmla="*/ 542925 h 1580197"/>
                    <a:gd name="connsiteX29-1347" fmla="*/ 107444 w 940118"/>
                    <a:gd name="connsiteY29-1348" fmla="*/ 431896 h 1580197"/>
                    <a:gd name="connsiteX30-1349" fmla="*/ 106680 w 940118"/>
                    <a:gd name="connsiteY30-1350" fmla="*/ 431483 h 1580197"/>
                    <a:gd name="connsiteX31-1351" fmla="*/ 161925 w 940118"/>
                    <a:gd name="connsiteY31-1352" fmla="*/ 341948 h 1580197"/>
                    <a:gd name="connsiteX32-1353" fmla="*/ 171758 w 940118"/>
                    <a:gd name="connsiteY32-1354" fmla="*/ 347295 h 1580197"/>
                    <a:gd name="connsiteX33-1355" fmla="*/ 171778 w 940118"/>
                    <a:gd name="connsiteY33-1356" fmla="*/ 347270 h 1580197"/>
                    <a:gd name="connsiteX34-1357" fmla="*/ 161925 w 940118"/>
                    <a:gd name="connsiteY34-1358" fmla="*/ 341948 h 1580197"/>
                    <a:gd name="connsiteX35-1359" fmla="*/ 227648 w 940118"/>
                    <a:gd name="connsiteY35-1360" fmla="*/ 258128 h 1580197"/>
                    <a:gd name="connsiteX36-1361" fmla="*/ 239906 w 940118"/>
                    <a:gd name="connsiteY36-1362" fmla="*/ 264794 h 1580197"/>
                    <a:gd name="connsiteX37-1363" fmla="*/ 240267 w 940118"/>
                    <a:gd name="connsiteY37-1364" fmla="*/ 264453 h 1580197"/>
                    <a:gd name="connsiteX38-1365" fmla="*/ 228600 w 940118"/>
                    <a:gd name="connsiteY38-1366" fmla="*/ 258128 h 1580197"/>
                    <a:gd name="connsiteX39-1367" fmla="*/ 242888 w 940118"/>
                    <a:gd name="connsiteY39-1368" fmla="*/ 241935 h 1580197"/>
                    <a:gd name="connsiteX40-1369" fmla="*/ 287315 w 940118"/>
                    <a:gd name="connsiteY40-1370" fmla="*/ 198453 h 1580197"/>
                    <a:gd name="connsiteX41-1371" fmla="*/ 286702 w 940118"/>
                    <a:gd name="connsiteY41-1372" fmla="*/ 198120 h 1580197"/>
                    <a:gd name="connsiteX42-1373" fmla="*/ 359092 w 940118"/>
                    <a:gd name="connsiteY42-1374" fmla="*/ 140970 h 1580197"/>
                    <a:gd name="connsiteX43-1375" fmla="*/ 378434 w 940118"/>
                    <a:gd name="connsiteY43-1376" fmla="*/ 151488 h 1580197"/>
                    <a:gd name="connsiteX44-1377" fmla="*/ 378837 w 940118"/>
                    <a:gd name="connsiteY44-1378" fmla="*/ 151226 h 1580197"/>
                    <a:gd name="connsiteX45-1379" fmla="*/ 486263 w 940118"/>
                    <a:gd name="connsiteY45-1380" fmla="*/ 68845 h 1580197"/>
                    <a:gd name="connsiteX46-1381" fmla="*/ 485775 w 940118"/>
                    <a:gd name="connsiteY46-1382" fmla="*/ 68580 h 1580197"/>
                    <a:gd name="connsiteX47-1383" fmla="*/ 572452 w 940118"/>
                    <a:gd name="connsiteY47-1384" fmla="*/ 32385 h 1580197"/>
                    <a:gd name="connsiteX48-1385" fmla="*/ 595123 w 940118"/>
                    <a:gd name="connsiteY48-1386" fmla="*/ 44713 h 1580197"/>
                    <a:gd name="connsiteX49-1387" fmla="*/ 573405 w 940118"/>
                    <a:gd name="connsiteY49-1388" fmla="*/ 32385 h 1580197"/>
                    <a:gd name="connsiteX50-1389" fmla="*/ 679133 w 940118"/>
                    <a:gd name="connsiteY50-1390" fmla="*/ 0 h 1580197"/>
                    <a:gd name="connsiteX0-1391" fmla="*/ 679133 w 940118"/>
                    <a:gd name="connsiteY0-1392" fmla="*/ 0 h 1580197"/>
                    <a:gd name="connsiteX1-1393" fmla="*/ 940118 w 940118"/>
                    <a:gd name="connsiteY1-1394" fmla="*/ 140970 h 1580197"/>
                    <a:gd name="connsiteX2-1395" fmla="*/ 747299 w 940118"/>
                    <a:gd name="connsiteY2-1396" fmla="*/ 210278 h 1580197"/>
                    <a:gd name="connsiteX3-1397" fmla="*/ 747713 w 940118"/>
                    <a:gd name="connsiteY3-1398" fmla="*/ 210503 h 1580197"/>
                    <a:gd name="connsiteX4-1399" fmla="*/ 620078 w 940118"/>
                    <a:gd name="connsiteY4-1400" fmla="*/ 282893 h 1580197"/>
                    <a:gd name="connsiteX5-1401" fmla="*/ 620077 w 940118"/>
                    <a:gd name="connsiteY5-1402" fmla="*/ 282893 h 1580197"/>
                    <a:gd name="connsiteX6-1403" fmla="*/ 548076 w 940118"/>
                    <a:gd name="connsiteY6-1404" fmla="*/ 339736 h 1580197"/>
                    <a:gd name="connsiteX7-1405" fmla="*/ 548640 w 940118"/>
                    <a:gd name="connsiteY7-1406" fmla="*/ 340043 h 1580197"/>
                    <a:gd name="connsiteX8-1407" fmla="*/ 503873 w 940118"/>
                    <a:gd name="connsiteY8-1408" fmla="*/ 383858 h 1580197"/>
                    <a:gd name="connsiteX9-1409" fmla="*/ 488633 w 940118"/>
                    <a:gd name="connsiteY9-1410" fmla="*/ 399098 h 1580197"/>
                    <a:gd name="connsiteX10-1411" fmla="*/ 488633 w 940118"/>
                    <a:gd name="connsiteY10-1412" fmla="*/ 400050 h 1580197"/>
                    <a:gd name="connsiteX11-1413" fmla="*/ 422910 w 940118"/>
                    <a:gd name="connsiteY11-1414" fmla="*/ 482918 h 1580197"/>
                    <a:gd name="connsiteX12-1415" fmla="*/ 422910 w 940118"/>
                    <a:gd name="connsiteY12-1416" fmla="*/ 483870 h 1580197"/>
                    <a:gd name="connsiteX13-1417" fmla="*/ 367665 w 940118"/>
                    <a:gd name="connsiteY13-1418" fmla="*/ 572453 h 1580197"/>
                    <a:gd name="connsiteX14-1419" fmla="*/ 368618 w 940118"/>
                    <a:gd name="connsiteY14-1420" fmla="*/ 573405 h 1580197"/>
                    <a:gd name="connsiteX15-1421" fmla="*/ 317183 w 940118"/>
                    <a:gd name="connsiteY15-1422" fmla="*/ 684847 h 1580197"/>
                    <a:gd name="connsiteX16-1423" fmla="*/ 305241 w 940118"/>
                    <a:gd name="connsiteY16-1424" fmla="*/ 678329 h 1580197"/>
                    <a:gd name="connsiteX17-1425" fmla="*/ 305235 w 940118"/>
                    <a:gd name="connsiteY17-1426" fmla="*/ 678350 h 1580197"/>
                    <a:gd name="connsiteX18-1427" fmla="*/ 317183 w 940118"/>
                    <a:gd name="connsiteY18-1428" fmla="*/ 684847 h 1580197"/>
                    <a:gd name="connsiteX19-1429" fmla="*/ 260985 w 940118"/>
                    <a:gd name="connsiteY19-1430" fmla="*/ 1014413 h 1580197"/>
                    <a:gd name="connsiteX20-1431" fmla="*/ 342900 w 940118"/>
                    <a:gd name="connsiteY20-1432" fmla="*/ 1373505 h 1580197"/>
                    <a:gd name="connsiteX21-1433" fmla="*/ 546735 w 940118"/>
                    <a:gd name="connsiteY21-1434" fmla="*/ 1580197 h 1580197"/>
                    <a:gd name="connsiteX22-1435" fmla="*/ 285750 w 940118"/>
                    <a:gd name="connsiteY22-1436" fmla="*/ 1438275 h 1580197"/>
                    <a:gd name="connsiteX23-1437" fmla="*/ 81915 w 940118"/>
                    <a:gd name="connsiteY23-1438" fmla="*/ 1231583 h 1580197"/>
                    <a:gd name="connsiteX24-1439" fmla="*/ 0 w 940118"/>
                    <a:gd name="connsiteY24-1440" fmla="*/ 872490 h 1580197"/>
                    <a:gd name="connsiteX25-1441" fmla="*/ 56197 w 940118"/>
                    <a:gd name="connsiteY25-1442" fmla="*/ 542925 h 1580197"/>
                    <a:gd name="connsiteX26-1443" fmla="*/ 62441 w 940118"/>
                    <a:gd name="connsiteY26-1444" fmla="*/ 546321 h 1580197"/>
                    <a:gd name="connsiteX27-1445" fmla="*/ 62617 w 940118"/>
                    <a:gd name="connsiteY27-1446" fmla="*/ 545909 h 1580197"/>
                    <a:gd name="connsiteX28-1447" fmla="*/ 57150 w 940118"/>
                    <a:gd name="connsiteY28-1448" fmla="*/ 542925 h 1580197"/>
                    <a:gd name="connsiteX29-1449" fmla="*/ 107444 w 940118"/>
                    <a:gd name="connsiteY29-1450" fmla="*/ 431896 h 1580197"/>
                    <a:gd name="connsiteX30-1451" fmla="*/ 106680 w 940118"/>
                    <a:gd name="connsiteY30-1452" fmla="*/ 431483 h 1580197"/>
                    <a:gd name="connsiteX31-1453" fmla="*/ 161925 w 940118"/>
                    <a:gd name="connsiteY31-1454" fmla="*/ 341948 h 1580197"/>
                    <a:gd name="connsiteX32-1455" fmla="*/ 171758 w 940118"/>
                    <a:gd name="connsiteY32-1456" fmla="*/ 347295 h 1580197"/>
                    <a:gd name="connsiteX33-1457" fmla="*/ 171778 w 940118"/>
                    <a:gd name="connsiteY33-1458" fmla="*/ 347270 h 1580197"/>
                    <a:gd name="connsiteX34-1459" fmla="*/ 161925 w 940118"/>
                    <a:gd name="connsiteY34-1460" fmla="*/ 341948 h 1580197"/>
                    <a:gd name="connsiteX35-1461" fmla="*/ 227648 w 940118"/>
                    <a:gd name="connsiteY35-1462" fmla="*/ 258128 h 1580197"/>
                    <a:gd name="connsiteX36-1463" fmla="*/ 239906 w 940118"/>
                    <a:gd name="connsiteY36-1464" fmla="*/ 264794 h 1580197"/>
                    <a:gd name="connsiteX37-1465" fmla="*/ 240267 w 940118"/>
                    <a:gd name="connsiteY37-1466" fmla="*/ 264453 h 1580197"/>
                    <a:gd name="connsiteX38-1467" fmla="*/ 228600 w 940118"/>
                    <a:gd name="connsiteY38-1468" fmla="*/ 258128 h 1580197"/>
                    <a:gd name="connsiteX39-1469" fmla="*/ 242888 w 940118"/>
                    <a:gd name="connsiteY39-1470" fmla="*/ 241935 h 1580197"/>
                    <a:gd name="connsiteX40-1471" fmla="*/ 287315 w 940118"/>
                    <a:gd name="connsiteY40-1472" fmla="*/ 198453 h 1580197"/>
                    <a:gd name="connsiteX41-1473" fmla="*/ 286702 w 940118"/>
                    <a:gd name="connsiteY41-1474" fmla="*/ 198120 h 1580197"/>
                    <a:gd name="connsiteX42-1475" fmla="*/ 359092 w 940118"/>
                    <a:gd name="connsiteY42-1476" fmla="*/ 140970 h 1580197"/>
                    <a:gd name="connsiteX43-1477" fmla="*/ 378434 w 940118"/>
                    <a:gd name="connsiteY43-1478" fmla="*/ 151488 h 1580197"/>
                    <a:gd name="connsiteX44-1479" fmla="*/ 486263 w 940118"/>
                    <a:gd name="connsiteY44-1480" fmla="*/ 68845 h 1580197"/>
                    <a:gd name="connsiteX45-1481" fmla="*/ 485775 w 940118"/>
                    <a:gd name="connsiteY45-1482" fmla="*/ 68580 h 1580197"/>
                    <a:gd name="connsiteX46-1483" fmla="*/ 572452 w 940118"/>
                    <a:gd name="connsiteY46-1484" fmla="*/ 32385 h 1580197"/>
                    <a:gd name="connsiteX47-1485" fmla="*/ 595123 w 940118"/>
                    <a:gd name="connsiteY47-1486" fmla="*/ 44713 h 1580197"/>
                    <a:gd name="connsiteX48-1487" fmla="*/ 573405 w 940118"/>
                    <a:gd name="connsiteY48-1488" fmla="*/ 32385 h 1580197"/>
                    <a:gd name="connsiteX49-1489" fmla="*/ 679133 w 940118"/>
                    <a:gd name="connsiteY49-1490" fmla="*/ 0 h 1580197"/>
                    <a:gd name="connsiteX0-1491" fmla="*/ 679133 w 940118"/>
                    <a:gd name="connsiteY0-1492" fmla="*/ 0 h 1580197"/>
                    <a:gd name="connsiteX1-1493" fmla="*/ 940118 w 940118"/>
                    <a:gd name="connsiteY1-1494" fmla="*/ 140970 h 1580197"/>
                    <a:gd name="connsiteX2-1495" fmla="*/ 747299 w 940118"/>
                    <a:gd name="connsiteY2-1496" fmla="*/ 210278 h 1580197"/>
                    <a:gd name="connsiteX3-1497" fmla="*/ 747713 w 940118"/>
                    <a:gd name="connsiteY3-1498" fmla="*/ 210503 h 1580197"/>
                    <a:gd name="connsiteX4-1499" fmla="*/ 620078 w 940118"/>
                    <a:gd name="connsiteY4-1500" fmla="*/ 282893 h 1580197"/>
                    <a:gd name="connsiteX5-1501" fmla="*/ 620077 w 940118"/>
                    <a:gd name="connsiteY5-1502" fmla="*/ 282893 h 1580197"/>
                    <a:gd name="connsiteX6-1503" fmla="*/ 548076 w 940118"/>
                    <a:gd name="connsiteY6-1504" fmla="*/ 339736 h 1580197"/>
                    <a:gd name="connsiteX7-1505" fmla="*/ 548640 w 940118"/>
                    <a:gd name="connsiteY7-1506" fmla="*/ 340043 h 1580197"/>
                    <a:gd name="connsiteX8-1507" fmla="*/ 503873 w 940118"/>
                    <a:gd name="connsiteY8-1508" fmla="*/ 383858 h 1580197"/>
                    <a:gd name="connsiteX9-1509" fmla="*/ 488633 w 940118"/>
                    <a:gd name="connsiteY9-1510" fmla="*/ 399098 h 1580197"/>
                    <a:gd name="connsiteX10-1511" fmla="*/ 488633 w 940118"/>
                    <a:gd name="connsiteY10-1512" fmla="*/ 400050 h 1580197"/>
                    <a:gd name="connsiteX11-1513" fmla="*/ 422910 w 940118"/>
                    <a:gd name="connsiteY11-1514" fmla="*/ 482918 h 1580197"/>
                    <a:gd name="connsiteX12-1515" fmla="*/ 422910 w 940118"/>
                    <a:gd name="connsiteY12-1516" fmla="*/ 483870 h 1580197"/>
                    <a:gd name="connsiteX13-1517" fmla="*/ 367665 w 940118"/>
                    <a:gd name="connsiteY13-1518" fmla="*/ 572453 h 1580197"/>
                    <a:gd name="connsiteX14-1519" fmla="*/ 368618 w 940118"/>
                    <a:gd name="connsiteY14-1520" fmla="*/ 573405 h 1580197"/>
                    <a:gd name="connsiteX15-1521" fmla="*/ 317183 w 940118"/>
                    <a:gd name="connsiteY15-1522" fmla="*/ 684847 h 1580197"/>
                    <a:gd name="connsiteX16-1523" fmla="*/ 305241 w 940118"/>
                    <a:gd name="connsiteY16-1524" fmla="*/ 678329 h 1580197"/>
                    <a:gd name="connsiteX17-1525" fmla="*/ 305235 w 940118"/>
                    <a:gd name="connsiteY17-1526" fmla="*/ 678350 h 1580197"/>
                    <a:gd name="connsiteX18-1527" fmla="*/ 317183 w 940118"/>
                    <a:gd name="connsiteY18-1528" fmla="*/ 684847 h 1580197"/>
                    <a:gd name="connsiteX19-1529" fmla="*/ 260985 w 940118"/>
                    <a:gd name="connsiteY19-1530" fmla="*/ 1014413 h 1580197"/>
                    <a:gd name="connsiteX20-1531" fmla="*/ 342900 w 940118"/>
                    <a:gd name="connsiteY20-1532" fmla="*/ 1373505 h 1580197"/>
                    <a:gd name="connsiteX21-1533" fmla="*/ 546735 w 940118"/>
                    <a:gd name="connsiteY21-1534" fmla="*/ 1580197 h 1580197"/>
                    <a:gd name="connsiteX22-1535" fmla="*/ 285750 w 940118"/>
                    <a:gd name="connsiteY22-1536" fmla="*/ 1438275 h 1580197"/>
                    <a:gd name="connsiteX23-1537" fmla="*/ 81915 w 940118"/>
                    <a:gd name="connsiteY23-1538" fmla="*/ 1231583 h 1580197"/>
                    <a:gd name="connsiteX24-1539" fmla="*/ 0 w 940118"/>
                    <a:gd name="connsiteY24-1540" fmla="*/ 872490 h 1580197"/>
                    <a:gd name="connsiteX25-1541" fmla="*/ 56197 w 940118"/>
                    <a:gd name="connsiteY25-1542" fmla="*/ 542925 h 1580197"/>
                    <a:gd name="connsiteX26-1543" fmla="*/ 62441 w 940118"/>
                    <a:gd name="connsiteY26-1544" fmla="*/ 546321 h 1580197"/>
                    <a:gd name="connsiteX27-1545" fmla="*/ 62617 w 940118"/>
                    <a:gd name="connsiteY27-1546" fmla="*/ 545909 h 1580197"/>
                    <a:gd name="connsiteX28-1547" fmla="*/ 57150 w 940118"/>
                    <a:gd name="connsiteY28-1548" fmla="*/ 542925 h 1580197"/>
                    <a:gd name="connsiteX29-1549" fmla="*/ 107444 w 940118"/>
                    <a:gd name="connsiteY29-1550" fmla="*/ 431896 h 1580197"/>
                    <a:gd name="connsiteX30-1551" fmla="*/ 106680 w 940118"/>
                    <a:gd name="connsiteY30-1552" fmla="*/ 431483 h 1580197"/>
                    <a:gd name="connsiteX31-1553" fmla="*/ 161925 w 940118"/>
                    <a:gd name="connsiteY31-1554" fmla="*/ 341948 h 1580197"/>
                    <a:gd name="connsiteX32-1555" fmla="*/ 171758 w 940118"/>
                    <a:gd name="connsiteY32-1556" fmla="*/ 347295 h 1580197"/>
                    <a:gd name="connsiteX33-1557" fmla="*/ 171778 w 940118"/>
                    <a:gd name="connsiteY33-1558" fmla="*/ 347270 h 1580197"/>
                    <a:gd name="connsiteX34-1559" fmla="*/ 161925 w 940118"/>
                    <a:gd name="connsiteY34-1560" fmla="*/ 341948 h 1580197"/>
                    <a:gd name="connsiteX35-1561" fmla="*/ 227648 w 940118"/>
                    <a:gd name="connsiteY35-1562" fmla="*/ 258128 h 1580197"/>
                    <a:gd name="connsiteX36-1563" fmla="*/ 239906 w 940118"/>
                    <a:gd name="connsiteY36-1564" fmla="*/ 264794 h 1580197"/>
                    <a:gd name="connsiteX37-1565" fmla="*/ 240267 w 940118"/>
                    <a:gd name="connsiteY37-1566" fmla="*/ 264453 h 1580197"/>
                    <a:gd name="connsiteX38-1567" fmla="*/ 228600 w 940118"/>
                    <a:gd name="connsiteY38-1568" fmla="*/ 258128 h 1580197"/>
                    <a:gd name="connsiteX39-1569" fmla="*/ 242888 w 940118"/>
                    <a:gd name="connsiteY39-1570" fmla="*/ 241935 h 1580197"/>
                    <a:gd name="connsiteX40-1571" fmla="*/ 287315 w 940118"/>
                    <a:gd name="connsiteY40-1572" fmla="*/ 198453 h 1580197"/>
                    <a:gd name="connsiteX41-1573" fmla="*/ 286702 w 940118"/>
                    <a:gd name="connsiteY41-1574" fmla="*/ 198120 h 1580197"/>
                    <a:gd name="connsiteX42-1575" fmla="*/ 359092 w 940118"/>
                    <a:gd name="connsiteY42-1576" fmla="*/ 140970 h 1580197"/>
                    <a:gd name="connsiteX43-1577" fmla="*/ 486263 w 940118"/>
                    <a:gd name="connsiteY43-1578" fmla="*/ 68845 h 1580197"/>
                    <a:gd name="connsiteX44-1579" fmla="*/ 485775 w 940118"/>
                    <a:gd name="connsiteY44-1580" fmla="*/ 68580 h 1580197"/>
                    <a:gd name="connsiteX45-1581" fmla="*/ 572452 w 940118"/>
                    <a:gd name="connsiteY45-1582" fmla="*/ 32385 h 1580197"/>
                    <a:gd name="connsiteX46-1583" fmla="*/ 595123 w 940118"/>
                    <a:gd name="connsiteY46-1584" fmla="*/ 44713 h 1580197"/>
                    <a:gd name="connsiteX47-1585" fmla="*/ 573405 w 940118"/>
                    <a:gd name="connsiteY47-1586" fmla="*/ 32385 h 1580197"/>
                    <a:gd name="connsiteX48-1587" fmla="*/ 679133 w 940118"/>
                    <a:gd name="connsiteY48-1588" fmla="*/ 0 h 1580197"/>
                    <a:gd name="connsiteX0-1589" fmla="*/ 679133 w 940118"/>
                    <a:gd name="connsiteY0-1590" fmla="*/ 0 h 1580197"/>
                    <a:gd name="connsiteX1-1591" fmla="*/ 940118 w 940118"/>
                    <a:gd name="connsiteY1-1592" fmla="*/ 140970 h 1580197"/>
                    <a:gd name="connsiteX2-1593" fmla="*/ 747299 w 940118"/>
                    <a:gd name="connsiteY2-1594" fmla="*/ 210278 h 1580197"/>
                    <a:gd name="connsiteX3-1595" fmla="*/ 747713 w 940118"/>
                    <a:gd name="connsiteY3-1596" fmla="*/ 210503 h 1580197"/>
                    <a:gd name="connsiteX4-1597" fmla="*/ 620078 w 940118"/>
                    <a:gd name="connsiteY4-1598" fmla="*/ 282893 h 1580197"/>
                    <a:gd name="connsiteX5-1599" fmla="*/ 620077 w 940118"/>
                    <a:gd name="connsiteY5-1600" fmla="*/ 282893 h 1580197"/>
                    <a:gd name="connsiteX6-1601" fmla="*/ 548076 w 940118"/>
                    <a:gd name="connsiteY6-1602" fmla="*/ 339736 h 1580197"/>
                    <a:gd name="connsiteX7-1603" fmla="*/ 548640 w 940118"/>
                    <a:gd name="connsiteY7-1604" fmla="*/ 340043 h 1580197"/>
                    <a:gd name="connsiteX8-1605" fmla="*/ 503873 w 940118"/>
                    <a:gd name="connsiteY8-1606" fmla="*/ 383858 h 1580197"/>
                    <a:gd name="connsiteX9-1607" fmla="*/ 488633 w 940118"/>
                    <a:gd name="connsiteY9-1608" fmla="*/ 399098 h 1580197"/>
                    <a:gd name="connsiteX10-1609" fmla="*/ 488633 w 940118"/>
                    <a:gd name="connsiteY10-1610" fmla="*/ 400050 h 1580197"/>
                    <a:gd name="connsiteX11-1611" fmla="*/ 422910 w 940118"/>
                    <a:gd name="connsiteY11-1612" fmla="*/ 482918 h 1580197"/>
                    <a:gd name="connsiteX12-1613" fmla="*/ 422910 w 940118"/>
                    <a:gd name="connsiteY12-1614" fmla="*/ 483870 h 1580197"/>
                    <a:gd name="connsiteX13-1615" fmla="*/ 367665 w 940118"/>
                    <a:gd name="connsiteY13-1616" fmla="*/ 572453 h 1580197"/>
                    <a:gd name="connsiteX14-1617" fmla="*/ 368618 w 940118"/>
                    <a:gd name="connsiteY14-1618" fmla="*/ 573405 h 1580197"/>
                    <a:gd name="connsiteX15-1619" fmla="*/ 317183 w 940118"/>
                    <a:gd name="connsiteY15-1620" fmla="*/ 684847 h 1580197"/>
                    <a:gd name="connsiteX16-1621" fmla="*/ 305241 w 940118"/>
                    <a:gd name="connsiteY16-1622" fmla="*/ 678329 h 1580197"/>
                    <a:gd name="connsiteX17-1623" fmla="*/ 305235 w 940118"/>
                    <a:gd name="connsiteY17-1624" fmla="*/ 678350 h 1580197"/>
                    <a:gd name="connsiteX18-1625" fmla="*/ 317183 w 940118"/>
                    <a:gd name="connsiteY18-1626" fmla="*/ 684847 h 1580197"/>
                    <a:gd name="connsiteX19-1627" fmla="*/ 260985 w 940118"/>
                    <a:gd name="connsiteY19-1628" fmla="*/ 1014413 h 1580197"/>
                    <a:gd name="connsiteX20-1629" fmla="*/ 342900 w 940118"/>
                    <a:gd name="connsiteY20-1630" fmla="*/ 1373505 h 1580197"/>
                    <a:gd name="connsiteX21-1631" fmla="*/ 546735 w 940118"/>
                    <a:gd name="connsiteY21-1632" fmla="*/ 1580197 h 1580197"/>
                    <a:gd name="connsiteX22-1633" fmla="*/ 285750 w 940118"/>
                    <a:gd name="connsiteY22-1634" fmla="*/ 1438275 h 1580197"/>
                    <a:gd name="connsiteX23-1635" fmla="*/ 81915 w 940118"/>
                    <a:gd name="connsiteY23-1636" fmla="*/ 1231583 h 1580197"/>
                    <a:gd name="connsiteX24-1637" fmla="*/ 0 w 940118"/>
                    <a:gd name="connsiteY24-1638" fmla="*/ 872490 h 1580197"/>
                    <a:gd name="connsiteX25-1639" fmla="*/ 56197 w 940118"/>
                    <a:gd name="connsiteY25-1640" fmla="*/ 542925 h 1580197"/>
                    <a:gd name="connsiteX26-1641" fmla="*/ 62441 w 940118"/>
                    <a:gd name="connsiteY26-1642" fmla="*/ 546321 h 1580197"/>
                    <a:gd name="connsiteX27-1643" fmla="*/ 62617 w 940118"/>
                    <a:gd name="connsiteY27-1644" fmla="*/ 545909 h 1580197"/>
                    <a:gd name="connsiteX28-1645" fmla="*/ 57150 w 940118"/>
                    <a:gd name="connsiteY28-1646" fmla="*/ 542925 h 1580197"/>
                    <a:gd name="connsiteX29-1647" fmla="*/ 107444 w 940118"/>
                    <a:gd name="connsiteY29-1648" fmla="*/ 431896 h 1580197"/>
                    <a:gd name="connsiteX30-1649" fmla="*/ 106680 w 940118"/>
                    <a:gd name="connsiteY30-1650" fmla="*/ 431483 h 1580197"/>
                    <a:gd name="connsiteX31-1651" fmla="*/ 161925 w 940118"/>
                    <a:gd name="connsiteY31-1652" fmla="*/ 341948 h 1580197"/>
                    <a:gd name="connsiteX32-1653" fmla="*/ 171758 w 940118"/>
                    <a:gd name="connsiteY32-1654" fmla="*/ 347295 h 1580197"/>
                    <a:gd name="connsiteX33-1655" fmla="*/ 171778 w 940118"/>
                    <a:gd name="connsiteY33-1656" fmla="*/ 347270 h 1580197"/>
                    <a:gd name="connsiteX34-1657" fmla="*/ 161925 w 940118"/>
                    <a:gd name="connsiteY34-1658" fmla="*/ 341948 h 1580197"/>
                    <a:gd name="connsiteX35-1659" fmla="*/ 227648 w 940118"/>
                    <a:gd name="connsiteY35-1660" fmla="*/ 258128 h 1580197"/>
                    <a:gd name="connsiteX36-1661" fmla="*/ 239906 w 940118"/>
                    <a:gd name="connsiteY36-1662" fmla="*/ 264794 h 1580197"/>
                    <a:gd name="connsiteX37-1663" fmla="*/ 240267 w 940118"/>
                    <a:gd name="connsiteY37-1664" fmla="*/ 264453 h 1580197"/>
                    <a:gd name="connsiteX38-1665" fmla="*/ 228600 w 940118"/>
                    <a:gd name="connsiteY38-1666" fmla="*/ 258128 h 1580197"/>
                    <a:gd name="connsiteX39-1667" fmla="*/ 287315 w 940118"/>
                    <a:gd name="connsiteY39-1668" fmla="*/ 198453 h 1580197"/>
                    <a:gd name="connsiteX40-1669" fmla="*/ 286702 w 940118"/>
                    <a:gd name="connsiteY40-1670" fmla="*/ 198120 h 1580197"/>
                    <a:gd name="connsiteX41-1671" fmla="*/ 359092 w 940118"/>
                    <a:gd name="connsiteY41-1672" fmla="*/ 140970 h 1580197"/>
                    <a:gd name="connsiteX42-1673" fmla="*/ 486263 w 940118"/>
                    <a:gd name="connsiteY42-1674" fmla="*/ 68845 h 1580197"/>
                    <a:gd name="connsiteX43-1675" fmla="*/ 485775 w 940118"/>
                    <a:gd name="connsiteY43-1676" fmla="*/ 68580 h 1580197"/>
                    <a:gd name="connsiteX44-1677" fmla="*/ 572452 w 940118"/>
                    <a:gd name="connsiteY44-1678" fmla="*/ 32385 h 1580197"/>
                    <a:gd name="connsiteX45-1679" fmla="*/ 595123 w 940118"/>
                    <a:gd name="connsiteY45-1680" fmla="*/ 44713 h 1580197"/>
                    <a:gd name="connsiteX46-1681" fmla="*/ 573405 w 940118"/>
                    <a:gd name="connsiteY46-1682" fmla="*/ 32385 h 1580197"/>
                    <a:gd name="connsiteX47-1683" fmla="*/ 679133 w 940118"/>
                    <a:gd name="connsiteY47-1684" fmla="*/ 0 h 1580197"/>
                    <a:gd name="connsiteX0-1685" fmla="*/ 679133 w 940118"/>
                    <a:gd name="connsiteY0-1686" fmla="*/ 0 h 1580197"/>
                    <a:gd name="connsiteX1-1687" fmla="*/ 940118 w 940118"/>
                    <a:gd name="connsiteY1-1688" fmla="*/ 140970 h 1580197"/>
                    <a:gd name="connsiteX2-1689" fmla="*/ 747299 w 940118"/>
                    <a:gd name="connsiteY2-1690" fmla="*/ 210278 h 1580197"/>
                    <a:gd name="connsiteX3-1691" fmla="*/ 747713 w 940118"/>
                    <a:gd name="connsiteY3-1692" fmla="*/ 210503 h 1580197"/>
                    <a:gd name="connsiteX4-1693" fmla="*/ 620078 w 940118"/>
                    <a:gd name="connsiteY4-1694" fmla="*/ 282893 h 1580197"/>
                    <a:gd name="connsiteX5-1695" fmla="*/ 620077 w 940118"/>
                    <a:gd name="connsiteY5-1696" fmla="*/ 282893 h 1580197"/>
                    <a:gd name="connsiteX6-1697" fmla="*/ 548076 w 940118"/>
                    <a:gd name="connsiteY6-1698" fmla="*/ 339736 h 1580197"/>
                    <a:gd name="connsiteX7-1699" fmla="*/ 548640 w 940118"/>
                    <a:gd name="connsiteY7-1700" fmla="*/ 340043 h 1580197"/>
                    <a:gd name="connsiteX8-1701" fmla="*/ 503873 w 940118"/>
                    <a:gd name="connsiteY8-1702" fmla="*/ 383858 h 1580197"/>
                    <a:gd name="connsiteX9-1703" fmla="*/ 488633 w 940118"/>
                    <a:gd name="connsiteY9-1704" fmla="*/ 399098 h 1580197"/>
                    <a:gd name="connsiteX10-1705" fmla="*/ 488633 w 940118"/>
                    <a:gd name="connsiteY10-1706" fmla="*/ 400050 h 1580197"/>
                    <a:gd name="connsiteX11-1707" fmla="*/ 422910 w 940118"/>
                    <a:gd name="connsiteY11-1708" fmla="*/ 482918 h 1580197"/>
                    <a:gd name="connsiteX12-1709" fmla="*/ 422910 w 940118"/>
                    <a:gd name="connsiteY12-1710" fmla="*/ 483870 h 1580197"/>
                    <a:gd name="connsiteX13-1711" fmla="*/ 367665 w 940118"/>
                    <a:gd name="connsiteY13-1712" fmla="*/ 572453 h 1580197"/>
                    <a:gd name="connsiteX14-1713" fmla="*/ 368618 w 940118"/>
                    <a:gd name="connsiteY14-1714" fmla="*/ 573405 h 1580197"/>
                    <a:gd name="connsiteX15-1715" fmla="*/ 317183 w 940118"/>
                    <a:gd name="connsiteY15-1716" fmla="*/ 684847 h 1580197"/>
                    <a:gd name="connsiteX16-1717" fmla="*/ 305241 w 940118"/>
                    <a:gd name="connsiteY16-1718" fmla="*/ 678329 h 1580197"/>
                    <a:gd name="connsiteX17-1719" fmla="*/ 305235 w 940118"/>
                    <a:gd name="connsiteY17-1720" fmla="*/ 678350 h 1580197"/>
                    <a:gd name="connsiteX18-1721" fmla="*/ 317183 w 940118"/>
                    <a:gd name="connsiteY18-1722" fmla="*/ 684847 h 1580197"/>
                    <a:gd name="connsiteX19-1723" fmla="*/ 260985 w 940118"/>
                    <a:gd name="connsiteY19-1724" fmla="*/ 1014413 h 1580197"/>
                    <a:gd name="connsiteX20-1725" fmla="*/ 342900 w 940118"/>
                    <a:gd name="connsiteY20-1726" fmla="*/ 1373505 h 1580197"/>
                    <a:gd name="connsiteX21-1727" fmla="*/ 546735 w 940118"/>
                    <a:gd name="connsiteY21-1728" fmla="*/ 1580197 h 1580197"/>
                    <a:gd name="connsiteX22-1729" fmla="*/ 285750 w 940118"/>
                    <a:gd name="connsiteY22-1730" fmla="*/ 1438275 h 1580197"/>
                    <a:gd name="connsiteX23-1731" fmla="*/ 81915 w 940118"/>
                    <a:gd name="connsiteY23-1732" fmla="*/ 1231583 h 1580197"/>
                    <a:gd name="connsiteX24-1733" fmla="*/ 0 w 940118"/>
                    <a:gd name="connsiteY24-1734" fmla="*/ 872490 h 1580197"/>
                    <a:gd name="connsiteX25-1735" fmla="*/ 56197 w 940118"/>
                    <a:gd name="connsiteY25-1736" fmla="*/ 542925 h 1580197"/>
                    <a:gd name="connsiteX26-1737" fmla="*/ 62441 w 940118"/>
                    <a:gd name="connsiteY26-1738" fmla="*/ 546321 h 1580197"/>
                    <a:gd name="connsiteX27-1739" fmla="*/ 62617 w 940118"/>
                    <a:gd name="connsiteY27-1740" fmla="*/ 545909 h 1580197"/>
                    <a:gd name="connsiteX28-1741" fmla="*/ 57150 w 940118"/>
                    <a:gd name="connsiteY28-1742" fmla="*/ 542925 h 1580197"/>
                    <a:gd name="connsiteX29-1743" fmla="*/ 107444 w 940118"/>
                    <a:gd name="connsiteY29-1744" fmla="*/ 431896 h 1580197"/>
                    <a:gd name="connsiteX30-1745" fmla="*/ 106680 w 940118"/>
                    <a:gd name="connsiteY30-1746" fmla="*/ 431483 h 1580197"/>
                    <a:gd name="connsiteX31-1747" fmla="*/ 161925 w 940118"/>
                    <a:gd name="connsiteY31-1748" fmla="*/ 341948 h 1580197"/>
                    <a:gd name="connsiteX32-1749" fmla="*/ 171758 w 940118"/>
                    <a:gd name="connsiteY32-1750" fmla="*/ 347295 h 1580197"/>
                    <a:gd name="connsiteX33-1751" fmla="*/ 171778 w 940118"/>
                    <a:gd name="connsiteY33-1752" fmla="*/ 347270 h 1580197"/>
                    <a:gd name="connsiteX34-1753" fmla="*/ 161925 w 940118"/>
                    <a:gd name="connsiteY34-1754" fmla="*/ 341948 h 1580197"/>
                    <a:gd name="connsiteX35-1755" fmla="*/ 227648 w 940118"/>
                    <a:gd name="connsiteY35-1756" fmla="*/ 258128 h 1580197"/>
                    <a:gd name="connsiteX36-1757" fmla="*/ 239906 w 940118"/>
                    <a:gd name="connsiteY36-1758" fmla="*/ 264794 h 1580197"/>
                    <a:gd name="connsiteX37-1759" fmla="*/ 228600 w 940118"/>
                    <a:gd name="connsiteY37-1760" fmla="*/ 258128 h 1580197"/>
                    <a:gd name="connsiteX38-1761" fmla="*/ 287315 w 940118"/>
                    <a:gd name="connsiteY38-1762" fmla="*/ 198453 h 1580197"/>
                    <a:gd name="connsiteX39-1763" fmla="*/ 286702 w 940118"/>
                    <a:gd name="connsiteY39-1764" fmla="*/ 198120 h 1580197"/>
                    <a:gd name="connsiteX40-1765" fmla="*/ 359092 w 940118"/>
                    <a:gd name="connsiteY40-1766" fmla="*/ 140970 h 1580197"/>
                    <a:gd name="connsiteX41-1767" fmla="*/ 486263 w 940118"/>
                    <a:gd name="connsiteY41-1768" fmla="*/ 68845 h 1580197"/>
                    <a:gd name="connsiteX42-1769" fmla="*/ 485775 w 940118"/>
                    <a:gd name="connsiteY42-1770" fmla="*/ 68580 h 1580197"/>
                    <a:gd name="connsiteX43-1771" fmla="*/ 572452 w 940118"/>
                    <a:gd name="connsiteY43-1772" fmla="*/ 32385 h 1580197"/>
                    <a:gd name="connsiteX44-1773" fmla="*/ 595123 w 940118"/>
                    <a:gd name="connsiteY44-1774" fmla="*/ 44713 h 1580197"/>
                    <a:gd name="connsiteX45-1775" fmla="*/ 573405 w 940118"/>
                    <a:gd name="connsiteY45-1776" fmla="*/ 32385 h 1580197"/>
                    <a:gd name="connsiteX46-1777" fmla="*/ 679133 w 940118"/>
                    <a:gd name="connsiteY46-1778" fmla="*/ 0 h 1580197"/>
                    <a:gd name="connsiteX0-1779" fmla="*/ 679133 w 940118"/>
                    <a:gd name="connsiteY0-1780" fmla="*/ 0 h 1580197"/>
                    <a:gd name="connsiteX1-1781" fmla="*/ 940118 w 940118"/>
                    <a:gd name="connsiteY1-1782" fmla="*/ 140970 h 1580197"/>
                    <a:gd name="connsiteX2-1783" fmla="*/ 747299 w 940118"/>
                    <a:gd name="connsiteY2-1784" fmla="*/ 210278 h 1580197"/>
                    <a:gd name="connsiteX3-1785" fmla="*/ 747713 w 940118"/>
                    <a:gd name="connsiteY3-1786" fmla="*/ 210503 h 1580197"/>
                    <a:gd name="connsiteX4-1787" fmla="*/ 620078 w 940118"/>
                    <a:gd name="connsiteY4-1788" fmla="*/ 282893 h 1580197"/>
                    <a:gd name="connsiteX5-1789" fmla="*/ 620077 w 940118"/>
                    <a:gd name="connsiteY5-1790" fmla="*/ 282893 h 1580197"/>
                    <a:gd name="connsiteX6-1791" fmla="*/ 548076 w 940118"/>
                    <a:gd name="connsiteY6-1792" fmla="*/ 339736 h 1580197"/>
                    <a:gd name="connsiteX7-1793" fmla="*/ 548640 w 940118"/>
                    <a:gd name="connsiteY7-1794" fmla="*/ 340043 h 1580197"/>
                    <a:gd name="connsiteX8-1795" fmla="*/ 503873 w 940118"/>
                    <a:gd name="connsiteY8-1796" fmla="*/ 383858 h 1580197"/>
                    <a:gd name="connsiteX9-1797" fmla="*/ 488633 w 940118"/>
                    <a:gd name="connsiteY9-1798" fmla="*/ 399098 h 1580197"/>
                    <a:gd name="connsiteX10-1799" fmla="*/ 488633 w 940118"/>
                    <a:gd name="connsiteY10-1800" fmla="*/ 400050 h 1580197"/>
                    <a:gd name="connsiteX11-1801" fmla="*/ 422910 w 940118"/>
                    <a:gd name="connsiteY11-1802" fmla="*/ 482918 h 1580197"/>
                    <a:gd name="connsiteX12-1803" fmla="*/ 422910 w 940118"/>
                    <a:gd name="connsiteY12-1804" fmla="*/ 483870 h 1580197"/>
                    <a:gd name="connsiteX13-1805" fmla="*/ 367665 w 940118"/>
                    <a:gd name="connsiteY13-1806" fmla="*/ 572453 h 1580197"/>
                    <a:gd name="connsiteX14-1807" fmla="*/ 368618 w 940118"/>
                    <a:gd name="connsiteY14-1808" fmla="*/ 573405 h 1580197"/>
                    <a:gd name="connsiteX15-1809" fmla="*/ 317183 w 940118"/>
                    <a:gd name="connsiteY15-1810" fmla="*/ 684847 h 1580197"/>
                    <a:gd name="connsiteX16-1811" fmla="*/ 305241 w 940118"/>
                    <a:gd name="connsiteY16-1812" fmla="*/ 678329 h 1580197"/>
                    <a:gd name="connsiteX17-1813" fmla="*/ 305235 w 940118"/>
                    <a:gd name="connsiteY17-1814" fmla="*/ 678350 h 1580197"/>
                    <a:gd name="connsiteX18-1815" fmla="*/ 317183 w 940118"/>
                    <a:gd name="connsiteY18-1816" fmla="*/ 684847 h 1580197"/>
                    <a:gd name="connsiteX19-1817" fmla="*/ 260985 w 940118"/>
                    <a:gd name="connsiteY19-1818" fmla="*/ 1014413 h 1580197"/>
                    <a:gd name="connsiteX20-1819" fmla="*/ 342900 w 940118"/>
                    <a:gd name="connsiteY20-1820" fmla="*/ 1373505 h 1580197"/>
                    <a:gd name="connsiteX21-1821" fmla="*/ 546735 w 940118"/>
                    <a:gd name="connsiteY21-1822" fmla="*/ 1580197 h 1580197"/>
                    <a:gd name="connsiteX22-1823" fmla="*/ 285750 w 940118"/>
                    <a:gd name="connsiteY22-1824" fmla="*/ 1438275 h 1580197"/>
                    <a:gd name="connsiteX23-1825" fmla="*/ 81915 w 940118"/>
                    <a:gd name="connsiteY23-1826" fmla="*/ 1231583 h 1580197"/>
                    <a:gd name="connsiteX24-1827" fmla="*/ 0 w 940118"/>
                    <a:gd name="connsiteY24-1828" fmla="*/ 872490 h 1580197"/>
                    <a:gd name="connsiteX25-1829" fmla="*/ 56197 w 940118"/>
                    <a:gd name="connsiteY25-1830" fmla="*/ 542925 h 1580197"/>
                    <a:gd name="connsiteX26-1831" fmla="*/ 62441 w 940118"/>
                    <a:gd name="connsiteY26-1832" fmla="*/ 546321 h 1580197"/>
                    <a:gd name="connsiteX27-1833" fmla="*/ 62617 w 940118"/>
                    <a:gd name="connsiteY27-1834" fmla="*/ 545909 h 1580197"/>
                    <a:gd name="connsiteX28-1835" fmla="*/ 57150 w 940118"/>
                    <a:gd name="connsiteY28-1836" fmla="*/ 542925 h 1580197"/>
                    <a:gd name="connsiteX29-1837" fmla="*/ 107444 w 940118"/>
                    <a:gd name="connsiteY29-1838" fmla="*/ 431896 h 1580197"/>
                    <a:gd name="connsiteX30-1839" fmla="*/ 106680 w 940118"/>
                    <a:gd name="connsiteY30-1840" fmla="*/ 431483 h 1580197"/>
                    <a:gd name="connsiteX31-1841" fmla="*/ 161925 w 940118"/>
                    <a:gd name="connsiteY31-1842" fmla="*/ 341948 h 1580197"/>
                    <a:gd name="connsiteX32-1843" fmla="*/ 171758 w 940118"/>
                    <a:gd name="connsiteY32-1844" fmla="*/ 347295 h 1580197"/>
                    <a:gd name="connsiteX33-1845" fmla="*/ 171778 w 940118"/>
                    <a:gd name="connsiteY33-1846" fmla="*/ 347270 h 1580197"/>
                    <a:gd name="connsiteX34-1847" fmla="*/ 161925 w 940118"/>
                    <a:gd name="connsiteY34-1848" fmla="*/ 341948 h 1580197"/>
                    <a:gd name="connsiteX35-1849" fmla="*/ 227648 w 940118"/>
                    <a:gd name="connsiteY35-1850" fmla="*/ 258128 h 1580197"/>
                    <a:gd name="connsiteX36-1851" fmla="*/ 239906 w 940118"/>
                    <a:gd name="connsiteY36-1852" fmla="*/ 264794 h 1580197"/>
                    <a:gd name="connsiteX37-1853" fmla="*/ 287315 w 940118"/>
                    <a:gd name="connsiteY37-1854" fmla="*/ 198453 h 1580197"/>
                    <a:gd name="connsiteX38-1855" fmla="*/ 286702 w 940118"/>
                    <a:gd name="connsiteY38-1856" fmla="*/ 198120 h 1580197"/>
                    <a:gd name="connsiteX39-1857" fmla="*/ 359092 w 940118"/>
                    <a:gd name="connsiteY39-1858" fmla="*/ 140970 h 1580197"/>
                    <a:gd name="connsiteX40-1859" fmla="*/ 486263 w 940118"/>
                    <a:gd name="connsiteY40-1860" fmla="*/ 68845 h 1580197"/>
                    <a:gd name="connsiteX41-1861" fmla="*/ 485775 w 940118"/>
                    <a:gd name="connsiteY41-1862" fmla="*/ 68580 h 1580197"/>
                    <a:gd name="connsiteX42-1863" fmla="*/ 572452 w 940118"/>
                    <a:gd name="connsiteY42-1864" fmla="*/ 32385 h 1580197"/>
                    <a:gd name="connsiteX43-1865" fmla="*/ 595123 w 940118"/>
                    <a:gd name="connsiteY43-1866" fmla="*/ 44713 h 1580197"/>
                    <a:gd name="connsiteX44-1867" fmla="*/ 573405 w 940118"/>
                    <a:gd name="connsiteY44-1868" fmla="*/ 32385 h 1580197"/>
                    <a:gd name="connsiteX45-1869" fmla="*/ 679133 w 940118"/>
                    <a:gd name="connsiteY45-1870" fmla="*/ 0 h 1580197"/>
                    <a:gd name="connsiteX0-1871" fmla="*/ 679133 w 940118"/>
                    <a:gd name="connsiteY0-1872" fmla="*/ 0 h 1580197"/>
                    <a:gd name="connsiteX1-1873" fmla="*/ 940118 w 940118"/>
                    <a:gd name="connsiteY1-1874" fmla="*/ 140970 h 1580197"/>
                    <a:gd name="connsiteX2-1875" fmla="*/ 747299 w 940118"/>
                    <a:gd name="connsiteY2-1876" fmla="*/ 210278 h 1580197"/>
                    <a:gd name="connsiteX3-1877" fmla="*/ 747713 w 940118"/>
                    <a:gd name="connsiteY3-1878" fmla="*/ 210503 h 1580197"/>
                    <a:gd name="connsiteX4-1879" fmla="*/ 620078 w 940118"/>
                    <a:gd name="connsiteY4-1880" fmla="*/ 282893 h 1580197"/>
                    <a:gd name="connsiteX5-1881" fmla="*/ 620077 w 940118"/>
                    <a:gd name="connsiteY5-1882" fmla="*/ 282893 h 1580197"/>
                    <a:gd name="connsiteX6-1883" fmla="*/ 548076 w 940118"/>
                    <a:gd name="connsiteY6-1884" fmla="*/ 339736 h 1580197"/>
                    <a:gd name="connsiteX7-1885" fmla="*/ 548640 w 940118"/>
                    <a:gd name="connsiteY7-1886" fmla="*/ 340043 h 1580197"/>
                    <a:gd name="connsiteX8-1887" fmla="*/ 503873 w 940118"/>
                    <a:gd name="connsiteY8-1888" fmla="*/ 383858 h 1580197"/>
                    <a:gd name="connsiteX9-1889" fmla="*/ 488633 w 940118"/>
                    <a:gd name="connsiteY9-1890" fmla="*/ 399098 h 1580197"/>
                    <a:gd name="connsiteX10-1891" fmla="*/ 488633 w 940118"/>
                    <a:gd name="connsiteY10-1892" fmla="*/ 400050 h 1580197"/>
                    <a:gd name="connsiteX11-1893" fmla="*/ 422910 w 940118"/>
                    <a:gd name="connsiteY11-1894" fmla="*/ 482918 h 1580197"/>
                    <a:gd name="connsiteX12-1895" fmla="*/ 422910 w 940118"/>
                    <a:gd name="connsiteY12-1896" fmla="*/ 483870 h 1580197"/>
                    <a:gd name="connsiteX13-1897" fmla="*/ 367665 w 940118"/>
                    <a:gd name="connsiteY13-1898" fmla="*/ 572453 h 1580197"/>
                    <a:gd name="connsiteX14-1899" fmla="*/ 368618 w 940118"/>
                    <a:gd name="connsiteY14-1900" fmla="*/ 573405 h 1580197"/>
                    <a:gd name="connsiteX15-1901" fmla="*/ 317183 w 940118"/>
                    <a:gd name="connsiteY15-1902" fmla="*/ 684847 h 1580197"/>
                    <a:gd name="connsiteX16-1903" fmla="*/ 305241 w 940118"/>
                    <a:gd name="connsiteY16-1904" fmla="*/ 678329 h 1580197"/>
                    <a:gd name="connsiteX17-1905" fmla="*/ 305235 w 940118"/>
                    <a:gd name="connsiteY17-1906" fmla="*/ 678350 h 1580197"/>
                    <a:gd name="connsiteX18-1907" fmla="*/ 317183 w 940118"/>
                    <a:gd name="connsiteY18-1908" fmla="*/ 684847 h 1580197"/>
                    <a:gd name="connsiteX19-1909" fmla="*/ 260985 w 940118"/>
                    <a:gd name="connsiteY19-1910" fmla="*/ 1014413 h 1580197"/>
                    <a:gd name="connsiteX20-1911" fmla="*/ 342900 w 940118"/>
                    <a:gd name="connsiteY20-1912" fmla="*/ 1373505 h 1580197"/>
                    <a:gd name="connsiteX21-1913" fmla="*/ 546735 w 940118"/>
                    <a:gd name="connsiteY21-1914" fmla="*/ 1580197 h 1580197"/>
                    <a:gd name="connsiteX22-1915" fmla="*/ 285750 w 940118"/>
                    <a:gd name="connsiteY22-1916" fmla="*/ 1438275 h 1580197"/>
                    <a:gd name="connsiteX23-1917" fmla="*/ 81915 w 940118"/>
                    <a:gd name="connsiteY23-1918" fmla="*/ 1231583 h 1580197"/>
                    <a:gd name="connsiteX24-1919" fmla="*/ 0 w 940118"/>
                    <a:gd name="connsiteY24-1920" fmla="*/ 872490 h 1580197"/>
                    <a:gd name="connsiteX25-1921" fmla="*/ 56197 w 940118"/>
                    <a:gd name="connsiteY25-1922" fmla="*/ 542925 h 1580197"/>
                    <a:gd name="connsiteX26-1923" fmla="*/ 62441 w 940118"/>
                    <a:gd name="connsiteY26-1924" fmla="*/ 546321 h 1580197"/>
                    <a:gd name="connsiteX27-1925" fmla="*/ 62617 w 940118"/>
                    <a:gd name="connsiteY27-1926" fmla="*/ 545909 h 1580197"/>
                    <a:gd name="connsiteX28-1927" fmla="*/ 57150 w 940118"/>
                    <a:gd name="connsiteY28-1928" fmla="*/ 542925 h 1580197"/>
                    <a:gd name="connsiteX29-1929" fmla="*/ 107444 w 940118"/>
                    <a:gd name="connsiteY29-1930" fmla="*/ 431896 h 1580197"/>
                    <a:gd name="connsiteX30-1931" fmla="*/ 106680 w 940118"/>
                    <a:gd name="connsiteY30-1932" fmla="*/ 431483 h 1580197"/>
                    <a:gd name="connsiteX31-1933" fmla="*/ 161925 w 940118"/>
                    <a:gd name="connsiteY31-1934" fmla="*/ 341948 h 1580197"/>
                    <a:gd name="connsiteX32-1935" fmla="*/ 171758 w 940118"/>
                    <a:gd name="connsiteY32-1936" fmla="*/ 347295 h 1580197"/>
                    <a:gd name="connsiteX33-1937" fmla="*/ 171778 w 940118"/>
                    <a:gd name="connsiteY33-1938" fmla="*/ 347270 h 1580197"/>
                    <a:gd name="connsiteX34-1939" fmla="*/ 161925 w 940118"/>
                    <a:gd name="connsiteY34-1940" fmla="*/ 341948 h 1580197"/>
                    <a:gd name="connsiteX35-1941" fmla="*/ 227648 w 940118"/>
                    <a:gd name="connsiteY35-1942" fmla="*/ 258128 h 1580197"/>
                    <a:gd name="connsiteX36-1943" fmla="*/ 287315 w 940118"/>
                    <a:gd name="connsiteY36-1944" fmla="*/ 198453 h 1580197"/>
                    <a:gd name="connsiteX37-1945" fmla="*/ 286702 w 940118"/>
                    <a:gd name="connsiteY37-1946" fmla="*/ 198120 h 1580197"/>
                    <a:gd name="connsiteX38-1947" fmla="*/ 359092 w 940118"/>
                    <a:gd name="connsiteY38-1948" fmla="*/ 140970 h 1580197"/>
                    <a:gd name="connsiteX39-1949" fmla="*/ 486263 w 940118"/>
                    <a:gd name="connsiteY39-1950" fmla="*/ 68845 h 1580197"/>
                    <a:gd name="connsiteX40-1951" fmla="*/ 485775 w 940118"/>
                    <a:gd name="connsiteY40-1952" fmla="*/ 68580 h 1580197"/>
                    <a:gd name="connsiteX41-1953" fmla="*/ 572452 w 940118"/>
                    <a:gd name="connsiteY41-1954" fmla="*/ 32385 h 1580197"/>
                    <a:gd name="connsiteX42-1955" fmla="*/ 595123 w 940118"/>
                    <a:gd name="connsiteY42-1956" fmla="*/ 44713 h 1580197"/>
                    <a:gd name="connsiteX43-1957" fmla="*/ 573405 w 940118"/>
                    <a:gd name="connsiteY43-1958" fmla="*/ 32385 h 1580197"/>
                    <a:gd name="connsiteX44-1959" fmla="*/ 679133 w 940118"/>
                    <a:gd name="connsiteY44-1960" fmla="*/ 0 h 1580197"/>
                    <a:gd name="connsiteX0-1961" fmla="*/ 679133 w 940118"/>
                    <a:gd name="connsiteY0-1962" fmla="*/ 0 h 1580197"/>
                    <a:gd name="connsiteX1-1963" fmla="*/ 940118 w 940118"/>
                    <a:gd name="connsiteY1-1964" fmla="*/ 140970 h 1580197"/>
                    <a:gd name="connsiteX2-1965" fmla="*/ 747299 w 940118"/>
                    <a:gd name="connsiteY2-1966" fmla="*/ 210278 h 1580197"/>
                    <a:gd name="connsiteX3-1967" fmla="*/ 747713 w 940118"/>
                    <a:gd name="connsiteY3-1968" fmla="*/ 210503 h 1580197"/>
                    <a:gd name="connsiteX4-1969" fmla="*/ 620078 w 940118"/>
                    <a:gd name="connsiteY4-1970" fmla="*/ 282893 h 1580197"/>
                    <a:gd name="connsiteX5-1971" fmla="*/ 620077 w 940118"/>
                    <a:gd name="connsiteY5-1972" fmla="*/ 282893 h 1580197"/>
                    <a:gd name="connsiteX6-1973" fmla="*/ 548076 w 940118"/>
                    <a:gd name="connsiteY6-1974" fmla="*/ 339736 h 1580197"/>
                    <a:gd name="connsiteX7-1975" fmla="*/ 548640 w 940118"/>
                    <a:gd name="connsiteY7-1976" fmla="*/ 340043 h 1580197"/>
                    <a:gd name="connsiteX8-1977" fmla="*/ 503873 w 940118"/>
                    <a:gd name="connsiteY8-1978" fmla="*/ 383858 h 1580197"/>
                    <a:gd name="connsiteX9-1979" fmla="*/ 488633 w 940118"/>
                    <a:gd name="connsiteY9-1980" fmla="*/ 399098 h 1580197"/>
                    <a:gd name="connsiteX10-1981" fmla="*/ 488633 w 940118"/>
                    <a:gd name="connsiteY10-1982" fmla="*/ 400050 h 1580197"/>
                    <a:gd name="connsiteX11-1983" fmla="*/ 422910 w 940118"/>
                    <a:gd name="connsiteY11-1984" fmla="*/ 482918 h 1580197"/>
                    <a:gd name="connsiteX12-1985" fmla="*/ 422910 w 940118"/>
                    <a:gd name="connsiteY12-1986" fmla="*/ 483870 h 1580197"/>
                    <a:gd name="connsiteX13-1987" fmla="*/ 367665 w 940118"/>
                    <a:gd name="connsiteY13-1988" fmla="*/ 572453 h 1580197"/>
                    <a:gd name="connsiteX14-1989" fmla="*/ 368618 w 940118"/>
                    <a:gd name="connsiteY14-1990" fmla="*/ 573405 h 1580197"/>
                    <a:gd name="connsiteX15-1991" fmla="*/ 317183 w 940118"/>
                    <a:gd name="connsiteY15-1992" fmla="*/ 684847 h 1580197"/>
                    <a:gd name="connsiteX16-1993" fmla="*/ 305241 w 940118"/>
                    <a:gd name="connsiteY16-1994" fmla="*/ 678329 h 1580197"/>
                    <a:gd name="connsiteX17-1995" fmla="*/ 305235 w 940118"/>
                    <a:gd name="connsiteY17-1996" fmla="*/ 678350 h 1580197"/>
                    <a:gd name="connsiteX18-1997" fmla="*/ 317183 w 940118"/>
                    <a:gd name="connsiteY18-1998" fmla="*/ 684847 h 1580197"/>
                    <a:gd name="connsiteX19-1999" fmla="*/ 260985 w 940118"/>
                    <a:gd name="connsiteY19-2000" fmla="*/ 1014413 h 1580197"/>
                    <a:gd name="connsiteX20-2001" fmla="*/ 342900 w 940118"/>
                    <a:gd name="connsiteY20-2002" fmla="*/ 1373505 h 1580197"/>
                    <a:gd name="connsiteX21-2003" fmla="*/ 546735 w 940118"/>
                    <a:gd name="connsiteY21-2004" fmla="*/ 1580197 h 1580197"/>
                    <a:gd name="connsiteX22-2005" fmla="*/ 285750 w 940118"/>
                    <a:gd name="connsiteY22-2006" fmla="*/ 1438275 h 1580197"/>
                    <a:gd name="connsiteX23-2007" fmla="*/ 81915 w 940118"/>
                    <a:gd name="connsiteY23-2008" fmla="*/ 1231583 h 1580197"/>
                    <a:gd name="connsiteX24-2009" fmla="*/ 0 w 940118"/>
                    <a:gd name="connsiteY24-2010" fmla="*/ 872490 h 1580197"/>
                    <a:gd name="connsiteX25-2011" fmla="*/ 56197 w 940118"/>
                    <a:gd name="connsiteY25-2012" fmla="*/ 542925 h 1580197"/>
                    <a:gd name="connsiteX26-2013" fmla="*/ 62441 w 940118"/>
                    <a:gd name="connsiteY26-2014" fmla="*/ 546321 h 1580197"/>
                    <a:gd name="connsiteX27-2015" fmla="*/ 62617 w 940118"/>
                    <a:gd name="connsiteY27-2016" fmla="*/ 545909 h 1580197"/>
                    <a:gd name="connsiteX28-2017" fmla="*/ 57150 w 940118"/>
                    <a:gd name="connsiteY28-2018" fmla="*/ 542925 h 1580197"/>
                    <a:gd name="connsiteX29-2019" fmla="*/ 107444 w 940118"/>
                    <a:gd name="connsiteY29-2020" fmla="*/ 431896 h 1580197"/>
                    <a:gd name="connsiteX30-2021" fmla="*/ 106680 w 940118"/>
                    <a:gd name="connsiteY30-2022" fmla="*/ 431483 h 1580197"/>
                    <a:gd name="connsiteX31-2023" fmla="*/ 161925 w 940118"/>
                    <a:gd name="connsiteY31-2024" fmla="*/ 341948 h 1580197"/>
                    <a:gd name="connsiteX32-2025" fmla="*/ 171758 w 940118"/>
                    <a:gd name="connsiteY32-2026" fmla="*/ 347295 h 1580197"/>
                    <a:gd name="connsiteX33-2027" fmla="*/ 161925 w 940118"/>
                    <a:gd name="connsiteY33-2028" fmla="*/ 341948 h 1580197"/>
                    <a:gd name="connsiteX34-2029" fmla="*/ 227648 w 940118"/>
                    <a:gd name="connsiteY34-2030" fmla="*/ 258128 h 1580197"/>
                    <a:gd name="connsiteX35-2031" fmla="*/ 287315 w 940118"/>
                    <a:gd name="connsiteY35-2032" fmla="*/ 198453 h 1580197"/>
                    <a:gd name="connsiteX36-2033" fmla="*/ 286702 w 940118"/>
                    <a:gd name="connsiteY36-2034" fmla="*/ 198120 h 1580197"/>
                    <a:gd name="connsiteX37-2035" fmla="*/ 359092 w 940118"/>
                    <a:gd name="connsiteY37-2036" fmla="*/ 140970 h 1580197"/>
                    <a:gd name="connsiteX38-2037" fmla="*/ 486263 w 940118"/>
                    <a:gd name="connsiteY38-2038" fmla="*/ 68845 h 1580197"/>
                    <a:gd name="connsiteX39-2039" fmla="*/ 485775 w 940118"/>
                    <a:gd name="connsiteY39-2040" fmla="*/ 68580 h 1580197"/>
                    <a:gd name="connsiteX40-2041" fmla="*/ 572452 w 940118"/>
                    <a:gd name="connsiteY40-2042" fmla="*/ 32385 h 1580197"/>
                    <a:gd name="connsiteX41-2043" fmla="*/ 595123 w 940118"/>
                    <a:gd name="connsiteY41-2044" fmla="*/ 44713 h 1580197"/>
                    <a:gd name="connsiteX42-2045" fmla="*/ 573405 w 940118"/>
                    <a:gd name="connsiteY42-2046" fmla="*/ 32385 h 1580197"/>
                    <a:gd name="connsiteX43-2047" fmla="*/ 679133 w 940118"/>
                    <a:gd name="connsiteY43-2048" fmla="*/ 0 h 1580197"/>
                    <a:gd name="connsiteX0-2049" fmla="*/ 679133 w 940118"/>
                    <a:gd name="connsiteY0-2050" fmla="*/ 0 h 1580197"/>
                    <a:gd name="connsiteX1-2051" fmla="*/ 940118 w 940118"/>
                    <a:gd name="connsiteY1-2052" fmla="*/ 140970 h 1580197"/>
                    <a:gd name="connsiteX2-2053" fmla="*/ 747299 w 940118"/>
                    <a:gd name="connsiteY2-2054" fmla="*/ 210278 h 1580197"/>
                    <a:gd name="connsiteX3-2055" fmla="*/ 747713 w 940118"/>
                    <a:gd name="connsiteY3-2056" fmla="*/ 210503 h 1580197"/>
                    <a:gd name="connsiteX4-2057" fmla="*/ 620078 w 940118"/>
                    <a:gd name="connsiteY4-2058" fmla="*/ 282893 h 1580197"/>
                    <a:gd name="connsiteX5-2059" fmla="*/ 620077 w 940118"/>
                    <a:gd name="connsiteY5-2060" fmla="*/ 282893 h 1580197"/>
                    <a:gd name="connsiteX6-2061" fmla="*/ 548076 w 940118"/>
                    <a:gd name="connsiteY6-2062" fmla="*/ 339736 h 1580197"/>
                    <a:gd name="connsiteX7-2063" fmla="*/ 548640 w 940118"/>
                    <a:gd name="connsiteY7-2064" fmla="*/ 340043 h 1580197"/>
                    <a:gd name="connsiteX8-2065" fmla="*/ 503873 w 940118"/>
                    <a:gd name="connsiteY8-2066" fmla="*/ 383858 h 1580197"/>
                    <a:gd name="connsiteX9-2067" fmla="*/ 488633 w 940118"/>
                    <a:gd name="connsiteY9-2068" fmla="*/ 399098 h 1580197"/>
                    <a:gd name="connsiteX10-2069" fmla="*/ 488633 w 940118"/>
                    <a:gd name="connsiteY10-2070" fmla="*/ 400050 h 1580197"/>
                    <a:gd name="connsiteX11-2071" fmla="*/ 422910 w 940118"/>
                    <a:gd name="connsiteY11-2072" fmla="*/ 482918 h 1580197"/>
                    <a:gd name="connsiteX12-2073" fmla="*/ 422910 w 940118"/>
                    <a:gd name="connsiteY12-2074" fmla="*/ 483870 h 1580197"/>
                    <a:gd name="connsiteX13-2075" fmla="*/ 367665 w 940118"/>
                    <a:gd name="connsiteY13-2076" fmla="*/ 572453 h 1580197"/>
                    <a:gd name="connsiteX14-2077" fmla="*/ 368618 w 940118"/>
                    <a:gd name="connsiteY14-2078" fmla="*/ 573405 h 1580197"/>
                    <a:gd name="connsiteX15-2079" fmla="*/ 317183 w 940118"/>
                    <a:gd name="connsiteY15-2080" fmla="*/ 684847 h 1580197"/>
                    <a:gd name="connsiteX16-2081" fmla="*/ 305241 w 940118"/>
                    <a:gd name="connsiteY16-2082" fmla="*/ 678329 h 1580197"/>
                    <a:gd name="connsiteX17-2083" fmla="*/ 305235 w 940118"/>
                    <a:gd name="connsiteY17-2084" fmla="*/ 678350 h 1580197"/>
                    <a:gd name="connsiteX18-2085" fmla="*/ 317183 w 940118"/>
                    <a:gd name="connsiteY18-2086" fmla="*/ 684847 h 1580197"/>
                    <a:gd name="connsiteX19-2087" fmla="*/ 260985 w 940118"/>
                    <a:gd name="connsiteY19-2088" fmla="*/ 1014413 h 1580197"/>
                    <a:gd name="connsiteX20-2089" fmla="*/ 342900 w 940118"/>
                    <a:gd name="connsiteY20-2090" fmla="*/ 1373505 h 1580197"/>
                    <a:gd name="connsiteX21-2091" fmla="*/ 546735 w 940118"/>
                    <a:gd name="connsiteY21-2092" fmla="*/ 1580197 h 1580197"/>
                    <a:gd name="connsiteX22-2093" fmla="*/ 285750 w 940118"/>
                    <a:gd name="connsiteY22-2094" fmla="*/ 1438275 h 1580197"/>
                    <a:gd name="connsiteX23-2095" fmla="*/ 81915 w 940118"/>
                    <a:gd name="connsiteY23-2096" fmla="*/ 1231583 h 1580197"/>
                    <a:gd name="connsiteX24-2097" fmla="*/ 0 w 940118"/>
                    <a:gd name="connsiteY24-2098" fmla="*/ 872490 h 1580197"/>
                    <a:gd name="connsiteX25-2099" fmla="*/ 56197 w 940118"/>
                    <a:gd name="connsiteY25-2100" fmla="*/ 542925 h 1580197"/>
                    <a:gd name="connsiteX26-2101" fmla="*/ 62441 w 940118"/>
                    <a:gd name="connsiteY26-2102" fmla="*/ 546321 h 1580197"/>
                    <a:gd name="connsiteX27-2103" fmla="*/ 62617 w 940118"/>
                    <a:gd name="connsiteY27-2104" fmla="*/ 545909 h 1580197"/>
                    <a:gd name="connsiteX28-2105" fmla="*/ 57150 w 940118"/>
                    <a:gd name="connsiteY28-2106" fmla="*/ 542925 h 1580197"/>
                    <a:gd name="connsiteX29-2107" fmla="*/ 107444 w 940118"/>
                    <a:gd name="connsiteY29-2108" fmla="*/ 431896 h 1580197"/>
                    <a:gd name="connsiteX30-2109" fmla="*/ 106680 w 940118"/>
                    <a:gd name="connsiteY30-2110" fmla="*/ 431483 h 1580197"/>
                    <a:gd name="connsiteX31-2111" fmla="*/ 161925 w 940118"/>
                    <a:gd name="connsiteY31-2112" fmla="*/ 341948 h 1580197"/>
                    <a:gd name="connsiteX32-2113" fmla="*/ 171758 w 940118"/>
                    <a:gd name="connsiteY32-2114" fmla="*/ 347295 h 1580197"/>
                    <a:gd name="connsiteX33-2115" fmla="*/ 227648 w 940118"/>
                    <a:gd name="connsiteY33-2116" fmla="*/ 258128 h 1580197"/>
                    <a:gd name="connsiteX34-2117" fmla="*/ 287315 w 940118"/>
                    <a:gd name="connsiteY34-2118" fmla="*/ 198453 h 1580197"/>
                    <a:gd name="connsiteX35-2119" fmla="*/ 286702 w 940118"/>
                    <a:gd name="connsiteY35-2120" fmla="*/ 198120 h 1580197"/>
                    <a:gd name="connsiteX36-2121" fmla="*/ 359092 w 940118"/>
                    <a:gd name="connsiteY36-2122" fmla="*/ 140970 h 1580197"/>
                    <a:gd name="connsiteX37-2123" fmla="*/ 486263 w 940118"/>
                    <a:gd name="connsiteY37-2124" fmla="*/ 68845 h 1580197"/>
                    <a:gd name="connsiteX38-2125" fmla="*/ 485775 w 940118"/>
                    <a:gd name="connsiteY38-2126" fmla="*/ 68580 h 1580197"/>
                    <a:gd name="connsiteX39-2127" fmla="*/ 572452 w 940118"/>
                    <a:gd name="connsiteY39-2128" fmla="*/ 32385 h 1580197"/>
                    <a:gd name="connsiteX40-2129" fmla="*/ 595123 w 940118"/>
                    <a:gd name="connsiteY40-2130" fmla="*/ 44713 h 1580197"/>
                    <a:gd name="connsiteX41-2131" fmla="*/ 573405 w 940118"/>
                    <a:gd name="connsiteY41-2132" fmla="*/ 32385 h 1580197"/>
                    <a:gd name="connsiteX42-2133" fmla="*/ 679133 w 940118"/>
                    <a:gd name="connsiteY42-2134" fmla="*/ 0 h 1580197"/>
                    <a:gd name="connsiteX0-2135" fmla="*/ 679133 w 940118"/>
                    <a:gd name="connsiteY0-2136" fmla="*/ 0 h 1580197"/>
                    <a:gd name="connsiteX1-2137" fmla="*/ 940118 w 940118"/>
                    <a:gd name="connsiteY1-2138" fmla="*/ 140970 h 1580197"/>
                    <a:gd name="connsiteX2-2139" fmla="*/ 747299 w 940118"/>
                    <a:gd name="connsiteY2-2140" fmla="*/ 210278 h 1580197"/>
                    <a:gd name="connsiteX3-2141" fmla="*/ 747713 w 940118"/>
                    <a:gd name="connsiteY3-2142" fmla="*/ 210503 h 1580197"/>
                    <a:gd name="connsiteX4-2143" fmla="*/ 620078 w 940118"/>
                    <a:gd name="connsiteY4-2144" fmla="*/ 282893 h 1580197"/>
                    <a:gd name="connsiteX5-2145" fmla="*/ 620077 w 940118"/>
                    <a:gd name="connsiteY5-2146" fmla="*/ 282893 h 1580197"/>
                    <a:gd name="connsiteX6-2147" fmla="*/ 548076 w 940118"/>
                    <a:gd name="connsiteY6-2148" fmla="*/ 339736 h 1580197"/>
                    <a:gd name="connsiteX7-2149" fmla="*/ 548640 w 940118"/>
                    <a:gd name="connsiteY7-2150" fmla="*/ 340043 h 1580197"/>
                    <a:gd name="connsiteX8-2151" fmla="*/ 503873 w 940118"/>
                    <a:gd name="connsiteY8-2152" fmla="*/ 383858 h 1580197"/>
                    <a:gd name="connsiteX9-2153" fmla="*/ 488633 w 940118"/>
                    <a:gd name="connsiteY9-2154" fmla="*/ 399098 h 1580197"/>
                    <a:gd name="connsiteX10-2155" fmla="*/ 488633 w 940118"/>
                    <a:gd name="connsiteY10-2156" fmla="*/ 400050 h 1580197"/>
                    <a:gd name="connsiteX11-2157" fmla="*/ 422910 w 940118"/>
                    <a:gd name="connsiteY11-2158" fmla="*/ 482918 h 1580197"/>
                    <a:gd name="connsiteX12-2159" fmla="*/ 422910 w 940118"/>
                    <a:gd name="connsiteY12-2160" fmla="*/ 483870 h 1580197"/>
                    <a:gd name="connsiteX13-2161" fmla="*/ 367665 w 940118"/>
                    <a:gd name="connsiteY13-2162" fmla="*/ 572453 h 1580197"/>
                    <a:gd name="connsiteX14-2163" fmla="*/ 368618 w 940118"/>
                    <a:gd name="connsiteY14-2164" fmla="*/ 573405 h 1580197"/>
                    <a:gd name="connsiteX15-2165" fmla="*/ 317183 w 940118"/>
                    <a:gd name="connsiteY15-2166" fmla="*/ 684847 h 1580197"/>
                    <a:gd name="connsiteX16-2167" fmla="*/ 305241 w 940118"/>
                    <a:gd name="connsiteY16-2168" fmla="*/ 678329 h 1580197"/>
                    <a:gd name="connsiteX17-2169" fmla="*/ 305235 w 940118"/>
                    <a:gd name="connsiteY17-2170" fmla="*/ 678350 h 1580197"/>
                    <a:gd name="connsiteX18-2171" fmla="*/ 317183 w 940118"/>
                    <a:gd name="connsiteY18-2172" fmla="*/ 684847 h 1580197"/>
                    <a:gd name="connsiteX19-2173" fmla="*/ 260985 w 940118"/>
                    <a:gd name="connsiteY19-2174" fmla="*/ 1014413 h 1580197"/>
                    <a:gd name="connsiteX20-2175" fmla="*/ 342900 w 940118"/>
                    <a:gd name="connsiteY20-2176" fmla="*/ 1373505 h 1580197"/>
                    <a:gd name="connsiteX21-2177" fmla="*/ 546735 w 940118"/>
                    <a:gd name="connsiteY21-2178" fmla="*/ 1580197 h 1580197"/>
                    <a:gd name="connsiteX22-2179" fmla="*/ 285750 w 940118"/>
                    <a:gd name="connsiteY22-2180" fmla="*/ 1438275 h 1580197"/>
                    <a:gd name="connsiteX23-2181" fmla="*/ 81915 w 940118"/>
                    <a:gd name="connsiteY23-2182" fmla="*/ 1231583 h 1580197"/>
                    <a:gd name="connsiteX24-2183" fmla="*/ 0 w 940118"/>
                    <a:gd name="connsiteY24-2184" fmla="*/ 872490 h 1580197"/>
                    <a:gd name="connsiteX25-2185" fmla="*/ 56197 w 940118"/>
                    <a:gd name="connsiteY25-2186" fmla="*/ 542925 h 1580197"/>
                    <a:gd name="connsiteX26-2187" fmla="*/ 62441 w 940118"/>
                    <a:gd name="connsiteY26-2188" fmla="*/ 546321 h 1580197"/>
                    <a:gd name="connsiteX27-2189" fmla="*/ 62617 w 940118"/>
                    <a:gd name="connsiteY27-2190" fmla="*/ 545909 h 1580197"/>
                    <a:gd name="connsiteX28-2191" fmla="*/ 57150 w 940118"/>
                    <a:gd name="connsiteY28-2192" fmla="*/ 542925 h 1580197"/>
                    <a:gd name="connsiteX29-2193" fmla="*/ 107444 w 940118"/>
                    <a:gd name="connsiteY29-2194" fmla="*/ 431896 h 1580197"/>
                    <a:gd name="connsiteX30-2195" fmla="*/ 106680 w 940118"/>
                    <a:gd name="connsiteY30-2196" fmla="*/ 431483 h 1580197"/>
                    <a:gd name="connsiteX31-2197" fmla="*/ 161925 w 940118"/>
                    <a:gd name="connsiteY31-2198" fmla="*/ 341948 h 1580197"/>
                    <a:gd name="connsiteX32-2199" fmla="*/ 227648 w 940118"/>
                    <a:gd name="connsiteY32-2200" fmla="*/ 258128 h 1580197"/>
                    <a:gd name="connsiteX33-2201" fmla="*/ 287315 w 940118"/>
                    <a:gd name="connsiteY33-2202" fmla="*/ 198453 h 1580197"/>
                    <a:gd name="connsiteX34-2203" fmla="*/ 286702 w 940118"/>
                    <a:gd name="connsiteY34-2204" fmla="*/ 198120 h 1580197"/>
                    <a:gd name="connsiteX35-2205" fmla="*/ 359092 w 940118"/>
                    <a:gd name="connsiteY35-2206" fmla="*/ 140970 h 1580197"/>
                    <a:gd name="connsiteX36-2207" fmla="*/ 486263 w 940118"/>
                    <a:gd name="connsiteY36-2208" fmla="*/ 68845 h 1580197"/>
                    <a:gd name="connsiteX37-2209" fmla="*/ 485775 w 940118"/>
                    <a:gd name="connsiteY37-2210" fmla="*/ 68580 h 1580197"/>
                    <a:gd name="connsiteX38-2211" fmla="*/ 572452 w 940118"/>
                    <a:gd name="connsiteY38-2212" fmla="*/ 32385 h 1580197"/>
                    <a:gd name="connsiteX39-2213" fmla="*/ 595123 w 940118"/>
                    <a:gd name="connsiteY39-2214" fmla="*/ 44713 h 1580197"/>
                    <a:gd name="connsiteX40-2215" fmla="*/ 573405 w 940118"/>
                    <a:gd name="connsiteY40-2216" fmla="*/ 32385 h 1580197"/>
                    <a:gd name="connsiteX41-2217" fmla="*/ 679133 w 940118"/>
                    <a:gd name="connsiteY41-2218" fmla="*/ 0 h 1580197"/>
                    <a:gd name="connsiteX0-2219" fmla="*/ 679133 w 940118"/>
                    <a:gd name="connsiteY0-2220" fmla="*/ 0 h 1580197"/>
                    <a:gd name="connsiteX1-2221" fmla="*/ 940118 w 940118"/>
                    <a:gd name="connsiteY1-2222" fmla="*/ 140970 h 1580197"/>
                    <a:gd name="connsiteX2-2223" fmla="*/ 747299 w 940118"/>
                    <a:gd name="connsiteY2-2224" fmla="*/ 210278 h 1580197"/>
                    <a:gd name="connsiteX3-2225" fmla="*/ 747713 w 940118"/>
                    <a:gd name="connsiteY3-2226" fmla="*/ 210503 h 1580197"/>
                    <a:gd name="connsiteX4-2227" fmla="*/ 620078 w 940118"/>
                    <a:gd name="connsiteY4-2228" fmla="*/ 282893 h 1580197"/>
                    <a:gd name="connsiteX5-2229" fmla="*/ 620077 w 940118"/>
                    <a:gd name="connsiteY5-2230" fmla="*/ 282893 h 1580197"/>
                    <a:gd name="connsiteX6-2231" fmla="*/ 548076 w 940118"/>
                    <a:gd name="connsiteY6-2232" fmla="*/ 339736 h 1580197"/>
                    <a:gd name="connsiteX7-2233" fmla="*/ 548640 w 940118"/>
                    <a:gd name="connsiteY7-2234" fmla="*/ 340043 h 1580197"/>
                    <a:gd name="connsiteX8-2235" fmla="*/ 503873 w 940118"/>
                    <a:gd name="connsiteY8-2236" fmla="*/ 383858 h 1580197"/>
                    <a:gd name="connsiteX9-2237" fmla="*/ 488633 w 940118"/>
                    <a:gd name="connsiteY9-2238" fmla="*/ 399098 h 1580197"/>
                    <a:gd name="connsiteX10-2239" fmla="*/ 488633 w 940118"/>
                    <a:gd name="connsiteY10-2240" fmla="*/ 400050 h 1580197"/>
                    <a:gd name="connsiteX11-2241" fmla="*/ 422910 w 940118"/>
                    <a:gd name="connsiteY11-2242" fmla="*/ 482918 h 1580197"/>
                    <a:gd name="connsiteX12-2243" fmla="*/ 422910 w 940118"/>
                    <a:gd name="connsiteY12-2244" fmla="*/ 483870 h 1580197"/>
                    <a:gd name="connsiteX13-2245" fmla="*/ 367665 w 940118"/>
                    <a:gd name="connsiteY13-2246" fmla="*/ 572453 h 1580197"/>
                    <a:gd name="connsiteX14-2247" fmla="*/ 368618 w 940118"/>
                    <a:gd name="connsiteY14-2248" fmla="*/ 573405 h 1580197"/>
                    <a:gd name="connsiteX15-2249" fmla="*/ 317183 w 940118"/>
                    <a:gd name="connsiteY15-2250" fmla="*/ 684847 h 1580197"/>
                    <a:gd name="connsiteX16-2251" fmla="*/ 305241 w 940118"/>
                    <a:gd name="connsiteY16-2252" fmla="*/ 678329 h 1580197"/>
                    <a:gd name="connsiteX17-2253" fmla="*/ 305235 w 940118"/>
                    <a:gd name="connsiteY17-2254" fmla="*/ 678350 h 1580197"/>
                    <a:gd name="connsiteX18-2255" fmla="*/ 317183 w 940118"/>
                    <a:gd name="connsiteY18-2256" fmla="*/ 684847 h 1580197"/>
                    <a:gd name="connsiteX19-2257" fmla="*/ 260985 w 940118"/>
                    <a:gd name="connsiteY19-2258" fmla="*/ 1014413 h 1580197"/>
                    <a:gd name="connsiteX20-2259" fmla="*/ 342900 w 940118"/>
                    <a:gd name="connsiteY20-2260" fmla="*/ 1373505 h 1580197"/>
                    <a:gd name="connsiteX21-2261" fmla="*/ 546735 w 940118"/>
                    <a:gd name="connsiteY21-2262" fmla="*/ 1580197 h 1580197"/>
                    <a:gd name="connsiteX22-2263" fmla="*/ 285750 w 940118"/>
                    <a:gd name="connsiteY22-2264" fmla="*/ 1438275 h 1580197"/>
                    <a:gd name="connsiteX23-2265" fmla="*/ 81915 w 940118"/>
                    <a:gd name="connsiteY23-2266" fmla="*/ 1231583 h 1580197"/>
                    <a:gd name="connsiteX24-2267" fmla="*/ 0 w 940118"/>
                    <a:gd name="connsiteY24-2268" fmla="*/ 872490 h 1580197"/>
                    <a:gd name="connsiteX25-2269" fmla="*/ 56197 w 940118"/>
                    <a:gd name="connsiteY25-2270" fmla="*/ 542925 h 1580197"/>
                    <a:gd name="connsiteX26-2271" fmla="*/ 62441 w 940118"/>
                    <a:gd name="connsiteY26-2272" fmla="*/ 546321 h 1580197"/>
                    <a:gd name="connsiteX27-2273" fmla="*/ 62617 w 940118"/>
                    <a:gd name="connsiteY27-2274" fmla="*/ 545909 h 1580197"/>
                    <a:gd name="connsiteX28-2275" fmla="*/ 57150 w 940118"/>
                    <a:gd name="connsiteY28-2276" fmla="*/ 542925 h 1580197"/>
                    <a:gd name="connsiteX29-2277" fmla="*/ 107444 w 940118"/>
                    <a:gd name="connsiteY29-2278" fmla="*/ 431896 h 1580197"/>
                    <a:gd name="connsiteX30-2279" fmla="*/ 106680 w 940118"/>
                    <a:gd name="connsiteY30-2280" fmla="*/ 431483 h 1580197"/>
                    <a:gd name="connsiteX31-2281" fmla="*/ 227648 w 940118"/>
                    <a:gd name="connsiteY31-2282" fmla="*/ 258128 h 1580197"/>
                    <a:gd name="connsiteX32-2283" fmla="*/ 287315 w 940118"/>
                    <a:gd name="connsiteY32-2284" fmla="*/ 198453 h 1580197"/>
                    <a:gd name="connsiteX33-2285" fmla="*/ 286702 w 940118"/>
                    <a:gd name="connsiteY33-2286" fmla="*/ 198120 h 1580197"/>
                    <a:gd name="connsiteX34-2287" fmla="*/ 359092 w 940118"/>
                    <a:gd name="connsiteY34-2288" fmla="*/ 140970 h 1580197"/>
                    <a:gd name="connsiteX35-2289" fmla="*/ 486263 w 940118"/>
                    <a:gd name="connsiteY35-2290" fmla="*/ 68845 h 1580197"/>
                    <a:gd name="connsiteX36-2291" fmla="*/ 485775 w 940118"/>
                    <a:gd name="connsiteY36-2292" fmla="*/ 68580 h 1580197"/>
                    <a:gd name="connsiteX37-2293" fmla="*/ 572452 w 940118"/>
                    <a:gd name="connsiteY37-2294" fmla="*/ 32385 h 1580197"/>
                    <a:gd name="connsiteX38-2295" fmla="*/ 595123 w 940118"/>
                    <a:gd name="connsiteY38-2296" fmla="*/ 44713 h 1580197"/>
                    <a:gd name="connsiteX39-2297" fmla="*/ 573405 w 940118"/>
                    <a:gd name="connsiteY39-2298" fmla="*/ 32385 h 1580197"/>
                    <a:gd name="connsiteX40-2299" fmla="*/ 679133 w 940118"/>
                    <a:gd name="connsiteY40-2300" fmla="*/ 0 h 1580197"/>
                    <a:gd name="connsiteX0-2301" fmla="*/ 679133 w 940118"/>
                    <a:gd name="connsiteY0-2302" fmla="*/ 0 h 1580197"/>
                    <a:gd name="connsiteX1-2303" fmla="*/ 940118 w 940118"/>
                    <a:gd name="connsiteY1-2304" fmla="*/ 140970 h 1580197"/>
                    <a:gd name="connsiteX2-2305" fmla="*/ 747299 w 940118"/>
                    <a:gd name="connsiteY2-2306" fmla="*/ 210278 h 1580197"/>
                    <a:gd name="connsiteX3-2307" fmla="*/ 747713 w 940118"/>
                    <a:gd name="connsiteY3-2308" fmla="*/ 210503 h 1580197"/>
                    <a:gd name="connsiteX4-2309" fmla="*/ 620078 w 940118"/>
                    <a:gd name="connsiteY4-2310" fmla="*/ 282893 h 1580197"/>
                    <a:gd name="connsiteX5-2311" fmla="*/ 620077 w 940118"/>
                    <a:gd name="connsiteY5-2312" fmla="*/ 282893 h 1580197"/>
                    <a:gd name="connsiteX6-2313" fmla="*/ 548076 w 940118"/>
                    <a:gd name="connsiteY6-2314" fmla="*/ 339736 h 1580197"/>
                    <a:gd name="connsiteX7-2315" fmla="*/ 548640 w 940118"/>
                    <a:gd name="connsiteY7-2316" fmla="*/ 340043 h 1580197"/>
                    <a:gd name="connsiteX8-2317" fmla="*/ 503873 w 940118"/>
                    <a:gd name="connsiteY8-2318" fmla="*/ 383858 h 1580197"/>
                    <a:gd name="connsiteX9-2319" fmla="*/ 488633 w 940118"/>
                    <a:gd name="connsiteY9-2320" fmla="*/ 399098 h 1580197"/>
                    <a:gd name="connsiteX10-2321" fmla="*/ 488633 w 940118"/>
                    <a:gd name="connsiteY10-2322" fmla="*/ 400050 h 1580197"/>
                    <a:gd name="connsiteX11-2323" fmla="*/ 422910 w 940118"/>
                    <a:gd name="connsiteY11-2324" fmla="*/ 482918 h 1580197"/>
                    <a:gd name="connsiteX12-2325" fmla="*/ 422910 w 940118"/>
                    <a:gd name="connsiteY12-2326" fmla="*/ 483870 h 1580197"/>
                    <a:gd name="connsiteX13-2327" fmla="*/ 367665 w 940118"/>
                    <a:gd name="connsiteY13-2328" fmla="*/ 572453 h 1580197"/>
                    <a:gd name="connsiteX14-2329" fmla="*/ 368618 w 940118"/>
                    <a:gd name="connsiteY14-2330" fmla="*/ 573405 h 1580197"/>
                    <a:gd name="connsiteX15-2331" fmla="*/ 317183 w 940118"/>
                    <a:gd name="connsiteY15-2332" fmla="*/ 684847 h 1580197"/>
                    <a:gd name="connsiteX16-2333" fmla="*/ 305241 w 940118"/>
                    <a:gd name="connsiteY16-2334" fmla="*/ 678329 h 1580197"/>
                    <a:gd name="connsiteX17-2335" fmla="*/ 305235 w 940118"/>
                    <a:gd name="connsiteY17-2336" fmla="*/ 678350 h 1580197"/>
                    <a:gd name="connsiteX18-2337" fmla="*/ 317183 w 940118"/>
                    <a:gd name="connsiteY18-2338" fmla="*/ 684847 h 1580197"/>
                    <a:gd name="connsiteX19-2339" fmla="*/ 260985 w 940118"/>
                    <a:gd name="connsiteY19-2340" fmla="*/ 1014413 h 1580197"/>
                    <a:gd name="connsiteX20-2341" fmla="*/ 342900 w 940118"/>
                    <a:gd name="connsiteY20-2342" fmla="*/ 1373505 h 1580197"/>
                    <a:gd name="connsiteX21-2343" fmla="*/ 546735 w 940118"/>
                    <a:gd name="connsiteY21-2344" fmla="*/ 1580197 h 1580197"/>
                    <a:gd name="connsiteX22-2345" fmla="*/ 285750 w 940118"/>
                    <a:gd name="connsiteY22-2346" fmla="*/ 1438275 h 1580197"/>
                    <a:gd name="connsiteX23-2347" fmla="*/ 81915 w 940118"/>
                    <a:gd name="connsiteY23-2348" fmla="*/ 1231583 h 1580197"/>
                    <a:gd name="connsiteX24-2349" fmla="*/ 0 w 940118"/>
                    <a:gd name="connsiteY24-2350" fmla="*/ 872490 h 1580197"/>
                    <a:gd name="connsiteX25-2351" fmla="*/ 56197 w 940118"/>
                    <a:gd name="connsiteY25-2352" fmla="*/ 542925 h 1580197"/>
                    <a:gd name="connsiteX26-2353" fmla="*/ 62441 w 940118"/>
                    <a:gd name="connsiteY26-2354" fmla="*/ 546321 h 1580197"/>
                    <a:gd name="connsiteX27-2355" fmla="*/ 62617 w 940118"/>
                    <a:gd name="connsiteY27-2356" fmla="*/ 545909 h 1580197"/>
                    <a:gd name="connsiteX28-2357" fmla="*/ 57150 w 940118"/>
                    <a:gd name="connsiteY28-2358" fmla="*/ 542925 h 1580197"/>
                    <a:gd name="connsiteX29-2359" fmla="*/ 107444 w 940118"/>
                    <a:gd name="connsiteY29-2360" fmla="*/ 431896 h 1580197"/>
                    <a:gd name="connsiteX30-2361" fmla="*/ 106680 w 940118"/>
                    <a:gd name="connsiteY30-2362" fmla="*/ 431483 h 1580197"/>
                    <a:gd name="connsiteX31-2363" fmla="*/ 227648 w 940118"/>
                    <a:gd name="connsiteY31-2364" fmla="*/ 258128 h 1580197"/>
                    <a:gd name="connsiteX32-2365" fmla="*/ 287315 w 940118"/>
                    <a:gd name="connsiteY32-2366" fmla="*/ 198453 h 1580197"/>
                    <a:gd name="connsiteX33-2367" fmla="*/ 359092 w 940118"/>
                    <a:gd name="connsiteY33-2368" fmla="*/ 140970 h 1580197"/>
                    <a:gd name="connsiteX34-2369" fmla="*/ 486263 w 940118"/>
                    <a:gd name="connsiteY34-2370" fmla="*/ 68845 h 1580197"/>
                    <a:gd name="connsiteX35-2371" fmla="*/ 485775 w 940118"/>
                    <a:gd name="connsiteY35-2372" fmla="*/ 68580 h 1580197"/>
                    <a:gd name="connsiteX36-2373" fmla="*/ 572452 w 940118"/>
                    <a:gd name="connsiteY36-2374" fmla="*/ 32385 h 1580197"/>
                    <a:gd name="connsiteX37-2375" fmla="*/ 595123 w 940118"/>
                    <a:gd name="connsiteY37-2376" fmla="*/ 44713 h 1580197"/>
                    <a:gd name="connsiteX38-2377" fmla="*/ 573405 w 940118"/>
                    <a:gd name="connsiteY38-2378" fmla="*/ 32385 h 1580197"/>
                    <a:gd name="connsiteX39-2379" fmla="*/ 679133 w 940118"/>
                    <a:gd name="connsiteY39-2380" fmla="*/ 0 h 1580197"/>
                    <a:gd name="connsiteX0-2381" fmla="*/ 679133 w 940118"/>
                    <a:gd name="connsiteY0-2382" fmla="*/ 0 h 1580197"/>
                    <a:gd name="connsiteX1-2383" fmla="*/ 940118 w 940118"/>
                    <a:gd name="connsiteY1-2384" fmla="*/ 140970 h 1580197"/>
                    <a:gd name="connsiteX2-2385" fmla="*/ 747299 w 940118"/>
                    <a:gd name="connsiteY2-2386" fmla="*/ 210278 h 1580197"/>
                    <a:gd name="connsiteX3-2387" fmla="*/ 747713 w 940118"/>
                    <a:gd name="connsiteY3-2388" fmla="*/ 210503 h 1580197"/>
                    <a:gd name="connsiteX4-2389" fmla="*/ 620078 w 940118"/>
                    <a:gd name="connsiteY4-2390" fmla="*/ 282893 h 1580197"/>
                    <a:gd name="connsiteX5-2391" fmla="*/ 620077 w 940118"/>
                    <a:gd name="connsiteY5-2392" fmla="*/ 282893 h 1580197"/>
                    <a:gd name="connsiteX6-2393" fmla="*/ 548076 w 940118"/>
                    <a:gd name="connsiteY6-2394" fmla="*/ 339736 h 1580197"/>
                    <a:gd name="connsiteX7-2395" fmla="*/ 548640 w 940118"/>
                    <a:gd name="connsiteY7-2396" fmla="*/ 340043 h 1580197"/>
                    <a:gd name="connsiteX8-2397" fmla="*/ 503873 w 940118"/>
                    <a:gd name="connsiteY8-2398" fmla="*/ 383858 h 1580197"/>
                    <a:gd name="connsiteX9-2399" fmla="*/ 488633 w 940118"/>
                    <a:gd name="connsiteY9-2400" fmla="*/ 399098 h 1580197"/>
                    <a:gd name="connsiteX10-2401" fmla="*/ 488633 w 940118"/>
                    <a:gd name="connsiteY10-2402" fmla="*/ 400050 h 1580197"/>
                    <a:gd name="connsiteX11-2403" fmla="*/ 422910 w 940118"/>
                    <a:gd name="connsiteY11-2404" fmla="*/ 482918 h 1580197"/>
                    <a:gd name="connsiteX12-2405" fmla="*/ 422910 w 940118"/>
                    <a:gd name="connsiteY12-2406" fmla="*/ 483870 h 1580197"/>
                    <a:gd name="connsiteX13-2407" fmla="*/ 367665 w 940118"/>
                    <a:gd name="connsiteY13-2408" fmla="*/ 572453 h 1580197"/>
                    <a:gd name="connsiteX14-2409" fmla="*/ 368618 w 940118"/>
                    <a:gd name="connsiteY14-2410" fmla="*/ 573405 h 1580197"/>
                    <a:gd name="connsiteX15-2411" fmla="*/ 317183 w 940118"/>
                    <a:gd name="connsiteY15-2412" fmla="*/ 684847 h 1580197"/>
                    <a:gd name="connsiteX16-2413" fmla="*/ 305241 w 940118"/>
                    <a:gd name="connsiteY16-2414" fmla="*/ 678329 h 1580197"/>
                    <a:gd name="connsiteX17-2415" fmla="*/ 305235 w 940118"/>
                    <a:gd name="connsiteY17-2416" fmla="*/ 678350 h 1580197"/>
                    <a:gd name="connsiteX18-2417" fmla="*/ 317183 w 940118"/>
                    <a:gd name="connsiteY18-2418" fmla="*/ 684847 h 1580197"/>
                    <a:gd name="connsiteX19-2419" fmla="*/ 260985 w 940118"/>
                    <a:gd name="connsiteY19-2420" fmla="*/ 1014413 h 1580197"/>
                    <a:gd name="connsiteX20-2421" fmla="*/ 342900 w 940118"/>
                    <a:gd name="connsiteY20-2422" fmla="*/ 1373505 h 1580197"/>
                    <a:gd name="connsiteX21-2423" fmla="*/ 546735 w 940118"/>
                    <a:gd name="connsiteY21-2424" fmla="*/ 1580197 h 1580197"/>
                    <a:gd name="connsiteX22-2425" fmla="*/ 285750 w 940118"/>
                    <a:gd name="connsiteY22-2426" fmla="*/ 1438275 h 1580197"/>
                    <a:gd name="connsiteX23-2427" fmla="*/ 81915 w 940118"/>
                    <a:gd name="connsiteY23-2428" fmla="*/ 1231583 h 1580197"/>
                    <a:gd name="connsiteX24-2429" fmla="*/ 0 w 940118"/>
                    <a:gd name="connsiteY24-2430" fmla="*/ 872490 h 1580197"/>
                    <a:gd name="connsiteX25-2431" fmla="*/ 56197 w 940118"/>
                    <a:gd name="connsiteY25-2432" fmla="*/ 542925 h 1580197"/>
                    <a:gd name="connsiteX26-2433" fmla="*/ 62441 w 940118"/>
                    <a:gd name="connsiteY26-2434" fmla="*/ 546321 h 1580197"/>
                    <a:gd name="connsiteX27-2435" fmla="*/ 62617 w 940118"/>
                    <a:gd name="connsiteY27-2436" fmla="*/ 545909 h 1580197"/>
                    <a:gd name="connsiteX28-2437" fmla="*/ 57150 w 940118"/>
                    <a:gd name="connsiteY28-2438" fmla="*/ 542925 h 1580197"/>
                    <a:gd name="connsiteX29-2439" fmla="*/ 107444 w 940118"/>
                    <a:gd name="connsiteY29-2440" fmla="*/ 431896 h 1580197"/>
                    <a:gd name="connsiteX30-2441" fmla="*/ 106680 w 940118"/>
                    <a:gd name="connsiteY30-2442" fmla="*/ 431483 h 1580197"/>
                    <a:gd name="connsiteX31-2443" fmla="*/ 227648 w 940118"/>
                    <a:gd name="connsiteY31-2444" fmla="*/ 258128 h 1580197"/>
                    <a:gd name="connsiteX32-2445" fmla="*/ 287315 w 940118"/>
                    <a:gd name="connsiteY32-2446" fmla="*/ 198453 h 1580197"/>
                    <a:gd name="connsiteX33-2447" fmla="*/ 359092 w 940118"/>
                    <a:gd name="connsiteY33-2448" fmla="*/ 140970 h 1580197"/>
                    <a:gd name="connsiteX34-2449" fmla="*/ 486263 w 940118"/>
                    <a:gd name="connsiteY34-2450" fmla="*/ 68845 h 1580197"/>
                    <a:gd name="connsiteX35-2451" fmla="*/ 485775 w 940118"/>
                    <a:gd name="connsiteY35-2452" fmla="*/ 68580 h 1580197"/>
                    <a:gd name="connsiteX36-2453" fmla="*/ 572452 w 940118"/>
                    <a:gd name="connsiteY36-2454" fmla="*/ 32385 h 1580197"/>
                    <a:gd name="connsiteX37-2455" fmla="*/ 573405 w 940118"/>
                    <a:gd name="connsiteY37-2456" fmla="*/ 32385 h 1580197"/>
                    <a:gd name="connsiteX38-2457" fmla="*/ 679133 w 940118"/>
                    <a:gd name="connsiteY38-2458" fmla="*/ 0 h 1580197"/>
                    <a:gd name="connsiteX0-2459" fmla="*/ 679133 w 940118"/>
                    <a:gd name="connsiteY0-2460" fmla="*/ 0 h 1580197"/>
                    <a:gd name="connsiteX1-2461" fmla="*/ 940118 w 940118"/>
                    <a:gd name="connsiteY1-2462" fmla="*/ 140970 h 1580197"/>
                    <a:gd name="connsiteX2-2463" fmla="*/ 747299 w 940118"/>
                    <a:gd name="connsiteY2-2464" fmla="*/ 210278 h 1580197"/>
                    <a:gd name="connsiteX3-2465" fmla="*/ 747713 w 940118"/>
                    <a:gd name="connsiteY3-2466" fmla="*/ 210503 h 1580197"/>
                    <a:gd name="connsiteX4-2467" fmla="*/ 620078 w 940118"/>
                    <a:gd name="connsiteY4-2468" fmla="*/ 282893 h 1580197"/>
                    <a:gd name="connsiteX5-2469" fmla="*/ 620077 w 940118"/>
                    <a:gd name="connsiteY5-2470" fmla="*/ 282893 h 1580197"/>
                    <a:gd name="connsiteX6-2471" fmla="*/ 548076 w 940118"/>
                    <a:gd name="connsiteY6-2472" fmla="*/ 339736 h 1580197"/>
                    <a:gd name="connsiteX7-2473" fmla="*/ 548640 w 940118"/>
                    <a:gd name="connsiteY7-2474" fmla="*/ 340043 h 1580197"/>
                    <a:gd name="connsiteX8-2475" fmla="*/ 488633 w 940118"/>
                    <a:gd name="connsiteY8-2476" fmla="*/ 399098 h 1580197"/>
                    <a:gd name="connsiteX9-2477" fmla="*/ 488633 w 940118"/>
                    <a:gd name="connsiteY9-2478" fmla="*/ 400050 h 1580197"/>
                    <a:gd name="connsiteX10-2479" fmla="*/ 422910 w 940118"/>
                    <a:gd name="connsiteY10-2480" fmla="*/ 482918 h 1580197"/>
                    <a:gd name="connsiteX11-2481" fmla="*/ 422910 w 940118"/>
                    <a:gd name="connsiteY11-2482" fmla="*/ 483870 h 1580197"/>
                    <a:gd name="connsiteX12-2483" fmla="*/ 367665 w 940118"/>
                    <a:gd name="connsiteY12-2484" fmla="*/ 572453 h 1580197"/>
                    <a:gd name="connsiteX13-2485" fmla="*/ 368618 w 940118"/>
                    <a:gd name="connsiteY13-2486" fmla="*/ 573405 h 1580197"/>
                    <a:gd name="connsiteX14-2487" fmla="*/ 317183 w 940118"/>
                    <a:gd name="connsiteY14-2488" fmla="*/ 684847 h 1580197"/>
                    <a:gd name="connsiteX15-2489" fmla="*/ 305241 w 940118"/>
                    <a:gd name="connsiteY15-2490" fmla="*/ 678329 h 1580197"/>
                    <a:gd name="connsiteX16-2491" fmla="*/ 305235 w 940118"/>
                    <a:gd name="connsiteY16-2492" fmla="*/ 678350 h 1580197"/>
                    <a:gd name="connsiteX17-2493" fmla="*/ 317183 w 940118"/>
                    <a:gd name="connsiteY17-2494" fmla="*/ 684847 h 1580197"/>
                    <a:gd name="connsiteX18-2495" fmla="*/ 260985 w 940118"/>
                    <a:gd name="connsiteY18-2496" fmla="*/ 1014413 h 1580197"/>
                    <a:gd name="connsiteX19-2497" fmla="*/ 342900 w 940118"/>
                    <a:gd name="connsiteY19-2498" fmla="*/ 1373505 h 1580197"/>
                    <a:gd name="connsiteX20-2499" fmla="*/ 546735 w 940118"/>
                    <a:gd name="connsiteY20-2500" fmla="*/ 1580197 h 1580197"/>
                    <a:gd name="connsiteX21-2501" fmla="*/ 285750 w 940118"/>
                    <a:gd name="connsiteY21-2502" fmla="*/ 1438275 h 1580197"/>
                    <a:gd name="connsiteX22-2503" fmla="*/ 81915 w 940118"/>
                    <a:gd name="connsiteY22-2504" fmla="*/ 1231583 h 1580197"/>
                    <a:gd name="connsiteX23-2505" fmla="*/ 0 w 940118"/>
                    <a:gd name="connsiteY23-2506" fmla="*/ 872490 h 1580197"/>
                    <a:gd name="connsiteX24-2507" fmla="*/ 56197 w 940118"/>
                    <a:gd name="connsiteY24-2508" fmla="*/ 542925 h 1580197"/>
                    <a:gd name="connsiteX25-2509" fmla="*/ 62441 w 940118"/>
                    <a:gd name="connsiteY25-2510" fmla="*/ 546321 h 1580197"/>
                    <a:gd name="connsiteX26-2511" fmla="*/ 62617 w 940118"/>
                    <a:gd name="connsiteY26-2512" fmla="*/ 545909 h 1580197"/>
                    <a:gd name="connsiteX27-2513" fmla="*/ 57150 w 940118"/>
                    <a:gd name="connsiteY27-2514" fmla="*/ 542925 h 1580197"/>
                    <a:gd name="connsiteX28-2515" fmla="*/ 107444 w 940118"/>
                    <a:gd name="connsiteY28-2516" fmla="*/ 431896 h 1580197"/>
                    <a:gd name="connsiteX29-2517" fmla="*/ 106680 w 940118"/>
                    <a:gd name="connsiteY29-2518" fmla="*/ 431483 h 1580197"/>
                    <a:gd name="connsiteX30-2519" fmla="*/ 227648 w 940118"/>
                    <a:gd name="connsiteY30-2520" fmla="*/ 258128 h 1580197"/>
                    <a:gd name="connsiteX31-2521" fmla="*/ 287315 w 940118"/>
                    <a:gd name="connsiteY31-2522" fmla="*/ 198453 h 1580197"/>
                    <a:gd name="connsiteX32-2523" fmla="*/ 359092 w 940118"/>
                    <a:gd name="connsiteY32-2524" fmla="*/ 140970 h 1580197"/>
                    <a:gd name="connsiteX33-2525" fmla="*/ 486263 w 940118"/>
                    <a:gd name="connsiteY33-2526" fmla="*/ 68845 h 1580197"/>
                    <a:gd name="connsiteX34-2527" fmla="*/ 485775 w 940118"/>
                    <a:gd name="connsiteY34-2528" fmla="*/ 68580 h 1580197"/>
                    <a:gd name="connsiteX35-2529" fmla="*/ 572452 w 940118"/>
                    <a:gd name="connsiteY35-2530" fmla="*/ 32385 h 1580197"/>
                    <a:gd name="connsiteX36-2531" fmla="*/ 573405 w 940118"/>
                    <a:gd name="connsiteY36-2532" fmla="*/ 32385 h 1580197"/>
                    <a:gd name="connsiteX37-2533" fmla="*/ 679133 w 940118"/>
                    <a:gd name="connsiteY37-2534" fmla="*/ 0 h 1580197"/>
                    <a:gd name="connsiteX0-2535" fmla="*/ 679133 w 940118"/>
                    <a:gd name="connsiteY0-2536" fmla="*/ 0 h 1580197"/>
                    <a:gd name="connsiteX1-2537" fmla="*/ 940118 w 940118"/>
                    <a:gd name="connsiteY1-2538" fmla="*/ 140970 h 1580197"/>
                    <a:gd name="connsiteX2-2539" fmla="*/ 747299 w 940118"/>
                    <a:gd name="connsiteY2-2540" fmla="*/ 210278 h 1580197"/>
                    <a:gd name="connsiteX3-2541" fmla="*/ 747713 w 940118"/>
                    <a:gd name="connsiteY3-2542" fmla="*/ 210503 h 1580197"/>
                    <a:gd name="connsiteX4-2543" fmla="*/ 620078 w 940118"/>
                    <a:gd name="connsiteY4-2544" fmla="*/ 282893 h 1580197"/>
                    <a:gd name="connsiteX5-2545" fmla="*/ 620077 w 940118"/>
                    <a:gd name="connsiteY5-2546" fmla="*/ 282893 h 1580197"/>
                    <a:gd name="connsiteX6-2547" fmla="*/ 548076 w 940118"/>
                    <a:gd name="connsiteY6-2548" fmla="*/ 339736 h 1580197"/>
                    <a:gd name="connsiteX7-2549" fmla="*/ 548640 w 940118"/>
                    <a:gd name="connsiteY7-2550" fmla="*/ 340043 h 1580197"/>
                    <a:gd name="connsiteX8-2551" fmla="*/ 488633 w 940118"/>
                    <a:gd name="connsiteY8-2552" fmla="*/ 399098 h 1580197"/>
                    <a:gd name="connsiteX9-2553" fmla="*/ 488633 w 940118"/>
                    <a:gd name="connsiteY9-2554" fmla="*/ 400050 h 1580197"/>
                    <a:gd name="connsiteX10-2555" fmla="*/ 422910 w 940118"/>
                    <a:gd name="connsiteY10-2556" fmla="*/ 482918 h 1580197"/>
                    <a:gd name="connsiteX11-2557" fmla="*/ 422910 w 940118"/>
                    <a:gd name="connsiteY11-2558" fmla="*/ 483870 h 1580197"/>
                    <a:gd name="connsiteX12-2559" fmla="*/ 367665 w 940118"/>
                    <a:gd name="connsiteY12-2560" fmla="*/ 572453 h 1580197"/>
                    <a:gd name="connsiteX13-2561" fmla="*/ 368618 w 940118"/>
                    <a:gd name="connsiteY13-2562" fmla="*/ 573405 h 1580197"/>
                    <a:gd name="connsiteX14-2563" fmla="*/ 317183 w 940118"/>
                    <a:gd name="connsiteY14-2564" fmla="*/ 684847 h 1580197"/>
                    <a:gd name="connsiteX15-2565" fmla="*/ 305241 w 940118"/>
                    <a:gd name="connsiteY15-2566" fmla="*/ 678329 h 1580197"/>
                    <a:gd name="connsiteX16-2567" fmla="*/ 317183 w 940118"/>
                    <a:gd name="connsiteY16-2568" fmla="*/ 684847 h 1580197"/>
                    <a:gd name="connsiteX17-2569" fmla="*/ 260985 w 940118"/>
                    <a:gd name="connsiteY17-2570" fmla="*/ 1014413 h 1580197"/>
                    <a:gd name="connsiteX18-2571" fmla="*/ 342900 w 940118"/>
                    <a:gd name="connsiteY18-2572" fmla="*/ 1373505 h 1580197"/>
                    <a:gd name="connsiteX19-2573" fmla="*/ 546735 w 940118"/>
                    <a:gd name="connsiteY19-2574" fmla="*/ 1580197 h 1580197"/>
                    <a:gd name="connsiteX20-2575" fmla="*/ 285750 w 940118"/>
                    <a:gd name="connsiteY20-2576" fmla="*/ 1438275 h 1580197"/>
                    <a:gd name="connsiteX21-2577" fmla="*/ 81915 w 940118"/>
                    <a:gd name="connsiteY21-2578" fmla="*/ 1231583 h 1580197"/>
                    <a:gd name="connsiteX22-2579" fmla="*/ 0 w 940118"/>
                    <a:gd name="connsiteY22-2580" fmla="*/ 872490 h 1580197"/>
                    <a:gd name="connsiteX23-2581" fmla="*/ 56197 w 940118"/>
                    <a:gd name="connsiteY23-2582" fmla="*/ 542925 h 1580197"/>
                    <a:gd name="connsiteX24-2583" fmla="*/ 62441 w 940118"/>
                    <a:gd name="connsiteY24-2584" fmla="*/ 546321 h 1580197"/>
                    <a:gd name="connsiteX25-2585" fmla="*/ 62617 w 940118"/>
                    <a:gd name="connsiteY25-2586" fmla="*/ 545909 h 1580197"/>
                    <a:gd name="connsiteX26-2587" fmla="*/ 57150 w 940118"/>
                    <a:gd name="connsiteY26-2588" fmla="*/ 542925 h 1580197"/>
                    <a:gd name="connsiteX27-2589" fmla="*/ 107444 w 940118"/>
                    <a:gd name="connsiteY27-2590" fmla="*/ 431896 h 1580197"/>
                    <a:gd name="connsiteX28-2591" fmla="*/ 106680 w 940118"/>
                    <a:gd name="connsiteY28-2592" fmla="*/ 431483 h 1580197"/>
                    <a:gd name="connsiteX29-2593" fmla="*/ 227648 w 940118"/>
                    <a:gd name="connsiteY29-2594" fmla="*/ 258128 h 1580197"/>
                    <a:gd name="connsiteX30-2595" fmla="*/ 287315 w 940118"/>
                    <a:gd name="connsiteY30-2596" fmla="*/ 198453 h 1580197"/>
                    <a:gd name="connsiteX31-2597" fmla="*/ 359092 w 940118"/>
                    <a:gd name="connsiteY31-2598" fmla="*/ 140970 h 1580197"/>
                    <a:gd name="connsiteX32-2599" fmla="*/ 486263 w 940118"/>
                    <a:gd name="connsiteY32-2600" fmla="*/ 68845 h 1580197"/>
                    <a:gd name="connsiteX33-2601" fmla="*/ 485775 w 940118"/>
                    <a:gd name="connsiteY33-2602" fmla="*/ 68580 h 1580197"/>
                    <a:gd name="connsiteX34-2603" fmla="*/ 572452 w 940118"/>
                    <a:gd name="connsiteY34-2604" fmla="*/ 32385 h 1580197"/>
                    <a:gd name="connsiteX35-2605" fmla="*/ 573405 w 940118"/>
                    <a:gd name="connsiteY35-2606" fmla="*/ 32385 h 1580197"/>
                    <a:gd name="connsiteX36-2607" fmla="*/ 679133 w 940118"/>
                    <a:gd name="connsiteY36-2608" fmla="*/ 0 h 158019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  <a:cxn ang="0">
                      <a:pos x="connsiteX19-39" y="connsiteY19-40"/>
                    </a:cxn>
                    <a:cxn ang="0">
                      <a:pos x="connsiteX20-41" y="connsiteY20-42"/>
                    </a:cxn>
                    <a:cxn ang="0">
                      <a:pos x="connsiteX21-43" y="connsiteY21-44"/>
                    </a:cxn>
                    <a:cxn ang="0">
                      <a:pos x="connsiteX22-45" y="connsiteY22-46"/>
                    </a:cxn>
                    <a:cxn ang="0">
                      <a:pos x="connsiteX23-47" y="connsiteY23-48"/>
                    </a:cxn>
                    <a:cxn ang="0">
                      <a:pos x="connsiteX24-49" y="connsiteY24-50"/>
                    </a:cxn>
                    <a:cxn ang="0">
                      <a:pos x="connsiteX25-51" y="connsiteY25-52"/>
                    </a:cxn>
                    <a:cxn ang="0">
                      <a:pos x="connsiteX26-53" y="connsiteY26-54"/>
                    </a:cxn>
                    <a:cxn ang="0">
                      <a:pos x="connsiteX27-55" y="connsiteY27-56"/>
                    </a:cxn>
                    <a:cxn ang="0">
                      <a:pos x="connsiteX28-57" y="connsiteY28-58"/>
                    </a:cxn>
                    <a:cxn ang="0">
                      <a:pos x="connsiteX29-59" y="connsiteY29-60"/>
                    </a:cxn>
                    <a:cxn ang="0">
                      <a:pos x="connsiteX30-61" y="connsiteY30-62"/>
                    </a:cxn>
                    <a:cxn ang="0">
                      <a:pos x="connsiteX31-63" y="connsiteY31-64"/>
                    </a:cxn>
                    <a:cxn ang="0">
                      <a:pos x="connsiteX32-65" y="connsiteY32-66"/>
                    </a:cxn>
                    <a:cxn ang="0">
                      <a:pos x="connsiteX33-67" y="connsiteY33-68"/>
                    </a:cxn>
                    <a:cxn ang="0">
                      <a:pos x="connsiteX34-69" y="connsiteY34-70"/>
                    </a:cxn>
                    <a:cxn ang="0">
                      <a:pos x="connsiteX35-71" y="connsiteY35-72"/>
                    </a:cxn>
                    <a:cxn ang="0">
                      <a:pos x="connsiteX36-73" y="connsiteY36-74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42" name="Freeform: Shape 141"/>
                <p:cNvSpPr/>
                <p:nvPr/>
              </p:nvSpPr>
              <p:spPr>
                <a:xfrm>
                  <a:off x="2714531" y="1811829"/>
                  <a:ext cx="257174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/>
          <p:cNvSpPr/>
          <p:nvPr userDrawn="1"/>
        </p:nvSpPr>
        <p:spPr>
          <a:xfrm>
            <a:off x="2565994" y="1112710"/>
            <a:ext cx="1923087" cy="1735671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39" name="Freeform: Shape 38"/>
          <p:cNvSpPr/>
          <p:nvPr userDrawn="1"/>
        </p:nvSpPr>
        <p:spPr>
          <a:xfrm>
            <a:off x="4683754" y="1112710"/>
            <a:ext cx="1923087" cy="1735671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40" name="Freeform: Shape 39"/>
          <p:cNvSpPr/>
          <p:nvPr userDrawn="1"/>
        </p:nvSpPr>
        <p:spPr>
          <a:xfrm>
            <a:off x="6801514" y="1112710"/>
            <a:ext cx="1923087" cy="1735671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37" name="Freeform: Shape 36"/>
          <p:cNvSpPr/>
          <p:nvPr userDrawn="1"/>
        </p:nvSpPr>
        <p:spPr>
          <a:xfrm>
            <a:off x="448234" y="1112710"/>
            <a:ext cx="1923087" cy="1735671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idx="1" hasCustomPrompt="1"/>
          </p:nvPr>
        </p:nvSpPr>
        <p:spPr>
          <a:xfrm>
            <a:off x="531989" y="1188304"/>
            <a:ext cx="1755576" cy="1584484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idx="11" hasCustomPrompt="1"/>
          </p:nvPr>
        </p:nvSpPr>
        <p:spPr>
          <a:xfrm>
            <a:off x="2649749" y="1188304"/>
            <a:ext cx="1755576" cy="1584484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idx="12" hasCustomPrompt="1"/>
          </p:nvPr>
        </p:nvSpPr>
        <p:spPr>
          <a:xfrm>
            <a:off x="4767509" y="1188304"/>
            <a:ext cx="1755576" cy="1584484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idx="13" hasCustomPrompt="1"/>
          </p:nvPr>
        </p:nvSpPr>
        <p:spPr>
          <a:xfrm>
            <a:off x="6885269" y="1188304"/>
            <a:ext cx="1755576" cy="1584484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41" name="Freeform: Shape 40"/>
          <p:cNvSpPr/>
          <p:nvPr userDrawn="1"/>
        </p:nvSpPr>
        <p:spPr>
          <a:xfrm>
            <a:off x="0" y="4610653"/>
            <a:ext cx="9144000" cy="541818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0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42" name="Freeform: Shape 41"/>
          <p:cNvSpPr/>
          <p:nvPr userDrawn="1"/>
        </p:nvSpPr>
        <p:spPr>
          <a:xfrm flipH="1">
            <a:off x="0" y="4786347"/>
            <a:ext cx="9144000" cy="366124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0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3574147" y="0"/>
            <a:ext cx="4753061" cy="5142380"/>
          </a:xfrm>
          <a:custGeom>
            <a:avLst/>
            <a:gdLst>
              <a:gd name="connsiteX0" fmla="*/ 2415079 w 6337415"/>
              <a:gd name="connsiteY0" fmla="*/ 0 h 6856506"/>
              <a:gd name="connsiteX1" fmla="*/ 5187972 w 6337415"/>
              <a:gd name="connsiteY1" fmla="*/ 0 h 6856506"/>
              <a:gd name="connsiteX2" fmla="*/ 6072084 w 6337415"/>
              <a:gd name="connsiteY2" fmla="*/ 513156 h 6856506"/>
              <a:gd name="connsiteX3" fmla="*/ 6337415 w 6337415"/>
              <a:gd name="connsiteY3" fmla="*/ 972315 h 6856506"/>
              <a:gd name="connsiteX4" fmla="*/ 6337415 w 6337415"/>
              <a:gd name="connsiteY4" fmla="*/ 5884192 h 6856506"/>
              <a:gd name="connsiteX5" fmla="*/ 6072084 w 6337415"/>
              <a:gd name="connsiteY5" fmla="*/ 6343350 h 6856506"/>
              <a:gd name="connsiteX6" fmla="*/ 5184883 w 6337415"/>
              <a:gd name="connsiteY6" fmla="*/ 6856506 h 6856506"/>
              <a:gd name="connsiteX7" fmla="*/ 2411986 w 6337415"/>
              <a:gd name="connsiteY7" fmla="*/ 6856506 h 6856506"/>
              <a:gd name="connsiteX8" fmla="*/ 1524785 w 6337415"/>
              <a:gd name="connsiteY8" fmla="*/ 6343350 h 6856506"/>
              <a:gd name="connsiteX9" fmla="*/ 136790 w 6337415"/>
              <a:gd name="connsiteY9" fmla="*/ 3941411 h 6856506"/>
              <a:gd name="connsiteX10" fmla="*/ 136790 w 6337415"/>
              <a:gd name="connsiteY10" fmla="*/ 2915099 h 6856506"/>
              <a:gd name="connsiteX11" fmla="*/ 1524785 w 6337415"/>
              <a:gd name="connsiteY11" fmla="*/ 513156 h 6856506"/>
              <a:gd name="connsiteX12" fmla="*/ 2415079 w 6337415"/>
              <a:gd name="connsiteY12" fmla="*/ 0 h 685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37415" h="6856506">
                <a:moveTo>
                  <a:pt x="2415079" y="0"/>
                </a:moveTo>
                <a:lnTo>
                  <a:pt x="5187972" y="0"/>
                </a:lnTo>
                <a:cubicBezTo>
                  <a:pt x="5555839" y="0"/>
                  <a:pt x="5892789" y="194754"/>
                  <a:pt x="6072084" y="513156"/>
                </a:cubicBezTo>
                <a:lnTo>
                  <a:pt x="6337415" y="972315"/>
                </a:lnTo>
                <a:lnTo>
                  <a:pt x="6337415" y="5884192"/>
                </a:lnTo>
                <a:lnTo>
                  <a:pt x="6072084" y="6343350"/>
                </a:lnTo>
                <a:cubicBezTo>
                  <a:pt x="5889699" y="6661756"/>
                  <a:pt x="5552745" y="6856506"/>
                  <a:pt x="5184883" y="6856506"/>
                </a:cubicBezTo>
                <a:lnTo>
                  <a:pt x="2411986" y="6856506"/>
                </a:lnTo>
                <a:cubicBezTo>
                  <a:pt x="2047213" y="6856506"/>
                  <a:pt x="1707170" y="6661756"/>
                  <a:pt x="1524785" y="6343350"/>
                </a:cubicBezTo>
                <a:lnTo>
                  <a:pt x="136790" y="3941411"/>
                </a:lnTo>
                <a:cubicBezTo>
                  <a:pt x="-45596" y="3623005"/>
                  <a:pt x="-45596" y="3233501"/>
                  <a:pt x="136790" y="2915099"/>
                </a:cubicBezTo>
                <a:lnTo>
                  <a:pt x="1524785" y="513156"/>
                </a:lnTo>
                <a:cubicBezTo>
                  <a:pt x="1707170" y="194754"/>
                  <a:pt x="2047213" y="0"/>
                  <a:pt x="2415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4" name="Freeform: Shape 3"/>
          <p:cNvSpPr/>
          <p:nvPr userDrawn="1"/>
        </p:nvSpPr>
        <p:spPr>
          <a:xfrm>
            <a:off x="3814306" y="0"/>
            <a:ext cx="4512902" cy="5142380"/>
          </a:xfrm>
          <a:custGeom>
            <a:avLst/>
            <a:gdLst>
              <a:gd name="connsiteX0" fmla="*/ 2415079 w 6017203"/>
              <a:gd name="connsiteY0" fmla="*/ 0 h 6856506"/>
              <a:gd name="connsiteX1" fmla="*/ 5187972 w 6017203"/>
              <a:gd name="connsiteY1" fmla="*/ 0 h 6856506"/>
              <a:gd name="connsiteX2" fmla="*/ 5997706 w 6017203"/>
              <a:gd name="connsiteY2" fmla="*/ 399690 h 6856506"/>
              <a:gd name="connsiteX3" fmla="*/ 6017203 w 6017203"/>
              <a:gd name="connsiteY3" fmla="*/ 429434 h 6856506"/>
              <a:gd name="connsiteX4" fmla="*/ 6017203 w 6017203"/>
              <a:gd name="connsiteY4" fmla="*/ 6425941 h 6856506"/>
              <a:gd name="connsiteX5" fmla="*/ 5996686 w 6017203"/>
              <a:gd name="connsiteY5" fmla="*/ 6456817 h 6856506"/>
              <a:gd name="connsiteX6" fmla="*/ 5184883 w 6017203"/>
              <a:gd name="connsiteY6" fmla="*/ 6856506 h 6856506"/>
              <a:gd name="connsiteX7" fmla="*/ 2411986 w 6017203"/>
              <a:gd name="connsiteY7" fmla="*/ 6856506 h 6856506"/>
              <a:gd name="connsiteX8" fmla="*/ 1524785 w 6017203"/>
              <a:gd name="connsiteY8" fmla="*/ 6343350 h 6856506"/>
              <a:gd name="connsiteX9" fmla="*/ 136790 w 6017203"/>
              <a:gd name="connsiteY9" fmla="*/ 3941411 h 6856506"/>
              <a:gd name="connsiteX10" fmla="*/ 136790 w 6017203"/>
              <a:gd name="connsiteY10" fmla="*/ 2915099 h 6856506"/>
              <a:gd name="connsiteX11" fmla="*/ 1524785 w 6017203"/>
              <a:gd name="connsiteY11" fmla="*/ 513156 h 6856506"/>
              <a:gd name="connsiteX12" fmla="*/ 2415079 w 6017203"/>
              <a:gd name="connsiteY12" fmla="*/ 0 h 685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17203" h="6856506">
                <a:moveTo>
                  <a:pt x="2415079" y="0"/>
                </a:moveTo>
                <a:lnTo>
                  <a:pt x="5187972" y="0"/>
                </a:lnTo>
                <a:cubicBezTo>
                  <a:pt x="5509856" y="0"/>
                  <a:pt x="5808068" y="149109"/>
                  <a:pt x="5997706" y="399690"/>
                </a:cubicBezTo>
                <a:lnTo>
                  <a:pt x="6017203" y="429434"/>
                </a:lnTo>
                <a:lnTo>
                  <a:pt x="6017203" y="6425941"/>
                </a:lnTo>
                <a:lnTo>
                  <a:pt x="5996686" y="6456817"/>
                </a:lnTo>
                <a:cubicBezTo>
                  <a:pt x="5804978" y="6707401"/>
                  <a:pt x="5506762" y="6856506"/>
                  <a:pt x="5184883" y="6856506"/>
                </a:cubicBezTo>
                <a:lnTo>
                  <a:pt x="2411986" y="6856506"/>
                </a:lnTo>
                <a:cubicBezTo>
                  <a:pt x="2047213" y="6856506"/>
                  <a:pt x="1707170" y="6661756"/>
                  <a:pt x="1524785" y="6343350"/>
                </a:cubicBezTo>
                <a:lnTo>
                  <a:pt x="136790" y="3941411"/>
                </a:lnTo>
                <a:cubicBezTo>
                  <a:pt x="-45596" y="3623005"/>
                  <a:pt x="-45596" y="3233501"/>
                  <a:pt x="136790" y="2915099"/>
                </a:cubicBezTo>
                <a:lnTo>
                  <a:pt x="1524785" y="513156"/>
                </a:lnTo>
                <a:cubicBezTo>
                  <a:pt x="1707170" y="194754"/>
                  <a:pt x="2047213" y="0"/>
                  <a:pt x="2415079" y="0"/>
                </a:cubicBezTo>
                <a:close/>
              </a:path>
            </a:pathLst>
          </a:custGeom>
          <a:solidFill>
            <a:schemeClr val="accent2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2" name="Picture Placeholder 61"/>
          <p:cNvSpPr>
            <a:spLocks noGrp="1"/>
          </p:cNvSpPr>
          <p:nvPr>
            <p:ph type="pic" idx="1" hasCustomPrompt="1"/>
          </p:nvPr>
        </p:nvSpPr>
        <p:spPr>
          <a:xfrm>
            <a:off x="4508763" y="1"/>
            <a:ext cx="4635238" cy="5142374"/>
          </a:xfrm>
          <a:custGeom>
            <a:avLst/>
            <a:gdLst>
              <a:gd name="connsiteX0" fmla="*/ 2415079 w 6180317"/>
              <a:gd name="connsiteY0" fmla="*/ 0 h 6856499"/>
              <a:gd name="connsiteX1" fmla="*/ 6180317 w 6180317"/>
              <a:gd name="connsiteY1" fmla="*/ 1 h 6856499"/>
              <a:gd name="connsiteX2" fmla="*/ 6180317 w 6180317"/>
              <a:gd name="connsiteY2" fmla="*/ 6856499 h 6856499"/>
              <a:gd name="connsiteX3" fmla="*/ 2411986 w 6180317"/>
              <a:gd name="connsiteY3" fmla="*/ 6856498 h 6856499"/>
              <a:gd name="connsiteX4" fmla="*/ 1524785 w 6180317"/>
              <a:gd name="connsiteY4" fmla="*/ 6343343 h 6856499"/>
              <a:gd name="connsiteX5" fmla="*/ 136790 w 6180317"/>
              <a:gd name="connsiteY5" fmla="*/ 3941406 h 6856499"/>
              <a:gd name="connsiteX6" fmla="*/ 136790 w 6180317"/>
              <a:gd name="connsiteY6" fmla="*/ 2915095 h 6856499"/>
              <a:gd name="connsiteX7" fmla="*/ 1524785 w 6180317"/>
              <a:gd name="connsiteY7" fmla="*/ 513155 h 6856499"/>
              <a:gd name="connsiteX8" fmla="*/ 2415079 w 6180317"/>
              <a:gd name="connsiteY8" fmla="*/ 0 h 685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80317" h="6856499">
                <a:moveTo>
                  <a:pt x="2415079" y="0"/>
                </a:moveTo>
                <a:lnTo>
                  <a:pt x="6180317" y="1"/>
                </a:lnTo>
                <a:lnTo>
                  <a:pt x="6180317" y="6856499"/>
                </a:lnTo>
                <a:lnTo>
                  <a:pt x="2411986" y="6856498"/>
                </a:lnTo>
                <a:cubicBezTo>
                  <a:pt x="2047213" y="6856498"/>
                  <a:pt x="1707170" y="6661748"/>
                  <a:pt x="1524785" y="6343343"/>
                </a:cubicBezTo>
                <a:lnTo>
                  <a:pt x="136790" y="3941406"/>
                </a:lnTo>
                <a:cubicBezTo>
                  <a:pt x="-45596" y="3623001"/>
                  <a:pt x="-45596" y="3233498"/>
                  <a:pt x="136790" y="2915095"/>
                </a:cubicBezTo>
                <a:lnTo>
                  <a:pt x="1524785" y="513155"/>
                </a:lnTo>
                <a:cubicBezTo>
                  <a:pt x="1707170" y="194753"/>
                  <a:pt x="2047213" y="0"/>
                  <a:pt x="2415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marL="0" indent="0" algn="ctr">
              <a:buNone/>
              <a:defRPr lang="ko-KR" altLang="en-US" sz="2025" dirty="0"/>
            </a:lvl1pPr>
          </a:lstStyle>
          <a:p>
            <a:pPr marL="0" lvl="0" algn="ctr"/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585226" cy="5143500"/>
          </a:xfrm>
          <a:custGeom>
            <a:avLst/>
            <a:gdLst>
              <a:gd name="connsiteX0" fmla="*/ 0 w 3658111"/>
              <a:gd name="connsiteY0" fmla="*/ 0 h 6858000"/>
              <a:gd name="connsiteX1" fmla="*/ 3658111 w 3658111"/>
              <a:gd name="connsiteY1" fmla="*/ 0 h 6858000"/>
              <a:gd name="connsiteX2" fmla="*/ 3658111 w 3658111"/>
              <a:gd name="connsiteY2" fmla="*/ 6858000 h 6858000"/>
              <a:gd name="connsiteX3" fmla="*/ 0 w 3658111"/>
              <a:gd name="connsiteY3" fmla="*/ 6858000 h 6858000"/>
              <a:gd name="connsiteX4" fmla="*/ 0 w 3658111"/>
              <a:gd name="connsiteY4" fmla="*/ 0 h 6858000"/>
              <a:gd name="connsiteX0-1" fmla="*/ 0 w 6113634"/>
              <a:gd name="connsiteY0-2" fmla="*/ 0 h 6878548"/>
              <a:gd name="connsiteX1-3" fmla="*/ 3658111 w 6113634"/>
              <a:gd name="connsiteY1-4" fmla="*/ 0 h 6878548"/>
              <a:gd name="connsiteX2-5" fmla="*/ 6113634 w 6113634"/>
              <a:gd name="connsiteY2-6" fmla="*/ 6878548 h 6878548"/>
              <a:gd name="connsiteX3-7" fmla="*/ 0 w 6113634"/>
              <a:gd name="connsiteY3-8" fmla="*/ 6858000 h 6878548"/>
              <a:gd name="connsiteX4-9" fmla="*/ 0 w 6113634"/>
              <a:gd name="connsiteY4-10" fmla="*/ 0 h 68785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113634" h="6878548">
                <a:moveTo>
                  <a:pt x="0" y="0"/>
                </a:moveTo>
                <a:lnTo>
                  <a:pt x="3658111" y="0"/>
                </a:lnTo>
                <a:lnTo>
                  <a:pt x="6113634" y="6878548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9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 hasCustomPrompt="1"/>
          </p:nvPr>
        </p:nvSpPr>
        <p:spPr>
          <a:xfrm>
            <a:off x="-1" y="1"/>
            <a:ext cx="6943725" cy="4230235"/>
          </a:xfrm>
          <a:custGeom>
            <a:avLst/>
            <a:gdLst>
              <a:gd name="connsiteX0" fmla="*/ 0 w 9258300"/>
              <a:gd name="connsiteY0" fmla="*/ 0 h 5640313"/>
              <a:gd name="connsiteX1" fmla="*/ 7013091 w 9258300"/>
              <a:gd name="connsiteY1" fmla="*/ 0 h 5640313"/>
              <a:gd name="connsiteX2" fmla="*/ 7324470 w 9258300"/>
              <a:gd name="connsiteY2" fmla="*/ 37023 h 5640313"/>
              <a:gd name="connsiteX3" fmla="*/ 8868075 w 9258300"/>
              <a:gd name="connsiteY3" fmla="*/ 500361 h 5640313"/>
              <a:gd name="connsiteX4" fmla="*/ 8997708 w 9258300"/>
              <a:gd name="connsiteY4" fmla="*/ 601188 h 5640313"/>
              <a:gd name="connsiteX5" fmla="*/ 9172240 w 9258300"/>
              <a:gd name="connsiteY5" fmla="*/ 811026 h 5640313"/>
              <a:gd name="connsiteX6" fmla="*/ 9227368 w 9258300"/>
              <a:gd name="connsiteY6" fmla="*/ 921522 h 5640313"/>
              <a:gd name="connsiteX7" fmla="*/ 9258300 w 9258300"/>
              <a:gd name="connsiteY7" fmla="*/ 1095376 h 5640313"/>
              <a:gd name="connsiteX8" fmla="*/ 383700 w 9258300"/>
              <a:gd name="connsiteY8" fmla="*/ 5404804 h 5640313"/>
              <a:gd name="connsiteX9" fmla="*/ 0 w 9258300"/>
              <a:gd name="connsiteY9" fmla="*/ 5640313 h 564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58300" h="5640313">
                <a:moveTo>
                  <a:pt x="0" y="0"/>
                </a:moveTo>
                <a:lnTo>
                  <a:pt x="7013091" y="0"/>
                </a:lnTo>
                <a:lnTo>
                  <a:pt x="7324470" y="37023"/>
                </a:lnTo>
                <a:cubicBezTo>
                  <a:pt x="7947501" y="121817"/>
                  <a:pt x="8511930" y="266553"/>
                  <a:pt x="8868075" y="500361"/>
                </a:cubicBezTo>
                <a:lnTo>
                  <a:pt x="8997708" y="601188"/>
                </a:lnTo>
                <a:lnTo>
                  <a:pt x="9172240" y="811026"/>
                </a:lnTo>
                <a:lnTo>
                  <a:pt x="9227368" y="921522"/>
                </a:lnTo>
                <a:cubicBezTo>
                  <a:pt x="9245774" y="976549"/>
                  <a:pt x="9256316" y="1034456"/>
                  <a:pt x="9258300" y="1095376"/>
                </a:cubicBezTo>
                <a:cubicBezTo>
                  <a:pt x="9258299" y="2714776"/>
                  <a:pt x="4656211" y="2868181"/>
                  <a:pt x="383700" y="5404804"/>
                </a:cubicBezTo>
                <a:lnTo>
                  <a:pt x="0" y="56403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9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3"/>
          <p:cNvSpPr>
            <a:spLocks noGrp="1"/>
          </p:cNvSpPr>
          <p:nvPr>
            <p:ph type="pic" idx="1" hasCustomPrompt="1"/>
          </p:nvPr>
        </p:nvSpPr>
        <p:spPr>
          <a:xfrm>
            <a:off x="4008424" y="98075"/>
            <a:ext cx="5068880" cy="4947351"/>
          </a:xfrm>
          <a:custGeom>
            <a:avLst/>
            <a:gdLst>
              <a:gd name="connsiteX0" fmla="*/ 4271471 w 6758506"/>
              <a:gd name="connsiteY0" fmla="*/ 0 h 6596467"/>
              <a:gd name="connsiteX1" fmla="*/ 4351667 w 6758506"/>
              <a:gd name="connsiteY1" fmla="*/ 113994 h 6596467"/>
              <a:gd name="connsiteX2" fmla="*/ 4275691 w 6758506"/>
              <a:gd name="connsiteY2" fmla="*/ 417977 h 6596467"/>
              <a:gd name="connsiteX3" fmla="*/ 4225042 w 6758506"/>
              <a:gd name="connsiteY3" fmla="*/ 451753 h 6596467"/>
              <a:gd name="connsiteX4" fmla="*/ 4212379 w 6758506"/>
              <a:gd name="connsiteY4" fmla="*/ 396867 h 6596467"/>
              <a:gd name="connsiteX5" fmla="*/ 4220821 w 6758506"/>
              <a:gd name="connsiteY5" fmla="*/ 337759 h 6596467"/>
              <a:gd name="connsiteX6" fmla="*/ 4106859 w 6758506"/>
              <a:gd name="connsiteY6" fmla="*/ 557302 h 6596467"/>
              <a:gd name="connsiteX7" fmla="*/ 4165949 w 6758506"/>
              <a:gd name="connsiteY7" fmla="*/ 481307 h 6596467"/>
              <a:gd name="connsiteX8" fmla="*/ 4195495 w 6758506"/>
              <a:gd name="connsiteY8" fmla="*/ 464419 h 6596467"/>
              <a:gd name="connsiteX9" fmla="*/ 4229262 w 6758506"/>
              <a:gd name="connsiteY9" fmla="*/ 493972 h 6596467"/>
              <a:gd name="connsiteX10" fmla="*/ 4208158 w 6758506"/>
              <a:gd name="connsiteY10" fmla="*/ 515083 h 6596467"/>
              <a:gd name="connsiteX11" fmla="*/ 4191275 w 6758506"/>
              <a:gd name="connsiteY11" fmla="*/ 553079 h 6596467"/>
              <a:gd name="connsiteX12" fmla="*/ 4195495 w 6758506"/>
              <a:gd name="connsiteY12" fmla="*/ 650185 h 6596467"/>
              <a:gd name="connsiteX13" fmla="*/ 4161729 w 6758506"/>
              <a:gd name="connsiteY13" fmla="*/ 667074 h 6596467"/>
              <a:gd name="connsiteX14" fmla="*/ 4140625 w 6758506"/>
              <a:gd name="connsiteY14" fmla="*/ 688184 h 6596467"/>
              <a:gd name="connsiteX15" fmla="*/ 4187055 w 6758506"/>
              <a:gd name="connsiteY15" fmla="*/ 789510 h 6596467"/>
              <a:gd name="connsiteX16" fmla="*/ 4195495 w 6758506"/>
              <a:gd name="connsiteY16" fmla="*/ 793733 h 6596467"/>
              <a:gd name="connsiteX17" fmla="*/ 4199718 w 6758506"/>
              <a:gd name="connsiteY17" fmla="*/ 747291 h 6596467"/>
              <a:gd name="connsiteX18" fmla="*/ 4220821 w 6758506"/>
              <a:gd name="connsiteY18" fmla="*/ 721960 h 6596467"/>
              <a:gd name="connsiteX19" fmla="*/ 4237705 w 6758506"/>
              <a:gd name="connsiteY19" fmla="*/ 743069 h 6596467"/>
              <a:gd name="connsiteX20" fmla="*/ 4220821 w 6758506"/>
              <a:gd name="connsiteY20" fmla="*/ 903504 h 6596467"/>
              <a:gd name="connsiteX21" fmla="*/ 4330561 w 6758506"/>
              <a:gd name="connsiteY21" fmla="*/ 810621 h 6596467"/>
              <a:gd name="connsiteX22" fmla="*/ 4339004 w 6758506"/>
              <a:gd name="connsiteY22" fmla="*/ 785290 h 6596467"/>
              <a:gd name="connsiteX23" fmla="*/ 4385434 w 6758506"/>
              <a:gd name="connsiteY23" fmla="*/ 675519 h 6596467"/>
              <a:gd name="connsiteX24" fmla="*/ 4562707 w 6758506"/>
              <a:gd name="connsiteY24" fmla="*/ 531971 h 6596467"/>
              <a:gd name="connsiteX25" fmla="*/ 4626019 w 6758506"/>
              <a:gd name="connsiteY25" fmla="*/ 548859 h 6596467"/>
              <a:gd name="connsiteX26" fmla="*/ 4672449 w 6758506"/>
              <a:gd name="connsiteY26" fmla="*/ 709292 h 6596467"/>
              <a:gd name="connsiteX27" fmla="*/ 4710435 w 6758506"/>
              <a:gd name="connsiteY27" fmla="*/ 781068 h 6596467"/>
              <a:gd name="connsiteX28" fmla="*/ 4718878 w 6758506"/>
              <a:gd name="connsiteY28" fmla="*/ 882396 h 6596467"/>
              <a:gd name="connsiteX29" fmla="*/ 4710435 w 6758506"/>
              <a:gd name="connsiteY29" fmla="*/ 962611 h 6596467"/>
              <a:gd name="connsiteX30" fmla="*/ 4799074 w 6758506"/>
              <a:gd name="connsiteY30" fmla="*/ 941503 h 6596467"/>
              <a:gd name="connsiteX31" fmla="*/ 4997451 w 6758506"/>
              <a:gd name="connsiteY31" fmla="*/ 793733 h 6596467"/>
              <a:gd name="connsiteX32" fmla="*/ 5048100 w 6758506"/>
              <a:gd name="connsiteY32" fmla="*/ 810621 h 6596467"/>
              <a:gd name="connsiteX33" fmla="*/ 5064983 w 6758506"/>
              <a:gd name="connsiteY33" fmla="*/ 835952 h 6596467"/>
              <a:gd name="connsiteX34" fmla="*/ 5073427 w 6758506"/>
              <a:gd name="connsiteY34" fmla="*/ 954169 h 6596467"/>
              <a:gd name="connsiteX35" fmla="*/ 4887711 w 6758506"/>
              <a:gd name="connsiteY35" fmla="*/ 1063940 h 6596467"/>
              <a:gd name="connsiteX36" fmla="*/ 4862385 w 6758506"/>
              <a:gd name="connsiteY36" fmla="*/ 1101939 h 6596467"/>
              <a:gd name="connsiteX37" fmla="*/ 4790631 w 6758506"/>
              <a:gd name="connsiteY37" fmla="*/ 1131492 h 6596467"/>
              <a:gd name="connsiteX38" fmla="*/ 4756865 w 6758506"/>
              <a:gd name="connsiteY38" fmla="*/ 1131492 h 6596467"/>
              <a:gd name="connsiteX39" fmla="*/ 4761085 w 6758506"/>
              <a:gd name="connsiteY39" fmla="*/ 1161046 h 6596467"/>
              <a:gd name="connsiteX40" fmla="*/ 4756865 w 6758506"/>
              <a:gd name="connsiteY40" fmla="*/ 1199045 h 6596467"/>
              <a:gd name="connsiteX41" fmla="*/ 4765305 w 6758506"/>
              <a:gd name="connsiteY41" fmla="*/ 1237041 h 6596467"/>
              <a:gd name="connsiteX42" fmla="*/ 4697772 w 6758506"/>
              <a:gd name="connsiteY42" fmla="*/ 1304593 h 6596467"/>
              <a:gd name="connsiteX43" fmla="*/ 4693552 w 6758506"/>
              <a:gd name="connsiteY43" fmla="*/ 1359480 h 6596467"/>
              <a:gd name="connsiteX44" fmla="*/ 4773748 w 6758506"/>
              <a:gd name="connsiteY44" fmla="*/ 1372146 h 6596467"/>
              <a:gd name="connsiteX45" fmla="*/ 4866607 w 6758506"/>
              <a:gd name="connsiteY45" fmla="*/ 1308816 h 6596467"/>
              <a:gd name="connsiteX46" fmla="*/ 4997451 w 6758506"/>
              <a:gd name="connsiteY46" fmla="*/ 1177934 h 6596467"/>
              <a:gd name="connsiteX47" fmla="*/ 5170505 w 6758506"/>
              <a:gd name="connsiteY47" fmla="*/ 1025944 h 6596467"/>
              <a:gd name="connsiteX48" fmla="*/ 5208493 w 6758506"/>
              <a:gd name="connsiteY48" fmla="*/ 1017498 h 6596467"/>
              <a:gd name="connsiteX49" fmla="*/ 5242259 w 6758506"/>
              <a:gd name="connsiteY49" fmla="*/ 979500 h 6596467"/>
              <a:gd name="connsiteX50" fmla="*/ 5259142 w 6758506"/>
              <a:gd name="connsiteY50" fmla="*/ 954169 h 6596467"/>
              <a:gd name="connsiteX51" fmla="*/ 5440637 w 6758506"/>
              <a:gd name="connsiteY51" fmla="*/ 810621 h 6596467"/>
              <a:gd name="connsiteX52" fmla="*/ 5693886 w 6758506"/>
              <a:gd name="connsiteY52" fmla="*/ 595301 h 6596467"/>
              <a:gd name="connsiteX53" fmla="*/ 5740315 w 6758506"/>
              <a:gd name="connsiteY53" fmla="*/ 565745 h 6596467"/>
              <a:gd name="connsiteX54" fmla="*/ 5778303 w 6758506"/>
              <a:gd name="connsiteY54" fmla="*/ 620632 h 6596467"/>
              <a:gd name="connsiteX55" fmla="*/ 5795185 w 6758506"/>
              <a:gd name="connsiteY55" fmla="*/ 751514 h 6596467"/>
              <a:gd name="connsiteX56" fmla="*/ 5731873 w 6758506"/>
              <a:gd name="connsiteY56" fmla="*/ 848620 h 6596467"/>
              <a:gd name="connsiteX57" fmla="*/ 5698107 w 6758506"/>
              <a:gd name="connsiteY57" fmla="*/ 869728 h 6596467"/>
              <a:gd name="connsiteX58" fmla="*/ 5609470 w 6758506"/>
              <a:gd name="connsiteY58" fmla="*/ 924615 h 6596467"/>
              <a:gd name="connsiteX59" fmla="*/ 5605249 w 6758506"/>
              <a:gd name="connsiteY59" fmla="*/ 979500 h 6596467"/>
              <a:gd name="connsiteX60" fmla="*/ 5609470 w 6758506"/>
              <a:gd name="connsiteY60" fmla="*/ 1009055 h 6596467"/>
              <a:gd name="connsiteX61" fmla="*/ 5575703 w 6758506"/>
              <a:gd name="connsiteY61" fmla="*/ 1004833 h 6596467"/>
              <a:gd name="connsiteX62" fmla="*/ 5512391 w 6758506"/>
              <a:gd name="connsiteY62" fmla="*/ 1025944 h 6596467"/>
              <a:gd name="connsiteX63" fmla="*/ 5373105 w 6758506"/>
              <a:gd name="connsiteY63" fmla="*/ 1232818 h 6596467"/>
              <a:gd name="connsiteX64" fmla="*/ 5322455 w 6758506"/>
              <a:gd name="connsiteY64" fmla="*/ 1329924 h 6596467"/>
              <a:gd name="connsiteX65" fmla="*/ 5330895 w 6758506"/>
              <a:gd name="connsiteY65" fmla="*/ 1351035 h 6596467"/>
              <a:gd name="connsiteX66" fmla="*/ 5381545 w 6758506"/>
              <a:gd name="connsiteY66" fmla="*/ 1359480 h 6596467"/>
              <a:gd name="connsiteX67" fmla="*/ 5402651 w 6758506"/>
              <a:gd name="connsiteY67" fmla="*/ 1329924 h 6596467"/>
              <a:gd name="connsiteX68" fmla="*/ 5427975 w 6758506"/>
              <a:gd name="connsiteY68" fmla="*/ 1275040 h 6596467"/>
              <a:gd name="connsiteX69" fmla="*/ 5601029 w 6758506"/>
              <a:gd name="connsiteY69" fmla="*/ 1131492 h 6596467"/>
              <a:gd name="connsiteX70" fmla="*/ 5647457 w 6758506"/>
              <a:gd name="connsiteY70" fmla="*/ 1123047 h 6596467"/>
              <a:gd name="connsiteX71" fmla="*/ 5723433 w 6758506"/>
              <a:gd name="connsiteY71" fmla="*/ 1097716 h 6596467"/>
              <a:gd name="connsiteX72" fmla="*/ 5820511 w 6758506"/>
              <a:gd name="connsiteY72" fmla="*/ 1101939 h 6596467"/>
              <a:gd name="connsiteX73" fmla="*/ 5850058 w 6758506"/>
              <a:gd name="connsiteY73" fmla="*/ 1101939 h 6596467"/>
              <a:gd name="connsiteX74" fmla="*/ 5972461 w 6758506"/>
              <a:gd name="connsiteY74" fmla="*/ 996388 h 6596467"/>
              <a:gd name="connsiteX75" fmla="*/ 6213047 w 6758506"/>
              <a:gd name="connsiteY75" fmla="*/ 768402 h 6596467"/>
              <a:gd name="connsiteX76" fmla="*/ 6390322 w 6758506"/>
              <a:gd name="connsiteY76" fmla="*/ 620632 h 6596467"/>
              <a:gd name="connsiteX77" fmla="*/ 6424089 w 6758506"/>
              <a:gd name="connsiteY77" fmla="*/ 569968 h 6596467"/>
              <a:gd name="connsiteX78" fmla="*/ 6487401 w 6758506"/>
              <a:gd name="connsiteY78" fmla="*/ 527749 h 6596467"/>
              <a:gd name="connsiteX79" fmla="*/ 6512725 w 6758506"/>
              <a:gd name="connsiteY79" fmla="*/ 510861 h 6596467"/>
              <a:gd name="connsiteX80" fmla="*/ 6567597 w 6758506"/>
              <a:gd name="connsiteY80" fmla="*/ 409532 h 6596467"/>
              <a:gd name="connsiteX81" fmla="*/ 6630910 w 6758506"/>
              <a:gd name="connsiteY81" fmla="*/ 354648 h 6596467"/>
              <a:gd name="connsiteX82" fmla="*/ 6694221 w 6758506"/>
              <a:gd name="connsiteY82" fmla="*/ 384201 h 6596467"/>
              <a:gd name="connsiteX83" fmla="*/ 6706883 w 6758506"/>
              <a:gd name="connsiteY83" fmla="*/ 413755 h 6596467"/>
              <a:gd name="connsiteX84" fmla="*/ 6744870 w 6758506"/>
              <a:gd name="connsiteY84" fmla="*/ 519303 h 6596467"/>
              <a:gd name="connsiteX85" fmla="*/ 6576037 w 6758506"/>
              <a:gd name="connsiteY85" fmla="*/ 721960 h 6596467"/>
              <a:gd name="connsiteX86" fmla="*/ 6525388 w 6758506"/>
              <a:gd name="connsiteY86" fmla="*/ 768402 h 6596467"/>
              <a:gd name="connsiteX87" fmla="*/ 6343893 w 6758506"/>
              <a:gd name="connsiteY87" fmla="*/ 1021721 h 6596467"/>
              <a:gd name="connsiteX88" fmla="*/ 6293243 w 6758506"/>
              <a:gd name="connsiteY88" fmla="*/ 1165269 h 6596467"/>
              <a:gd name="connsiteX89" fmla="*/ 6267919 w 6758506"/>
              <a:gd name="connsiteY89" fmla="*/ 1224376 h 6596467"/>
              <a:gd name="connsiteX90" fmla="*/ 6263697 w 6758506"/>
              <a:gd name="connsiteY90" fmla="*/ 1245486 h 6596467"/>
              <a:gd name="connsiteX91" fmla="*/ 6284802 w 6758506"/>
              <a:gd name="connsiteY91" fmla="*/ 1245486 h 6596467"/>
              <a:gd name="connsiteX92" fmla="*/ 6436751 w 6758506"/>
              <a:gd name="connsiteY92" fmla="*/ 1110382 h 6596467"/>
              <a:gd name="connsiteX93" fmla="*/ 6618247 w 6758506"/>
              <a:gd name="connsiteY93" fmla="*/ 869728 h 6596467"/>
              <a:gd name="connsiteX94" fmla="*/ 6626687 w 6758506"/>
              <a:gd name="connsiteY94" fmla="*/ 857063 h 6596467"/>
              <a:gd name="connsiteX95" fmla="*/ 6694221 w 6758506"/>
              <a:gd name="connsiteY95" fmla="*/ 827509 h 6596467"/>
              <a:gd name="connsiteX96" fmla="*/ 6698443 w 6758506"/>
              <a:gd name="connsiteY96" fmla="*/ 903504 h 6596467"/>
              <a:gd name="connsiteX97" fmla="*/ 6639351 w 6758506"/>
              <a:gd name="connsiteY97" fmla="*/ 1000610 h 6596467"/>
              <a:gd name="connsiteX98" fmla="*/ 6491621 w 6758506"/>
              <a:gd name="connsiteY98" fmla="*/ 1220153 h 6596467"/>
              <a:gd name="connsiteX99" fmla="*/ 6487401 w 6758506"/>
              <a:gd name="connsiteY99" fmla="*/ 1300371 h 6596467"/>
              <a:gd name="connsiteX100" fmla="*/ 6525388 w 6758506"/>
              <a:gd name="connsiteY100" fmla="*/ 1367923 h 6596467"/>
              <a:gd name="connsiteX101" fmla="*/ 6533831 w 6758506"/>
              <a:gd name="connsiteY101" fmla="*/ 1422810 h 6596467"/>
              <a:gd name="connsiteX102" fmla="*/ 6495841 w 6758506"/>
              <a:gd name="connsiteY102" fmla="*/ 1435475 h 6596467"/>
              <a:gd name="connsiteX103" fmla="*/ 6457855 w 6758506"/>
              <a:gd name="connsiteY103" fmla="*/ 1431253 h 6596467"/>
              <a:gd name="connsiteX104" fmla="*/ 6466297 w 6758506"/>
              <a:gd name="connsiteY104" fmla="*/ 1439696 h 6596467"/>
              <a:gd name="connsiteX105" fmla="*/ 6457855 w 6758506"/>
              <a:gd name="connsiteY105" fmla="*/ 1557912 h 6596467"/>
              <a:gd name="connsiteX106" fmla="*/ 6394542 w 6758506"/>
              <a:gd name="connsiteY106" fmla="*/ 1587466 h 6596467"/>
              <a:gd name="connsiteX107" fmla="*/ 6369219 w 6758506"/>
              <a:gd name="connsiteY107" fmla="*/ 1739458 h 6596467"/>
              <a:gd name="connsiteX108" fmla="*/ 6364998 w 6758506"/>
              <a:gd name="connsiteY108" fmla="*/ 1794343 h 6596467"/>
              <a:gd name="connsiteX109" fmla="*/ 6386101 w 6758506"/>
              <a:gd name="connsiteY109" fmla="*/ 1836562 h 6596467"/>
              <a:gd name="connsiteX110" fmla="*/ 6449415 w 6758506"/>
              <a:gd name="connsiteY110" fmla="*/ 1760567 h 6596467"/>
              <a:gd name="connsiteX111" fmla="*/ 6457855 w 6758506"/>
              <a:gd name="connsiteY111" fmla="*/ 1709903 h 6596467"/>
              <a:gd name="connsiteX112" fmla="*/ 6462075 w 6758506"/>
              <a:gd name="connsiteY112" fmla="*/ 1650796 h 6596467"/>
              <a:gd name="connsiteX113" fmla="*/ 6462075 w 6758506"/>
              <a:gd name="connsiteY113" fmla="*/ 1629685 h 6596467"/>
              <a:gd name="connsiteX114" fmla="*/ 6550714 w 6758506"/>
              <a:gd name="connsiteY114" fmla="*/ 1646573 h 6596467"/>
              <a:gd name="connsiteX115" fmla="*/ 6550714 w 6758506"/>
              <a:gd name="connsiteY115" fmla="*/ 1684572 h 6596467"/>
              <a:gd name="connsiteX116" fmla="*/ 6529608 w 6758506"/>
              <a:gd name="connsiteY116" fmla="*/ 1785900 h 6596467"/>
              <a:gd name="connsiteX117" fmla="*/ 6525388 w 6758506"/>
              <a:gd name="connsiteY117" fmla="*/ 1802788 h 6596467"/>
              <a:gd name="connsiteX118" fmla="*/ 6428309 w 6758506"/>
              <a:gd name="connsiteY118" fmla="*/ 2001220 h 6596467"/>
              <a:gd name="connsiteX119" fmla="*/ 6398765 w 6758506"/>
              <a:gd name="connsiteY119" fmla="*/ 2043439 h 6596467"/>
              <a:gd name="connsiteX120" fmla="*/ 6314346 w 6758506"/>
              <a:gd name="connsiteY120" fmla="*/ 2165879 h 6596467"/>
              <a:gd name="connsiteX121" fmla="*/ 6297463 w 6758506"/>
              <a:gd name="connsiteY121" fmla="*/ 2199655 h 6596467"/>
              <a:gd name="connsiteX122" fmla="*/ 6263697 w 6758506"/>
              <a:gd name="connsiteY122" fmla="*/ 2275650 h 6596467"/>
              <a:gd name="connsiteX123" fmla="*/ 6314346 w 6758506"/>
              <a:gd name="connsiteY123" fmla="*/ 2368533 h 6596467"/>
              <a:gd name="connsiteX124" fmla="*/ 6331229 w 6758506"/>
              <a:gd name="connsiteY124" fmla="*/ 2499415 h 6596467"/>
              <a:gd name="connsiteX125" fmla="*/ 6073761 w 6758506"/>
              <a:gd name="connsiteY125" fmla="*/ 2870948 h 6596467"/>
              <a:gd name="connsiteX126" fmla="*/ 5972461 w 6758506"/>
              <a:gd name="connsiteY126" fmla="*/ 2989165 h 6596467"/>
              <a:gd name="connsiteX127" fmla="*/ 5871161 w 6758506"/>
              <a:gd name="connsiteY127" fmla="*/ 3060938 h 6596467"/>
              <a:gd name="connsiteX128" fmla="*/ 5837395 w 6758506"/>
              <a:gd name="connsiteY128" fmla="*/ 3103159 h 6596467"/>
              <a:gd name="connsiteX129" fmla="*/ 5719213 w 6758506"/>
              <a:gd name="connsiteY129" fmla="*/ 3322702 h 6596467"/>
              <a:gd name="connsiteX130" fmla="*/ 5812069 w 6758506"/>
              <a:gd name="connsiteY130" fmla="*/ 3339590 h 6596467"/>
              <a:gd name="connsiteX131" fmla="*/ 5850058 w 6758506"/>
              <a:gd name="connsiteY131" fmla="*/ 3326924 h 6596467"/>
              <a:gd name="connsiteX132" fmla="*/ 5947135 w 6758506"/>
              <a:gd name="connsiteY132" fmla="*/ 3145378 h 6596467"/>
              <a:gd name="connsiteX133" fmla="*/ 6052657 w 6758506"/>
              <a:gd name="connsiteY133" fmla="*/ 3044049 h 6596467"/>
              <a:gd name="connsiteX134" fmla="*/ 6103307 w 6758506"/>
              <a:gd name="connsiteY134" fmla="*/ 2989165 h 6596467"/>
              <a:gd name="connsiteX135" fmla="*/ 6246813 w 6758506"/>
              <a:gd name="connsiteY135" fmla="*/ 2723181 h 6596467"/>
              <a:gd name="connsiteX136" fmla="*/ 6305905 w 6758506"/>
              <a:gd name="connsiteY136" fmla="*/ 2672516 h 6596467"/>
              <a:gd name="connsiteX137" fmla="*/ 6289023 w 6758506"/>
              <a:gd name="connsiteY137" fmla="*/ 2820287 h 6596467"/>
              <a:gd name="connsiteX138" fmla="*/ 6221489 w 6758506"/>
              <a:gd name="connsiteY138" fmla="*/ 3022941 h 6596467"/>
              <a:gd name="connsiteX139" fmla="*/ 6141293 w 6758506"/>
              <a:gd name="connsiteY139" fmla="*/ 3141155 h 6596467"/>
              <a:gd name="connsiteX140" fmla="*/ 6006227 w 6758506"/>
              <a:gd name="connsiteY140" fmla="*/ 3301591 h 6596467"/>
              <a:gd name="connsiteX141" fmla="*/ 5989344 w 6758506"/>
              <a:gd name="connsiteY141" fmla="*/ 3322702 h 6596467"/>
              <a:gd name="connsiteX142" fmla="*/ 5904928 w 6758506"/>
              <a:gd name="connsiteY142" fmla="*/ 3424028 h 6596467"/>
              <a:gd name="connsiteX143" fmla="*/ 5803629 w 6758506"/>
              <a:gd name="connsiteY143" fmla="*/ 3525356 h 6596467"/>
              <a:gd name="connsiteX144" fmla="*/ 5799409 w 6758506"/>
              <a:gd name="connsiteY144" fmla="*/ 3546467 h 6596467"/>
              <a:gd name="connsiteX145" fmla="*/ 5765642 w 6758506"/>
              <a:gd name="connsiteY145" fmla="*/ 3567575 h 6596467"/>
              <a:gd name="connsiteX146" fmla="*/ 5710769 w 6758506"/>
              <a:gd name="connsiteY146" fmla="*/ 3567575 h 6596467"/>
              <a:gd name="connsiteX147" fmla="*/ 5622133 w 6758506"/>
              <a:gd name="connsiteY147" fmla="*/ 3647793 h 6596467"/>
              <a:gd name="connsiteX148" fmla="*/ 5609470 w 6758506"/>
              <a:gd name="connsiteY148" fmla="*/ 3681569 h 6596467"/>
              <a:gd name="connsiteX149" fmla="*/ 5571483 w 6758506"/>
              <a:gd name="connsiteY149" fmla="*/ 3740679 h 6596467"/>
              <a:gd name="connsiteX150" fmla="*/ 5516613 w 6758506"/>
              <a:gd name="connsiteY150" fmla="*/ 3787120 h 6596467"/>
              <a:gd name="connsiteX151" fmla="*/ 5516613 w 6758506"/>
              <a:gd name="connsiteY151" fmla="*/ 3863116 h 6596467"/>
              <a:gd name="connsiteX152" fmla="*/ 5503951 w 6758506"/>
              <a:gd name="connsiteY152" fmla="*/ 3896892 h 6596467"/>
              <a:gd name="connsiteX153" fmla="*/ 5436417 w 6758506"/>
              <a:gd name="connsiteY153" fmla="*/ 3968664 h 6596467"/>
              <a:gd name="connsiteX154" fmla="*/ 5402651 w 6758506"/>
              <a:gd name="connsiteY154" fmla="*/ 3968664 h 6596467"/>
              <a:gd name="connsiteX155" fmla="*/ 5309791 w 6758506"/>
              <a:gd name="connsiteY155" fmla="*/ 3905335 h 6596467"/>
              <a:gd name="connsiteX156" fmla="*/ 5259142 w 6758506"/>
              <a:gd name="connsiteY156" fmla="*/ 3888446 h 6596467"/>
              <a:gd name="connsiteX157" fmla="*/ 5242259 w 6758506"/>
              <a:gd name="connsiteY157" fmla="*/ 3930668 h 6596467"/>
              <a:gd name="connsiteX158" fmla="*/ 5208493 w 6758506"/>
              <a:gd name="connsiteY158" fmla="*/ 3981330 h 6596467"/>
              <a:gd name="connsiteX159" fmla="*/ 5026997 w 6758506"/>
              <a:gd name="connsiteY159" fmla="*/ 4162876 h 6596467"/>
              <a:gd name="connsiteX160" fmla="*/ 4955243 w 6758506"/>
              <a:gd name="connsiteY160" fmla="*/ 4243094 h 6596467"/>
              <a:gd name="connsiteX161" fmla="*/ 4845501 w 6758506"/>
              <a:gd name="connsiteY161" fmla="*/ 4331755 h 6596467"/>
              <a:gd name="connsiteX162" fmla="*/ 4701995 w 6758506"/>
              <a:gd name="connsiteY162" fmla="*/ 4449971 h 6596467"/>
              <a:gd name="connsiteX163" fmla="*/ 4642903 w 6758506"/>
              <a:gd name="connsiteY163" fmla="*/ 4513301 h 6596467"/>
              <a:gd name="connsiteX164" fmla="*/ 4398094 w 6758506"/>
              <a:gd name="connsiteY164" fmla="*/ 4737066 h 6596467"/>
              <a:gd name="connsiteX165" fmla="*/ 4385434 w 6758506"/>
              <a:gd name="connsiteY165" fmla="*/ 4758175 h 6596467"/>
              <a:gd name="connsiteX166" fmla="*/ 4360108 w 6758506"/>
              <a:gd name="connsiteY166" fmla="*/ 4838392 h 6596467"/>
              <a:gd name="connsiteX167" fmla="*/ 4246145 w 6758506"/>
              <a:gd name="connsiteY167" fmla="*/ 5007273 h 6596467"/>
              <a:gd name="connsiteX168" fmla="*/ 4174392 w 6758506"/>
              <a:gd name="connsiteY168" fmla="*/ 5074823 h 6596467"/>
              <a:gd name="connsiteX169" fmla="*/ 4149066 w 6758506"/>
              <a:gd name="connsiteY169" fmla="*/ 5104379 h 6596467"/>
              <a:gd name="connsiteX170" fmla="*/ 4051989 w 6758506"/>
              <a:gd name="connsiteY170" fmla="*/ 5188817 h 6596467"/>
              <a:gd name="connsiteX171" fmla="*/ 4026663 w 6758506"/>
              <a:gd name="connsiteY171" fmla="*/ 5197262 h 6596467"/>
              <a:gd name="connsiteX172" fmla="*/ 4026663 w 6758506"/>
              <a:gd name="connsiteY172" fmla="*/ 5218371 h 6596467"/>
              <a:gd name="connsiteX173" fmla="*/ 4039326 w 6758506"/>
              <a:gd name="connsiteY173" fmla="*/ 5290146 h 6596467"/>
              <a:gd name="connsiteX174" fmla="*/ 4001339 w 6758506"/>
              <a:gd name="connsiteY174" fmla="*/ 5437916 h 6596467"/>
              <a:gd name="connsiteX175" fmla="*/ 3946467 w 6758506"/>
              <a:gd name="connsiteY175" fmla="*/ 5497023 h 6596467"/>
              <a:gd name="connsiteX176" fmla="*/ 3866271 w 6758506"/>
              <a:gd name="connsiteY176" fmla="*/ 5573018 h 6596467"/>
              <a:gd name="connsiteX177" fmla="*/ 3815621 w 6758506"/>
              <a:gd name="connsiteY177" fmla="*/ 5602572 h 6596467"/>
              <a:gd name="connsiteX178" fmla="*/ 3786077 w 6758506"/>
              <a:gd name="connsiteY178" fmla="*/ 5653236 h 6596467"/>
              <a:gd name="connsiteX179" fmla="*/ 3735427 w 6758506"/>
              <a:gd name="connsiteY179" fmla="*/ 5699678 h 6596467"/>
              <a:gd name="connsiteX180" fmla="*/ 3731205 w 6758506"/>
              <a:gd name="connsiteY180" fmla="*/ 5703900 h 6596467"/>
              <a:gd name="connsiteX181" fmla="*/ 3553932 w 6758506"/>
              <a:gd name="connsiteY181" fmla="*/ 5830560 h 6596467"/>
              <a:gd name="connsiteX182" fmla="*/ 3528606 w 6758506"/>
              <a:gd name="connsiteY182" fmla="*/ 5931886 h 6596467"/>
              <a:gd name="connsiteX183" fmla="*/ 3507502 w 6758506"/>
              <a:gd name="connsiteY183" fmla="*/ 5990995 h 6596467"/>
              <a:gd name="connsiteX184" fmla="*/ 3363994 w 6758506"/>
              <a:gd name="connsiteY184" fmla="*/ 6138763 h 6596467"/>
              <a:gd name="connsiteX185" fmla="*/ 3300681 w 6758506"/>
              <a:gd name="connsiteY185" fmla="*/ 6223203 h 6596467"/>
              <a:gd name="connsiteX186" fmla="*/ 3212044 w 6758506"/>
              <a:gd name="connsiteY186" fmla="*/ 6290756 h 6596467"/>
              <a:gd name="connsiteX187" fmla="*/ 3026329 w 6758506"/>
              <a:gd name="connsiteY187" fmla="*/ 6417415 h 6596467"/>
              <a:gd name="connsiteX188" fmla="*/ 2878600 w 6758506"/>
              <a:gd name="connsiteY188" fmla="*/ 6489188 h 6596467"/>
              <a:gd name="connsiteX189" fmla="*/ 2802626 w 6758506"/>
              <a:gd name="connsiteY189" fmla="*/ 6408970 h 6596467"/>
              <a:gd name="connsiteX190" fmla="*/ 2756197 w 6758506"/>
              <a:gd name="connsiteY190" fmla="*/ 6362528 h 6596467"/>
              <a:gd name="connsiteX191" fmla="*/ 2781520 w 6758506"/>
              <a:gd name="connsiteY191" fmla="*/ 6328752 h 6596467"/>
              <a:gd name="connsiteX192" fmla="*/ 2794183 w 6758506"/>
              <a:gd name="connsiteY192" fmla="*/ 6307644 h 6596467"/>
              <a:gd name="connsiteX193" fmla="*/ 2789963 w 6758506"/>
              <a:gd name="connsiteY193" fmla="*/ 6168319 h 6596467"/>
              <a:gd name="connsiteX194" fmla="*/ 2785743 w 6758506"/>
              <a:gd name="connsiteY194" fmla="*/ 6138763 h 6596467"/>
              <a:gd name="connsiteX195" fmla="*/ 2726650 w 6758506"/>
              <a:gd name="connsiteY195" fmla="*/ 6142986 h 6596467"/>
              <a:gd name="connsiteX196" fmla="*/ 2709767 w 6758506"/>
              <a:gd name="connsiteY196" fmla="*/ 6003661 h 6596467"/>
              <a:gd name="connsiteX197" fmla="*/ 2811067 w 6758506"/>
              <a:gd name="connsiteY197" fmla="*/ 5822114 h 6596467"/>
              <a:gd name="connsiteX198" fmla="*/ 2815287 w 6758506"/>
              <a:gd name="connsiteY198" fmla="*/ 5775673 h 6596467"/>
              <a:gd name="connsiteX199" fmla="*/ 2751976 w 6758506"/>
              <a:gd name="connsiteY199" fmla="*/ 5775673 h 6596467"/>
              <a:gd name="connsiteX200" fmla="*/ 2688664 w 6758506"/>
              <a:gd name="connsiteY200" fmla="*/ 5847448 h 6596467"/>
              <a:gd name="connsiteX201" fmla="*/ 2562038 w 6758506"/>
              <a:gd name="connsiteY201" fmla="*/ 5999438 h 6596467"/>
              <a:gd name="connsiteX202" fmla="*/ 2549375 w 6758506"/>
              <a:gd name="connsiteY202" fmla="*/ 6012104 h 6596467"/>
              <a:gd name="connsiteX203" fmla="*/ 2448076 w 6758506"/>
              <a:gd name="connsiteY203" fmla="*/ 6096544 h 6596467"/>
              <a:gd name="connsiteX204" fmla="*/ 2076644 w 6758506"/>
              <a:gd name="connsiteY204" fmla="*/ 6573628 h 6596467"/>
              <a:gd name="connsiteX205" fmla="*/ 2030215 w 6758506"/>
              <a:gd name="connsiteY205" fmla="*/ 6590516 h 6596467"/>
              <a:gd name="connsiteX206" fmla="*/ 2017552 w 6758506"/>
              <a:gd name="connsiteY206" fmla="*/ 6548297 h 6596467"/>
              <a:gd name="connsiteX207" fmla="*/ 2038658 w 6758506"/>
              <a:gd name="connsiteY207" fmla="*/ 6430081 h 6596467"/>
              <a:gd name="connsiteX208" fmla="*/ 2085085 w 6758506"/>
              <a:gd name="connsiteY208" fmla="*/ 6307644 h 6596467"/>
              <a:gd name="connsiteX209" fmla="*/ 2144177 w 6758506"/>
              <a:gd name="connsiteY209" fmla="*/ 6193650 h 6596467"/>
              <a:gd name="connsiteX210" fmla="*/ 2093528 w 6758506"/>
              <a:gd name="connsiteY210" fmla="*/ 6113432 h 6596467"/>
              <a:gd name="connsiteX211" fmla="*/ 2063981 w 6758506"/>
              <a:gd name="connsiteY211" fmla="*/ 6096544 h 6596467"/>
              <a:gd name="connsiteX212" fmla="*/ 2089307 w 6758506"/>
              <a:gd name="connsiteY212" fmla="*/ 6079656 h 6596467"/>
              <a:gd name="connsiteX213" fmla="*/ 2131514 w 6758506"/>
              <a:gd name="connsiteY213" fmla="*/ 6003661 h 6596467"/>
              <a:gd name="connsiteX214" fmla="*/ 2068201 w 6758506"/>
              <a:gd name="connsiteY214" fmla="*/ 5982550 h 6596467"/>
              <a:gd name="connsiteX215" fmla="*/ 1975345 w 6758506"/>
              <a:gd name="connsiteY215" fmla="*/ 6050102 h 6596467"/>
              <a:gd name="connsiteX216" fmla="*/ 1950019 w 6758506"/>
              <a:gd name="connsiteY216" fmla="*/ 6075433 h 6596467"/>
              <a:gd name="connsiteX217" fmla="*/ 1937358 w 6758506"/>
              <a:gd name="connsiteY217" fmla="*/ 6050102 h 6596467"/>
              <a:gd name="connsiteX218" fmla="*/ 1903592 w 6758506"/>
              <a:gd name="connsiteY218" fmla="*/ 6033214 h 6596467"/>
              <a:gd name="connsiteX219" fmla="*/ 1730537 w 6758506"/>
              <a:gd name="connsiteY219" fmla="*/ 6151431 h 6596467"/>
              <a:gd name="connsiteX220" fmla="*/ 1591250 w 6758506"/>
              <a:gd name="connsiteY220" fmla="*/ 6278090 h 6596467"/>
              <a:gd name="connsiteX221" fmla="*/ 1565924 w 6758506"/>
              <a:gd name="connsiteY221" fmla="*/ 6282311 h 6596467"/>
              <a:gd name="connsiteX222" fmla="*/ 1561704 w 6758506"/>
              <a:gd name="connsiteY222" fmla="*/ 6261202 h 6596467"/>
              <a:gd name="connsiteX223" fmla="*/ 1591250 w 6758506"/>
              <a:gd name="connsiteY223" fmla="*/ 6037437 h 6596467"/>
              <a:gd name="connsiteX224" fmla="*/ 1633457 w 6758506"/>
              <a:gd name="connsiteY224" fmla="*/ 5885444 h 6596467"/>
              <a:gd name="connsiteX225" fmla="*/ 1519497 w 6758506"/>
              <a:gd name="connsiteY225" fmla="*/ 5927666 h 6596467"/>
              <a:gd name="connsiteX226" fmla="*/ 1473068 w 6758506"/>
              <a:gd name="connsiteY226" fmla="*/ 5919220 h 6596467"/>
              <a:gd name="connsiteX227" fmla="*/ 1473068 w 6758506"/>
              <a:gd name="connsiteY227" fmla="*/ 5830560 h 6596467"/>
              <a:gd name="connsiteX228" fmla="*/ 1489951 w 6758506"/>
              <a:gd name="connsiteY228" fmla="*/ 5716566 h 6596467"/>
              <a:gd name="connsiteX229" fmla="*/ 1485728 w 6758506"/>
              <a:gd name="connsiteY229" fmla="*/ 5682789 h 6596467"/>
              <a:gd name="connsiteX230" fmla="*/ 1447742 w 6758506"/>
              <a:gd name="connsiteY230" fmla="*/ 5695455 h 6596467"/>
              <a:gd name="connsiteX231" fmla="*/ 1422418 w 6758506"/>
              <a:gd name="connsiteY231" fmla="*/ 5725008 h 6596467"/>
              <a:gd name="connsiteX232" fmla="*/ 1236702 w 6758506"/>
              <a:gd name="connsiteY232" fmla="*/ 5952996 h 6596467"/>
              <a:gd name="connsiteX233" fmla="*/ 1122740 w 6758506"/>
              <a:gd name="connsiteY233" fmla="*/ 5974107 h 6596467"/>
              <a:gd name="connsiteX234" fmla="*/ 1067867 w 6758506"/>
              <a:gd name="connsiteY234" fmla="*/ 5974107 h 6596467"/>
              <a:gd name="connsiteX235" fmla="*/ 1050984 w 6758506"/>
              <a:gd name="connsiteY235" fmla="*/ 5986773 h 6596467"/>
              <a:gd name="connsiteX236" fmla="*/ 966568 w 6758506"/>
              <a:gd name="connsiteY236" fmla="*/ 5965662 h 6596467"/>
              <a:gd name="connsiteX237" fmla="*/ 991894 w 6758506"/>
              <a:gd name="connsiteY237" fmla="*/ 5898112 h 6596467"/>
              <a:gd name="connsiteX238" fmla="*/ 1152284 w 6758506"/>
              <a:gd name="connsiteY238" fmla="*/ 5661679 h 6596467"/>
              <a:gd name="connsiteX239" fmla="*/ 1139623 w 6758506"/>
              <a:gd name="connsiteY239" fmla="*/ 5606794 h 6596467"/>
              <a:gd name="connsiteX240" fmla="*/ 1093193 w 6758506"/>
              <a:gd name="connsiteY240" fmla="*/ 5619460 h 6596467"/>
              <a:gd name="connsiteX241" fmla="*/ 1004557 w 6758506"/>
              <a:gd name="connsiteY241" fmla="*/ 5703900 h 6596467"/>
              <a:gd name="connsiteX242" fmla="*/ 953907 w 6758506"/>
              <a:gd name="connsiteY242" fmla="*/ 5703900 h 6596467"/>
              <a:gd name="connsiteX243" fmla="*/ 983451 w 6758506"/>
              <a:gd name="connsiteY243" fmla="*/ 5670124 h 6596467"/>
              <a:gd name="connsiteX244" fmla="*/ 1008777 w 6758506"/>
              <a:gd name="connsiteY244" fmla="*/ 5653236 h 6596467"/>
              <a:gd name="connsiteX245" fmla="*/ 987674 w 6758506"/>
              <a:gd name="connsiteY245" fmla="*/ 5568795 h 6596467"/>
              <a:gd name="connsiteX246" fmla="*/ 970790 w 6758506"/>
              <a:gd name="connsiteY246" fmla="*/ 5535019 h 6596467"/>
              <a:gd name="connsiteX247" fmla="*/ 1080530 w 6758506"/>
              <a:gd name="connsiteY247" fmla="*/ 5332365 h 6596467"/>
              <a:gd name="connsiteX248" fmla="*/ 1240922 w 6758506"/>
              <a:gd name="connsiteY248" fmla="*/ 5146598 h 6596467"/>
              <a:gd name="connsiteX249" fmla="*/ 1397092 w 6758506"/>
              <a:gd name="connsiteY249" fmla="*/ 4927055 h 6596467"/>
              <a:gd name="connsiteX250" fmla="*/ 1422418 w 6758506"/>
              <a:gd name="connsiteY250" fmla="*/ 4901722 h 6596467"/>
              <a:gd name="connsiteX251" fmla="*/ 1700990 w 6758506"/>
              <a:gd name="connsiteY251" fmla="*/ 4606184 h 6596467"/>
              <a:gd name="connsiteX252" fmla="*/ 1713653 w 6758506"/>
              <a:gd name="connsiteY252" fmla="*/ 4534412 h 6596467"/>
              <a:gd name="connsiteX253" fmla="*/ 1637680 w 6758506"/>
              <a:gd name="connsiteY253" fmla="*/ 4547077 h 6596467"/>
              <a:gd name="connsiteX254" fmla="*/ 1477288 w 6758506"/>
              <a:gd name="connsiteY254" fmla="*/ 4724401 h 6596467"/>
              <a:gd name="connsiteX255" fmla="*/ 1397092 w 6758506"/>
              <a:gd name="connsiteY255" fmla="*/ 4728621 h 6596467"/>
              <a:gd name="connsiteX256" fmla="*/ 1342222 w 6758506"/>
              <a:gd name="connsiteY256" fmla="*/ 4724401 h 6596467"/>
              <a:gd name="connsiteX257" fmla="*/ 962348 w 6758506"/>
              <a:gd name="connsiteY257" fmla="*/ 5053715 h 6596467"/>
              <a:gd name="connsiteX258" fmla="*/ 763969 w 6758506"/>
              <a:gd name="connsiteY258" fmla="*/ 5159264 h 6596467"/>
              <a:gd name="connsiteX259" fmla="*/ 717539 w 6758506"/>
              <a:gd name="connsiteY259" fmla="*/ 5184595 h 6596467"/>
              <a:gd name="connsiteX260" fmla="*/ 531824 w 6758506"/>
              <a:gd name="connsiteY260" fmla="*/ 5328142 h 6596467"/>
              <a:gd name="connsiteX261" fmla="*/ 400978 w 6758506"/>
              <a:gd name="connsiteY261" fmla="*/ 5416805 h 6596467"/>
              <a:gd name="connsiteX262" fmla="*/ 329225 w 6758506"/>
              <a:gd name="connsiteY262" fmla="*/ 5433693 h 6596467"/>
              <a:gd name="connsiteX263" fmla="*/ 308121 w 6758506"/>
              <a:gd name="connsiteY263" fmla="*/ 5370363 h 6596467"/>
              <a:gd name="connsiteX264" fmla="*/ 417861 w 6758506"/>
              <a:gd name="connsiteY264" fmla="*/ 5167709 h 6596467"/>
              <a:gd name="connsiteX265" fmla="*/ 219483 w 6758506"/>
              <a:gd name="connsiteY265" fmla="*/ 5273258 h 6596467"/>
              <a:gd name="connsiteX266" fmla="*/ 181496 w 6758506"/>
              <a:gd name="connsiteY266" fmla="*/ 5290146 h 6596467"/>
              <a:gd name="connsiteX267" fmla="*/ 177275 w 6758506"/>
              <a:gd name="connsiteY267" fmla="*/ 5256370 h 6596467"/>
              <a:gd name="connsiteX268" fmla="*/ 151949 w 6758506"/>
              <a:gd name="connsiteY268" fmla="*/ 5218371 h 6596467"/>
              <a:gd name="connsiteX269" fmla="*/ 118183 w 6758506"/>
              <a:gd name="connsiteY269" fmla="*/ 5247927 h 6596467"/>
              <a:gd name="connsiteX270" fmla="*/ 71756 w 6758506"/>
              <a:gd name="connsiteY270" fmla="*/ 5290146 h 6596467"/>
              <a:gd name="connsiteX271" fmla="*/ 0 w 6758506"/>
              <a:gd name="connsiteY271" fmla="*/ 5252147 h 6596467"/>
              <a:gd name="connsiteX272" fmla="*/ 59093 w 6758506"/>
              <a:gd name="connsiteY272" fmla="*/ 5222593 h 6596467"/>
              <a:gd name="connsiteX273" fmla="*/ 84416 w 6758506"/>
              <a:gd name="connsiteY273" fmla="*/ 5218371 h 6596467"/>
              <a:gd name="connsiteX274" fmla="*/ 42210 w 6758506"/>
              <a:gd name="connsiteY274" fmla="*/ 5197262 h 6596467"/>
              <a:gd name="connsiteX275" fmla="*/ 33767 w 6758506"/>
              <a:gd name="connsiteY275" fmla="*/ 5150821 h 6596467"/>
              <a:gd name="connsiteX276" fmla="*/ 46430 w 6758506"/>
              <a:gd name="connsiteY276" fmla="*/ 5125487 h 6596467"/>
              <a:gd name="connsiteX277" fmla="*/ 67533 w 6758506"/>
              <a:gd name="connsiteY277" fmla="*/ 4948164 h 6596467"/>
              <a:gd name="connsiteX278" fmla="*/ 109743 w 6758506"/>
              <a:gd name="connsiteY278" fmla="*/ 4766620 h 6596467"/>
              <a:gd name="connsiteX279" fmla="*/ 122406 w 6758506"/>
              <a:gd name="connsiteY279" fmla="*/ 4724401 h 6596467"/>
              <a:gd name="connsiteX280" fmla="*/ 151949 w 6758506"/>
              <a:gd name="connsiteY280" fmla="*/ 4601962 h 6596467"/>
              <a:gd name="connsiteX281" fmla="*/ 130846 w 6758506"/>
              <a:gd name="connsiteY281" fmla="*/ 4521744 h 6596467"/>
              <a:gd name="connsiteX282" fmla="*/ 135066 w 6758506"/>
              <a:gd name="connsiteY282" fmla="*/ 4458414 h 6596467"/>
              <a:gd name="connsiteX283" fmla="*/ 139289 w 6758506"/>
              <a:gd name="connsiteY283" fmla="*/ 4420418 h 6596467"/>
              <a:gd name="connsiteX284" fmla="*/ 130846 w 6758506"/>
              <a:gd name="connsiteY284" fmla="*/ 4407750 h 6596467"/>
              <a:gd name="connsiteX285" fmla="*/ 160392 w 6758506"/>
              <a:gd name="connsiteY285" fmla="*/ 4302201 h 6596467"/>
              <a:gd name="connsiteX286" fmla="*/ 156172 w 6758506"/>
              <a:gd name="connsiteY286" fmla="*/ 4251537 h 6596467"/>
              <a:gd name="connsiteX287" fmla="*/ 206822 w 6758506"/>
              <a:gd name="connsiteY287" fmla="*/ 4141765 h 6596467"/>
              <a:gd name="connsiteX288" fmla="*/ 337668 w 6758506"/>
              <a:gd name="connsiteY288" fmla="*/ 4031994 h 6596467"/>
              <a:gd name="connsiteX289" fmla="*/ 350328 w 6758506"/>
              <a:gd name="connsiteY289" fmla="*/ 4015106 h 6596467"/>
              <a:gd name="connsiteX290" fmla="*/ 493837 w 6758506"/>
              <a:gd name="connsiteY290" fmla="*/ 3778675 h 6596467"/>
              <a:gd name="connsiteX291" fmla="*/ 650006 w 6758506"/>
              <a:gd name="connsiteY291" fmla="*/ 3529579 h 6596467"/>
              <a:gd name="connsiteX292" fmla="*/ 873711 w 6758506"/>
              <a:gd name="connsiteY292" fmla="*/ 3238261 h 6596467"/>
              <a:gd name="connsiteX293" fmla="*/ 1063647 w 6758506"/>
              <a:gd name="connsiteY293" fmla="*/ 2896282 h 6596467"/>
              <a:gd name="connsiteX294" fmla="*/ 1059427 w 6758506"/>
              <a:gd name="connsiteY294" fmla="*/ 2803398 h 6596467"/>
              <a:gd name="connsiteX295" fmla="*/ 1059427 w 6758506"/>
              <a:gd name="connsiteY295" fmla="*/ 2765400 h 6596467"/>
              <a:gd name="connsiteX296" fmla="*/ 1287352 w 6758506"/>
              <a:gd name="connsiteY296" fmla="*/ 2402310 h 6596467"/>
              <a:gd name="connsiteX297" fmla="*/ 1422418 w 6758506"/>
              <a:gd name="connsiteY297" fmla="*/ 2110992 h 6596467"/>
              <a:gd name="connsiteX298" fmla="*/ 1439301 w 6758506"/>
              <a:gd name="connsiteY298" fmla="*/ 2068773 h 6596467"/>
              <a:gd name="connsiteX299" fmla="*/ 1321118 w 6758506"/>
              <a:gd name="connsiteY299" fmla="*/ 2110992 h 6596467"/>
              <a:gd name="connsiteX300" fmla="*/ 1278909 w 6758506"/>
              <a:gd name="connsiteY300" fmla="*/ 2136325 h 6596467"/>
              <a:gd name="connsiteX301" fmla="*/ 1126960 w 6758506"/>
              <a:gd name="connsiteY301" fmla="*/ 2153213 h 6596467"/>
              <a:gd name="connsiteX302" fmla="*/ 1114297 w 6758506"/>
              <a:gd name="connsiteY302" fmla="*/ 2157433 h 6596467"/>
              <a:gd name="connsiteX303" fmla="*/ 975011 w 6758506"/>
              <a:gd name="connsiteY303" fmla="*/ 2203875 h 6596467"/>
              <a:gd name="connsiteX304" fmla="*/ 493837 w 6758506"/>
              <a:gd name="connsiteY304" fmla="*/ 2334757 h 6596467"/>
              <a:gd name="connsiteX305" fmla="*/ 422084 w 6758506"/>
              <a:gd name="connsiteY305" fmla="*/ 2351645 h 6596467"/>
              <a:gd name="connsiteX306" fmla="*/ 371434 w 6758506"/>
              <a:gd name="connsiteY306" fmla="*/ 2334757 h 6596467"/>
              <a:gd name="connsiteX307" fmla="*/ 405201 w 6758506"/>
              <a:gd name="connsiteY307" fmla="*/ 2300981 h 6596467"/>
              <a:gd name="connsiteX308" fmla="*/ 721762 w 6758506"/>
              <a:gd name="connsiteY308" fmla="*/ 2174321 h 6596467"/>
              <a:gd name="connsiteX309" fmla="*/ 1181830 w 6758506"/>
              <a:gd name="connsiteY309" fmla="*/ 2030774 h 6596467"/>
              <a:gd name="connsiteX310" fmla="*/ 1219819 w 6758506"/>
              <a:gd name="connsiteY310" fmla="*/ 2022331 h 6596467"/>
              <a:gd name="connsiteX311" fmla="*/ 1232480 w 6758506"/>
              <a:gd name="connsiteY311" fmla="*/ 2001220 h 6596467"/>
              <a:gd name="connsiteX312" fmla="*/ 1211376 w 6758506"/>
              <a:gd name="connsiteY312" fmla="*/ 1988555 h 6596467"/>
              <a:gd name="connsiteX313" fmla="*/ 903258 w 6758506"/>
              <a:gd name="connsiteY313" fmla="*/ 2034997 h 6596467"/>
              <a:gd name="connsiteX314" fmla="*/ 877931 w 6758506"/>
              <a:gd name="connsiteY314" fmla="*/ 2030774 h 6596467"/>
              <a:gd name="connsiteX315" fmla="*/ 877931 w 6758506"/>
              <a:gd name="connsiteY315" fmla="*/ 2001220 h 6596467"/>
              <a:gd name="connsiteX316" fmla="*/ 970790 w 6758506"/>
              <a:gd name="connsiteY316" fmla="*/ 1937891 h 6596467"/>
              <a:gd name="connsiteX317" fmla="*/ 1034101 w 6758506"/>
              <a:gd name="connsiteY317" fmla="*/ 1878784 h 6596467"/>
              <a:gd name="connsiteX318" fmla="*/ 1097414 w 6758506"/>
              <a:gd name="connsiteY318" fmla="*/ 1832342 h 6596467"/>
              <a:gd name="connsiteX319" fmla="*/ 1283129 w 6758506"/>
              <a:gd name="connsiteY319" fmla="*/ 1790120 h 6596467"/>
              <a:gd name="connsiteX320" fmla="*/ 1608134 w 6758506"/>
              <a:gd name="connsiteY320" fmla="*/ 1714125 h 6596467"/>
              <a:gd name="connsiteX321" fmla="*/ 1409755 w 6758506"/>
              <a:gd name="connsiteY321" fmla="*/ 1684572 h 6596467"/>
              <a:gd name="connsiteX322" fmla="*/ 1228259 w 6758506"/>
              <a:gd name="connsiteY322" fmla="*/ 1735236 h 6596467"/>
              <a:gd name="connsiteX323" fmla="*/ 1181830 w 6758506"/>
              <a:gd name="connsiteY323" fmla="*/ 1726791 h 6596467"/>
              <a:gd name="connsiteX324" fmla="*/ 1359105 w 6758506"/>
              <a:gd name="connsiteY324" fmla="*/ 1659241 h 6596467"/>
              <a:gd name="connsiteX325" fmla="*/ 1283129 w 6758506"/>
              <a:gd name="connsiteY325" fmla="*/ 1646573 h 6596467"/>
              <a:gd name="connsiteX326" fmla="*/ 1232480 w 6758506"/>
              <a:gd name="connsiteY326" fmla="*/ 1667684 h 6596467"/>
              <a:gd name="connsiteX327" fmla="*/ 1194493 w 6758506"/>
              <a:gd name="connsiteY327" fmla="*/ 1663461 h 6596467"/>
              <a:gd name="connsiteX328" fmla="*/ 1207156 w 6758506"/>
              <a:gd name="connsiteY328" fmla="*/ 1629685 h 6596467"/>
              <a:gd name="connsiteX329" fmla="*/ 1240922 w 6758506"/>
              <a:gd name="connsiteY329" fmla="*/ 1591688 h 6596467"/>
              <a:gd name="connsiteX330" fmla="*/ 983451 w 6758506"/>
              <a:gd name="connsiteY330" fmla="*/ 1633907 h 6596467"/>
              <a:gd name="connsiteX331" fmla="*/ 738645 w 6758506"/>
              <a:gd name="connsiteY331" fmla="*/ 1633907 h 6596467"/>
              <a:gd name="connsiteX332" fmla="*/ 1316896 w 6758506"/>
              <a:gd name="connsiteY332" fmla="*/ 1494583 h 6596467"/>
              <a:gd name="connsiteX333" fmla="*/ 1274689 w 6758506"/>
              <a:gd name="connsiteY333" fmla="*/ 1473472 h 6596467"/>
              <a:gd name="connsiteX334" fmla="*/ 1321118 w 6758506"/>
              <a:gd name="connsiteY334" fmla="*/ 1448141 h 6596467"/>
              <a:gd name="connsiteX335" fmla="*/ 1574367 w 6758506"/>
              <a:gd name="connsiteY335" fmla="*/ 1376366 h 6596467"/>
              <a:gd name="connsiteX336" fmla="*/ 1785406 w 6758506"/>
              <a:gd name="connsiteY336" fmla="*/ 1367923 h 6596467"/>
              <a:gd name="connsiteX337" fmla="*/ 1924695 w 6758506"/>
              <a:gd name="connsiteY337" fmla="*/ 1342592 h 6596467"/>
              <a:gd name="connsiteX338" fmla="*/ 2055541 w 6758506"/>
              <a:gd name="connsiteY338" fmla="*/ 1300371 h 6596467"/>
              <a:gd name="connsiteX339" fmla="*/ 2089307 w 6758506"/>
              <a:gd name="connsiteY339" fmla="*/ 1266595 h 6596467"/>
              <a:gd name="connsiteX340" fmla="*/ 2030215 w 6758506"/>
              <a:gd name="connsiteY340" fmla="*/ 1199045 h 6596467"/>
              <a:gd name="connsiteX341" fmla="*/ 1975345 w 6758506"/>
              <a:gd name="connsiteY341" fmla="*/ 1203265 h 6596467"/>
              <a:gd name="connsiteX342" fmla="*/ 1840279 w 6758506"/>
              <a:gd name="connsiteY342" fmla="*/ 1156823 h 6596467"/>
              <a:gd name="connsiteX343" fmla="*/ 1709433 w 6758506"/>
              <a:gd name="connsiteY343" fmla="*/ 1173711 h 6596467"/>
              <a:gd name="connsiteX344" fmla="*/ 1726316 w 6758506"/>
              <a:gd name="connsiteY344" fmla="*/ 1148380 h 6596467"/>
              <a:gd name="connsiteX345" fmla="*/ 1966902 w 6758506"/>
              <a:gd name="connsiteY345" fmla="*/ 1068163 h 6596467"/>
              <a:gd name="connsiteX346" fmla="*/ 2034435 w 6758506"/>
              <a:gd name="connsiteY346" fmla="*/ 1097716 h 6596467"/>
              <a:gd name="connsiteX347" fmla="*/ 2106190 w 6758506"/>
              <a:gd name="connsiteY347" fmla="*/ 1135715 h 6596467"/>
              <a:gd name="connsiteX348" fmla="*/ 2148397 w 6758506"/>
              <a:gd name="connsiteY348" fmla="*/ 1127270 h 6596467"/>
              <a:gd name="connsiteX349" fmla="*/ 2194827 w 6758506"/>
              <a:gd name="connsiteY349" fmla="*/ 1148380 h 6596467"/>
              <a:gd name="connsiteX350" fmla="*/ 2177944 w 6758506"/>
              <a:gd name="connsiteY350" fmla="*/ 1190599 h 6596467"/>
              <a:gd name="connsiteX351" fmla="*/ 2156840 w 6758506"/>
              <a:gd name="connsiteY351" fmla="*/ 1220153 h 6596467"/>
              <a:gd name="connsiteX352" fmla="*/ 2177944 w 6758506"/>
              <a:gd name="connsiteY352" fmla="*/ 1237041 h 6596467"/>
              <a:gd name="connsiteX353" fmla="*/ 2199047 w 6758506"/>
              <a:gd name="connsiteY353" fmla="*/ 1211710 h 6596467"/>
              <a:gd name="connsiteX354" fmla="*/ 2224373 w 6758506"/>
              <a:gd name="connsiteY354" fmla="*/ 1177934 h 6596467"/>
              <a:gd name="connsiteX355" fmla="*/ 2308789 w 6758506"/>
              <a:gd name="connsiteY355" fmla="*/ 1169489 h 6596467"/>
              <a:gd name="connsiteX356" fmla="*/ 2397426 w 6758506"/>
              <a:gd name="connsiteY356" fmla="*/ 1156823 h 6596467"/>
              <a:gd name="connsiteX357" fmla="*/ 2397426 w 6758506"/>
              <a:gd name="connsiteY357" fmla="*/ 1152603 h 6596467"/>
              <a:gd name="connsiteX358" fmla="*/ 2646454 w 6758506"/>
              <a:gd name="connsiteY358" fmla="*/ 852840 h 6596467"/>
              <a:gd name="connsiteX359" fmla="*/ 2768860 w 6758506"/>
              <a:gd name="connsiteY359" fmla="*/ 755737 h 6596467"/>
              <a:gd name="connsiteX360" fmla="*/ 2794183 w 6758506"/>
              <a:gd name="connsiteY360" fmla="*/ 721960 h 6596467"/>
              <a:gd name="connsiteX361" fmla="*/ 2887042 w 6758506"/>
              <a:gd name="connsiteY361" fmla="*/ 574190 h 6596467"/>
              <a:gd name="connsiteX362" fmla="*/ 3060095 w 6758506"/>
              <a:gd name="connsiteY362" fmla="*/ 527749 h 6596467"/>
              <a:gd name="connsiteX363" fmla="*/ 3110745 w 6758506"/>
              <a:gd name="connsiteY363" fmla="*/ 599521 h 6596467"/>
              <a:gd name="connsiteX364" fmla="*/ 3064315 w 6758506"/>
              <a:gd name="connsiteY364" fmla="*/ 835952 h 6596467"/>
              <a:gd name="connsiteX365" fmla="*/ 3060095 w 6758506"/>
              <a:gd name="connsiteY365" fmla="*/ 873951 h 6596467"/>
              <a:gd name="connsiteX366" fmla="*/ 3106525 w 6758506"/>
              <a:gd name="connsiteY366" fmla="*/ 865508 h 6596467"/>
              <a:gd name="connsiteX367" fmla="*/ 3190941 w 6758506"/>
              <a:gd name="connsiteY367" fmla="*/ 755737 h 6596467"/>
              <a:gd name="connsiteX368" fmla="*/ 3515943 w 6758506"/>
              <a:gd name="connsiteY368" fmla="*/ 350425 h 6596467"/>
              <a:gd name="connsiteX369" fmla="*/ 3583476 w 6758506"/>
              <a:gd name="connsiteY369" fmla="*/ 295538 h 6596467"/>
              <a:gd name="connsiteX370" fmla="*/ 3629905 w 6758506"/>
              <a:gd name="connsiteY370" fmla="*/ 295538 h 6596467"/>
              <a:gd name="connsiteX371" fmla="*/ 3659452 w 6758506"/>
              <a:gd name="connsiteY371" fmla="*/ 295538 h 6596467"/>
              <a:gd name="connsiteX372" fmla="*/ 3748088 w 6758506"/>
              <a:gd name="connsiteY372" fmla="*/ 333537 h 6596467"/>
              <a:gd name="connsiteX373" fmla="*/ 3756531 w 6758506"/>
              <a:gd name="connsiteY373" fmla="*/ 346202 h 6596467"/>
              <a:gd name="connsiteX374" fmla="*/ 3781854 w 6758506"/>
              <a:gd name="connsiteY374" fmla="*/ 485530 h 6596467"/>
              <a:gd name="connsiteX375" fmla="*/ 3769194 w 6758506"/>
              <a:gd name="connsiteY375" fmla="*/ 510861 h 6596467"/>
              <a:gd name="connsiteX376" fmla="*/ 3828284 w 6758506"/>
              <a:gd name="connsiteY376" fmla="*/ 603744 h 6596467"/>
              <a:gd name="connsiteX377" fmla="*/ 3836727 w 6758506"/>
              <a:gd name="connsiteY377" fmla="*/ 599521 h 6596467"/>
              <a:gd name="connsiteX378" fmla="*/ 3946467 w 6758506"/>
              <a:gd name="connsiteY378" fmla="*/ 489750 h 6596467"/>
              <a:gd name="connsiteX379" fmla="*/ 4026663 w 6758506"/>
              <a:gd name="connsiteY379" fmla="*/ 413755 h 6596467"/>
              <a:gd name="connsiteX380" fmla="*/ 3988676 w 6758506"/>
              <a:gd name="connsiteY380" fmla="*/ 291318 h 6596467"/>
              <a:gd name="connsiteX381" fmla="*/ 4009779 w 6758506"/>
              <a:gd name="connsiteY381" fmla="*/ 274430 h 6596467"/>
              <a:gd name="connsiteX382" fmla="*/ 4014000 w 6758506"/>
              <a:gd name="connsiteY382" fmla="*/ 299761 h 6596467"/>
              <a:gd name="connsiteX383" fmla="*/ 4014000 w 6758506"/>
              <a:gd name="connsiteY383" fmla="*/ 341982 h 6596467"/>
              <a:gd name="connsiteX384" fmla="*/ 4039326 w 6758506"/>
              <a:gd name="connsiteY384" fmla="*/ 312429 h 6596467"/>
              <a:gd name="connsiteX385" fmla="*/ 4064649 w 6758506"/>
              <a:gd name="connsiteY385" fmla="*/ 173101 h 6596467"/>
              <a:gd name="connsiteX386" fmla="*/ 4161729 w 6758506"/>
              <a:gd name="connsiteY386" fmla="*/ 71775 h 6596467"/>
              <a:gd name="connsiteX387" fmla="*/ 4191275 w 6758506"/>
              <a:gd name="connsiteY387" fmla="*/ 50664 h 6596467"/>
              <a:gd name="connsiteX388" fmla="*/ 4271471 w 6758506"/>
              <a:gd name="connsiteY388" fmla="*/ 0 h 659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</a:cxnLst>
            <a:rect l="l" t="t" r="r" b="b"/>
            <a:pathLst>
              <a:path w="6758506" h="6596467">
                <a:moveTo>
                  <a:pt x="4271471" y="0"/>
                </a:moveTo>
                <a:cubicBezTo>
                  <a:pt x="4292575" y="0"/>
                  <a:pt x="4355887" y="88663"/>
                  <a:pt x="4351667" y="113994"/>
                </a:cubicBezTo>
                <a:cubicBezTo>
                  <a:pt x="4326341" y="215323"/>
                  <a:pt x="4301017" y="316649"/>
                  <a:pt x="4275691" y="417977"/>
                </a:cubicBezTo>
                <a:cubicBezTo>
                  <a:pt x="4267251" y="443308"/>
                  <a:pt x="4250368" y="460196"/>
                  <a:pt x="4225042" y="451753"/>
                </a:cubicBezTo>
                <a:cubicBezTo>
                  <a:pt x="4195495" y="443308"/>
                  <a:pt x="4208158" y="417977"/>
                  <a:pt x="4212379" y="396867"/>
                </a:cubicBezTo>
                <a:cubicBezTo>
                  <a:pt x="4212379" y="379978"/>
                  <a:pt x="4225042" y="363090"/>
                  <a:pt x="4220821" y="337759"/>
                </a:cubicBezTo>
                <a:cubicBezTo>
                  <a:pt x="4153288" y="401089"/>
                  <a:pt x="4127962" y="472862"/>
                  <a:pt x="4106859" y="557302"/>
                </a:cubicBezTo>
                <a:cubicBezTo>
                  <a:pt x="4149066" y="540414"/>
                  <a:pt x="4153288" y="510861"/>
                  <a:pt x="4165949" y="481307"/>
                </a:cubicBezTo>
                <a:cubicBezTo>
                  <a:pt x="4170172" y="468641"/>
                  <a:pt x="4178612" y="460196"/>
                  <a:pt x="4195495" y="464419"/>
                </a:cubicBezTo>
                <a:cubicBezTo>
                  <a:pt x="4212379" y="468641"/>
                  <a:pt x="4225042" y="477084"/>
                  <a:pt x="4229262" y="493972"/>
                </a:cubicBezTo>
                <a:cubicBezTo>
                  <a:pt x="4233484" y="515083"/>
                  <a:pt x="4220821" y="515083"/>
                  <a:pt x="4208158" y="515083"/>
                </a:cubicBezTo>
                <a:cubicBezTo>
                  <a:pt x="4182832" y="523526"/>
                  <a:pt x="4182832" y="536191"/>
                  <a:pt x="4191275" y="553079"/>
                </a:cubicBezTo>
                <a:cubicBezTo>
                  <a:pt x="4216601" y="586856"/>
                  <a:pt x="4203938" y="616409"/>
                  <a:pt x="4195495" y="650185"/>
                </a:cubicBezTo>
                <a:cubicBezTo>
                  <a:pt x="4191275" y="671296"/>
                  <a:pt x="4182832" y="675519"/>
                  <a:pt x="4161729" y="667074"/>
                </a:cubicBezTo>
                <a:cubicBezTo>
                  <a:pt x="4140625" y="658631"/>
                  <a:pt x="4140625" y="688184"/>
                  <a:pt x="4140625" y="688184"/>
                </a:cubicBezTo>
                <a:cubicBezTo>
                  <a:pt x="4191275" y="709292"/>
                  <a:pt x="4170172" y="759957"/>
                  <a:pt x="4187055" y="789510"/>
                </a:cubicBezTo>
                <a:cubicBezTo>
                  <a:pt x="4191275" y="793733"/>
                  <a:pt x="4191275" y="793733"/>
                  <a:pt x="4195495" y="793733"/>
                </a:cubicBezTo>
                <a:cubicBezTo>
                  <a:pt x="4220821" y="781068"/>
                  <a:pt x="4195495" y="764179"/>
                  <a:pt x="4199718" y="747291"/>
                </a:cubicBezTo>
                <a:cubicBezTo>
                  <a:pt x="4199718" y="730403"/>
                  <a:pt x="4208158" y="721960"/>
                  <a:pt x="4220821" y="721960"/>
                </a:cubicBezTo>
                <a:cubicBezTo>
                  <a:pt x="4233484" y="721960"/>
                  <a:pt x="4237705" y="730403"/>
                  <a:pt x="4237705" y="743069"/>
                </a:cubicBezTo>
                <a:cubicBezTo>
                  <a:pt x="4246145" y="793733"/>
                  <a:pt x="4225042" y="840175"/>
                  <a:pt x="4220821" y="903504"/>
                </a:cubicBezTo>
                <a:cubicBezTo>
                  <a:pt x="4258808" y="857063"/>
                  <a:pt x="4288354" y="823286"/>
                  <a:pt x="4330561" y="810621"/>
                </a:cubicBezTo>
                <a:cubicBezTo>
                  <a:pt x="4339004" y="806398"/>
                  <a:pt x="4343224" y="793733"/>
                  <a:pt x="4339004" y="785290"/>
                </a:cubicBezTo>
                <a:cubicBezTo>
                  <a:pt x="4326341" y="734626"/>
                  <a:pt x="4364328" y="709292"/>
                  <a:pt x="4385434" y="675519"/>
                </a:cubicBezTo>
                <a:cubicBezTo>
                  <a:pt x="4423420" y="599521"/>
                  <a:pt x="4512057" y="595301"/>
                  <a:pt x="4562707" y="531971"/>
                </a:cubicBezTo>
                <a:cubicBezTo>
                  <a:pt x="4579589" y="506638"/>
                  <a:pt x="4609136" y="515083"/>
                  <a:pt x="4626019" y="548859"/>
                </a:cubicBezTo>
                <a:cubicBezTo>
                  <a:pt x="4651345" y="599521"/>
                  <a:pt x="4693552" y="641743"/>
                  <a:pt x="4672449" y="709292"/>
                </a:cubicBezTo>
                <a:cubicBezTo>
                  <a:pt x="4668229" y="734626"/>
                  <a:pt x="4693552" y="759957"/>
                  <a:pt x="4710435" y="781068"/>
                </a:cubicBezTo>
                <a:cubicBezTo>
                  <a:pt x="4739981" y="814844"/>
                  <a:pt x="4744202" y="844397"/>
                  <a:pt x="4718878" y="882396"/>
                </a:cubicBezTo>
                <a:cubicBezTo>
                  <a:pt x="4706215" y="907727"/>
                  <a:pt x="4685111" y="941503"/>
                  <a:pt x="4710435" y="962611"/>
                </a:cubicBezTo>
                <a:cubicBezTo>
                  <a:pt x="4744202" y="987945"/>
                  <a:pt x="4773748" y="966834"/>
                  <a:pt x="4799074" y="941503"/>
                </a:cubicBezTo>
                <a:cubicBezTo>
                  <a:pt x="4862385" y="886616"/>
                  <a:pt x="4925697" y="831732"/>
                  <a:pt x="4997451" y="793733"/>
                </a:cubicBezTo>
                <a:cubicBezTo>
                  <a:pt x="5022777" y="781068"/>
                  <a:pt x="5039660" y="781068"/>
                  <a:pt x="5048100" y="810621"/>
                </a:cubicBezTo>
                <a:cubicBezTo>
                  <a:pt x="5048100" y="823286"/>
                  <a:pt x="5052323" y="831732"/>
                  <a:pt x="5064983" y="835952"/>
                </a:cubicBezTo>
                <a:cubicBezTo>
                  <a:pt x="5124076" y="861285"/>
                  <a:pt x="5128296" y="924615"/>
                  <a:pt x="5073427" y="954169"/>
                </a:cubicBezTo>
                <a:cubicBezTo>
                  <a:pt x="5010113" y="987945"/>
                  <a:pt x="4959464" y="1042829"/>
                  <a:pt x="4887711" y="1063940"/>
                </a:cubicBezTo>
                <a:cubicBezTo>
                  <a:pt x="4870827" y="1068163"/>
                  <a:pt x="4862385" y="1080828"/>
                  <a:pt x="4862385" y="1101939"/>
                </a:cubicBezTo>
                <a:cubicBezTo>
                  <a:pt x="4858165" y="1139935"/>
                  <a:pt x="4824398" y="1152603"/>
                  <a:pt x="4790631" y="1131492"/>
                </a:cubicBezTo>
                <a:cubicBezTo>
                  <a:pt x="4777969" y="1127270"/>
                  <a:pt x="4765305" y="1118827"/>
                  <a:pt x="4756865" y="1131492"/>
                </a:cubicBezTo>
                <a:cubicBezTo>
                  <a:pt x="4744202" y="1144158"/>
                  <a:pt x="4752645" y="1152603"/>
                  <a:pt x="4761085" y="1161046"/>
                </a:cubicBezTo>
                <a:cubicBezTo>
                  <a:pt x="4782189" y="1177934"/>
                  <a:pt x="4777969" y="1190599"/>
                  <a:pt x="4756865" y="1199045"/>
                </a:cubicBezTo>
                <a:cubicBezTo>
                  <a:pt x="4710435" y="1224376"/>
                  <a:pt x="4756865" y="1224376"/>
                  <a:pt x="4765305" y="1237041"/>
                </a:cubicBezTo>
                <a:cubicBezTo>
                  <a:pt x="4739981" y="1258152"/>
                  <a:pt x="4710435" y="1270817"/>
                  <a:pt x="4697772" y="1304593"/>
                </a:cubicBezTo>
                <a:cubicBezTo>
                  <a:pt x="4693552" y="1321481"/>
                  <a:pt x="4668229" y="1342592"/>
                  <a:pt x="4693552" y="1359480"/>
                </a:cubicBezTo>
                <a:cubicBezTo>
                  <a:pt x="4714655" y="1376366"/>
                  <a:pt x="4748422" y="1393254"/>
                  <a:pt x="4773748" y="1372146"/>
                </a:cubicBezTo>
                <a:cubicBezTo>
                  <a:pt x="4803295" y="1342592"/>
                  <a:pt x="4853944" y="1329924"/>
                  <a:pt x="4866607" y="1308816"/>
                </a:cubicBezTo>
                <a:cubicBezTo>
                  <a:pt x="4896151" y="1245486"/>
                  <a:pt x="4959464" y="1228598"/>
                  <a:pt x="4997451" y="1177934"/>
                </a:cubicBezTo>
                <a:cubicBezTo>
                  <a:pt x="5043880" y="1114604"/>
                  <a:pt x="5124076" y="1089273"/>
                  <a:pt x="5170505" y="1025944"/>
                </a:cubicBezTo>
                <a:cubicBezTo>
                  <a:pt x="5178946" y="1017498"/>
                  <a:pt x="5195829" y="1017498"/>
                  <a:pt x="5208493" y="1017498"/>
                </a:cubicBezTo>
                <a:cubicBezTo>
                  <a:pt x="5229595" y="1013276"/>
                  <a:pt x="5259142" y="1017498"/>
                  <a:pt x="5242259" y="979500"/>
                </a:cubicBezTo>
                <a:cubicBezTo>
                  <a:pt x="5238039" y="966834"/>
                  <a:pt x="5250701" y="958391"/>
                  <a:pt x="5259142" y="954169"/>
                </a:cubicBezTo>
                <a:cubicBezTo>
                  <a:pt x="5343558" y="933058"/>
                  <a:pt x="5377325" y="852840"/>
                  <a:pt x="5440637" y="810621"/>
                </a:cubicBezTo>
                <a:cubicBezTo>
                  <a:pt x="5529274" y="747291"/>
                  <a:pt x="5584147" y="637520"/>
                  <a:pt x="5693886" y="595301"/>
                </a:cubicBezTo>
                <a:cubicBezTo>
                  <a:pt x="5710769" y="591078"/>
                  <a:pt x="5723433" y="578413"/>
                  <a:pt x="5740315" y="565745"/>
                </a:cubicBezTo>
                <a:cubicBezTo>
                  <a:pt x="5757199" y="582633"/>
                  <a:pt x="5757199" y="603744"/>
                  <a:pt x="5778303" y="620632"/>
                </a:cubicBezTo>
                <a:cubicBezTo>
                  <a:pt x="5816291" y="645963"/>
                  <a:pt x="5824732" y="709292"/>
                  <a:pt x="5795185" y="751514"/>
                </a:cubicBezTo>
                <a:cubicBezTo>
                  <a:pt x="5769862" y="781068"/>
                  <a:pt x="5731873" y="802178"/>
                  <a:pt x="5731873" y="848620"/>
                </a:cubicBezTo>
                <a:cubicBezTo>
                  <a:pt x="5731873" y="865508"/>
                  <a:pt x="5710769" y="865508"/>
                  <a:pt x="5698107" y="869728"/>
                </a:cubicBezTo>
                <a:cubicBezTo>
                  <a:pt x="5660119" y="873951"/>
                  <a:pt x="5634796" y="899282"/>
                  <a:pt x="5609470" y="924615"/>
                </a:cubicBezTo>
                <a:cubicBezTo>
                  <a:pt x="5588367" y="945726"/>
                  <a:pt x="5579923" y="958391"/>
                  <a:pt x="5605249" y="979500"/>
                </a:cubicBezTo>
                <a:cubicBezTo>
                  <a:pt x="5613690" y="987945"/>
                  <a:pt x="5617913" y="1000610"/>
                  <a:pt x="5609470" y="1009055"/>
                </a:cubicBezTo>
                <a:cubicBezTo>
                  <a:pt x="5596807" y="1025944"/>
                  <a:pt x="5584147" y="1013276"/>
                  <a:pt x="5575703" y="1004833"/>
                </a:cubicBezTo>
                <a:cubicBezTo>
                  <a:pt x="5541937" y="979500"/>
                  <a:pt x="5525053" y="996388"/>
                  <a:pt x="5512391" y="1025944"/>
                </a:cubicBezTo>
                <a:cubicBezTo>
                  <a:pt x="5474404" y="1101939"/>
                  <a:pt x="5432195" y="1173711"/>
                  <a:pt x="5373105" y="1232818"/>
                </a:cubicBezTo>
                <a:cubicBezTo>
                  <a:pt x="5347779" y="1262374"/>
                  <a:pt x="5373105" y="1313036"/>
                  <a:pt x="5322455" y="1329924"/>
                </a:cubicBezTo>
                <a:cubicBezTo>
                  <a:pt x="5318235" y="1329924"/>
                  <a:pt x="5326675" y="1346812"/>
                  <a:pt x="5330895" y="1351035"/>
                </a:cubicBezTo>
                <a:cubicBezTo>
                  <a:pt x="5347779" y="1367923"/>
                  <a:pt x="5364661" y="1367923"/>
                  <a:pt x="5381545" y="1359480"/>
                </a:cubicBezTo>
                <a:cubicBezTo>
                  <a:pt x="5394208" y="1355258"/>
                  <a:pt x="5415311" y="1346812"/>
                  <a:pt x="5402651" y="1329924"/>
                </a:cubicBezTo>
                <a:cubicBezTo>
                  <a:pt x="5389987" y="1300371"/>
                  <a:pt x="5411091" y="1291928"/>
                  <a:pt x="5427975" y="1275040"/>
                </a:cubicBezTo>
                <a:cubicBezTo>
                  <a:pt x="5487067" y="1228598"/>
                  <a:pt x="5558820" y="1199045"/>
                  <a:pt x="5601029" y="1131492"/>
                </a:cubicBezTo>
                <a:cubicBezTo>
                  <a:pt x="5613690" y="1110382"/>
                  <a:pt x="5630573" y="1118827"/>
                  <a:pt x="5647457" y="1123047"/>
                </a:cubicBezTo>
                <a:cubicBezTo>
                  <a:pt x="5681223" y="1139935"/>
                  <a:pt x="5702329" y="1127270"/>
                  <a:pt x="5723433" y="1097716"/>
                </a:cubicBezTo>
                <a:cubicBezTo>
                  <a:pt x="5757199" y="1051275"/>
                  <a:pt x="5786745" y="1051275"/>
                  <a:pt x="5820511" y="1101939"/>
                </a:cubicBezTo>
                <a:cubicBezTo>
                  <a:pt x="5837395" y="1123047"/>
                  <a:pt x="5841615" y="1106159"/>
                  <a:pt x="5850058" y="1101939"/>
                </a:cubicBezTo>
                <a:cubicBezTo>
                  <a:pt x="5892265" y="1068163"/>
                  <a:pt x="5934474" y="1034386"/>
                  <a:pt x="5972461" y="996388"/>
                </a:cubicBezTo>
                <a:cubicBezTo>
                  <a:pt x="6052657" y="920392"/>
                  <a:pt x="6145513" y="857063"/>
                  <a:pt x="6213047" y="768402"/>
                </a:cubicBezTo>
                <a:cubicBezTo>
                  <a:pt x="6255256" y="705072"/>
                  <a:pt x="6327009" y="667074"/>
                  <a:pt x="6390322" y="620632"/>
                </a:cubicBezTo>
                <a:cubicBezTo>
                  <a:pt x="6411425" y="603744"/>
                  <a:pt x="6419868" y="595301"/>
                  <a:pt x="6424089" y="569968"/>
                </a:cubicBezTo>
                <a:cubicBezTo>
                  <a:pt x="6432531" y="544637"/>
                  <a:pt x="6432531" y="493972"/>
                  <a:pt x="6487401" y="527749"/>
                </a:cubicBezTo>
                <a:cubicBezTo>
                  <a:pt x="6500064" y="536191"/>
                  <a:pt x="6516947" y="523526"/>
                  <a:pt x="6512725" y="510861"/>
                </a:cubicBezTo>
                <a:cubicBezTo>
                  <a:pt x="6491621" y="451753"/>
                  <a:pt x="6542271" y="439086"/>
                  <a:pt x="6567597" y="409532"/>
                </a:cubicBezTo>
                <a:cubicBezTo>
                  <a:pt x="6588701" y="388424"/>
                  <a:pt x="6609804" y="371536"/>
                  <a:pt x="6630910" y="354648"/>
                </a:cubicBezTo>
                <a:cubicBezTo>
                  <a:pt x="6673117" y="329314"/>
                  <a:pt x="6690000" y="337759"/>
                  <a:pt x="6694221" y="384201"/>
                </a:cubicBezTo>
                <a:cubicBezTo>
                  <a:pt x="6698443" y="396867"/>
                  <a:pt x="6694221" y="405312"/>
                  <a:pt x="6706883" y="413755"/>
                </a:cubicBezTo>
                <a:cubicBezTo>
                  <a:pt x="6753313" y="434865"/>
                  <a:pt x="6774417" y="477084"/>
                  <a:pt x="6744870" y="519303"/>
                </a:cubicBezTo>
                <a:cubicBezTo>
                  <a:pt x="6698443" y="595301"/>
                  <a:pt x="6652013" y="671296"/>
                  <a:pt x="6576037" y="721960"/>
                </a:cubicBezTo>
                <a:cubicBezTo>
                  <a:pt x="6554934" y="734626"/>
                  <a:pt x="6533831" y="747291"/>
                  <a:pt x="6525388" y="768402"/>
                </a:cubicBezTo>
                <a:cubicBezTo>
                  <a:pt x="6483181" y="865508"/>
                  <a:pt x="6411425" y="945726"/>
                  <a:pt x="6343893" y="1021721"/>
                </a:cubicBezTo>
                <a:cubicBezTo>
                  <a:pt x="6305905" y="1059717"/>
                  <a:pt x="6272139" y="1101939"/>
                  <a:pt x="6293243" y="1165269"/>
                </a:cubicBezTo>
                <a:cubicBezTo>
                  <a:pt x="6297463" y="1186377"/>
                  <a:pt x="6284802" y="1207488"/>
                  <a:pt x="6267919" y="1224376"/>
                </a:cubicBezTo>
                <a:cubicBezTo>
                  <a:pt x="6259476" y="1228598"/>
                  <a:pt x="6255256" y="1237041"/>
                  <a:pt x="6263697" y="1245486"/>
                </a:cubicBezTo>
                <a:cubicBezTo>
                  <a:pt x="6272139" y="1249707"/>
                  <a:pt x="6280579" y="1249707"/>
                  <a:pt x="6284802" y="1245486"/>
                </a:cubicBezTo>
                <a:cubicBezTo>
                  <a:pt x="6331229" y="1194822"/>
                  <a:pt x="6373439" y="1144158"/>
                  <a:pt x="6436751" y="1110382"/>
                </a:cubicBezTo>
                <a:cubicBezTo>
                  <a:pt x="6462075" y="1004833"/>
                  <a:pt x="6567597" y="958391"/>
                  <a:pt x="6618247" y="869728"/>
                </a:cubicBezTo>
                <a:cubicBezTo>
                  <a:pt x="6622467" y="865508"/>
                  <a:pt x="6622467" y="861285"/>
                  <a:pt x="6626687" y="857063"/>
                </a:cubicBezTo>
                <a:cubicBezTo>
                  <a:pt x="6647793" y="844397"/>
                  <a:pt x="6660454" y="806398"/>
                  <a:pt x="6694221" y="827509"/>
                </a:cubicBezTo>
                <a:cubicBezTo>
                  <a:pt x="6727987" y="848620"/>
                  <a:pt x="6706883" y="878173"/>
                  <a:pt x="6698443" y="903504"/>
                </a:cubicBezTo>
                <a:cubicBezTo>
                  <a:pt x="6690000" y="941503"/>
                  <a:pt x="6668897" y="975279"/>
                  <a:pt x="6639351" y="1000610"/>
                </a:cubicBezTo>
                <a:cubicBezTo>
                  <a:pt x="6580258" y="1068163"/>
                  <a:pt x="6546491" y="1152603"/>
                  <a:pt x="6491621" y="1220153"/>
                </a:cubicBezTo>
                <a:cubicBezTo>
                  <a:pt x="6474738" y="1241264"/>
                  <a:pt x="6500064" y="1270817"/>
                  <a:pt x="6487401" y="1300371"/>
                </a:cubicBezTo>
                <a:cubicBezTo>
                  <a:pt x="6478959" y="1329924"/>
                  <a:pt x="6478959" y="1359480"/>
                  <a:pt x="6525388" y="1367923"/>
                </a:cubicBezTo>
                <a:cubicBezTo>
                  <a:pt x="6550714" y="1372146"/>
                  <a:pt x="6542271" y="1401699"/>
                  <a:pt x="6533831" y="1422810"/>
                </a:cubicBezTo>
                <a:cubicBezTo>
                  <a:pt x="6525388" y="1439696"/>
                  <a:pt x="6512725" y="1448141"/>
                  <a:pt x="6495841" y="1435475"/>
                </a:cubicBezTo>
                <a:cubicBezTo>
                  <a:pt x="6487401" y="1427030"/>
                  <a:pt x="6474738" y="1414365"/>
                  <a:pt x="6457855" y="1431253"/>
                </a:cubicBezTo>
                <a:cubicBezTo>
                  <a:pt x="6462075" y="1431253"/>
                  <a:pt x="6466297" y="1439696"/>
                  <a:pt x="6466297" y="1439696"/>
                </a:cubicBezTo>
                <a:cubicBezTo>
                  <a:pt x="6529608" y="1490360"/>
                  <a:pt x="6525388" y="1524136"/>
                  <a:pt x="6457855" y="1557912"/>
                </a:cubicBezTo>
                <a:cubicBezTo>
                  <a:pt x="6436751" y="1570578"/>
                  <a:pt x="6398765" y="1562135"/>
                  <a:pt x="6394542" y="1587466"/>
                </a:cubicBezTo>
                <a:cubicBezTo>
                  <a:pt x="6386101" y="1638130"/>
                  <a:pt x="6360775" y="1688794"/>
                  <a:pt x="6369219" y="1739458"/>
                </a:cubicBezTo>
                <a:cubicBezTo>
                  <a:pt x="6373439" y="1760567"/>
                  <a:pt x="6381881" y="1777455"/>
                  <a:pt x="6364998" y="1794343"/>
                </a:cubicBezTo>
                <a:cubicBezTo>
                  <a:pt x="6339672" y="1823897"/>
                  <a:pt x="6369219" y="1832342"/>
                  <a:pt x="6386101" y="1836562"/>
                </a:cubicBezTo>
                <a:cubicBezTo>
                  <a:pt x="6415648" y="1845007"/>
                  <a:pt x="6457855" y="1790120"/>
                  <a:pt x="6449415" y="1760567"/>
                </a:cubicBezTo>
                <a:cubicBezTo>
                  <a:pt x="6440971" y="1739458"/>
                  <a:pt x="6440971" y="1726791"/>
                  <a:pt x="6457855" y="1709903"/>
                </a:cubicBezTo>
                <a:cubicBezTo>
                  <a:pt x="6474738" y="1693015"/>
                  <a:pt x="6512725" y="1671906"/>
                  <a:pt x="6462075" y="1650796"/>
                </a:cubicBezTo>
                <a:cubicBezTo>
                  <a:pt x="6453635" y="1646573"/>
                  <a:pt x="6457855" y="1638130"/>
                  <a:pt x="6462075" y="1629685"/>
                </a:cubicBezTo>
                <a:cubicBezTo>
                  <a:pt x="6495841" y="1608577"/>
                  <a:pt x="6516947" y="1650796"/>
                  <a:pt x="6550714" y="1646573"/>
                </a:cubicBezTo>
                <a:cubicBezTo>
                  <a:pt x="6567597" y="1646573"/>
                  <a:pt x="6554934" y="1667684"/>
                  <a:pt x="6550714" y="1684572"/>
                </a:cubicBezTo>
                <a:cubicBezTo>
                  <a:pt x="6542271" y="1718348"/>
                  <a:pt x="6508505" y="1747901"/>
                  <a:pt x="6529608" y="1785900"/>
                </a:cubicBezTo>
                <a:cubicBezTo>
                  <a:pt x="6533831" y="1790120"/>
                  <a:pt x="6529608" y="1798566"/>
                  <a:pt x="6525388" y="1802788"/>
                </a:cubicBezTo>
                <a:cubicBezTo>
                  <a:pt x="6453635" y="1849230"/>
                  <a:pt x="6478959" y="1946336"/>
                  <a:pt x="6428309" y="2001220"/>
                </a:cubicBezTo>
                <a:cubicBezTo>
                  <a:pt x="6415648" y="2013886"/>
                  <a:pt x="6411425" y="2030774"/>
                  <a:pt x="6398765" y="2043439"/>
                </a:cubicBezTo>
                <a:cubicBezTo>
                  <a:pt x="6356555" y="2077216"/>
                  <a:pt x="6335452" y="2119437"/>
                  <a:pt x="6314346" y="2165879"/>
                </a:cubicBezTo>
                <a:cubicBezTo>
                  <a:pt x="6310126" y="2178544"/>
                  <a:pt x="6301685" y="2186987"/>
                  <a:pt x="6297463" y="2199655"/>
                </a:cubicBezTo>
                <a:cubicBezTo>
                  <a:pt x="6297463" y="2229208"/>
                  <a:pt x="6208827" y="2216543"/>
                  <a:pt x="6263697" y="2275650"/>
                </a:cubicBezTo>
                <a:cubicBezTo>
                  <a:pt x="6284802" y="2300981"/>
                  <a:pt x="6280579" y="2338980"/>
                  <a:pt x="6314346" y="2368533"/>
                </a:cubicBezTo>
                <a:cubicBezTo>
                  <a:pt x="6352335" y="2402310"/>
                  <a:pt x="6360775" y="2452974"/>
                  <a:pt x="6331229" y="2499415"/>
                </a:cubicBezTo>
                <a:cubicBezTo>
                  <a:pt x="6251035" y="2626075"/>
                  <a:pt x="6175060" y="2756954"/>
                  <a:pt x="6073761" y="2870948"/>
                </a:cubicBezTo>
                <a:cubicBezTo>
                  <a:pt x="6039994" y="2908947"/>
                  <a:pt x="6002007" y="2946946"/>
                  <a:pt x="5972461" y="2989165"/>
                </a:cubicBezTo>
                <a:cubicBezTo>
                  <a:pt x="5951357" y="3022941"/>
                  <a:pt x="5904928" y="3039829"/>
                  <a:pt x="5871161" y="3060938"/>
                </a:cubicBezTo>
                <a:cubicBezTo>
                  <a:pt x="5854278" y="3069383"/>
                  <a:pt x="5841615" y="3082048"/>
                  <a:pt x="5837395" y="3103159"/>
                </a:cubicBezTo>
                <a:cubicBezTo>
                  <a:pt x="5807849" y="3179154"/>
                  <a:pt x="5769862" y="3246707"/>
                  <a:pt x="5719213" y="3322702"/>
                </a:cubicBezTo>
                <a:cubicBezTo>
                  <a:pt x="5752979" y="3326924"/>
                  <a:pt x="5782525" y="3335367"/>
                  <a:pt x="5812069" y="3339590"/>
                </a:cubicBezTo>
                <a:cubicBezTo>
                  <a:pt x="5828952" y="3343812"/>
                  <a:pt x="5845835" y="3339590"/>
                  <a:pt x="5850058" y="3326924"/>
                </a:cubicBezTo>
                <a:cubicBezTo>
                  <a:pt x="5866941" y="3259372"/>
                  <a:pt x="5959798" y="3229818"/>
                  <a:pt x="5947135" y="3145378"/>
                </a:cubicBezTo>
                <a:cubicBezTo>
                  <a:pt x="5989344" y="3124267"/>
                  <a:pt x="5964018" y="3031384"/>
                  <a:pt x="6052657" y="3044049"/>
                </a:cubicBezTo>
                <a:cubicBezTo>
                  <a:pt x="6077981" y="3048272"/>
                  <a:pt x="6082203" y="3006053"/>
                  <a:pt x="6103307" y="2989165"/>
                </a:cubicBezTo>
                <a:cubicBezTo>
                  <a:pt x="6187723" y="2921613"/>
                  <a:pt x="6229930" y="2828730"/>
                  <a:pt x="6246813" y="2723181"/>
                </a:cubicBezTo>
                <a:cubicBezTo>
                  <a:pt x="6255256" y="2689405"/>
                  <a:pt x="6272139" y="2672516"/>
                  <a:pt x="6305905" y="2672516"/>
                </a:cubicBezTo>
                <a:cubicBezTo>
                  <a:pt x="6331229" y="2723181"/>
                  <a:pt x="6318569" y="2769622"/>
                  <a:pt x="6289023" y="2820287"/>
                </a:cubicBezTo>
                <a:cubicBezTo>
                  <a:pt x="6251035" y="2879394"/>
                  <a:pt x="6242593" y="2955389"/>
                  <a:pt x="6221489" y="3022941"/>
                </a:cubicBezTo>
                <a:cubicBezTo>
                  <a:pt x="6208827" y="3073605"/>
                  <a:pt x="6187723" y="3111602"/>
                  <a:pt x="6141293" y="3141155"/>
                </a:cubicBezTo>
                <a:cubicBezTo>
                  <a:pt x="6082203" y="3179154"/>
                  <a:pt x="6061097" y="3255149"/>
                  <a:pt x="6006227" y="3301591"/>
                </a:cubicBezTo>
                <a:cubicBezTo>
                  <a:pt x="6002007" y="3310036"/>
                  <a:pt x="5997785" y="3322702"/>
                  <a:pt x="5989344" y="3322702"/>
                </a:cubicBezTo>
                <a:cubicBezTo>
                  <a:pt x="5926031" y="3326924"/>
                  <a:pt x="5926031" y="3386031"/>
                  <a:pt x="5904928" y="3424028"/>
                </a:cubicBezTo>
                <a:cubicBezTo>
                  <a:pt x="5879602" y="3466249"/>
                  <a:pt x="5841615" y="3495803"/>
                  <a:pt x="5803629" y="3525356"/>
                </a:cubicBezTo>
                <a:cubicBezTo>
                  <a:pt x="5795185" y="3529579"/>
                  <a:pt x="5795185" y="3538022"/>
                  <a:pt x="5799409" y="3546467"/>
                </a:cubicBezTo>
                <a:cubicBezTo>
                  <a:pt x="5799409" y="3576020"/>
                  <a:pt x="5769862" y="3580243"/>
                  <a:pt x="5765642" y="3567575"/>
                </a:cubicBezTo>
                <a:cubicBezTo>
                  <a:pt x="5744536" y="3529579"/>
                  <a:pt x="5727653" y="3554910"/>
                  <a:pt x="5710769" y="3567575"/>
                </a:cubicBezTo>
                <a:cubicBezTo>
                  <a:pt x="5681223" y="3592909"/>
                  <a:pt x="5664340" y="3635128"/>
                  <a:pt x="5622133" y="3647793"/>
                </a:cubicBezTo>
                <a:cubicBezTo>
                  <a:pt x="5609470" y="3652016"/>
                  <a:pt x="5605249" y="3668904"/>
                  <a:pt x="5609470" y="3681569"/>
                </a:cubicBezTo>
                <a:cubicBezTo>
                  <a:pt x="5622133" y="3715345"/>
                  <a:pt x="5601029" y="3728011"/>
                  <a:pt x="5571483" y="3740679"/>
                </a:cubicBezTo>
                <a:cubicBezTo>
                  <a:pt x="5554600" y="3753344"/>
                  <a:pt x="5508171" y="3732233"/>
                  <a:pt x="5516613" y="3787120"/>
                </a:cubicBezTo>
                <a:cubicBezTo>
                  <a:pt x="5520833" y="3808229"/>
                  <a:pt x="5478624" y="3833562"/>
                  <a:pt x="5516613" y="3863116"/>
                </a:cubicBezTo>
                <a:cubicBezTo>
                  <a:pt x="5529274" y="3871558"/>
                  <a:pt x="5512391" y="3888446"/>
                  <a:pt x="5503951" y="3896892"/>
                </a:cubicBezTo>
                <a:cubicBezTo>
                  <a:pt x="5478624" y="3918000"/>
                  <a:pt x="5444857" y="3926445"/>
                  <a:pt x="5436417" y="3968664"/>
                </a:cubicBezTo>
                <a:cubicBezTo>
                  <a:pt x="5432195" y="3985552"/>
                  <a:pt x="5415311" y="3977110"/>
                  <a:pt x="5402651" y="3968664"/>
                </a:cubicBezTo>
                <a:cubicBezTo>
                  <a:pt x="5373105" y="3947554"/>
                  <a:pt x="5339338" y="3926445"/>
                  <a:pt x="5309791" y="3905335"/>
                </a:cubicBezTo>
                <a:cubicBezTo>
                  <a:pt x="5292909" y="3892669"/>
                  <a:pt x="5276025" y="3880004"/>
                  <a:pt x="5259142" y="3888446"/>
                </a:cubicBezTo>
                <a:cubicBezTo>
                  <a:pt x="5238039" y="3896892"/>
                  <a:pt x="5242259" y="3913780"/>
                  <a:pt x="5242259" y="3930668"/>
                </a:cubicBezTo>
                <a:cubicBezTo>
                  <a:pt x="5246479" y="3960221"/>
                  <a:pt x="5233819" y="3968664"/>
                  <a:pt x="5208493" y="3981330"/>
                </a:cubicBezTo>
                <a:cubicBezTo>
                  <a:pt x="5128296" y="4019329"/>
                  <a:pt x="5064983" y="4082658"/>
                  <a:pt x="5026997" y="4162876"/>
                </a:cubicBezTo>
                <a:cubicBezTo>
                  <a:pt x="5010113" y="4196652"/>
                  <a:pt x="4984790" y="4221983"/>
                  <a:pt x="4955243" y="4243094"/>
                </a:cubicBezTo>
                <a:cubicBezTo>
                  <a:pt x="4917257" y="4272648"/>
                  <a:pt x="4883491" y="4314867"/>
                  <a:pt x="4845501" y="4331755"/>
                </a:cubicBezTo>
                <a:cubicBezTo>
                  <a:pt x="4782189" y="4357088"/>
                  <a:pt x="4752645" y="4416195"/>
                  <a:pt x="4701995" y="4449971"/>
                </a:cubicBezTo>
                <a:cubicBezTo>
                  <a:pt x="4676669" y="4466859"/>
                  <a:pt x="4659785" y="4487968"/>
                  <a:pt x="4642903" y="4513301"/>
                </a:cubicBezTo>
                <a:cubicBezTo>
                  <a:pt x="4579589" y="4606184"/>
                  <a:pt x="4499396" y="4682179"/>
                  <a:pt x="4398094" y="4737066"/>
                </a:cubicBezTo>
                <a:cubicBezTo>
                  <a:pt x="4389654" y="4741286"/>
                  <a:pt x="4376991" y="4745509"/>
                  <a:pt x="4385434" y="4758175"/>
                </a:cubicBezTo>
                <a:cubicBezTo>
                  <a:pt x="4410757" y="4796173"/>
                  <a:pt x="4381211" y="4817284"/>
                  <a:pt x="4360108" y="4838392"/>
                </a:cubicBezTo>
                <a:cubicBezTo>
                  <a:pt x="4309458" y="4884834"/>
                  <a:pt x="4292575" y="4952386"/>
                  <a:pt x="4246145" y="5007273"/>
                </a:cubicBezTo>
                <a:cubicBezTo>
                  <a:pt x="4275691" y="5087491"/>
                  <a:pt x="4220821" y="5074823"/>
                  <a:pt x="4174392" y="5074823"/>
                </a:cubicBezTo>
                <a:cubicBezTo>
                  <a:pt x="4161729" y="5074823"/>
                  <a:pt x="4144845" y="5083268"/>
                  <a:pt x="4149066" y="5104379"/>
                </a:cubicBezTo>
                <a:cubicBezTo>
                  <a:pt x="4153288" y="5167709"/>
                  <a:pt x="4119522" y="5197262"/>
                  <a:pt x="4051989" y="5188817"/>
                </a:cubicBezTo>
                <a:cubicBezTo>
                  <a:pt x="4043546" y="5188817"/>
                  <a:pt x="4035106" y="5188817"/>
                  <a:pt x="4026663" y="5197262"/>
                </a:cubicBezTo>
                <a:cubicBezTo>
                  <a:pt x="4022443" y="5201483"/>
                  <a:pt x="4022443" y="5209928"/>
                  <a:pt x="4026663" y="5218371"/>
                </a:cubicBezTo>
                <a:cubicBezTo>
                  <a:pt x="4039326" y="5239481"/>
                  <a:pt x="4115299" y="5252147"/>
                  <a:pt x="4039326" y="5290146"/>
                </a:cubicBezTo>
                <a:cubicBezTo>
                  <a:pt x="4064649" y="5349253"/>
                  <a:pt x="4005559" y="5383029"/>
                  <a:pt x="4001339" y="5437916"/>
                </a:cubicBezTo>
                <a:cubicBezTo>
                  <a:pt x="3997116" y="5463247"/>
                  <a:pt x="3984456" y="5484357"/>
                  <a:pt x="3946467" y="5497023"/>
                </a:cubicBezTo>
                <a:cubicBezTo>
                  <a:pt x="3916923" y="5505466"/>
                  <a:pt x="3891597" y="5543465"/>
                  <a:pt x="3866271" y="5573018"/>
                </a:cubicBezTo>
                <a:cubicBezTo>
                  <a:pt x="3849387" y="5585684"/>
                  <a:pt x="3836727" y="5598349"/>
                  <a:pt x="3815621" y="5602572"/>
                </a:cubicBezTo>
                <a:cubicBezTo>
                  <a:pt x="3794518" y="5606794"/>
                  <a:pt x="3743868" y="5602572"/>
                  <a:pt x="3786077" y="5653236"/>
                </a:cubicBezTo>
                <a:cubicBezTo>
                  <a:pt x="3752311" y="5653236"/>
                  <a:pt x="3798738" y="5729231"/>
                  <a:pt x="3735427" y="5699678"/>
                </a:cubicBezTo>
                <a:cubicBezTo>
                  <a:pt x="3735427" y="5699678"/>
                  <a:pt x="3731205" y="5699678"/>
                  <a:pt x="3731205" y="5703900"/>
                </a:cubicBezTo>
                <a:cubicBezTo>
                  <a:pt x="3688998" y="5767230"/>
                  <a:pt x="3583476" y="5741897"/>
                  <a:pt x="3553932" y="5830560"/>
                </a:cubicBezTo>
                <a:cubicBezTo>
                  <a:pt x="3545489" y="5864336"/>
                  <a:pt x="3520165" y="5893889"/>
                  <a:pt x="3528606" y="5931886"/>
                </a:cubicBezTo>
                <a:cubicBezTo>
                  <a:pt x="3532826" y="5957219"/>
                  <a:pt x="3520165" y="5974107"/>
                  <a:pt x="3507502" y="5990995"/>
                </a:cubicBezTo>
                <a:cubicBezTo>
                  <a:pt x="3461073" y="6041660"/>
                  <a:pt x="3418866" y="6100767"/>
                  <a:pt x="3363994" y="6138763"/>
                </a:cubicBezTo>
                <a:cubicBezTo>
                  <a:pt x="3330227" y="6159874"/>
                  <a:pt x="3317566" y="6193650"/>
                  <a:pt x="3300681" y="6223203"/>
                </a:cubicBezTo>
                <a:cubicBezTo>
                  <a:pt x="3283798" y="6261202"/>
                  <a:pt x="3254254" y="6286533"/>
                  <a:pt x="3212044" y="6290756"/>
                </a:cubicBezTo>
                <a:cubicBezTo>
                  <a:pt x="3127628" y="6299199"/>
                  <a:pt x="3068538" y="6345640"/>
                  <a:pt x="3026329" y="6417415"/>
                </a:cubicBezTo>
                <a:cubicBezTo>
                  <a:pt x="2992562" y="6480745"/>
                  <a:pt x="2937692" y="6489188"/>
                  <a:pt x="2878600" y="6489188"/>
                </a:cubicBezTo>
                <a:cubicBezTo>
                  <a:pt x="2844833" y="6489188"/>
                  <a:pt x="2798404" y="6434303"/>
                  <a:pt x="2802626" y="6408970"/>
                </a:cubicBezTo>
                <a:cubicBezTo>
                  <a:pt x="2806846" y="6358308"/>
                  <a:pt x="2806846" y="6358308"/>
                  <a:pt x="2756197" y="6362528"/>
                </a:cubicBezTo>
                <a:cubicBezTo>
                  <a:pt x="2751976" y="6341420"/>
                  <a:pt x="2768860" y="6337197"/>
                  <a:pt x="2781520" y="6328752"/>
                </a:cubicBezTo>
                <a:cubicBezTo>
                  <a:pt x="2785743" y="6324532"/>
                  <a:pt x="2802626" y="6316087"/>
                  <a:pt x="2794183" y="6307644"/>
                </a:cubicBezTo>
                <a:cubicBezTo>
                  <a:pt x="2747754" y="6265422"/>
                  <a:pt x="2798404" y="6214761"/>
                  <a:pt x="2789963" y="6168319"/>
                </a:cubicBezTo>
                <a:cubicBezTo>
                  <a:pt x="2789963" y="6159874"/>
                  <a:pt x="2785743" y="6147208"/>
                  <a:pt x="2785743" y="6138763"/>
                </a:cubicBezTo>
                <a:cubicBezTo>
                  <a:pt x="2764637" y="6134543"/>
                  <a:pt x="2726650" y="6164096"/>
                  <a:pt x="2726650" y="6142986"/>
                </a:cubicBezTo>
                <a:cubicBezTo>
                  <a:pt x="2722430" y="6096544"/>
                  <a:pt x="2671780" y="6054325"/>
                  <a:pt x="2709767" y="6003661"/>
                </a:cubicBezTo>
                <a:cubicBezTo>
                  <a:pt x="2751976" y="5948774"/>
                  <a:pt x="2789963" y="5889667"/>
                  <a:pt x="2811067" y="5822114"/>
                </a:cubicBezTo>
                <a:cubicBezTo>
                  <a:pt x="2815287" y="5805226"/>
                  <a:pt x="2832170" y="5792561"/>
                  <a:pt x="2815287" y="5775673"/>
                </a:cubicBezTo>
                <a:cubicBezTo>
                  <a:pt x="2798404" y="5763007"/>
                  <a:pt x="2773080" y="5763007"/>
                  <a:pt x="2751976" y="5775673"/>
                </a:cubicBezTo>
                <a:cubicBezTo>
                  <a:pt x="2726650" y="5796783"/>
                  <a:pt x="2705547" y="5817894"/>
                  <a:pt x="2688664" y="5847448"/>
                </a:cubicBezTo>
                <a:cubicBezTo>
                  <a:pt x="2659117" y="5906555"/>
                  <a:pt x="2612688" y="5952996"/>
                  <a:pt x="2562038" y="5999438"/>
                </a:cubicBezTo>
                <a:cubicBezTo>
                  <a:pt x="2557818" y="6003661"/>
                  <a:pt x="2553598" y="6016326"/>
                  <a:pt x="2549375" y="6012104"/>
                </a:cubicBezTo>
                <a:cubicBezTo>
                  <a:pt x="2486065" y="6007883"/>
                  <a:pt x="2473402" y="6062768"/>
                  <a:pt x="2448076" y="6096544"/>
                </a:cubicBezTo>
                <a:cubicBezTo>
                  <a:pt x="2329893" y="6261202"/>
                  <a:pt x="2177944" y="6400527"/>
                  <a:pt x="2076644" y="6573628"/>
                </a:cubicBezTo>
                <a:cubicBezTo>
                  <a:pt x="2063981" y="6594739"/>
                  <a:pt x="2051318" y="6603182"/>
                  <a:pt x="2030215" y="6590516"/>
                </a:cubicBezTo>
                <a:cubicBezTo>
                  <a:pt x="2013331" y="6577851"/>
                  <a:pt x="2009111" y="6565185"/>
                  <a:pt x="2017552" y="6548297"/>
                </a:cubicBezTo>
                <a:cubicBezTo>
                  <a:pt x="2038658" y="6510298"/>
                  <a:pt x="2038658" y="6468079"/>
                  <a:pt x="2038658" y="6430081"/>
                </a:cubicBezTo>
                <a:cubicBezTo>
                  <a:pt x="2038658" y="6379416"/>
                  <a:pt x="2055541" y="6341420"/>
                  <a:pt x="2085085" y="6307644"/>
                </a:cubicBezTo>
                <a:cubicBezTo>
                  <a:pt x="2110411" y="6273868"/>
                  <a:pt x="2127294" y="6231649"/>
                  <a:pt x="2144177" y="6193650"/>
                </a:cubicBezTo>
                <a:cubicBezTo>
                  <a:pt x="2165281" y="6138763"/>
                  <a:pt x="2135737" y="6126098"/>
                  <a:pt x="2093528" y="6113432"/>
                </a:cubicBezTo>
                <a:cubicBezTo>
                  <a:pt x="2080864" y="6113432"/>
                  <a:pt x="2063981" y="6113432"/>
                  <a:pt x="2063981" y="6096544"/>
                </a:cubicBezTo>
                <a:cubicBezTo>
                  <a:pt x="2063981" y="6079656"/>
                  <a:pt x="2080864" y="6083879"/>
                  <a:pt x="2089307" y="6079656"/>
                </a:cubicBezTo>
                <a:cubicBezTo>
                  <a:pt x="2118854" y="6062768"/>
                  <a:pt x="2131514" y="6028992"/>
                  <a:pt x="2131514" y="6003661"/>
                </a:cubicBezTo>
                <a:cubicBezTo>
                  <a:pt x="2127294" y="5969885"/>
                  <a:pt x="2089307" y="5978327"/>
                  <a:pt x="2068201" y="5982550"/>
                </a:cubicBezTo>
                <a:cubicBezTo>
                  <a:pt x="2025995" y="5990995"/>
                  <a:pt x="1992228" y="6007883"/>
                  <a:pt x="1975345" y="6050102"/>
                </a:cubicBezTo>
                <a:cubicBezTo>
                  <a:pt x="1971125" y="6058545"/>
                  <a:pt x="1966902" y="6075433"/>
                  <a:pt x="1950019" y="6075433"/>
                </a:cubicBezTo>
                <a:cubicBezTo>
                  <a:pt x="1937358" y="6075433"/>
                  <a:pt x="1937358" y="6058545"/>
                  <a:pt x="1937358" y="6050102"/>
                </a:cubicBezTo>
                <a:cubicBezTo>
                  <a:pt x="1933135" y="6028992"/>
                  <a:pt x="1920475" y="6028992"/>
                  <a:pt x="1903592" y="6033214"/>
                </a:cubicBezTo>
                <a:cubicBezTo>
                  <a:pt x="1836059" y="6058545"/>
                  <a:pt x="1772746" y="6083879"/>
                  <a:pt x="1730537" y="6151431"/>
                </a:cubicBezTo>
                <a:cubicBezTo>
                  <a:pt x="1696770" y="6202093"/>
                  <a:pt x="1637680" y="6235869"/>
                  <a:pt x="1591250" y="6278090"/>
                </a:cubicBezTo>
                <a:cubicBezTo>
                  <a:pt x="1587030" y="6286533"/>
                  <a:pt x="1574367" y="6286533"/>
                  <a:pt x="1565924" y="6282311"/>
                </a:cubicBezTo>
                <a:cubicBezTo>
                  <a:pt x="1561704" y="6278090"/>
                  <a:pt x="1561704" y="6265422"/>
                  <a:pt x="1561704" y="6261202"/>
                </a:cubicBezTo>
                <a:cubicBezTo>
                  <a:pt x="1587030" y="6189427"/>
                  <a:pt x="1574367" y="6109209"/>
                  <a:pt x="1591250" y="6037437"/>
                </a:cubicBezTo>
                <a:cubicBezTo>
                  <a:pt x="1599691" y="5986773"/>
                  <a:pt x="1612354" y="5936108"/>
                  <a:pt x="1633457" y="5885444"/>
                </a:cubicBezTo>
                <a:cubicBezTo>
                  <a:pt x="1582808" y="5872779"/>
                  <a:pt x="1544821" y="5885444"/>
                  <a:pt x="1519497" y="5927666"/>
                </a:cubicBezTo>
                <a:cubicBezTo>
                  <a:pt x="1498391" y="5961442"/>
                  <a:pt x="1485728" y="5948774"/>
                  <a:pt x="1473068" y="5919220"/>
                </a:cubicBezTo>
                <a:cubicBezTo>
                  <a:pt x="1456184" y="5889667"/>
                  <a:pt x="1473068" y="5860113"/>
                  <a:pt x="1473068" y="5830560"/>
                </a:cubicBezTo>
                <a:cubicBezTo>
                  <a:pt x="1477288" y="5792561"/>
                  <a:pt x="1485728" y="5754564"/>
                  <a:pt x="1489951" y="5716566"/>
                </a:cubicBezTo>
                <a:cubicBezTo>
                  <a:pt x="1489951" y="5703900"/>
                  <a:pt x="1498391" y="5687012"/>
                  <a:pt x="1485728" y="5682789"/>
                </a:cubicBezTo>
                <a:cubicBezTo>
                  <a:pt x="1468845" y="5674347"/>
                  <a:pt x="1456184" y="5687012"/>
                  <a:pt x="1447742" y="5695455"/>
                </a:cubicBezTo>
                <a:cubicBezTo>
                  <a:pt x="1439301" y="5703900"/>
                  <a:pt x="1430858" y="5716566"/>
                  <a:pt x="1422418" y="5725008"/>
                </a:cubicBezTo>
                <a:cubicBezTo>
                  <a:pt x="1363325" y="5801006"/>
                  <a:pt x="1300013" y="5881224"/>
                  <a:pt x="1236702" y="5952996"/>
                </a:cubicBezTo>
                <a:cubicBezTo>
                  <a:pt x="1207156" y="5982550"/>
                  <a:pt x="1169167" y="6003661"/>
                  <a:pt x="1122740" y="5974107"/>
                </a:cubicBezTo>
                <a:cubicBezTo>
                  <a:pt x="1105856" y="5961442"/>
                  <a:pt x="1084751" y="5965662"/>
                  <a:pt x="1067867" y="5974107"/>
                </a:cubicBezTo>
                <a:cubicBezTo>
                  <a:pt x="1063647" y="5978327"/>
                  <a:pt x="1055207" y="5982550"/>
                  <a:pt x="1050984" y="5986773"/>
                </a:cubicBezTo>
                <a:cubicBezTo>
                  <a:pt x="1021440" y="5986773"/>
                  <a:pt x="983451" y="5990995"/>
                  <a:pt x="966568" y="5965662"/>
                </a:cubicBezTo>
                <a:cubicBezTo>
                  <a:pt x="949685" y="5940331"/>
                  <a:pt x="970790" y="5914998"/>
                  <a:pt x="991894" y="5898112"/>
                </a:cubicBezTo>
                <a:cubicBezTo>
                  <a:pt x="1059427" y="5830560"/>
                  <a:pt x="1114297" y="5754564"/>
                  <a:pt x="1152284" y="5661679"/>
                </a:cubicBezTo>
                <a:cubicBezTo>
                  <a:pt x="1164947" y="5636348"/>
                  <a:pt x="1156506" y="5623682"/>
                  <a:pt x="1139623" y="5606794"/>
                </a:cubicBezTo>
                <a:cubicBezTo>
                  <a:pt x="1118517" y="5585684"/>
                  <a:pt x="1105856" y="5606794"/>
                  <a:pt x="1093193" y="5619460"/>
                </a:cubicBezTo>
                <a:cubicBezTo>
                  <a:pt x="1063647" y="5649013"/>
                  <a:pt x="1034101" y="5678567"/>
                  <a:pt x="1004557" y="5703900"/>
                </a:cubicBezTo>
                <a:cubicBezTo>
                  <a:pt x="987674" y="5716566"/>
                  <a:pt x="966568" y="5725008"/>
                  <a:pt x="953907" y="5703900"/>
                </a:cubicBezTo>
                <a:cubicBezTo>
                  <a:pt x="941244" y="5682789"/>
                  <a:pt x="970790" y="5682789"/>
                  <a:pt x="983451" y="5670124"/>
                </a:cubicBezTo>
                <a:cubicBezTo>
                  <a:pt x="991894" y="5665901"/>
                  <a:pt x="1000334" y="5657459"/>
                  <a:pt x="1008777" y="5653236"/>
                </a:cubicBezTo>
                <a:cubicBezTo>
                  <a:pt x="1067867" y="5598349"/>
                  <a:pt x="1067867" y="5594129"/>
                  <a:pt x="987674" y="5568795"/>
                </a:cubicBezTo>
                <a:cubicBezTo>
                  <a:pt x="966568" y="5560353"/>
                  <a:pt x="970790" y="5551907"/>
                  <a:pt x="970790" y="5535019"/>
                </a:cubicBezTo>
                <a:cubicBezTo>
                  <a:pt x="983451" y="5454802"/>
                  <a:pt x="1004557" y="5383029"/>
                  <a:pt x="1080530" y="5332365"/>
                </a:cubicBezTo>
                <a:cubicBezTo>
                  <a:pt x="1148063" y="5281700"/>
                  <a:pt x="1198713" y="5218371"/>
                  <a:pt x="1240922" y="5146598"/>
                </a:cubicBezTo>
                <a:cubicBezTo>
                  <a:pt x="1287352" y="5070603"/>
                  <a:pt x="1363325" y="5015716"/>
                  <a:pt x="1397092" y="4927055"/>
                </a:cubicBezTo>
                <a:cubicBezTo>
                  <a:pt x="1401312" y="4914390"/>
                  <a:pt x="1413975" y="4905945"/>
                  <a:pt x="1422418" y="4901722"/>
                </a:cubicBezTo>
                <a:cubicBezTo>
                  <a:pt x="1536380" y="4821504"/>
                  <a:pt x="1620797" y="4715956"/>
                  <a:pt x="1700990" y="4606184"/>
                </a:cubicBezTo>
                <a:cubicBezTo>
                  <a:pt x="1717873" y="4585074"/>
                  <a:pt x="1738979" y="4559743"/>
                  <a:pt x="1713653" y="4534412"/>
                </a:cubicBezTo>
                <a:cubicBezTo>
                  <a:pt x="1688330" y="4504856"/>
                  <a:pt x="1663004" y="4525966"/>
                  <a:pt x="1637680" y="4547077"/>
                </a:cubicBezTo>
                <a:cubicBezTo>
                  <a:pt x="1578587" y="4597741"/>
                  <a:pt x="1506834" y="4635738"/>
                  <a:pt x="1477288" y="4724401"/>
                </a:cubicBezTo>
                <a:cubicBezTo>
                  <a:pt x="1464625" y="4766620"/>
                  <a:pt x="1426638" y="4770842"/>
                  <a:pt x="1397092" y="4728621"/>
                </a:cubicBezTo>
                <a:cubicBezTo>
                  <a:pt x="1375988" y="4707513"/>
                  <a:pt x="1363325" y="4707513"/>
                  <a:pt x="1342222" y="4724401"/>
                </a:cubicBezTo>
                <a:cubicBezTo>
                  <a:pt x="1211376" y="4829950"/>
                  <a:pt x="1076310" y="4931278"/>
                  <a:pt x="962348" y="5053715"/>
                </a:cubicBezTo>
                <a:cubicBezTo>
                  <a:pt x="907478" y="5112822"/>
                  <a:pt x="852605" y="5163486"/>
                  <a:pt x="763969" y="5159264"/>
                </a:cubicBezTo>
                <a:cubicBezTo>
                  <a:pt x="747086" y="5159264"/>
                  <a:pt x="730202" y="5167709"/>
                  <a:pt x="717539" y="5184595"/>
                </a:cubicBezTo>
                <a:cubicBezTo>
                  <a:pt x="671112" y="5252147"/>
                  <a:pt x="599357" y="5285923"/>
                  <a:pt x="531824" y="5328142"/>
                </a:cubicBezTo>
                <a:cubicBezTo>
                  <a:pt x="485394" y="5357698"/>
                  <a:pt x="443187" y="5387252"/>
                  <a:pt x="400978" y="5416805"/>
                </a:cubicBezTo>
                <a:cubicBezTo>
                  <a:pt x="379874" y="5429471"/>
                  <a:pt x="354551" y="5442136"/>
                  <a:pt x="329225" y="5433693"/>
                </a:cubicBezTo>
                <a:cubicBezTo>
                  <a:pt x="303901" y="5421028"/>
                  <a:pt x="278575" y="5408360"/>
                  <a:pt x="308121" y="5370363"/>
                </a:cubicBezTo>
                <a:cubicBezTo>
                  <a:pt x="358771" y="5315477"/>
                  <a:pt x="375654" y="5243704"/>
                  <a:pt x="417861" y="5167709"/>
                </a:cubicBezTo>
                <a:cubicBezTo>
                  <a:pt x="337668" y="5197262"/>
                  <a:pt x="265912" y="5214151"/>
                  <a:pt x="219483" y="5273258"/>
                </a:cubicBezTo>
                <a:cubicBezTo>
                  <a:pt x="211042" y="5285923"/>
                  <a:pt x="198379" y="5294368"/>
                  <a:pt x="181496" y="5290146"/>
                </a:cubicBezTo>
                <a:cubicBezTo>
                  <a:pt x="164612" y="5281700"/>
                  <a:pt x="173055" y="5269035"/>
                  <a:pt x="177275" y="5256370"/>
                </a:cubicBezTo>
                <a:cubicBezTo>
                  <a:pt x="181496" y="5235259"/>
                  <a:pt x="168833" y="5222593"/>
                  <a:pt x="151949" y="5218371"/>
                </a:cubicBezTo>
                <a:cubicBezTo>
                  <a:pt x="126626" y="5209928"/>
                  <a:pt x="118183" y="5231039"/>
                  <a:pt x="118183" y="5247927"/>
                </a:cubicBezTo>
                <a:cubicBezTo>
                  <a:pt x="118183" y="5281700"/>
                  <a:pt x="97079" y="5290146"/>
                  <a:pt x="71756" y="5290146"/>
                </a:cubicBezTo>
                <a:cubicBezTo>
                  <a:pt x="37989" y="5294368"/>
                  <a:pt x="4223" y="5281700"/>
                  <a:pt x="0" y="5252147"/>
                </a:cubicBezTo>
                <a:cubicBezTo>
                  <a:pt x="0" y="5222593"/>
                  <a:pt x="33767" y="5226816"/>
                  <a:pt x="59093" y="5222593"/>
                </a:cubicBezTo>
                <a:cubicBezTo>
                  <a:pt x="67533" y="5222593"/>
                  <a:pt x="71756" y="5218371"/>
                  <a:pt x="84416" y="5218371"/>
                </a:cubicBezTo>
                <a:cubicBezTo>
                  <a:pt x="75976" y="5193040"/>
                  <a:pt x="54873" y="5205705"/>
                  <a:pt x="42210" y="5197262"/>
                </a:cubicBezTo>
                <a:cubicBezTo>
                  <a:pt x="21106" y="5184595"/>
                  <a:pt x="0" y="5171929"/>
                  <a:pt x="33767" y="5150821"/>
                </a:cubicBezTo>
                <a:cubicBezTo>
                  <a:pt x="46430" y="5142376"/>
                  <a:pt x="50650" y="5142376"/>
                  <a:pt x="46430" y="5125487"/>
                </a:cubicBezTo>
                <a:cubicBezTo>
                  <a:pt x="37989" y="5062158"/>
                  <a:pt x="50650" y="5003051"/>
                  <a:pt x="67533" y="4948164"/>
                </a:cubicBezTo>
                <a:cubicBezTo>
                  <a:pt x="88639" y="4889057"/>
                  <a:pt x="109743" y="4829950"/>
                  <a:pt x="109743" y="4766620"/>
                </a:cubicBezTo>
                <a:cubicBezTo>
                  <a:pt x="109743" y="4753954"/>
                  <a:pt x="113963" y="4732844"/>
                  <a:pt x="122406" y="4724401"/>
                </a:cubicBezTo>
                <a:cubicBezTo>
                  <a:pt x="168833" y="4690625"/>
                  <a:pt x="156172" y="4639960"/>
                  <a:pt x="151949" y="4601962"/>
                </a:cubicBezTo>
                <a:cubicBezTo>
                  <a:pt x="151949" y="4580853"/>
                  <a:pt x="143509" y="4538632"/>
                  <a:pt x="130846" y="4521744"/>
                </a:cubicBezTo>
                <a:cubicBezTo>
                  <a:pt x="101300" y="4492190"/>
                  <a:pt x="118183" y="4479525"/>
                  <a:pt x="135066" y="4458414"/>
                </a:cubicBezTo>
                <a:cubicBezTo>
                  <a:pt x="147729" y="4445749"/>
                  <a:pt x="160392" y="4437306"/>
                  <a:pt x="139289" y="4420418"/>
                </a:cubicBezTo>
                <a:cubicBezTo>
                  <a:pt x="135066" y="4416195"/>
                  <a:pt x="135066" y="4411972"/>
                  <a:pt x="130846" y="4407750"/>
                </a:cubicBezTo>
                <a:cubicBezTo>
                  <a:pt x="181496" y="4382419"/>
                  <a:pt x="130846" y="4331755"/>
                  <a:pt x="160392" y="4302201"/>
                </a:cubicBezTo>
                <a:cubicBezTo>
                  <a:pt x="168833" y="4289536"/>
                  <a:pt x="160392" y="4268425"/>
                  <a:pt x="156172" y="4251537"/>
                </a:cubicBezTo>
                <a:cubicBezTo>
                  <a:pt x="143509" y="4200875"/>
                  <a:pt x="160392" y="4167099"/>
                  <a:pt x="206822" y="4141765"/>
                </a:cubicBezTo>
                <a:cubicBezTo>
                  <a:pt x="257471" y="4116434"/>
                  <a:pt x="303901" y="4082658"/>
                  <a:pt x="337668" y="4031994"/>
                </a:cubicBezTo>
                <a:cubicBezTo>
                  <a:pt x="341888" y="4027771"/>
                  <a:pt x="350328" y="4023551"/>
                  <a:pt x="350328" y="4015106"/>
                </a:cubicBezTo>
                <a:cubicBezTo>
                  <a:pt x="362991" y="3918000"/>
                  <a:pt x="455850" y="3863116"/>
                  <a:pt x="493837" y="3778675"/>
                </a:cubicBezTo>
                <a:cubicBezTo>
                  <a:pt x="536044" y="3690014"/>
                  <a:pt x="599357" y="3614019"/>
                  <a:pt x="650006" y="3529579"/>
                </a:cubicBezTo>
                <a:cubicBezTo>
                  <a:pt x="713319" y="3419807"/>
                  <a:pt x="797735" y="3335367"/>
                  <a:pt x="873711" y="3238261"/>
                </a:cubicBezTo>
                <a:cubicBezTo>
                  <a:pt x="953907" y="3132712"/>
                  <a:pt x="1004557" y="3010276"/>
                  <a:pt x="1063647" y="2896282"/>
                </a:cubicBezTo>
                <a:cubicBezTo>
                  <a:pt x="1080530" y="2866728"/>
                  <a:pt x="1101634" y="2828730"/>
                  <a:pt x="1059427" y="2803398"/>
                </a:cubicBezTo>
                <a:cubicBezTo>
                  <a:pt x="1046764" y="2790730"/>
                  <a:pt x="1055207" y="2778065"/>
                  <a:pt x="1059427" y="2765400"/>
                </a:cubicBezTo>
                <a:cubicBezTo>
                  <a:pt x="1110077" y="2630295"/>
                  <a:pt x="1194493" y="2516303"/>
                  <a:pt x="1287352" y="2402310"/>
                </a:cubicBezTo>
                <a:cubicBezTo>
                  <a:pt x="1359105" y="2317869"/>
                  <a:pt x="1418195" y="2224986"/>
                  <a:pt x="1422418" y="2110992"/>
                </a:cubicBezTo>
                <a:cubicBezTo>
                  <a:pt x="1422418" y="2094104"/>
                  <a:pt x="1439301" y="2085661"/>
                  <a:pt x="1439301" y="2068773"/>
                </a:cubicBezTo>
                <a:cubicBezTo>
                  <a:pt x="1388651" y="2056107"/>
                  <a:pt x="1350662" y="2068773"/>
                  <a:pt x="1321118" y="2110992"/>
                </a:cubicBezTo>
                <a:cubicBezTo>
                  <a:pt x="1308455" y="2127880"/>
                  <a:pt x="1300013" y="2140545"/>
                  <a:pt x="1278909" y="2136325"/>
                </a:cubicBezTo>
                <a:cubicBezTo>
                  <a:pt x="1228259" y="2123657"/>
                  <a:pt x="1177610" y="2153213"/>
                  <a:pt x="1126960" y="2153213"/>
                </a:cubicBezTo>
                <a:cubicBezTo>
                  <a:pt x="1122740" y="2153213"/>
                  <a:pt x="1118517" y="2153213"/>
                  <a:pt x="1114297" y="2157433"/>
                </a:cubicBezTo>
                <a:cubicBezTo>
                  <a:pt x="1088973" y="2229208"/>
                  <a:pt x="1021440" y="2191209"/>
                  <a:pt x="975011" y="2203875"/>
                </a:cubicBezTo>
                <a:cubicBezTo>
                  <a:pt x="814619" y="2250317"/>
                  <a:pt x="654229" y="2292538"/>
                  <a:pt x="493837" y="2334757"/>
                </a:cubicBezTo>
                <a:cubicBezTo>
                  <a:pt x="472734" y="2343202"/>
                  <a:pt x="447407" y="2347423"/>
                  <a:pt x="422084" y="2351645"/>
                </a:cubicBezTo>
                <a:cubicBezTo>
                  <a:pt x="405201" y="2355868"/>
                  <a:pt x="379874" y="2360088"/>
                  <a:pt x="371434" y="2334757"/>
                </a:cubicBezTo>
                <a:cubicBezTo>
                  <a:pt x="367211" y="2313646"/>
                  <a:pt x="392538" y="2305203"/>
                  <a:pt x="405201" y="2300981"/>
                </a:cubicBezTo>
                <a:cubicBezTo>
                  <a:pt x="510720" y="2258762"/>
                  <a:pt x="616240" y="2216543"/>
                  <a:pt x="721762" y="2174321"/>
                </a:cubicBezTo>
                <a:cubicBezTo>
                  <a:pt x="873711" y="2115214"/>
                  <a:pt x="1029881" y="2077216"/>
                  <a:pt x="1181830" y="2030774"/>
                </a:cubicBezTo>
                <a:cubicBezTo>
                  <a:pt x="1194493" y="2030774"/>
                  <a:pt x="1207156" y="2026551"/>
                  <a:pt x="1219819" y="2022331"/>
                </a:cubicBezTo>
                <a:cubicBezTo>
                  <a:pt x="1228259" y="2018108"/>
                  <a:pt x="1236702" y="2009666"/>
                  <a:pt x="1232480" y="2001220"/>
                </a:cubicBezTo>
                <a:cubicBezTo>
                  <a:pt x="1232480" y="1992778"/>
                  <a:pt x="1219819" y="1984332"/>
                  <a:pt x="1211376" y="1988555"/>
                </a:cubicBezTo>
                <a:cubicBezTo>
                  <a:pt x="1110077" y="2026551"/>
                  <a:pt x="1000334" y="1992778"/>
                  <a:pt x="903258" y="2034997"/>
                </a:cubicBezTo>
                <a:cubicBezTo>
                  <a:pt x="894815" y="2034997"/>
                  <a:pt x="886372" y="2039219"/>
                  <a:pt x="877931" y="2030774"/>
                </a:cubicBezTo>
                <a:cubicBezTo>
                  <a:pt x="869489" y="2018108"/>
                  <a:pt x="869489" y="2009666"/>
                  <a:pt x="877931" y="2001220"/>
                </a:cubicBezTo>
                <a:cubicBezTo>
                  <a:pt x="907478" y="1975890"/>
                  <a:pt x="932801" y="1946336"/>
                  <a:pt x="970790" y="1937891"/>
                </a:cubicBezTo>
                <a:cubicBezTo>
                  <a:pt x="1004557" y="1929448"/>
                  <a:pt x="1025660" y="1908337"/>
                  <a:pt x="1034101" y="1878784"/>
                </a:cubicBezTo>
                <a:cubicBezTo>
                  <a:pt x="1042544" y="1845007"/>
                  <a:pt x="1059427" y="1828119"/>
                  <a:pt x="1097414" y="1832342"/>
                </a:cubicBezTo>
                <a:cubicBezTo>
                  <a:pt x="1164947" y="1840785"/>
                  <a:pt x="1219819" y="1794343"/>
                  <a:pt x="1283129" y="1790120"/>
                </a:cubicBezTo>
                <a:cubicBezTo>
                  <a:pt x="1392872" y="1777455"/>
                  <a:pt x="1481508" y="1684572"/>
                  <a:pt x="1608134" y="1714125"/>
                </a:cubicBezTo>
                <a:cubicBezTo>
                  <a:pt x="1557484" y="1663461"/>
                  <a:pt x="1481508" y="1655018"/>
                  <a:pt x="1409755" y="1684572"/>
                </a:cubicBezTo>
                <a:cubicBezTo>
                  <a:pt x="1350662" y="1705682"/>
                  <a:pt x="1291572" y="1722571"/>
                  <a:pt x="1228259" y="1735236"/>
                </a:cubicBezTo>
                <a:cubicBezTo>
                  <a:pt x="1211376" y="1739458"/>
                  <a:pt x="1198713" y="1747901"/>
                  <a:pt x="1181830" y="1726791"/>
                </a:cubicBezTo>
                <a:cubicBezTo>
                  <a:pt x="1236702" y="1693015"/>
                  <a:pt x="1300013" y="1680349"/>
                  <a:pt x="1359105" y="1659241"/>
                </a:cubicBezTo>
                <a:cubicBezTo>
                  <a:pt x="1325339" y="1633907"/>
                  <a:pt x="1316896" y="1633907"/>
                  <a:pt x="1283129" y="1646573"/>
                </a:cubicBezTo>
                <a:cubicBezTo>
                  <a:pt x="1266246" y="1655018"/>
                  <a:pt x="1249363" y="1659241"/>
                  <a:pt x="1232480" y="1667684"/>
                </a:cubicBezTo>
                <a:cubicBezTo>
                  <a:pt x="1215596" y="1676129"/>
                  <a:pt x="1202936" y="1680349"/>
                  <a:pt x="1194493" y="1663461"/>
                </a:cubicBezTo>
                <a:cubicBezTo>
                  <a:pt x="1181830" y="1642353"/>
                  <a:pt x="1198713" y="1638130"/>
                  <a:pt x="1207156" y="1629685"/>
                </a:cubicBezTo>
                <a:cubicBezTo>
                  <a:pt x="1219819" y="1621242"/>
                  <a:pt x="1236702" y="1617019"/>
                  <a:pt x="1240922" y="1591688"/>
                </a:cubicBezTo>
                <a:cubicBezTo>
                  <a:pt x="1152284" y="1608577"/>
                  <a:pt x="1063647" y="1587466"/>
                  <a:pt x="983451" y="1633907"/>
                </a:cubicBezTo>
                <a:cubicBezTo>
                  <a:pt x="907478" y="1680349"/>
                  <a:pt x="831502" y="1676129"/>
                  <a:pt x="738645" y="1633907"/>
                </a:cubicBezTo>
                <a:cubicBezTo>
                  <a:pt x="932801" y="1562135"/>
                  <a:pt x="1110077" y="1473472"/>
                  <a:pt x="1316896" y="1494583"/>
                </a:cubicBezTo>
                <a:cubicBezTo>
                  <a:pt x="1308455" y="1469252"/>
                  <a:pt x="1274689" y="1498805"/>
                  <a:pt x="1274689" y="1473472"/>
                </a:cubicBezTo>
                <a:cubicBezTo>
                  <a:pt x="1274689" y="1448141"/>
                  <a:pt x="1304235" y="1448141"/>
                  <a:pt x="1321118" y="1448141"/>
                </a:cubicBezTo>
                <a:cubicBezTo>
                  <a:pt x="1409755" y="1443918"/>
                  <a:pt x="1489951" y="1401699"/>
                  <a:pt x="1574367" y="1376366"/>
                </a:cubicBezTo>
                <a:cubicBezTo>
                  <a:pt x="1641900" y="1355258"/>
                  <a:pt x="1713653" y="1355258"/>
                  <a:pt x="1785406" y="1367923"/>
                </a:cubicBezTo>
                <a:cubicBezTo>
                  <a:pt x="1836059" y="1380589"/>
                  <a:pt x="1882486" y="1376366"/>
                  <a:pt x="1924695" y="1342592"/>
                </a:cubicBezTo>
                <a:cubicBezTo>
                  <a:pt x="1958462" y="1313036"/>
                  <a:pt x="2009111" y="1308816"/>
                  <a:pt x="2055541" y="1300371"/>
                </a:cubicBezTo>
                <a:cubicBezTo>
                  <a:pt x="2072424" y="1296148"/>
                  <a:pt x="2110411" y="1304593"/>
                  <a:pt x="2089307" y="1266595"/>
                </a:cubicBezTo>
                <a:cubicBezTo>
                  <a:pt x="2076644" y="1241264"/>
                  <a:pt x="2089307" y="1186377"/>
                  <a:pt x="2030215" y="1199045"/>
                </a:cubicBezTo>
                <a:cubicBezTo>
                  <a:pt x="2013331" y="1207488"/>
                  <a:pt x="1996448" y="1207488"/>
                  <a:pt x="1975345" y="1203265"/>
                </a:cubicBezTo>
                <a:cubicBezTo>
                  <a:pt x="1928915" y="1194822"/>
                  <a:pt x="1886708" y="1161046"/>
                  <a:pt x="1840279" y="1156823"/>
                </a:cubicBezTo>
                <a:cubicBezTo>
                  <a:pt x="1798070" y="1152603"/>
                  <a:pt x="1755863" y="1190599"/>
                  <a:pt x="1709433" y="1173711"/>
                </a:cubicBezTo>
                <a:cubicBezTo>
                  <a:pt x="1705213" y="1156823"/>
                  <a:pt x="1713653" y="1152603"/>
                  <a:pt x="1726316" y="1148380"/>
                </a:cubicBezTo>
                <a:cubicBezTo>
                  <a:pt x="1806512" y="1131492"/>
                  <a:pt x="1886708" y="1093494"/>
                  <a:pt x="1966902" y="1068163"/>
                </a:cubicBezTo>
                <a:cubicBezTo>
                  <a:pt x="1996448" y="1059717"/>
                  <a:pt x="2021774" y="1051275"/>
                  <a:pt x="2034435" y="1097716"/>
                </a:cubicBezTo>
                <a:cubicBezTo>
                  <a:pt x="2038658" y="1131492"/>
                  <a:pt x="2072424" y="1135715"/>
                  <a:pt x="2106190" y="1135715"/>
                </a:cubicBezTo>
                <a:cubicBezTo>
                  <a:pt x="2118854" y="1135715"/>
                  <a:pt x="2131514" y="1127270"/>
                  <a:pt x="2148397" y="1127270"/>
                </a:cubicBezTo>
                <a:cubicBezTo>
                  <a:pt x="2169503" y="1123047"/>
                  <a:pt x="2186387" y="1131492"/>
                  <a:pt x="2194827" y="1148380"/>
                </a:cubicBezTo>
                <a:cubicBezTo>
                  <a:pt x="2207490" y="1169489"/>
                  <a:pt x="2190607" y="1182156"/>
                  <a:pt x="2177944" y="1190599"/>
                </a:cubicBezTo>
                <a:cubicBezTo>
                  <a:pt x="2165281" y="1199045"/>
                  <a:pt x="2152620" y="1207488"/>
                  <a:pt x="2156840" y="1220153"/>
                </a:cubicBezTo>
                <a:cubicBezTo>
                  <a:pt x="2161060" y="1228598"/>
                  <a:pt x="2169503" y="1237041"/>
                  <a:pt x="2177944" y="1237041"/>
                </a:cubicBezTo>
                <a:cubicBezTo>
                  <a:pt x="2194827" y="1241264"/>
                  <a:pt x="2190607" y="1220153"/>
                  <a:pt x="2199047" y="1211710"/>
                </a:cubicBezTo>
                <a:cubicBezTo>
                  <a:pt x="2207490" y="1199045"/>
                  <a:pt x="2215930" y="1190599"/>
                  <a:pt x="2224373" y="1177934"/>
                </a:cubicBezTo>
                <a:cubicBezTo>
                  <a:pt x="2249697" y="1144158"/>
                  <a:pt x="2275023" y="1135715"/>
                  <a:pt x="2308789" y="1169489"/>
                </a:cubicBezTo>
                <a:cubicBezTo>
                  <a:pt x="2338336" y="1199045"/>
                  <a:pt x="2372102" y="1194822"/>
                  <a:pt x="2397426" y="1156823"/>
                </a:cubicBezTo>
                <a:cubicBezTo>
                  <a:pt x="2397426" y="1156823"/>
                  <a:pt x="2397426" y="1152603"/>
                  <a:pt x="2397426" y="1152603"/>
                </a:cubicBezTo>
                <a:cubicBezTo>
                  <a:pt x="2452298" y="1030164"/>
                  <a:pt x="2553598" y="945726"/>
                  <a:pt x="2646454" y="852840"/>
                </a:cubicBezTo>
                <a:cubicBezTo>
                  <a:pt x="2684441" y="814844"/>
                  <a:pt x="2701324" y="755737"/>
                  <a:pt x="2768860" y="755737"/>
                </a:cubicBezTo>
                <a:cubicBezTo>
                  <a:pt x="2781520" y="755737"/>
                  <a:pt x="2789963" y="734626"/>
                  <a:pt x="2794183" y="721960"/>
                </a:cubicBezTo>
                <a:cubicBezTo>
                  <a:pt x="2806846" y="658631"/>
                  <a:pt x="2840613" y="607966"/>
                  <a:pt x="2887042" y="574190"/>
                </a:cubicBezTo>
                <a:cubicBezTo>
                  <a:pt x="2937692" y="540414"/>
                  <a:pt x="2984119" y="477084"/>
                  <a:pt x="3060095" y="527749"/>
                </a:cubicBezTo>
                <a:cubicBezTo>
                  <a:pt x="3089641" y="548859"/>
                  <a:pt x="3110745" y="561525"/>
                  <a:pt x="3110745" y="599521"/>
                </a:cubicBezTo>
                <a:cubicBezTo>
                  <a:pt x="3110745" y="679739"/>
                  <a:pt x="3089641" y="759957"/>
                  <a:pt x="3064315" y="835952"/>
                </a:cubicBezTo>
                <a:cubicBezTo>
                  <a:pt x="3060095" y="848620"/>
                  <a:pt x="3043212" y="861285"/>
                  <a:pt x="3060095" y="873951"/>
                </a:cubicBezTo>
                <a:cubicBezTo>
                  <a:pt x="3076978" y="886616"/>
                  <a:pt x="3093862" y="878173"/>
                  <a:pt x="3106525" y="865508"/>
                </a:cubicBezTo>
                <a:cubicBezTo>
                  <a:pt x="3136071" y="831732"/>
                  <a:pt x="3165615" y="797956"/>
                  <a:pt x="3190941" y="755737"/>
                </a:cubicBezTo>
                <a:cubicBezTo>
                  <a:pt x="3275357" y="603744"/>
                  <a:pt x="3410423" y="485530"/>
                  <a:pt x="3515943" y="350425"/>
                </a:cubicBezTo>
                <a:cubicBezTo>
                  <a:pt x="3532826" y="329314"/>
                  <a:pt x="3562372" y="312429"/>
                  <a:pt x="3583476" y="295538"/>
                </a:cubicBezTo>
                <a:cubicBezTo>
                  <a:pt x="3600359" y="282873"/>
                  <a:pt x="3617245" y="270207"/>
                  <a:pt x="3629905" y="295538"/>
                </a:cubicBezTo>
                <a:cubicBezTo>
                  <a:pt x="3638348" y="308206"/>
                  <a:pt x="3651011" y="299761"/>
                  <a:pt x="3659452" y="295538"/>
                </a:cubicBezTo>
                <a:cubicBezTo>
                  <a:pt x="3710101" y="265984"/>
                  <a:pt x="3735427" y="278652"/>
                  <a:pt x="3748088" y="333537"/>
                </a:cubicBezTo>
                <a:cubicBezTo>
                  <a:pt x="3748088" y="337759"/>
                  <a:pt x="3752311" y="346202"/>
                  <a:pt x="3756531" y="346202"/>
                </a:cubicBezTo>
                <a:cubicBezTo>
                  <a:pt x="3832504" y="379978"/>
                  <a:pt x="3790297" y="434865"/>
                  <a:pt x="3781854" y="485530"/>
                </a:cubicBezTo>
                <a:cubicBezTo>
                  <a:pt x="3777634" y="493972"/>
                  <a:pt x="3773414" y="502415"/>
                  <a:pt x="3769194" y="510861"/>
                </a:cubicBezTo>
                <a:cubicBezTo>
                  <a:pt x="3743868" y="578413"/>
                  <a:pt x="3760751" y="603744"/>
                  <a:pt x="3828284" y="603744"/>
                </a:cubicBezTo>
                <a:cubicBezTo>
                  <a:pt x="3832504" y="603744"/>
                  <a:pt x="3836727" y="603744"/>
                  <a:pt x="3836727" y="599521"/>
                </a:cubicBezTo>
                <a:cubicBezTo>
                  <a:pt x="3853610" y="544637"/>
                  <a:pt x="3933806" y="553079"/>
                  <a:pt x="3946467" y="489750"/>
                </a:cubicBezTo>
                <a:cubicBezTo>
                  <a:pt x="3954910" y="447531"/>
                  <a:pt x="3980233" y="422200"/>
                  <a:pt x="4026663" y="413755"/>
                </a:cubicBezTo>
                <a:cubicBezTo>
                  <a:pt x="3976013" y="384201"/>
                  <a:pt x="3967573" y="350425"/>
                  <a:pt x="3988676" y="291318"/>
                </a:cubicBezTo>
                <a:cubicBezTo>
                  <a:pt x="3992896" y="282873"/>
                  <a:pt x="3997116" y="270207"/>
                  <a:pt x="4009779" y="274430"/>
                </a:cubicBezTo>
                <a:cubicBezTo>
                  <a:pt x="4022443" y="278652"/>
                  <a:pt x="4018222" y="291318"/>
                  <a:pt x="4014000" y="299761"/>
                </a:cubicBezTo>
                <a:cubicBezTo>
                  <a:pt x="4009779" y="312429"/>
                  <a:pt x="4005559" y="325094"/>
                  <a:pt x="4014000" y="341982"/>
                </a:cubicBezTo>
                <a:cubicBezTo>
                  <a:pt x="4035106" y="341982"/>
                  <a:pt x="4039326" y="325094"/>
                  <a:pt x="4039326" y="312429"/>
                </a:cubicBezTo>
                <a:cubicBezTo>
                  <a:pt x="4039326" y="265984"/>
                  <a:pt x="4056209" y="219543"/>
                  <a:pt x="4064649" y="173101"/>
                </a:cubicBezTo>
                <a:cubicBezTo>
                  <a:pt x="4077312" y="118217"/>
                  <a:pt x="4102639" y="80218"/>
                  <a:pt x="4161729" y="71775"/>
                </a:cubicBezTo>
                <a:cubicBezTo>
                  <a:pt x="4174392" y="67552"/>
                  <a:pt x="4187055" y="67552"/>
                  <a:pt x="4191275" y="50664"/>
                </a:cubicBezTo>
                <a:cubicBezTo>
                  <a:pt x="4203938" y="12666"/>
                  <a:pt x="4237705" y="4223"/>
                  <a:pt x="427147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latin typeface="+mn-lt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/>
          <p:cNvSpPr/>
          <p:nvPr userDrawn="1"/>
        </p:nvSpPr>
        <p:spPr>
          <a:xfrm>
            <a:off x="114300" y="-1"/>
            <a:ext cx="4922045" cy="5143501"/>
          </a:xfrm>
          <a:custGeom>
            <a:avLst/>
            <a:gdLst>
              <a:gd name="connsiteX0" fmla="*/ 0 w 6543676"/>
              <a:gd name="connsiteY0" fmla="*/ 0 h 6858001"/>
              <a:gd name="connsiteX1" fmla="*/ 4981576 w 6543676"/>
              <a:gd name="connsiteY1" fmla="*/ 0 h 6858001"/>
              <a:gd name="connsiteX2" fmla="*/ 6543676 w 6543676"/>
              <a:gd name="connsiteY2" fmla="*/ 1638300 h 6858001"/>
              <a:gd name="connsiteX3" fmla="*/ 5140390 w 6543676"/>
              <a:gd name="connsiteY3" fmla="*/ 6545233 h 6858001"/>
              <a:gd name="connsiteX4" fmla="*/ 5134165 w 6543676"/>
              <a:gd name="connsiteY4" fmla="*/ 6858001 h 6858001"/>
              <a:gd name="connsiteX5" fmla="*/ 552 w 6543676"/>
              <a:gd name="connsiteY5" fmla="*/ 6858001 h 6858001"/>
              <a:gd name="connsiteX6" fmla="*/ 0 w 6543676"/>
              <a:gd name="connsiteY6" fmla="*/ 6858000 h 6858001"/>
              <a:gd name="connsiteX0-1" fmla="*/ 0 w 6562726"/>
              <a:gd name="connsiteY0-2" fmla="*/ 0 h 6858001"/>
              <a:gd name="connsiteX1-3" fmla="*/ 4981576 w 6562726"/>
              <a:gd name="connsiteY1-4" fmla="*/ 0 h 6858001"/>
              <a:gd name="connsiteX2-5" fmla="*/ 6562726 w 6562726"/>
              <a:gd name="connsiteY2-6" fmla="*/ 1638300 h 6858001"/>
              <a:gd name="connsiteX3-7" fmla="*/ 5140390 w 6562726"/>
              <a:gd name="connsiteY3-8" fmla="*/ 6545233 h 6858001"/>
              <a:gd name="connsiteX4-9" fmla="*/ 5134165 w 6562726"/>
              <a:gd name="connsiteY4-10" fmla="*/ 6858001 h 6858001"/>
              <a:gd name="connsiteX5-11" fmla="*/ 552 w 6562726"/>
              <a:gd name="connsiteY5-12" fmla="*/ 6858001 h 6858001"/>
              <a:gd name="connsiteX6-13" fmla="*/ 0 w 6562726"/>
              <a:gd name="connsiteY6-14" fmla="*/ 6858000 h 6858001"/>
              <a:gd name="connsiteX7" fmla="*/ 0 w 6562726"/>
              <a:gd name="connsiteY7" fmla="*/ 0 h 6858001"/>
              <a:gd name="connsiteX0-15" fmla="*/ 0 w 6562726"/>
              <a:gd name="connsiteY0-16" fmla="*/ 0 h 6858001"/>
              <a:gd name="connsiteX1-17" fmla="*/ 4981576 w 6562726"/>
              <a:gd name="connsiteY1-18" fmla="*/ 0 h 6858001"/>
              <a:gd name="connsiteX2-19" fmla="*/ 6562726 w 6562726"/>
              <a:gd name="connsiteY2-20" fmla="*/ 1638300 h 6858001"/>
              <a:gd name="connsiteX3-21" fmla="*/ 5140390 w 6562726"/>
              <a:gd name="connsiteY3-22" fmla="*/ 6545233 h 6858001"/>
              <a:gd name="connsiteX4-23" fmla="*/ 5134165 w 6562726"/>
              <a:gd name="connsiteY4-24" fmla="*/ 6858001 h 6858001"/>
              <a:gd name="connsiteX5-25" fmla="*/ 552 w 6562726"/>
              <a:gd name="connsiteY5-26" fmla="*/ 6858001 h 6858001"/>
              <a:gd name="connsiteX6-27" fmla="*/ 0 w 6562726"/>
              <a:gd name="connsiteY6-28" fmla="*/ 6858000 h 6858001"/>
              <a:gd name="connsiteX7-29" fmla="*/ 0 w 6562726"/>
              <a:gd name="connsiteY7-30" fmla="*/ 0 h 6858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29" y="connsiteY7-30"/>
              </a:cxn>
            </a:cxnLst>
            <a:rect l="l" t="t" r="r" b="b"/>
            <a:pathLst>
              <a:path w="6562726" h="6858001">
                <a:moveTo>
                  <a:pt x="0" y="0"/>
                </a:moveTo>
                <a:lnTo>
                  <a:pt x="4981576" y="0"/>
                </a:lnTo>
                <a:cubicBezTo>
                  <a:pt x="5006977" y="371475"/>
                  <a:pt x="5765801" y="1114425"/>
                  <a:pt x="6562726" y="1638300"/>
                </a:cubicBezTo>
                <a:cubicBezTo>
                  <a:pt x="5759055" y="2900363"/>
                  <a:pt x="5204223" y="4907496"/>
                  <a:pt x="5140390" y="6545233"/>
                </a:cubicBezTo>
                <a:lnTo>
                  <a:pt x="5134165" y="6858001"/>
                </a:lnTo>
                <a:lnTo>
                  <a:pt x="552" y="6858001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자유형: 도형 4"/>
          <p:cNvSpPr/>
          <p:nvPr userDrawn="1"/>
        </p:nvSpPr>
        <p:spPr>
          <a:xfrm flipV="1">
            <a:off x="114300" y="0"/>
            <a:ext cx="4679157" cy="5136356"/>
          </a:xfrm>
          <a:custGeom>
            <a:avLst/>
            <a:gdLst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0-1" fmla="*/ 0 w 6238876"/>
              <a:gd name="connsiteY0-2" fmla="*/ 0 h 6858000"/>
              <a:gd name="connsiteX1-3" fmla="*/ 4819651 w 6238876"/>
              <a:gd name="connsiteY1-4" fmla="*/ 0 h 6858000"/>
              <a:gd name="connsiteX2-5" fmla="*/ 6238876 w 6238876"/>
              <a:gd name="connsiteY2-6" fmla="*/ 5229225 h 6858000"/>
              <a:gd name="connsiteX3-7" fmla="*/ 4819651 w 6238876"/>
              <a:gd name="connsiteY3-8" fmla="*/ 6858000 h 6858000"/>
              <a:gd name="connsiteX4-9" fmla="*/ 0 w 6238876"/>
              <a:gd name="connsiteY4-10" fmla="*/ 6858000 h 6858000"/>
              <a:gd name="connsiteX5" fmla="*/ 0 w 6238876"/>
              <a:gd name="connsiteY5" fmla="*/ 0 h 6858000"/>
              <a:gd name="connsiteX0-11" fmla="*/ 0 w 6238876"/>
              <a:gd name="connsiteY0-12" fmla="*/ 0 h 6858000"/>
              <a:gd name="connsiteX1-13" fmla="*/ 4819651 w 6238876"/>
              <a:gd name="connsiteY1-14" fmla="*/ 0 h 6858000"/>
              <a:gd name="connsiteX2-15" fmla="*/ 6238876 w 6238876"/>
              <a:gd name="connsiteY2-16" fmla="*/ 5229225 h 6858000"/>
              <a:gd name="connsiteX3-17" fmla="*/ 4819651 w 6238876"/>
              <a:gd name="connsiteY3-18" fmla="*/ 6858000 h 6858000"/>
              <a:gd name="connsiteX4-19" fmla="*/ 0 w 6238876"/>
              <a:gd name="connsiteY4-20" fmla="*/ 6858000 h 6858000"/>
              <a:gd name="connsiteX5-21" fmla="*/ 0 w 6238876"/>
              <a:gd name="connsiteY5-22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6238876" h="6858000">
                <a:moveTo>
                  <a:pt x="0" y="0"/>
                </a:moveTo>
                <a:lnTo>
                  <a:pt x="4819651" y="0"/>
                </a:lnTo>
                <a:cubicBezTo>
                  <a:pt x="4819651" y="1689100"/>
                  <a:pt x="5153027" y="4273550"/>
                  <a:pt x="6238876" y="5229225"/>
                </a:cubicBezTo>
                <a:cubicBezTo>
                  <a:pt x="5286376" y="5778500"/>
                  <a:pt x="4883152" y="6283325"/>
                  <a:pt x="481965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4679157" y="1228727"/>
            <a:ext cx="446484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그림 개체 틀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907757" cy="5150644"/>
          </a:xfrm>
          <a:custGeom>
            <a:avLst/>
            <a:gdLst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162877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0-1" fmla="*/ 0 w 6543676"/>
              <a:gd name="connsiteY0-2" fmla="*/ 0 h 6858000"/>
              <a:gd name="connsiteX1-3" fmla="*/ 4819651 w 6543676"/>
              <a:gd name="connsiteY1-4" fmla="*/ 0 h 6858000"/>
              <a:gd name="connsiteX2-5" fmla="*/ 6543676 w 6543676"/>
              <a:gd name="connsiteY2-6" fmla="*/ 1638300 h 6858000"/>
              <a:gd name="connsiteX3-7" fmla="*/ 4819651 w 6543676"/>
              <a:gd name="connsiteY3-8" fmla="*/ 6858000 h 6858000"/>
              <a:gd name="connsiteX4-9" fmla="*/ 0 w 6543676"/>
              <a:gd name="connsiteY4-10" fmla="*/ 6858000 h 6858000"/>
              <a:gd name="connsiteX5" fmla="*/ 0 w 6543676"/>
              <a:gd name="connsiteY5" fmla="*/ 0 h 6858000"/>
              <a:gd name="connsiteX0-11" fmla="*/ 0 w 6543676"/>
              <a:gd name="connsiteY0-12" fmla="*/ 0 h 6858000"/>
              <a:gd name="connsiteX1-13" fmla="*/ 4819651 w 6543676"/>
              <a:gd name="connsiteY1-14" fmla="*/ 0 h 6858000"/>
              <a:gd name="connsiteX2-15" fmla="*/ 6543676 w 6543676"/>
              <a:gd name="connsiteY2-16" fmla="*/ 1638300 h 6858000"/>
              <a:gd name="connsiteX3-17" fmla="*/ 4819651 w 6543676"/>
              <a:gd name="connsiteY3-18" fmla="*/ 6858000 h 6858000"/>
              <a:gd name="connsiteX4-19" fmla="*/ 0 w 6543676"/>
              <a:gd name="connsiteY4-20" fmla="*/ 6858000 h 6858000"/>
              <a:gd name="connsiteX5-21" fmla="*/ 0 w 6543676"/>
              <a:gd name="connsiteY5-22" fmla="*/ 0 h 6858000"/>
              <a:gd name="connsiteX0-23" fmla="*/ 0 w 6543676"/>
              <a:gd name="connsiteY0-24" fmla="*/ 0 h 6858000"/>
              <a:gd name="connsiteX1-25" fmla="*/ 4819651 w 6543676"/>
              <a:gd name="connsiteY1-26" fmla="*/ 0 h 6858000"/>
              <a:gd name="connsiteX2-27" fmla="*/ 6543676 w 6543676"/>
              <a:gd name="connsiteY2-28" fmla="*/ 1638300 h 6858000"/>
              <a:gd name="connsiteX3-29" fmla="*/ 4819651 w 6543676"/>
              <a:gd name="connsiteY3-30" fmla="*/ 6858000 h 6858000"/>
              <a:gd name="connsiteX4-31" fmla="*/ 0 w 6543676"/>
              <a:gd name="connsiteY4-32" fmla="*/ 6858000 h 6858000"/>
              <a:gd name="connsiteX5-33" fmla="*/ 0 w 6543676"/>
              <a:gd name="connsiteY5-34" fmla="*/ 0 h 6858000"/>
              <a:gd name="connsiteX0-35" fmla="*/ 0 w 6543676"/>
              <a:gd name="connsiteY0-36" fmla="*/ 0 h 6858000"/>
              <a:gd name="connsiteX1-37" fmla="*/ 4819651 w 6543676"/>
              <a:gd name="connsiteY1-38" fmla="*/ 0 h 6858000"/>
              <a:gd name="connsiteX2-39" fmla="*/ 6543676 w 6543676"/>
              <a:gd name="connsiteY2-40" fmla="*/ 1638300 h 6858000"/>
              <a:gd name="connsiteX3-41" fmla="*/ 4819651 w 6543676"/>
              <a:gd name="connsiteY3-42" fmla="*/ 6858000 h 6858000"/>
              <a:gd name="connsiteX4-43" fmla="*/ 0 w 6543676"/>
              <a:gd name="connsiteY4-44" fmla="*/ 6858000 h 6858000"/>
              <a:gd name="connsiteX5-45" fmla="*/ 0 w 6543676"/>
              <a:gd name="connsiteY5-46" fmla="*/ 0 h 6858000"/>
              <a:gd name="connsiteX0-47" fmla="*/ 0 w 6543676"/>
              <a:gd name="connsiteY0-48" fmla="*/ 0 h 6867525"/>
              <a:gd name="connsiteX1-49" fmla="*/ 4819651 w 6543676"/>
              <a:gd name="connsiteY1-50" fmla="*/ 0 h 6867525"/>
              <a:gd name="connsiteX2-51" fmla="*/ 6543676 w 6543676"/>
              <a:gd name="connsiteY2-52" fmla="*/ 1638300 h 6867525"/>
              <a:gd name="connsiteX3-53" fmla="*/ 5219701 w 6543676"/>
              <a:gd name="connsiteY3-54" fmla="*/ 6867525 h 6867525"/>
              <a:gd name="connsiteX4-55" fmla="*/ 0 w 6543676"/>
              <a:gd name="connsiteY4-56" fmla="*/ 6858000 h 6867525"/>
              <a:gd name="connsiteX5-57" fmla="*/ 0 w 6543676"/>
              <a:gd name="connsiteY5-58" fmla="*/ 0 h 6867525"/>
              <a:gd name="connsiteX0-59" fmla="*/ 0 w 6543676"/>
              <a:gd name="connsiteY0-60" fmla="*/ 0 h 6867525"/>
              <a:gd name="connsiteX1-61" fmla="*/ 4981576 w 6543676"/>
              <a:gd name="connsiteY1-62" fmla="*/ 19050 h 6867525"/>
              <a:gd name="connsiteX2-63" fmla="*/ 6543676 w 6543676"/>
              <a:gd name="connsiteY2-64" fmla="*/ 1638300 h 6867525"/>
              <a:gd name="connsiteX3-65" fmla="*/ 5219701 w 6543676"/>
              <a:gd name="connsiteY3-66" fmla="*/ 6867525 h 6867525"/>
              <a:gd name="connsiteX4-67" fmla="*/ 0 w 6543676"/>
              <a:gd name="connsiteY4-68" fmla="*/ 6858000 h 6867525"/>
              <a:gd name="connsiteX5-69" fmla="*/ 0 w 6543676"/>
              <a:gd name="connsiteY5-70" fmla="*/ 0 h 6867525"/>
              <a:gd name="connsiteX0-71" fmla="*/ 0 w 6543676"/>
              <a:gd name="connsiteY0-72" fmla="*/ 0 h 6867525"/>
              <a:gd name="connsiteX1-73" fmla="*/ 4981576 w 6543676"/>
              <a:gd name="connsiteY1-74" fmla="*/ 0 h 6867525"/>
              <a:gd name="connsiteX2-75" fmla="*/ 6543676 w 6543676"/>
              <a:gd name="connsiteY2-76" fmla="*/ 1638300 h 6867525"/>
              <a:gd name="connsiteX3-77" fmla="*/ 5219701 w 6543676"/>
              <a:gd name="connsiteY3-78" fmla="*/ 6867525 h 6867525"/>
              <a:gd name="connsiteX4-79" fmla="*/ 0 w 6543676"/>
              <a:gd name="connsiteY4-80" fmla="*/ 6858000 h 6867525"/>
              <a:gd name="connsiteX5-81" fmla="*/ 0 w 6543676"/>
              <a:gd name="connsiteY5-82" fmla="*/ 0 h 6867525"/>
              <a:gd name="connsiteX0-83" fmla="*/ 0 w 6543676"/>
              <a:gd name="connsiteY0-84" fmla="*/ 0 h 6867525"/>
              <a:gd name="connsiteX1-85" fmla="*/ 4981576 w 6543676"/>
              <a:gd name="connsiteY1-86" fmla="*/ 0 h 6867525"/>
              <a:gd name="connsiteX2-87" fmla="*/ 6543676 w 6543676"/>
              <a:gd name="connsiteY2-88" fmla="*/ 1638300 h 6867525"/>
              <a:gd name="connsiteX3-89" fmla="*/ 5133976 w 6543676"/>
              <a:gd name="connsiteY3-90" fmla="*/ 6867525 h 6867525"/>
              <a:gd name="connsiteX4-91" fmla="*/ 0 w 6543676"/>
              <a:gd name="connsiteY4-92" fmla="*/ 6858000 h 6867525"/>
              <a:gd name="connsiteX5-93" fmla="*/ 0 w 6543676"/>
              <a:gd name="connsiteY5-94" fmla="*/ 0 h 68675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6543676" h="6867525">
                <a:moveTo>
                  <a:pt x="0" y="0"/>
                </a:moveTo>
                <a:lnTo>
                  <a:pt x="4981576" y="0"/>
                </a:lnTo>
                <a:cubicBezTo>
                  <a:pt x="5006977" y="371475"/>
                  <a:pt x="5699126" y="1152525"/>
                  <a:pt x="6543676" y="1638300"/>
                </a:cubicBezTo>
                <a:cubicBezTo>
                  <a:pt x="5686427" y="2984500"/>
                  <a:pt x="5133976" y="5178425"/>
                  <a:pt x="5133976" y="6867525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/>
          <p:cNvSpPr>
            <a:spLocks noGrp="1"/>
          </p:cNvSpPr>
          <p:nvPr>
            <p:ph type="pic" idx="16" hasCustomPrompt="1"/>
          </p:nvPr>
        </p:nvSpPr>
        <p:spPr>
          <a:xfrm>
            <a:off x="3603174" y="773683"/>
            <a:ext cx="4890905" cy="4043576"/>
          </a:xfrm>
          <a:custGeom>
            <a:avLst/>
            <a:gdLst>
              <a:gd name="connsiteX0" fmla="*/ 1923143 w 5498207"/>
              <a:gd name="connsiteY0" fmla="*/ 0 h 4545665"/>
              <a:gd name="connsiteX1" fmla="*/ 3371680 w 5498207"/>
              <a:gd name="connsiteY1" fmla="*/ 1448537 h 4545665"/>
              <a:gd name="connsiteX2" fmla="*/ 3393443 w 5498207"/>
              <a:gd name="connsiteY2" fmla="*/ 1454481 h 4545665"/>
              <a:gd name="connsiteX3" fmla="*/ 3442007 w 5498207"/>
              <a:gd name="connsiteY3" fmla="*/ 1444874 h 4545665"/>
              <a:gd name="connsiteX4" fmla="*/ 3468347 w 5498207"/>
              <a:gd name="connsiteY4" fmla="*/ 1420720 h 4545665"/>
              <a:gd name="connsiteX5" fmla="*/ 3474932 w 5498207"/>
              <a:gd name="connsiteY5" fmla="*/ 1376805 h 4545665"/>
              <a:gd name="connsiteX6" fmla="*/ 3474932 w 5498207"/>
              <a:gd name="connsiteY6" fmla="*/ 1348259 h 4545665"/>
              <a:gd name="connsiteX7" fmla="*/ 3516637 w 5498207"/>
              <a:gd name="connsiteY7" fmla="*/ 1332889 h 4545665"/>
              <a:gd name="connsiteX8" fmla="*/ 3549562 w 5498207"/>
              <a:gd name="connsiteY8" fmla="*/ 1365826 h 4545665"/>
              <a:gd name="connsiteX9" fmla="*/ 3569317 w 5498207"/>
              <a:gd name="connsiteY9" fmla="*/ 1383392 h 4545665"/>
              <a:gd name="connsiteX10" fmla="*/ 3591267 w 5498207"/>
              <a:gd name="connsiteY10" fmla="*/ 1368021 h 4545665"/>
              <a:gd name="connsiteX11" fmla="*/ 3608827 w 5498207"/>
              <a:gd name="connsiteY11" fmla="*/ 1310931 h 4545665"/>
              <a:gd name="connsiteX12" fmla="*/ 3621997 w 5498207"/>
              <a:gd name="connsiteY12" fmla="*/ 1293365 h 4545665"/>
              <a:gd name="connsiteX13" fmla="*/ 3643947 w 5498207"/>
              <a:gd name="connsiteY13" fmla="*/ 1295560 h 4545665"/>
              <a:gd name="connsiteX14" fmla="*/ 3668092 w 5498207"/>
              <a:gd name="connsiteY14" fmla="*/ 1317518 h 4545665"/>
              <a:gd name="connsiteX15" fmla="*/ 3703212 w 5498207"/>
              <a:gd name="connsiteY15" fmla="*/ 1348259 h 4545665"/>
              <a:gd name="connsiteX16" fmla="*/ 3758087 w 5498207"/>
              <a:gd name="connsiteY16" fmla="*/ 1315323 h 4545665"/>
              <a:gd name="connsiteX17" fmla="*/ 3793207 w 5498207"/>
              <a:gd name="connsiteY17" fmla="*/ 1256036 h 4545665"/>
              <a:gd name="connsiteX18" fmla="*/ 3819547 w 5498207"/>
              <a:gd name="connsiteY18" fmla="*/ 1247253 h 4545665"/>
              <a:gd name="connsiteX19" fmla="*/ 3843692 w 5498207"/>
              <a:gd name="connsiteY19" fmla="*/ 1321910 h 4545665"/>
              <a:gd name="connsiteX20" fmla="*/ 3839302 w 5498207"/>
              <a:gd name="connsiteY20" fmla="*/ 1328497 h 4545665"/>
              <a:gd name="connsiteX21" fmla="*/ 3883202 w 5498207"/>
              <a:gd name="connsiteY21" fmla="*/ 1341672 h 4545665"/>
              <a:gd name="connsiteX22" fmla="*/ 3920517 w 5498207"/>
              <a:gd name="connsiteY22" fmla="*/ 1324106 h 4545665"/>
              <a:gd name="connsiteX23" fmla="*/ 3927102 w 5498207"/>
              <a:gd name="connsiteY23" fmla="*/ 1317518 h 4545665"/>
              <a:gd name="connsiteX24" fmla="*/ 3999536 w 5498207"/>
              <a:gd name="connsiteY24" fmla="*/ 1313127 h 4545665"/>
              <a:gd name="connsiteX25" fmla="*/ 4041242 w 5498207"/>
              <a:gd name="connsiteY25" fmla="*/ 1308735 h 4545665"/>
              <a:gd name="connsiteX26" fmla="*/ 4065386 w 5498207"/>
              <a:gd name="connsiteY26" fmla="*/ 1251645 h 4545665"/>
              <a:gd name="connsiteX27" fmla="*/ 4102702 w 5498207"/>
              <a:gd name="connsiteY27" fmla="*/ 1135268 h 4545665"/>
              <a:gd name="connsiteX28" fmla="*/ 4135626 w 5498207"/>
              <a:gd name="connsiteY28" fmla="*/ 1084765 h 4545665"/>
              <a:gd name="connsiteX29" fmla="*/ 4192696 w 5498207"/>
              <a:gd name="connsiteY29" fmla="*/ 1071590 h 4545665"/>
              <a:gd name="connsiteX30" fmla="*/ 4170746 w 5498207"/>
              <a:gd name="connsiteY30" fmla="*/ 1146247 h 4545665"/>
              <a:gd name="connsiteX31" fmla="*/ 4148796 w 5498207"/>
              <a:gd name="connsiteY31" fmla="*/ 1234078 h 4545665"/>
              <a:gd name="connsiteX32" fmla="*/ 4124652 w 5498207"/>
              <a:gd name="connsiteY32" fmla="*/ 1319714 h 4545665"/>
              <a:gd name="connsiteX33" fmla="*/ 4179526 w 5498207"/>
              <a:gd name="connsiteY33" fmla="*/ 1383392 h 4545665"/>
              <a:gd name="connsiteX34" fmla="*/ 4192696 w 5498207"/>
              <a:gd name="connsiteY34" fmla="*/ 1374609 h 4545665"/>
              <a:gd name="connsiteX35" fmla="*/ 4199282 w 5498207"/>
              <a:gd name="connsiteY35" fmla="*/ 1359238 h 4545665"/>
              <a:gd name="connsiteX36" fmla="*/ 4243181 w 5498207"/>
              <a:gd name="connsiteY36" fmla="*/ 1341672 h 4545665"/>
              <a:gd name="connsiteX37" fmla="*/ 4267326 w 5498207"/>
              <a:gd name="connsiteY37" fmla="*/ 1376805 h 4545665"/>
              <a:gd name="connsiteX38" fmla="*/ 4267326 w 5498207"/>
              <a:gd name="connsiteY38" fmla="*/ 1394371 h 4545665"/>
              <a:gd name="connsiteX39" fmla="*/ 4333176 w 5498207"/>
              <a:gd name="connsiteY39" fmla="*/ 1480007 h 4545665"/>
              <a:gd name="connsiteX40" fmla="*/ 4363906 w 5498207"/>
              <a:gd name="connsiteY40" fmla="*/ 1477811 h 4545665"/>
              <a:gd name="connsiteX41" fmla="*/ 4456096 w 5498207"/>
              <a:gd name="connsiteY41" fmla="*/ 1455853 h 4545665"/>
              <a:gd name="connsiteX42" fmla="*/ 4475851 w 5498207"/>
              <a:gd name="connsiteY42" fmla="*/ 1464636 h 4545665"/>
              <a:gd name="connsiteX43" fmla="*/ 4499996 w 5498207"/>
              <a:gd name="connsiteY43" fmla="*/ 1495377 h 4545665"/>
              <a:gd name="connsiteX44" fmla="*/ 4526336 w 5498207"/>
              <a:gd name="connsiteY44" fmla="*/ 1499769 h 4545665"/>
              <a:gd name="connsiteX45" fmla="*/ 4535116 w 5498207"/>
              <a:gd name="connsiteY45" fmla="*/ 1490985 h 4545665"/>
              <a:gd name="connsiteX46" fmla="*/ 4554871 w 5498207"/>
              <a:gd name="connsiteY46" fmla="*/ 1490985 h 4545665"/>
              <a:gd name="connsiteX47" fmla="*/ 4550481 w 5498207"/>
              <a:gd name="connsiteY47" fmla="*/ 1510748 h 4545665"/>
              <a:gd name="connsiteX48" fmla="*/ 4504386 w 5498207"/>
              <a:gd name="connsiteY48" fmla="*/ 1565642 h 4545665"/>
              <a:gd name="connsiteX49" fmla="*/ 4510971 w 5498207"/>
              <a:gd name="connsiteY49" fmla="*/ 1585404 h 4545665"/>
              <a:gd name="connsiteX50" fmla="*/ 4543896 w 5498207"/>
              <a:gd name="connsiteY50" fmla="*/ 1581013 h 4545665"/>
              <a:gd name="connsiteX51" fmla="*/ 4579016 w 5498207"/>
              <a:gd name="connsiteY51" fmla="*/ 1585404 h 4545665"/>
              <a:gd name="connsiteX52" fmla="*/ 4592186 w 5498207"/>
              <a:gd name="connsiteY52" fmla="*/ 1635907 h 4545665"/>
              <a:gd name="connsiteX53" fmla="*/ 4576821 w 5498207"/>
              <a:gd name="connsiteY53" fmla="*/ 1642495 h 4545665"/>
              <a:gd name="connsiteX54" fmla="*/ 4583406 w 5498207"/>
              <a:gd name="connsiteY54" fmla="*/ 1677627 h 4545665"/>
              <a:gd name="connsiteX55" fmla="*/ 4658036 w 5498207"/>
              <a:gd name="connsiteY55" fmla="*/ 1769850 h 4545665"/>
              <a:gd name="connsiteX56" fmla="*/ 4723886 w 5498207"/>
              <a:gd name="connsiteY56" fmla="*/ 1785221 h 4545665"/>
              <a:gd name="connsiteX57" fmla="*/ 4772176 w 5498207"/>
              <a:gd name="connsiteY57" fmla="*/ 1804983 h 4545665"/>
              <a:gd name="connsiteX58" fmla="*/ 4763396 w 5498207"/>
              <a:gd name="connsiteY58" fmla="*/ 1835724 h 4545665"/>
              <a:gd name="connsiteX59" fmla="*/ 4723886 w 5498207"/>
              <a:gd name="connsiteY59" fmla="*/ 1914772 h 4545665"/>
              <a:gd name="connsiteX60" fmla="*/ 4765591 w 5498207"/>
              <a:gd name="connsiteY60" fmla="*/ 2026757 h 4545665"/>
              <a:gd name="connsiteX61" fmla="*/ 4785346 w 5498207"/>
              <a:gd name="connsiteY61" fmla="*/ 2031149 h 4545665"/>
              <a:gd name="connsiteX62" fmla="*/ 4840221 w 5498207"/>
              <a:gd name="connsiteY62" fmla="*/ 2026757 h 4545665"/>
              <a:gd name="connsiteX63" fmla="*/ 4873146 w 5498207"/>
              <a:gd name="connsiteY63" fmla="*/ 2088239 h 4545665"/>
              <a:gd name="connsiteX64" fmla="*/ 4835831 w 5498207"/>
              <a:gd name="connsiteY64" fmla="*/ 2156309 h 4545665"/>
              <a:gd name="connsiteX65" fmla="*/ 4816076 w 5498207"/>
              <a:gd name="connsiteY65" fmla="*/ 2158505 h 4545665"/>
              <a:gd name="connsiteX66" fmla="*/ 4798516 w 5498207"/>
              <a:gd name="connsiteY66" fmla="*/ 2167288 h 4545665"/>
              <a:gd name="connsiteX67" fmla="*/ 4780956 w 5498207"/>
              <a:gd name="connsiteY67" fmla="*/ 2193637 h 4545665"/>
              <a:gd name="connsiteX68" fmla="*/ 4787541 w 5498207"/>
              <a:gd name="connsiteY68" fmla="*/ 2224378 h 4545665"/>
              <a:gd name="connsiteX69" fmla="*/ 4833636 w 5498207"/>
              <a:gd name="connsiteY69" fmla="*/ 2323189 h 4545665"/>
              <a:gd name="connsiteX70" fmla="*/ 4855586 w 5498207"/>
              <a:gd name="connsiteY70" fmla="*/ 2331972 h 4545665"/>
              <a:gd name="connsiteX71" fmla="*/ 4873146 w 5498207"/>
              <a:gd name="connsiteY71" fmla="*/ 2345146 h 4545665"/>
              <a:gd name="connsiteX72" fmla="*/ 4807296 w 5498207"/>
              <a:gd name="connsiteY72" fmla="*/ 2384671 h 4545665"/>
              <a:gd name="connsiteX73" fmla="*/ 4776566 w 5498207"/>
              <a:gd name="connsiteY73" fmla="*/ 2424195 h 4545665"/>
              <a:gd name="connsiteX74" fmla="*/ 4776566 w 5498207"/>
              <a:gd name="connsiteY74" fmla="*/ 2428586 h 4545665"/>
              <a:gd name="connsiteX75" fmla="*/ 4816076 w 5498207"/>
              <a:gd name="connsiteY75" fmla="*/ 2472502 h 4545665"/>
              <a:gd name="connsiteX76" fmla="*/ 4864366 w 5498207"/>
              <a:gd name="connsiteY76" fmla="*/ 2516418 h 4545665"/>
              <a:gd name="connsiteX77" fmla="*/ 4864366 w 5498207"/>
              <a:gd name="connsiteY77" fmla="*/ 2538376 h 4545665"/>
              <a:gd name="connsiteX78" fmla="*/ 4846806 w 5498207"/>
              <a:gd name="connsiteY78" fmla="*/ 2542767 h 4545665"/>
              <a:gd name="connsiteX79" fmla="*/ 4778761 w 5498207"/>
              <a:gd name="connsiteY79" fmla="*/ 2560334 h 4545665"/>
              <a:gd name="connsiteX80" fmla="*/ 4767786 w 5498207"/>
              <a:gd name="connsiteY80" fmla="*/ 2571312 h 4545665"/>
              <a:gd name="connsiteX81" fmla="*/ 4726081 w 5498207"/>
              <a:gd name="connsiteY81" fmla="*/ 2637186 h 4545665"/>
              <a:gd name="connsiteX82" fmla="*/ 4706326 w 5498207"/>
              <a:gd name="connsiteY82" fmla="*/ 2663535 h 4545665"/>
              <a:gd name="connsiteX83" fmla="*/ 4699741 w 5498207"/>
              <a:gd name="connsiteY83" fmla="*/ 2700864 h 4545665"/>
              <a:gd name="connsiteX84" fmla="*/ 4748031 w 5498207"/>
              <a:gd name="connsiteY84" fmla="*/ 2744780 h 4545665"/>
              <a:gd name="connsiteX85" fmla="*/ 4813881 w 5498207"/>
              <a:gd name="connsiteY85" fmla="*/ 2766737 h 4545665"/>
              <a:gd name="connsiteX86" fmla="*/ 4875341 w 5498207"/>
              <a:gd name="connsiteY86" fmla="*/ 2757954 h 4545665"/>
              <a:gd name="connsiteX87" fmla="*/ 4903876 w 5498207"/>
              <a:gd name="connsiteY87" fmla="*/ 2740388 h 4545665"/>
              <a:gd name="connsiteX88" fmla="*/ 4952166 w 5498207"/>
              <a:gd name="connsiteY88" fmla="*/ 2689885 h 4545665"/>
              <a:gd name="connsiteX89" fmla="*/ 5033380 w 5498207"/>
              <a:gd name="connsiteY89" fmla="*/ 2604249 h 4545665"/>
              <a:gd name="connsiteX90" fmla="*/ 5138740 w 5498207"/>
              <a:gd name="connsiteY90" fmla="*/ 2562529 h 4545665"/>
              <a:gd name="connsiteX91" fmla="*/ 5224346 w 5498207"/>
              <a:gd name="connsiteY91" fmla="*/ 2514222 h 4545665"/>
              <a:gd name="connsiteX92" fmla="*/ 5230930 w 5498207"/>
              <a:gd name="connsiteY92" fmla="*/ 2507635 h 4545665"/>
              <a:gd name="connsiteX93" fmla="*/ 5318730 w 5498207"/>
              <a:gd name="connsiteY93" fmla="*/ 2470306 h 4545665"/>
              <a:gd name="connsiteX94" fmla="*/ 5428480 w 5498207"/>
              <a:gd name="connsiteY94" fmla="*/ 2448348 h 4545665"/>
              <a:gd name="connsiteX95" fmla="*/ 5489940 w 5498207"/>
              <a:gd name="connsiteY95" fmla="*/ 2479089 h 4545665"/>
              <a:gd name="connsiteX96" fmla="*/ 5496525 w 5498207"/>
              <a:gd name="connsiteY96" fmla="*/ 2490068 h 4545665"/>
              <a:gd name="connsiteX97" fmla="*/ 5485550 w 5498207"/>
              <a:gd name="connsiteY97" fmla="*/ 2566921 h 4545665"/>
              <a:gd name="connsiteX98" fmla="*/ 5435065 w 5498207"/>
              <a:gd name="connsiteY98" fmla="*/ 2613032 h 4545665"/>
              <a:gd name="connsiteX99" fmla="*/ 5388970 w 5498207"/>
              <a:gd name="connsiteY99" fmla="*/ 2617424 h 4545665"/>
              <a:gd name="connsiteX100" fmla="*/ 5329705 w 5498207"/>
              <a:gd name="connsiteY100" fmla="*/ 2615228 h 4545665"/>
              <a:gd name="connsiteX101" fmla="*/ 5316535 w 5498207"/>
              <a:gd name="connsiteY101" fmla="*/ 2624011 h 4545665"/>
              <a:gd name="connsiteX102" fmla="*/ 5263856 w 5498207"/>
              <a:gd name="connsiteY102" fmla="*/ 2650361 h 4545665"/>
              <a:gd name="connsiteX103" fmla="*/ 5215566 w 5498207"/>
              <a:gd name="connsiteY103" fmla="*/ 2670123 h 4545665"/>
              <a:gd name="connsiteX104" fmla="*/ 5105816 w 5498207"/>
              <a:gd name="connsiteY104" fmla="*/ 2700864 h 4545665"/>
              <a:gd name="connsiteX105" fmla="*/ 5000456 w 5498207"/>
              <a:gd name="connsiteY105" fmla="*/ 2744780 h 4545665"/>
              <a:gd name="connsiteX106" fmla="*/ 4934606 w 5498207"/>
              <a:gd name="connsiteY106" fmla="*/ 2795283 h 4545665"/>
              <a:gd name="connsiteX107" fmla="*/ 4903876 w 5498207"/>
              <a:gd name="connsiteY107" fmla="*/ 2815045 h 4545665"/>
              <a:gd name="connsiteX108" fmla="*/ 4778761 w 5498207"/>
              <a:gd name="connsiteY108" fmla="*/ 2887506 h 4545665"/>
              <a:gd name="connsiteX109" fmla="*/ 4710716 w 5498207"/>
              <a:gd name="connsiteY109" fmla="*/ 2911659 h 4545665"/>
              <a:gd name="connsiteX110" fmla="*/ 4684376 w 5498207"/>
              <a:gd name="connsiteY110" fmla="*/ 2902876 h 4545665"/>
              <a:gd name="connsiteX111" fmla="*/ 4660231 w 5498207"/>
              <a:gd name="connsiteY111" fmla="*/ 2900680 h 4545665"/>
              <a:gd name="connsiteX112" fmla="*/ 4644866 w 5498207"/>
              <a:gd name="connsiteY112" fmla="*/ 2922638 h 4545665"/>
              <a:gd name="connsiteX113" fmla="*/ 4658036 w 5498207"/>
              <a:gd name="connsiteY113" fmla="*/ 2940205 h 4545665"/>
              <a:gd name="connsiteX114" fmla="*/ 4675596 w 5498207"/>
              <a:gd name="connsiteY114" fmla="*/ 2946792 h 4545665"/>
              <a:gd name="connsiteX115" fmla="*/ 4706326 w 5498207"/>
              <a:gd name="connsiteY115" fmla="*/ 2968750 h 4545665"/>
              <a:gd name="connsiteX116" fmla="*/ 4745836 w 5498207"/>
              <a:gd name="connsiteY116" fmla="*/ 3008274 h 4545665"/>
              <a:gd name="connsiteX117" fmla="*/ 4914850 w 5498207"/>
              <a:gd name="connsiteY117" fmla="*/ 3069756 h 4545665"/>
              <a:gd name="connsiteX118" fmla="*/ 4952166 w 5498207"/>
              <a:gd name="connsiteY118" fmla="*/ 3082931 h 4545665"/>
              <a:gd name="connsiteX119" fmla="*/ 5002650 w 5498207"/>
              <a:gd name="connsiteY119" fmla="*/ 3076343 h 4545665"/>
              <a:gd name="connsiteX120" fmla="*/ 5031186 w 5498207"/>
              <a:gd name="connsiteY120" fmla="*/ 3071952 h 4545665"/>
              <a:gd name="connsiteX121" fmla="*/ 5061916 w 5498207"/>
              <a:gd name="connsiteY121" fmla="*/ 3080735 h 4545665"/>
              <a:gd name="connsiteX122" fmla="*/ 5075086 w 5498207"/>
              <a:gd name="connsiteY122" fmla="*/ 3096105 h 4545665"/>
              <a:gd name="connsiteX123" fmla="*/ 5018016 w 5498207"/>
              <a:gd name="connsiteY123" fmla="*/ 3212482 h 4545665"/>
              <a:gd name="connsiteX124" fmla="*/ 4956556 w 5498207"/>
              <a:gd name="connsiteY124" fmla="*/ 3212482 h 4545665"/>
              <a:gd name="connsiteX125" fmla="*/ 4906071 w 5498207"/>
              <a:gd name="connsiteY125" fmla="*/ 3177349 h 4545665"/>
              <a:gd name="connsiteX126" fmla="*/ 4851196 w 5498207"/>
              <a:gd name="connsiteY126" fmla="*/ 3166370 h 4545665"/>
              <a:gd name="connsiteX127" fmla="*/ 4794126 w 5498207"/>
              <a:gd name="connsiteY127" fmla="*/ 3137825 h 4545665"/>
              <a:gd name="connsiteX128" fmla="*/ 4761201 w 5498207"/>
              <a:gd name="connsiteY128" fmla="*/ 3085126 h 4545665"/>
              <a:gd name="connsiteX129" fmla="*/ 4708521 w 5498207"/>
              <a:gd name="connsiteY129" fmla="*/ 3060973 h 4545665"/>
              <a:gd name="connsiteX130" fmla="*/ 4693156 w 5498207"/>
              <a:gd name="connsiteY130" fmla="*/ 3058777 h 4545665"/>
              <a:gd name="connsiteX131" fmla="*/ 4620721 w 5498207"/>
              <a:gd name="connsiteY131" fmla="*/ 3065364 h 4545665"/>
              <a:gd name="connsiteX132" fmla="*/ 4565846 w 5498207"/>
              <a:gd name="connsiteY132" fmla="*/ 3065364 h 4545665"/>
              <a:gd name="connsiteX133" fmla="*/ 4524141 w 5498207"/>
              <a:gd name="connsiteY133" fmla="*/ 3039015 h 4545665"/>
              <a:gd name="connsiteX134" fmla="*/ 4502191 w 5498207"/>
              <a:gd name="connsiteY134" fmla="*/ 3034623 h 4545665"/>
              <a:gd name="connsiteX135" fmla="*/ 4486826 w 5498207"/>
              <a:gd name="connsiteY135" fmla="*/ 3023644 h 4545665"/>
              <a:gd name="connsiteX136" fmla="*/ 4447316 w 5498207"/>
              <a:gd name="connsiteY136" fmla="*/ 3017057 h 4545665"/>
              <a:gd name="connsiteX137" fmla="*/ 4407806 w 5498207"/>
              <a:gd name="connsiteY137" fmla="*/ 3076343 h 4545665"/>
              <a:gd name="connsiteX138" fmla="*/ 4372686 w 5498207"/>
              <a:gd name="connsiteY138" fmla="*/ 3087322 h 4545665"/>
              <a:gd name="connsiteX139" fmla="*/ 4366101 w 5498207"/>
              <a:gd name="connsiteY139" fmla="*/ 3085126 h 4545665"/>
              <a:gd name="connsiteX140" fmla="*/ 4335371 w 5498207"/>
              <a:gd name="connsiteY140" fmla="*/ 3065364 h 4545665"/>
              <a:gd name="connsiteX141" fmla="*/ 4302446 w 5498207"/>
              <a:gd name="connsiteY141" fmla="*/ 3085126 h 4545665"/>
              <a:gd name="connsiteX142" fmla="*/ 4273911 w 5498207"/>
              <a:gd name="connsiteY142" fmla="*/ 3113672 h 4545665"/>
              <a:gd name="connsiteX143" fmla="*/ 4210256 w 5498207"/>
              <a:gd name="connsiteY143" fmla="*/ 3140021 h 4545665"/>
              <a:gd name="connsiteX144" fmla="*/ 4194892 w 5498207"/>
              <a:gd name="connsiteY144" fmla="*/ 3137825 h 4545665"/>
              <a:gd name="connsiteX145" fmla="*/ 4089532 w 5498207"/>
              <a:gd name="connsiteY145" fmla="*/ 3201503 h 4545665"/>
              <a:gd name="connsiteX146" fmla="*/ 4023682 w 5498207"/>
              <a:gd name="connsiteY146" fmla="*/ 3247615 h 4545665"/>
              <a:gd name="connsiteX147" fmla="*/ 3938077 w 5498207"/>
              <a:gd name="connsiteY147" fmla="*/ 3289335 h 4545665"/>
              <a:gd name="connsiteX148" fmla="*/ 3924907 w 5498207"/>
              <a:gd name="connsiteY148" fmla="*/ 3302509 h 4545665"/>
              <a:gd name="connsiteX149" fmla="*/ 3907347 w 5498207"/>
              <a:gd name="connsiteY149" fmla="*/ 3357404 h 4545665"/>
              <a:gd name="connsiteX150" fmla="*/ 3900762 w 5498207"/>
              <a:gd name="connsiteY150" fmla="*/ 3368383 h 4545665"/>
              <a:gd name="connsiteX151" fmla="*/ 3821742 w 5498207"/>
              <a:gd name="connsiteY151" fmla="*/ 3447431 h 4545665"/>
              <a:gd name="connsiteX152" fmla="*/ 3810767 w 5498207"/>
              <a:gd name="connsiteY152" fmla="*/ 3456214 h 4545665"/>
              <a:gd name="connsiteX153" fmla="*/ 3703212 w 5498207"/>
              <a:gd name="connsiteY153" fmla="*/ 3506717 h 4545665"/>
              <a:gd name="connsiteX154" fmla="*/ 3604437 w 5498207"/>
              <a:gd name="connsiteY154" fmla="*/ 3581374 h 4545665"/>
              <a:gd name="connsiteX155" fmla="*/ 3560537 w 5498207"/>
              <a:gd name="connsiteY155" fmla="*/ 3625290 h 4545665"/>
              <a:gd name="connsiteX156" fmla="*/ 3560537 w 5498207"/>
              <a:gd name="connsiteY156" fmla="*/ 3640660 h 4545665"/>
              <a:gd name="connsiteX157" fmla="*/ 3564927 w 5498207"/>
              <a:gd name="connsiteY157" fmla="*/ 3647248 h 4545665"/>
              <a:gd name="connsiteX158" fmla="*/ 3545172 w 5498207"/>
              <a:gd name="connsiteY158" fmla="*/ 3717513 h 4545665"/>
              <a:gd name="connsiteX159" fmla="*/ 3494687 w 5498207"/>
              <a:gd name="connsiteY159" fmla="*/ 3748254 h 4545665"/>
              <a:gd name="connsiteX160" fmla="*/ 3529807 w 5498207"/>
              <a:gd name="connsiteY160" fmla="*/ 3757037 h 4545665"/>
              <a:gd name="connsiteX161" fmla="*/ 3562732 w 5498207"/>
              <a:gd name="connsiteY161" fmla="*/ 3754841 h 4545665"/>
              <a:gd name="connsiteX162" fmla="*/ 3573707 w 5498207"/>
              <a:gd name="connsiteY162" fmla="*/ 3761429 h 4545665"/>
              <a:gd name="connsiteX163" fmla="*/ 3617607 w 5498207"/>
              <a:gd name="connsiteY163" fmla="*/ 3785582 h 4545665"/>
              <a:gd name="connsiteX164" fmla="*/ 3698822 w 5498207"/>
              <a:gd name="connsiteY164" fmla="*/ 3851456 h 4545665"/>
              <a:gd name="connsiteX165" fmla="*/ 3711992 w 5498207"/>
              <a:gd name="connsiteY165" fmla="*/ 3912938 h 4545665"/>
              <a:gd name="connsiteX166" fmla="*/ 3670287 w 5498207"/>
              <a:gd name="connsiteY166" fmla="*/ 3978811 h 4545665"/>
              <a:gd name="connsiteX167" fmla="*/ 3668092 w 5498207"/>
              <a:gd name="connsiteY167" fmla="*/ 3994182 h 4545665"/>
              <a:gd name="connsiteX168" fmla="*/ 3679067 w 5498207"/>
              <a:gd name="connsiteY168" fmla="*/ 4068839 h 4545665"/>
              <a:gd name="connsiteX169" fmla="*/ 3624192 w 5498207"/>
              <a:gd name="connsiteY169" fmla="*/ 4169845 h 4545665"/>
              <a:gd name="connsiteX170" fmla="*/ 3571512 w 5498207"/>
              <a:gd name="connsiteY170" fmla="*/ 4193999 h 4545665"/>
              <a:gd name="connsiteX171" fmla="*/ 3463957 w 5498207"/>
              <a:gd name="connsiteY171" fmla="*/ 4178628 h 4545665"/>
              <a:gd name="connsiteX172" fmla="*/ 3389327 w 5498207"/>
              <a:gd name="connsiteY172" fmla="*/ 4055664 h 4545665"/>
              <a:gd name="connsiteX173" fmla="*/ 3389327 w 5498207"/>
              <a:gd name="connsiteY173" fmla="*/ 4038098 h 4545665"/>
              <a:gd name="connsiteX174" fmla="*/ 3378352 w 5498207"/>
              <a:gd name="connsiteY174" fmla="*/ 4005161 h 4545665"/>
              <a:gd name="connsiteX175" fmla="*/ 3349817 w 5498207"/>
              <a:gd name="connsiteY175" fmla="*/ 4000769 h 4545665"/>
              <a:gd name="connsiteX176" fmla="*/ 3242262 w 5498207"/>
              <a:gd name="connsiteY176" fmla="*/ 3991986 h 4545665"/>
              <a:gd name="connsiteX177" fmla="*/ 3224702 w 5498207"/>
              <a:gd name="connsiteY177" fmla="*/ 3996378 h 4545665"/>
              <a:gd name="connsiteX178" fmla="*/ 3237872 w 5498207"/>
              <a:gd name="connsiteY178" fmla="*/ 4009552 h 4545665"/>
              <a:gd name="connsiteX179" fmla="*/ 3248848 w 5498207"/>
              <a:gd name="connsiteY179" fmla="*/ 4027119 h 4545665"/>
              <a:gd name="connsiteX180" fmla="*/ 3308112 w 5498207"/>
              <a:gd name="connsiteY180" fmla="*/ 4018336 h 4545665"/>
              <a:gd name="connsiteX181" fmla="*/ 3319087 w 5498207"/>
              <a:gd name="connsiteY181" fmla="*/ 4031510 h 4545665"/>
              <a:gd name="connsiteX182" fmla="*/ 3310307 w 5498207"/>
              <a:gd name="connsiteY182" fmla="*/ 4046881 h 4545665"/>
              <a:gd name="connsiteX183" fmla="*/ 3237872 w 5498207"/>
              <a:gd name="connsiteY183" fmla="*/ 4046881 h 4545665"/>
              <a:gd name="connsiteX184" fmla="*/ 3213728 w 5498207"/>
              <a:gd name="connsiteY184" fmla="*/ 4060056 h 4545665"/>
              <a:gd name="connsiteX185" fmla="*/ 3253238 w 5498207"/>
              <a:gd name="connsiteY185" fmla="*/ 4141300 h 4545665"/>
              <a:gd name="connsiteX186" fmla="*/ 3325672 w 5498207"/>
              <a:gd name="connsiteY186" fmla="*/ 4187411 h 4545665"/>
              <a:gd name="connsiteX187" fmla="*/ 3347622 w 5498207"/>
              <a:gd name="connsiteY187" fmla="*/ 4189607 h 4545665"/>
              <a:gd name="connsiteX188" fmla="*/ 3362987 w 5498207"/>
              <a:gd name="connsiteY188" fmla="*/ 4196194 h 4545665"/>
              <a:gd name="connsiteX189" fmla="*/ 3380547 w 5498207"/>
              <a:gd name="connsiteY189" fmla="*/ 4204977 h 4545665"/>
              <a:gd name="connsiteX190" fmla="*/ 3358597 w 5498207"/>
              <a:gd name="connsiteY190" fmla="*/ 4220348 h 4545665"/>
              <a:gd name="connsiteX191" fmla="*/ 3343232 w 5498207"/>
              <a:gd name="connsiteY191" fmla="*/ 4213761 h 4545665"/>
              <a:gd name="connsiteX192" fmla="*/ 3231288 w 5498207"/>
              <a:gd name="connsiteY192" fmla="*/ 4154474 h 4545665"/>
              <a:gd name="connsiteX193" fmla="*/ 3215922 w 5498207"/>
              <a:gd name="connsiteY193" fmla="*/ 4147887 h 4545665"/>
              <a:gd name="connsiteX194" fmla="*/ 3169828 w 5498207"/>
              <a:gd name="connsiteY194" fmla="*/ 4176432 h 4545665"/>
              <a:gd name="connsiteX195" fmla="*/ 3169828 w 5498207"/>
              <a:gd name="connsiteY195" fmla="*/ 4207173 h 4545665"/>
              <a:gd name="connsiteX196" fmla="*/ 3169828 w 5498207"/>
              <a:gd name="connsiteY196" fmla="*/ 4240110 h 4545665"/>
              <a:gd name="connsiteX197" fmla="*/ 3112758 w 5498207"/>
              <a:gd name="connsiteY197" fmla="*/ 4240110 h 4545665"/>
              <a:gd name="connsiteX198" fmla="*/ 3068858 w 5498207"/>
              <a:gd name="connsiteY198" fmla="*/ 4284026 h 4545665"/>
              <a:gd name="connsiteX199" fmla="*/ 3031543 w 5498207"/>
              <a:gd name="connsiteY199" fmla="*/ 4319158 h 4545665"/>
              <a:gd name="connsiteX200" fmla="*/ 2994228 w 5498207"/>
              <a:gd name="connsiteY200" fmla="*/ 4321354 h 4545665"/>
              <a:gd name="connsiteX201" fmla="*/ 2930573 w 5498207"/>
              <a:gd name="connsiteY201" fmla="*/ 4334529 h 4545665"/>
              <a:gd name="connsiteX202" fmla="*/ 2923988 w 5498207"/>
              <a:gd name="connsiteY202" fmla="*/ 4345508 h 4545665"/>
              <a:gd name="connsiteX203" fmla="*/ 2915208 w 5498207"/>
              <a:gd name="connsiteY203" fmla="*/ 4417969 h 4545665"/>
              <a:gd name="connsiteX204" fmla="*/ 2902038 w 5498207"/>
              <a:gd name="connsiteY204" fmla="*/ 4439927 h 4545665"/>
              <a:gd name="connsiteX205" fmla="*/ 2891063 w 5498207"/>
              <a:gd name="connsiteY205" fmla="*/ 4435535 h 4545665"/>
              <a:gd name="connsiteX206" fmla="*/ 2888868 w 5498207"/>
              <a:gd name="connsiteY206" fmla="*/ 4382836 h 4545665"/>
              <a:gd name="connsiteX207" fmla="*/ 2873503 w 5498207"/>
              <a:gd name="connsiteY207" fmla="*/ 4363074 h 4545665"/>
              <a:gd name="connsiteX208" fmla="*/ 2842773 w 5498207"/>
              <a:gd name="connsiteY208" fmla="*/ 4376249 h 4545665"/>
              <a:gd name="connsiteX209" fmla="*/ 2823018 w 5498207"/>
              <a:gd name="connsiteY209" fmla="*/ 4396011 h 4545665"/>
              <a:gd name="connsiteX210" fmla="*/ 2820823 w 5498207"/>
              <a:gd name="connsiteY210" fmla="*/ 4356487 h 4545665"/>
              <a:gd name="connsiteX211" fmla="*/ 2812043 w 5498207"/>
              <a:gd name="connsiteY211" fmla="*/ 4336725 h 4545665"/>
              <a:gd name="connsiteX212" fmla="*/ 2792288 w 5498207"/>
              <a:gd name="connsiteY212" fmla="*/ 4343312 h 4545665"/>
              <a:gd name="connsiteX213" fmla="*/ 2783508 w 5498207"/>
              <a:gd name="connsiteY213" fmla="*/ 4398207 h 4545665"/>
              <a:gd name="connsiteX214" fmla="*/ 2765948 w 5498207"/>
              <a:gd name="connsiteY214" fmla="*/ 4510192 h 4545665"/>
              <a:gd name="connsiteX215" fmla="*/ 2765948 w 5498207"/>
              <a:gd name="connsiteY215" fmla="*/ 4529954 h 4545665"/>
              <a:gd name="connsiteX216" fmla="*/ 2757168 w 5498207"/>
              <a:gd name="connsiteY216" fmla="*/ 4545324 h 4545665"/>
              <a:gd name="connsiteX217" fmla="*/ 2741803 w 5498207"/>
              <a:gd name="connsiteY217" fmla="*/ 4532150 h 4545665"/>
              <a:gd name="connsiteX218" fmla="*/ 2739608 w 5498207"/>
              <a:gd name="connsiteY218" fmla="*/ 4516779 h 4545665"/>
              <a:gd name="connsiteX219" fmla="*/ 2750583 w 5498207"/>
              <a:gd name="connsiteY219" fmla="*/ 4475059 h 4545665"/>
              <a:gd name="connsiteX220" fmla="*/ 2754973 w 5498207"/>
              <a:gd name="connsiteY220" fmla="*/ 4437731 h 4545665"/>
              <a:gd name="connsiteX221" fmla="*/ 2757168 w 5498207"/>
              <a:gd name="connsiteY221" fmla="*/ 4413577 h 4545665"/>
              <a:gd name="connsiteX222" fmla="*/ 2759363 w 5498207"/>
              <a:gd name="connsiteY222" fmla="*/ 4360878 h 4545665"/>
              <a:gd name="connsiteX223" fmla="*/ 2737413 w 5498207"/>
              <a:gd name="connsiteY223" fmla="*/ 4301592 h 4545665"/>
              <a:gd name="connsiteX224" fmla="*/ 2713268 w 5498207"/>
              <a:gd name="connsiteY224" fmla="*/ 4341116 h 4545665"/>
              <a:gd name="connsiteX225" fmla="*/ 2695708 w 5498207"/>
              <a:gd name="connsiteY225" fmla="*/ 4439927 h 4545665"/>
              <a:gd name="connsiteX226" fmla="*/ 2678148 w 5498207"/>
              <a:gd name="connsiteY226" fmla="*/ 4497017 h 4545665"/>
              <a:gd name="connsiteX227" fmla="*/ 2658393 w 5498207"/>
              <a:gd name="connsiteY227" fmla="*/ 4501409 h 4545665"/>
              <a:gd name="connsiteX228" fmla="*/ 2654003 w 5498207"/>
              <a:gd name="connsiteY228" fmla="*/ 4488234 h 4545665"/>
              <a:gd name="connsiteX229" fmla="*/ 2678148 w 5498207"/>
              <a:gd name="connsiteY229" fmla="*/ 4389424 h 4545665"/>
              <a:gd name="connsiteX230" fmla="*/ 2686928 w 5498207"/>
              <a:gd name="connsiteY230" fmla="*/ 4356487 h 4545665"/>
              <a:gd name="connsiteX231" fmla="*/ 2673758 w 5498207"/>
              <a:gd name="connsiteY231" fmla="*/ 4301592 h 4545665"/>
              <a:gd name="connsiteX232" fmla="*/ 2671563 w 5498207"/>
              <a:gd name="connsiteY232" fmla="*/ 4242306 h 4545665"/>
              <a:gd name="connsiteX233" fmla="*/ 2671563 w 5498207"/>
              <a:gd name="connsiteY233" fmla="*/ 4196194 h 4545665"/>
              <a:gd name="connsiteX234" fmla="*/ 2645223 w 5498207"/>
              <a:gd name="connsiteY234" fmla="*/ 4141300 h 4545665"/>
              <a:gd name="connsiteX235" fmla="*/ 2616688 w 5498207"/>
              <a:gd name="connsiteY235" fmla="*/ 4132516 h 4545665"/>
              <a:gd name="connsiteX236" fmla="*/ 2583763 w 5498207"/>
              <a:gd name="connsiteY236" fmla="*/ 4121538 h 4545665"/>
              <a:gd name="connsiteX237" fmla="*/ 2533278 w 5498207"/>
              <a:gd name="connsiteY237" fmla="*/ 4108363 h 4545665"/>
              <a:gd name="connsiteX238" fmla="*/ 2441088 w 5498207"/>
              <a:gd name="connsiteY238" fmla="*/ 4125929 h 4545665"/>
              <a:gd name="connsiteX239" fmla="*/ 2401578 w 5498207"/>
              <a:gd name="connsiteY239" fmla="*/ 4114950 h 4545665"/>
              <a:gd name="connsiteX240" fmla="*/ 2300609 w 5498207"/>
              <a:gd name="connsiteY240" fmla="*/ 4018336 h 4545665"/>
              <a:gd name="connsiteX241" fmla="*/ 2234759 w 5498207"/>
              <a:gd name="connsiteY241" fmla="*/ 3904155 h 4545665"/>
              <a:gd name="connsiteX242" fmla="*/ 2190859 w 5498207"/>
              <a:gd name="connsiteY242" fmla="*/ 3822911 h 4545665"/>
              <a:gd name="connsiteX243" fmla="*/ 2118424 w 5498207"/>
              <a:gd name="connsiteY243" fmla="*/ 3761429 h 4545665"/>
              <a:gd name="connsiteX244" fmla="*/ 2083304 w 5498207"/>
              <a:gd name="connsiteY244" fmla="*/ 3772408 h 4545665"/>
              <a:gd name="connsiteX245" fmla="*/ 2063549 w 5498207"/>
              <a:gd name="connsiteY245" fmla="*/ 3789974 h 4545665"/>
              <a:gd name="connsiteX246" fmla="*/ 2021844 w 5498207"/>
              <a:gd name="connsiteY246" fmla="*/ 3781191 h 4545665"/>
              <a:gd name="connsiteX247" fmla="*/ 2008717 w 5498207"/>
              <a:gd name="connsiteY247" fmla="*/ 3760713 h 4545665"/>
              <a:gd name="connsiteX248" fmla="*/ 1923143 w 5498207"/>
              <a:gd name="connsiteY248" fmla="*/ 3846286 h 4545665"/>
              <a:gd name="connsiteX249" fmla="*/ 1859631 w 5498207"/>
              <a:gd name="connsiteY249" fmla="*/ 3782774 h 4545665"/>
              <a:gd name="connsiteX250" fmla="*/ 1853652 w 5498207"/>
              <a:gd name="connsiteY250" fmla="*/ 3782563 h 4545665"/>
              <a:gd name="connsiteX251" fmla="*/ 1835269 w 5498207"/>
              <a:gd name="connsiteY251" fmla="*/ 3796561 h 4545665"/>
              <a:gd name="connsiteX252" fmla="*/ 1791369 w 5498207"/>
              <a:gd name="connsiteY252" fmla="*/ 3849260 h 4545665"/>
              <a:gd name="connsiteX253" fmla="*/ 1760639 w 5498207"/>
              <a:gd name="connsiteY253" fmla="*/ 3869022 h 4545665"/>
              <a:gd name="connsiteX254" fmla="*/ 1738689 w 5498207"/>
              <a:gd name="connsiteY254" fmla="*/ 3904155 h 4545665"/>
              <a:gd name="connsiteX255" fmla="*/ 1732104 w 5498207"/>
              <a:gd name="connsiteY255" fmla="*/ 3945875 h 4545665"/>
              <a:gd name="connsiteX256" fmla="*/ 1740884 w 5498207"/>
              <a:gd name="connsiteY256" fmla="*/ 3967833 h 4545665"/>
              <a:gd name="connsiteX257" fmla="*/ 1756249 w 5498207"/>
              <a:gd name="connsiteY257" fmla="*/ 4024923 h 4545665"/>
              <a:gd name="connsiteX258" fmla="*/ 1723324 w 5498207"/>
              <a:gd name="connsiteY258" fmla="*/ 3987595 h 4545665"/>
              <a:gd name="connsiteX259" fmla="*/ 1701374 w 5498207"/>
              <a:gd name="connsiteY259" fmla="*/ 3965637 h 4545665"/>
              <a:gd name="connsiteX260" fmla="*/ 1688204 w 5498207"/>
              <a:gd name="connsiteY260" fmla="*/ 3963441 h 4545665"/>
              <a:gd name="connsiteX261" fmla="*/ 1644304 w 5498207"/>
              <a:gd name="connsiteY261" fmla="*/ 3923917 h 4545665"/>
              <a:gd name="connsiteX262" fmla="*/ 1593819 w 5498207"/>
              <a:gd name="connsiteY262" fmla="*/ 3906350 h 4545665"/>
              <a:gd name="connsiteX263" fmla="*/ 1571869 w 5498207"/>
              <a:gd name="connsiteY263" fmla="*/ 3888784 h 4545665"/>
              <a:gd name="connsiteX264" fmla="*/ 1484069 w 5498207"/>
              <a:gd name="connsiteY264" fmla="*/ 3811932 h 4545665"/>
              <a:gd name="connsiteX265" fmla="*/ 1468705 w 5498207"/>
              <a:gd name="connsiteY265" fmla="*/ 3811932 h 4545665"/>
              <a:gd name="connsiteX266" fmla="*/ 1468705 w 5498207"/>
              <a:gd name="connsiteY266" fmla="*/ 3822911 h 4545665"/>
              <a:gd name="connsiteX267" fmla="*/ 1549919 w 5498207"/>
              <a:gd name="connsiteY267" fmla="*/ 3928308 h 4545665"/>
              <a:gd name="connsiteX268" fmla="*/ 1563089 w 5498207"/>
              <a:gd name="connsiteY268" fmla="*/ 3952462 h 4545665"/>
              <a:gd name="connsiteX269" fmla="*/ 1536749 w 5498207"/>
              <a:gd name="connsiteY269" fmla="*/ 3983203 h 4545665"/>
              <a:gd name="connsiteX270" fmla="*/ 1512604 w 5498207"/>
              <a:gd name="connsiteY270" fmla="*/ 3967833 h 4545665"/>
              <a:gd name="connsiteX271" fmla="*/ 1495044 w 5498207"/>
              <a:gd name="connsiteY271" fmla="*/ 3952462 h 4545665"/>
              <a:gd name="connsiteX272" fmla="*/ 1481874 w 5498207"/>
              <a:gd name="connsiteY272" fmla="*/ 3932700 h 4545665"/>
              <a:gd name="connsiteX273" fmla="*/ 1448950 w 5498207"/>
              <a:gd name="connsiteY273" fmla="*/ 3866826 h 4545665"/>
              <a:gd name="connsiteX274" fmla="*/ 1427000 w 5498207"/>
              <a:gd name="connsiteY274" fmla="*/ 3818519 h 4545665"/>
              <a:gd name="connsiteX275" fmla="*/ 1394075 w 5498207"/>
              <a:gd name="connsiteY275" fmla="*/ 3739471 h 4545665"/>
              <a:gd name="connsiteX276" fmla="*/ 1361150 w 5498207"/>
              <a:gd name="connsiteY276" fmla="*/ 3634073 h 4545665"/>
              <a:gd name="connsiteX277" fmla="*/ 1334810 w 5498207"/>
              <a:gd name="connsiteY277" fmla="*/ 3605528 h 4545665"/>
              <a:gd name="connsiteX278" fmla="*/ 1317250 w 5498207"/>
              <a:gd name="connsiteY278" fmla="*/ 3587961 h 4545665"/>
              <a:gd name="connsiteX279" fmla="*/ 1295300 w 5498207"/>
              <a:gd name="connsiteY279" fmla="*/ 3552829 h 4545665"/>
              <a:gd name="connsiteX280" fmla="*/ 1273350 w 5498207"/>
              <a:gd name="connsiteY280" fmla="*/ 3671401 h 4545665"/>
              <a:gd name="connsiteX281" fmla="*/ 1293105 w 5498207"/>
              <a:gd name="connsiteY281" fmla="*/ 3704338 h 4545665"/>
              <a:gd name="connsiteX282" fmla="*/ 1308470 w 5498207"/>
              <a:gd name="connsiteY282" fmla="*/ 3759233 h 4545665"/>
              <a:gd name="connsiteX283" fmla="*/ 1308470 w 5498207"/>
              <a:gd name="connsiteY283" fmla="*/ 3800953 h 4545665"/>
              <a:gd name="connsiteX284" fmla="*/ 1262375 w 5498207"/>
              <a:gd name="connsiteY284" fmla="*/ 3759233 h 4545665"/>
              <a:gd name="connsiteX285" fmla="*/ 1233840 w 5498207"/>
              <a:gd name="connsiteY285" fmla="*/ 3721904 h 4545665"/>
              <a:gd name="connsiteX286" fmla="*/ 1216280 w 5498207"/>
              <a:gd name="connsiteY286" fmla="*/ 3699947 h 4545665"/>
              <a:gd name="connsiteX287" fmla="*/ 1194330 w 5498207"/>
              <a:gd name="connsiteY287" fmla="*/ 3649443 h 4545665"/>
              <a:gd name="connsiteX288" fmla="*/ 1178965 w 5498207"/>
              <a:gd name="connsiteY288" fmla="*/ 3596745 h 4545665"/>
              <a:gd name="connsiteX289" fmla="*/ 1157015 w 5498207"/>
              <a:gd name="connsiteY289" fmla="*/ 3570395 h 4545665"/>
              <a:gd name="connsiteX290" fmla="*/ 1135065 w 5498207"/>
              <a:gd name="connsiteY290" fmla="*/ 3519892 h 4545665"/>
              <a:gd name="connsiteX291" fmla="*/ 1167990 w 5498207"/>
              <a:gd name="connsiteY291" fmla="*/ 3515501 h 4545665"/>
              <a:gd name="connsiteX292" fmla="*/ 1185550 w 5498207"/>
              <a:gd name="connsiteY292" fmla="*/ 3478172 h 4545665"/>
              <a:gd name="connsiteX293" fmla="*/ 1196525 w 5498207"/>
              <a:gd name="connsiteY293" fmla="*/ 3451823 h 4545665"/>
              <a:gd name="connsiteX294" fmla="*/ 1211890 w 5498207"/>
              <a:gd name="connsiteY294" fmla="*/ 3443040 h 4545665"/>
              <a:gd name="connsiteX295" fmla="*/ 1196525 w 5498207"/>
              <a:gd name="connsiteY295" fmla="*/ 3436452 h 4545665"/>
              <a:gd name="connsiteX296" fmla="*/ 1185550 w 5498207"/>
              <a:gd name="connsiteY296" fmla="*/ 3414494 h 4545665"/>
              <a:gd name="connsiteX297" fmla="*/ 1200915 w 5498207"/>
              <a:gd name="connsiteY297" fmla="*/ 3394732 h 4545665"/>
              <a:gd name="connsiteX298" fmla="*/ 1238230 w 5498207"/>
              <a:gd name="connsiteY298" fmla="*/ 3355208 h 4545665"/>
              <a:gd name="connsiteX299" fmla="*/ 1242620 w 5498207"/>
              <a:gd name="connsiteY299" fmla="*/ 3333250 h 4545665"/>
              <a:gd name="connsiteX300" fmla="*/ 1167990 w 5498207"/>
              <a:gd name="connsiteY300" fmla="*/ 3383753 h 4545665"/>
              <a:gd name="connsiteX301" fmla="*/ 1159210 w 5498207"/>
              <a:gd name="connsiteY301" fmla="*/ 3392536 h 4545665"/>
              <a:gd name="connsiteX302" fmla="*/ 1143845 w 5498207"/>
              <a:gd name="connsiteY302" fmla="*/ 3392536 h 4545665"/>
              <a:gd name="connsiteX303" fmla="*/ 1143845 w 5498207"/>
              <a:gd name="connsiteY303" fmla="*/ 3379362 h 4545665"/>
              <a:gd name="connsiteX304" fmla="*/ 1187745 w 5498207"/>
              <a:gd name="connsiteY304" fmla="*/ 3337642 h 4545665"/>
              <a:gd name="connsiteX305" fmla="*/ 1203110 w 5498207"/>
              <a:gd name="connsiteY305" fmla="*/ 3282747 h 4545665"/>
              <a:gd name="connsiteX306" fmla="*/ 1174575 w 5498207"/>
              <a:gd name="connsiteY306" fmla="*/ 3245419 h 4545665"/>
              <a:gd name="connsiteX307" fmla="*/ 1141650 w 5498207"/>
              <a:gd name="connsiteY307" fmla="*/ 3227853 h 4545665"/>
              <a:gd name="connsiteX308" fmla="*/ 1110920 w 5498207"/>
              <a:gd name="connsiteY308" fmla="*/ 3151000 h 4545665"/>
              <a:gd name="connsiteX309" fmla="*/ 1108725 w 5498207"/>
              <a:gd name="connsiteY309" fmla="*/ 3074148 h 4545665"/>
              <a:gd name="connsiteX310" fmla="*/ 1067020 w 5498207"/>
              <a:gd name="connsiteY310" fmla="*/ 3025840 h 4545665"/>
              <a:gd name="connsiteX311" fmla="*/ 1025315 w 5498207"/>
              <a:gd name="connsiteY311" fmla="*/ 2990708 h 4545665"/>
              <a:gd name="connsiteX312" fmla="*/ 1018730 w 5498207"/>
              <a:gd name="connsiteY312" fmla="*/ 2977533 h 4545665"/>
              <a:gd name="connsiteX313" fmla="*/ 1022125 w 5498207"/>
              <a:gd name="connsiteY313" fmla="*/ 2945268 h 4545665"/>
              <a:gd name="connsiteX314" fmla="*/ 0 w 5498207"/>
              <a:gd name="connsiteY314" fmla="*/ 1923143 h 4545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5498207" h="4545665">
                <a:moveTo>
                  <a:pt x="1923143" y="0"/>
                </a:moveTo>
                <a:lnTo>
                  <a:pt x="3371680" y="1448537"/>
                </a:lnTo>
                <a:lnTo>
                  <a:pt x="3393443" y="1454481"/>
                </a:lnTo>
                <a:cubicBezTo>
                  <a:pt x="3409082" y="1455304"/>
                  <a:pt x="3425545" y="1450363"/>
                  <a:pt x="3442007" y="1444874"/>
                </a:cubicBezTo>
                <a:cubicBezTo>
                  <a:pt x="3455177" y="1440482"/>
                  <a:pt x="3468347" y="1431699"/>
                  <a:pt x="3468347" y="1420720"/>
                </a:cubicBezTo>
                <a:cubicBezTo>
                  <a:pt x="3468347" y="1405350"/>
                  <a:pt x="3488102" y="1394371"/>
                  <a:pt x="3474932" y="1376805"/>
                </a:cubicBezTo>
                <a:cubicBezTo>
                  <a:pt x="3466152" y="1365826"/>
                  <a:pt x="3463957" y="1354847"/>
                  <a:pt x="3474932" y="1348259"/>
                </a:cubicBezTo>
                <a:cubicBezTo>
                  <a:pt x="3488102" y="1337280"/>
                  <a:pt x="3503467" y="1326302"/>
                  <a:pt x="3516637" y="1332889"/>
                </a:cubicBezTo>
                <a:cubicBezTo>
                  <a:pt x="3529807" y="1339476"/>
                  <a:pt x="3551757" y="1341672"/>
                  <a:pt x="3549562" y="1365826"/>
                </a:cubicBezTo>
                <a:cubicBezTo>
                  <a:pt x="3547367" y="1376805"/>
                  <a:pt x="3556147" y="1383392"/>
                  <a:pt x="3569317" y="1383392"/>
                </a:cubicBezTo>
                <a:cubicBezTo>
                  <a:pt x="3580292" y="1385588"/>
                  <a:pt x="3589072" y="1379000"/>
                  <a:pt x="3591267" y="1368021"/>
                </a:cubicBezTo>
                <a:cubicBezTo>
                  <a:pt x="3597852" y="1350455"/>
                  <a:pt x="3606632" y="1330693"/>
                  <a:pt x="3608827" y="1310931"/>
                </a:cubicBezTo>
                <a:cubicBezTo>
                  <a:pt x="3611022" y="1297756"/>
                  <a:pt x="3617607" y="1299952"/>
                  <a:pt x="3621997" y="1293365"/>
                </a:cubicBezTo>
                <a:cubicBezTo>
                  <a:pt x="3632972" y="1282386"/>
                  <a:pt x="3637362" y="1295560"/>
                  <a:pt x="3643947" y="1295560"/>
                </a:cubicBezTo>
                <a:cubicBezTo>
                  <a:pt x="3657117" y="1297756"/>
                  <a:pt x="3665897" y="1308735"/>
                  <a:pt x="3668092" y="1317518"/>
                </a:cubicBezTo>
                <a:cubicBezTo>
                  <a:pt x="3672482" y="1337280"/>
                  <a:pt x="3690042" y="1339476"/>
                  <a:pt x="3703212" y="1348259"/>
                </a:cubicBezTo>
                <a:cubicBezTo>
                  <a:pt x="3720772" y="1335085"/>
                  <a:pt x="3747112" y="1339476"/>
                  <a:pt x="3758087" y="1315323"/>
                </a:cubicBezTo>
                <a:cubicBezTo>
                  <a:pt x="3769062" y="1295560"/>
                  <a:pt x="3782232" y="1275798"/>
                  <a:pt x="3793207" y="1256036"/>
                </a:cubicBezTo>
                <a:cubicBezTo>
                  <a:pt x="3799792" y="1242862"/>
                  <a:pt x="3810767" y="1240666"/>
                  <a:pt x="3819547" y="1247253"/>
                </a:cubicBezTo>
                <a:cubicBezTo>
                  <a:pt x="3841497" y="1262624"/>
                  <a:pt x="3850277" y="1288973"/>
                  <a:pt x="3843692" y="1321910"/>
                </a:cubicBezTo>
                <a:cubicBezTo>
                  <a:pt x="3843692" y="1324106"/>
                  <a:pt x="3839302" y="1326302"/>
                  <a:pt x="3839302" y="1328497"/>
                </a:cubicBezTo>
                <a:cubicBezTo>
                  <a:pt x="3839302" y="1332889"/>
                  <a:pt x="3876617" y="1343868"/>
                  <a:pt x="3883202" y="1341672"/>
                </a:cubicBezTo>
                <a:cubicBezTo>
                  <a:pt x="3898567" y="1339476"/>
                  <a:pt x="3911737" y="1337280"/>
                  <a:pt x="3920517" y="1324106"/>
                </a:cubicBezTo>
                <a:cubicBezTo>
                  <a:pt x="3922712" y="1321910"/>
                  <a:pt x="3924907" y="1319714"/>
                  <a:pt x="3927102" y="1317518"/>
                </a:cubicBezTo>
                <a:cubicBezTo>
                  <a:pt x="3955637" y="1291169"/>
                  <a:pt x="3966612" y="1288973"/>
                  <a:pt x="3999536" y="1313127"/>
                </a:cubicBezTo>
                <a:cubicBezTo>
                  <a:pt x="4019292" y="1326302"/>
                  <a:pt x="4023682" y="1326302"/>
                  <a:pt x="4041242" y="1308735"/>
                </a:cubicBezTo>
                <a:cubicBezTo>
                  <a:pt x="4056606" y="1293365"/>
                  <a:pt x="4058802" y="1271407"/>
                  <a:pt x="4065386" y="1251645"/>
                </a:cubicBezTo>
                <a:cubicBezTo>
                  <a:pt x="4078556" y="1214316"/>
                  <a:pt x="4087336" y="1174792"/>
                  <a:pt x="4102702" y="1135268"/>
                </a:cubicBezTo>
                <a:cubicBezTo>
                  <a:pt x="4109286" y="1117702"/>
                  <a:pt x="4120262" y="1097940"/>
                  <a:pt x="4135626" y="1084765"/>
                </a:cubicBezTo>
                <a:cubicBezTo>
                  <a:pt x="4148796" y="1069394"/>
                  <a:pt x="4166356" y="1062807"/>
                  <a:pt x="4192696" y="1071590"/>
                </a:cubicBezTo>
                <a:cubicBezTo>
                  <a:pt x="4168552" y="1093548"/>
                  <a:pt x="4190502" y="1124289"/>
                  <a:pt x="4170746" y="1146247"/>
                </a:cubicBezTo>
                <a:cubicBezTo>
                  <a:pt x="4172942" y="1179184"/>
                  <a:pt x="4155382" y="1205533"/>
                  <a:pt x="4148796" y="1234078"/>
                </a:cubicBezTo>
                <a:cubicBezTo>
                  <a:pt x="4144406" y="1262624"/>
                  <a:pt x="4135626" y="1293365"/>
                  <a:pt x="4124652" y="1319714"/>
                </a:cubicBezTo>
                <a:cubicBezTo>
                  <a:pt x="4104896" y="1363630"/>
                  <a:pt x="4144406" y="1389979"/>
                  <a:pt x="4179526" y="1383392"/>
                </a:cubicBezTo>
                <a:cubicBezTo>
                  <a:pt x="4186112" y="1383392"/>
                  <a:pt x="4190502" y="1379000"/>
                  <a:pt x="4192696" y="1374609"/>
                </a:cubicBezTo>
                <a:cubicBezTo>
                  <a:pt x="4197086" y="1370217"/>
                  <a:pt x="4197086" y="1363630"/>
                  <a:pt x="4199282" y="1359238"/>
                </a:cubicBezTo>
                <a:cubicBezTo>
                  <a:pt x="4212451" y="1346064"/>
                  <a:pt x="4227816" y="1337280"/>
                  <a:pt x="4243181" y="1341672"/>
                </a:cubicBezTo>
                <a:cubicBezTo>
                  <a:pt x="4260741" y="1346064"/>
                  <a:pt x="4262936" y="1363630"/>
                  <a:pt x="4267326" y="1376805"/>
                </a:cubicBezTo>
                <a:cubicBezTo>
                  <a:pt x="4269521" y="1383392"/>
                  <a:pt x="4267326" y="1389979"/>
                  <a:pt x="4267326" y="1394371"/>
                </a:cubicBezTo>
                <a:cubicBezTo>
                  <a:pt x="4269521" y="1438287"/>
                  <a:pt x="4293666" y="1471223"/>
                  <a:pt x="4333176" y="1480007"/>
                </a:cubicBezTo>
                <a:cubicBezTo>
                  <a:pt x="4341956" y="1482202"/>
                  <a:pt x="4352931" y="1482202"/>
                  <a:pt x="4363906" y="1477811"/>
                </a:cubicBezTo>
                <a:cubicBezTo>
                  <a:pt x="4392441" y="1464636"/>
                  <a:pt x="4425366" y="1469028"/>
                  <a:pt x="4456096" y="1455853"/>
                </a:cubicBezTo>
                <a:cubicBezTo>
                  <a:pt x="4460486" y="1453657"/>
                  <a:pt x="4471461" y="1460244"/>
                  <a:pt x="4475851" y="1464636"/>
                </a:cubicBezTo>
                <a:cubicBezTo>
                  <a:pt x="4484631" y="1473419"/>
                  <a:pt x="4493411" y="1482202"/>
                  <a:pt x="4499996" y="1495377"/>
                </a:cubicBezTo>
                <a:cubicBezTo>
                  <a:pt x="4504386" y="1508552"/>
                  <a:pt x="4513166" y="1508552"/>
                  <a:pt x="4526336" y="1499769"/>
                </a:cubicBezTo>
                <a:cubicBezTo>
                  <a:pt x="4528531" y="1497573"/>
                  <a:pt x="4530726" y="1493181"/>
                  <a:pt x="4535116" y="1490985"/>
                </a:cubicBezTo>
                <a:cubicBezTo>
                  <a:pt x="4541701" y="1488790"/>
                  <a:pt x="4550481" y="1486594"/>
                  <a:pt x="4554871" y="1490985"/>
                </a:cubicBezTo>
                <a:cubicBezTo>
                  <a:pt x="4561456" y="1499769"/>
                  <a:pt x="4554871" y="1504160"/>
                  <a:pt x="4550481" y="1510748"/>
                </a:cubicBezTo>
                <a:cubicBezTo>
                  <a:pt x="4535116" y="1528314"/>
                  <a:pt x="4510971" y="1539293"/>
                  <a:pt x="4504386" y="1565642"/>
                </a:cubicBezTo>
                <a:cubicBezTo>
                  <a:pt x="4502191" y="1574425"/>
                  <a:pt x="4504386" y="1585404"/>
                  <a:pt x="4510971" y="1585404"/>
                </a:cubicBezTo>
                <a:cubicBezTo>
                  <a:pt x="4521946" y="1585404"/>
                  <a:pt x="4532921" y="1587600"/>
                  <a:pt x="4543896" y="1581013"/>
                </a:cubicBezTo>
                <a:cubicBezTo>
                  <a:pt x="4552676" y="1574425"/>
                  <a:pt x="4570236" y="1572230"/>
                  <a:pt x="4579016" y="1585404"/>
                </a:cubicBezTo>
                <a:cubicBezTo>
                  <a:pt x="4587796" y="1600775"/>
                  <a:pt x="4598771" y="1616145"/>
                  <a:pt x="4592186" y="1635907"/>
                </a:cubicBezTo>
                <a:cubicBezTo>
                  <a:pt x="4589991" y="1638103"/>
                  <a:pt x="4579016" y="1638103"/>
                  <a:pt x="4576821" y="1642495"/>
                </a:cubicBezTo>
                <a:cubicBezTo>
                  <a:pt x="4574626" y="1653474"/>
                  <a:pt x="4572431" y="1666648"/>
                  <a:pt x="4583406" y="1677627"/>
                </a:cubicBezTo>
                <a:cubicBezTo>
                  <a:pt x="4611941" y="1703977"/>
                  <a:pt x="4633891" y="1736914"/>
                  <a:pt x="4658036" y="1769850"/>
                </a:cubicBezTo>
                <a:cubicBezTo>
                  <a:pt x="4673401" y="1789612"/>
                  <a:pt x="4697546" y="1794004"/>
                  <a:pt x="4723886" y="1785221"/>
                </a:cubicBezTo>
                <a:cubicBezTo>
                  <a:pt x="4756811" y="1774242"/>
                  <a:pt x="4756811" y="1776438"/>
                  <a:pt x="4772176" y="1804983"/>
                </a:cubicBezTo>
                <a:cubicBezTo>
                  <a:pt x="4778761" y="1818158"/>
                  <a:pt x="4783151" y="1824745"/>
                  <a:pt x="4763396" y="1835724"/>
                </a:cubicBezTo>
                <a:cubicBezTo>
                  <a:pt x="4734861" y="1851094"/>
                  <a:pt x="4723886" y="1879640"/>
                  <a:pt x="4723886" y="1914772"/>
                </a:cubicBezTo>
                <a:cubicBezTo>
                  <a:pt x="4723886" y="1958688"/>
                  <a:pt x="4739251" y="1993821"/>
                  <a:pt x="4765591" y="2026757"/>
                </a:cubicBezTo>
                <a:cubicBezTo>
                  <a:pt x="4769981" y="2033345"/>
                  <a:pt x="4774371" y="2037736"/>
                  <a:pt x="4785346" y="2031149"/>
                </a:cubicBezTo>
                <a:cubicBezTo>
                  <a:pt x="4802906" y="2020170"/>
                  <a:pt x="4822661" y="2024562"/>
                  <a:pt x="4840221" y="2026757"/>
                </a:cubicBezTo>
                <a:cubicBezTo>
                  <a:pt x="4864366" y="2028953"/>
                  <a:pt x="4884121" y="2064086"/>
                  <a:pt x="4873146" y="2088239"/>
                </a:cubicBezTo>
                <a:cubicBezTo>
                  <a:pt x="4862171" y="2112393"/>
                  <a:pt x="4853391" y="2136547"/>
                  <a:pt x="4835831" y="2156309"/>
                </a:cubicBezTo>
                <a:cubicBezTo>
                  <a:pt x="4829246" y="2162896"/>
                  <a:pt x="4824856" y="2167288"/>
                  <a:pt x="4816076" y="2158505"/>
                </a:cubicBezTo>
                <a:cubicBezTo>
                  <a:pt x="4809491" y="2151917"/>
                  <a:pt x="4800711" y="2160700"/>
                  <a:pt x="4798516" y="2167288"/>
                </a:cubicBezTo>
                <a:cubicBezTo>
                  <a:pt x="4794126" y="2176071"/>
                  <a:pt x="4785346" y="2184854"/>
                  <a:pt x="4780956" y="2193637"/>
                </a:cubicBezTo>
                <a:cubicBezTo>
                  <a:pt x="4778761" y="2202420"/>
                  <a:pt x="4785346" y="2213399"/>
                  <a:pt x="4787541" y="2224378"/>
                </a:cubicBezTo>
                <a:cubicBezTo>
                  <a:pt x="4794126" y="2261707"/>
                  <a:pt x="4800711" y="2299035"/>
                  <a:pt x="4833636" y="2323189"/>
                </a:cubicBezTo>
                <a:cubicBezTo>
                  <a:pt x="4840221" y="2329776"/>
                  <a:pt x="4846806" y="2334168"/>
                  <a:pt x="4855586" y="2331972"/>
                </a:cubicBezTo>
                <a:cubicBezTo>
                  <a:pt x="4864366" y="2331972"/>
                  <a:pt x="4866561" y="2340755"/>
                  <a:pt x="4873146" y="2345146"/>
                </a:cubicBezTo>
                <a:cubicBezTo>
                  <a:pt x="4857781" y="2369300"/>
                  <a:pt x="4833636" y="2378083"/>
                  <a:pt x="4807296" y="2384671"/>
                </a:cubicBezTo>
                <a:cubicBezTo>
                  <a:pt x="4785346" y="2391258"/>
                  <a:pt x="4778761" y="2402237"/>
                  <a:pt x="4776566" y="2424195"/>
                </a:cubicBezTo>
                <a:cubicBezTo>
                  <a:pt x="4776566" y="2426391"/>
                  <a:pt x="4776566" y="2426391"/>
                  <a:pt x="4776566" y="2428586"/>
                </a:cubicBezTo>
                <a:cubicBezTo>
                  <a:pt x="4776566" y="2465915"/>
                  <a:pt x="4776566" y="2468110"/>
                  <a:pt x="4816076" y="2472502"/>
                </a:cubicBezTo>
                <a:cubicBezTo>
                  <a:pt x="4842416" y="2476894"/>
                  <a:pt x="4857781" y="2492264"/>
                  <a:pt x="4864366" y="2516418"/>
                </a:cubicBezTo>
                <a:cubicBezTo>
                  <a:pt x="4866561" y="2523005"/>
                  <a:pt x="4866561" y="2531788"/>
                  <a:pt x="4864366" y="2538376"/>
                </a:cubicBezTo>
                <a:cubicBezTo>
                  <a:pt x="4862171" y="2547159"/>
                  <a:pt x="4851196" y="2540571"/>
                  <a:pt x="4846806" y="2542767"/>
                </a:cubicBezTo>
                <a:cubicBezTo>
                  <a:pt x="4824856" y="2553746"/>
                  <a:pt x="4802906" y="2562529"/>
                  <a:pt x="4778761" y="2560334"/>
                </a:cubicBezTo>
                <a:cubicBezTo>
                  <a:pt x="4772176" y="2560334"/>
                  <a:pt x="4772176" y="2566921"/>
                  <a:pt x="4767786" y="2571312"/>
                </a:cubicBezTo>
                <a:cubicBezTo>
                  <a:pt x="4750226" y="2591075"/>
                  <a:pt x="4743641" y="2617424"/>
                  <a:pt x="4726081" y="2637186"/>
                </a:cubicBezTo>
                <a:cubicBezTo>
                  <a:pt x="4719496" y="2645969"/>
                  <a:pt x="4712911" y="2659144"/>
                  <a:pt x="4706326" y="2663535"/>
                </a:cubicBezTo>
                <a:cubicBezTo>
                  <a:pt x="4684376" y="2674514"/>
                  <a:pt x="4695351" y="2692081"/>
                  <a:pt x="4699741" y="2700864"/>
                </a:cubicBezTo>
                <a:cubicBezTo>
                  <a:pt x="4708521" y="2720626"/>
                  <a:pt x="4723886" y="2738192"/>
                  <a:pt x="4748031" y="2744780"/>
                </a:cubicBezTo>
                <a:cubicBezTo>
                  <a:pt x="4769981" y="2751367"/>
                  <a:pt x="4791931" y="2760150"/>
                  <a:pt x="4813881" y="2766737"/>
                </a:cubicBezTo>
                <a:cubicBezTo>
                  <a:pt x="4835831" y="2773325"/>
                  <a:pt x="4855586" y="2777716"/>
                  <a:pt x="4875341" y="2757954"/>
                </a:cubicBezTo>
                <a:cubicBezTo>
                  <a:pt x="4884121" y="2751367"/>
                  <a:pt x="4892901" y="2742584"/>
                  <a:pt x="4903876" y="2740388"/>
                </a:cubicBezTo>
                <a:cubicBezTo>
                  <a:pt x="4928020" y="2729409"/>
                  <a:pt x="4938996" y="2709647"/>
                  <a:pt x="4952166" y="2689885"/>
                </a:cubicBezTo>
                <a:cubicBezTo>
                  <a:pt x="4971920" y="2654752"/>
                  <a:pt x="4996066" y="2621816"/>
                  <a:pt x="5033380" y="2604249"/>
                </a:cubicBezTo>
                <a:cubicBezTo>
                  <a:pt x="5068500" y="2591075"/>
                  <a:pt x="5103620" y="2573508"/>
                  <a:pt x="5138740" y="2562529"/>
                </a:cubicBezTo>
                <a:cubicBezTo>
                  <a:pt x="5189226" y="2544963"/>
                  <a:pt x="5198006" y="2540571"/>
                  <a:pt x="5224346" y="2514222"/>
                </a:cubicBezTo>
                <a:cubicBezTo>
                  <a:pt x="5226540" y="2512026"/>
                  <a:pt x="5228736" y="2507635"/>
                  <a:pt x="5230930" y="2507635"/>
                </a:cubicBezTo>
                <a:cubicBezTo>
                  <a:pt x="5268245" y="2514222"/>
                  <a:pt x="5290195" y="2481285"/>
                  <a:pt x="5318730" y="2470306"/>
                </a:cubicBezTo>
                <a:cubicBezTo>
                  <a:pt x="5356045" y="2454936"/>
                  <a:pt x="5391165" y="2443957"/>
                  <a:pt x="5428480" y="2448348"/>
                </a:cubicBezTo>
                <a:cubicBezTo>
                  <a:pt x="5452625" y="2450544"/>
                  <a:pt x="5472380" y="2461523"/>
                  <a:pt x="5489940" y="2479089"/>
                </a:cubicBezTo>
                <a:cubicBezTo>
                  <a:pt x="5492135" y="2481285"/>
                  <a:pt x="5496525" y="2485677"/>
                  <a:pt x="5496525" y="2490068"/>
                </a:cubicBezTo>
                <a:cubicBezTo>
                  <a:pt x="5500915" y="2516418"/>
                  <a:pt x="5496525" y="2542767"/>
                  <a:pt x="5485550" y="2566921"/>
                </a:cubicBezTo>
                <a:cubicBezTo>
                  <a:pt x="5476770" y="2588879"/>
                  <a:pt x="5459210" y="2602053"/>
                  <a:pt x="5435065" y="2613032"/>
                </a:cubicBezTo>
                <a:cubicBezTo>
                  <a:pt x="5419700" y="2621816"/>
                  <a:pt x="5408725" y="2626207"/>
                  <a:pt x="5388970" y="2617424"/>
                </a:cubicBezTo>
                <a:cubicBezTo>
                  <a:pt x="5371410" y="2608641"/>
                  <a:pt x="5349460" y="2613032"/>
                  <a:pt x="5329705" y="2615228"/>
                </a:cubicBezTo>
                <a:cubicBezTo>
                  <a:pt x="5323120" y="2615228"/>
                  <a:pt x="5318730" y="2619620"/>
                  <a:pt x="5316535" y="2624011"/>
                </a:cubicBezTo>
                <a:cubicBezTo>
                  <a:pt x="5301170" y="2639382"/>
                  <a:pt x="5285805" y="2648165"/>
                  <a:pt x="5263856" y="2650361"/>
                </a:cubicBezTo>
                <a:cubicBezTo>
                  <a:pt x="5246296" y="2650361"/>
                  <a:pt x="5233126" y="2663535"/>
                  <a:pt x="5215566" y="2670123"/>
                </a:cubicBezTo>
                <a:cubicBezTo>
                  <a:pt x="5191420" y="2683298"/>
                  <a:pt x="5129960" y="2698668"/>
                  <a:pt x="5105816" y="2700864"/>
                </a:cubicBezTo>
                <a:cubicBezTo>
                  <a:pt x="5066306" y="2705255"/>
                  <a:pt x="5035576" y="2727213"/>
                  <a:pt x="5000456" y="2744780"/>
                </a:cubicBezTo>
                <a:cubicBezTo>
                  <a:pt x="4976310" y="2757954"/>
                  <a:pt x="4958750" y="2782108"/>
                  <a:pt x="4934606" y="2795283"/>
                </a:cubicBezTo>
                <a:cubicBezTo>
                  <a:pt x="4923630" y="2801870"/>
                  <a:pt x="4912656" y="2810653"/>
                  <a:pt x="4903876" y="2815045"/>
                </a:cubicBezTo>
                <a:cubicBezTo>
                  <a:pt x="4857781" y="2834807"/>
                  <a:pt x="4818271" y="2861156"/>
                  <a:pt x="4778761" y="2887506"/>
                </a:cubicBezTo>
                <a:cubicBezTo>
                  <a:pt x="4765591" y="2898485"/>
                  <a:pt x="4723886" y="2911659"/>
                  <a:pt x="4710716" y="2911659"/>
                </a:cubicBezTo>
                <a:cubicBezTo>
                  <a:pt x="4699741" y="2913855"/>
                  <a:pt x="4690961" y="2911659"/>
                  <a:pt x="4684376" y="2902876"/>
                </a:cubicBezTo>
                <a:cubicBezTo>
                  <a:pt x="4675596" y="2891897"/>
                  <a:pt x="4669011" y="2898485"/>
                  <a:pt x="4660231" y="2900680"/>
                </a:cubicBezTo>
                <a:cubicBezTo>
                  <a:pt x="4644866" y="2905072"/>
                  <a:pt x="4644866" y="2911659"/>
                  <a:pt x="4644866" y="2922638"/>
                </a:cubicBezTo>
                <a:cubicBezTo>
                  <a:pt x="4644866" y="2931421"/>
                  <a:pt x="4644866" y="2940205"/>
                  <a:pt x="4658036" y="2940205"/>
                </a:cubicBezTo>
                <a:cubicBezTo>
                  <a:pt x="4664621" y="2940205"/>
                  <a:pt x="4669011" y="2948988"/>
                  <a:pt x="4675596" y="2946792"/>
                </a:cubicBezTo>
                <a:cubicBezTo>
                  <a:pt x="4693156" y="2946792"/>
                  <a:pt x="4697546" y="2962162"/>
                  <a:pt x="4706326" y="2968750"/>
                </a:cubicBezTo>
                <a:cubicBezTo>
                  <a:pt x="4701936" y="2999491"/>
                  <a:pt x="4728276" y="2999491"/>
                  <a:pt x="4745836" y="3008274"/>
                </a:cubicBezTo>
                <a:cubicBezTo>
                  <a:pt x="4800711" y="3036819"/>
                  <a:pt x="4857781" y="3052190"/>
                  <a:pt x="4914850" y="3069756"/>
                </a:cubicBezTo>
                <a:cubicBezTo>
                  <a:pt x="4925826" y="3074148"/>
                  <a:pt x="4938996" y="3078539"/>
                  <a:pt x="4952166" y="3082931"/>
                </a:cubicBezTo>
                <a:cubicBezTo>
                  <a:pt x="4969726" y="3089518"/>
                  <a:pt x="4989480" y="3093910"/>
                  <a:pt x="5002650" y="3076343"/>
                </a:cubicBezTo>
                <a:cubicBezTo>
                  <a:pt x="5011430" y="3067560"/>
                  <a:pt x="5022406" y="3069756"/>
                  <a:pt x="5031186" y="3071952"/>
                </a:cubicBezTo>
                <a:cubicBezTo>
                  <a:pt x="5042160" y="3071952"/>
                  <a:pt x="5050940" y="3082931"/>
                  <a:pt x="5061916" y="3080735"/>
                </a:cubicBezTo>
                <a:cubicBezTo>
                  <a:pt x="5066306" y="3080735"/>
                  <a:pt x="5075086" y="3089518"/>
                  <a:pt x="5075086" y="3096105"/>
                </a:cubicBezTo>
                <a:cubicBezTo>
                  <a:pt x="5081670" y="3131238"/>
                  <a:pt x="5064110" y="3188328"/>
                  <a:pt x="5018016" y="3212482"/>
                </a:cubicBezTo>
                <a:cubicBezTo>
                  <a:pt x="4993870" y="3225657"/>
                  <a:pt x="4978506" y="3230048"/>
                  <a:pt x="4956556" y="3212482"/>
                </a:cubicBezTo>
                <a:cubicBezTo>
                  <a:pt x="4941190" y="3199307"/>
                  <a:pt x="4921436" y="3190524"/>
                  <a:pt x="4906071" y="3177349"/>
                </a:cubicBezTo>
                <a:cubicBezTo>
                  <a:pt x="4890706" y="3166370"/>
                  <a:pt x="4875341" y="3148804"/>
                  <a:pt x="4851196" y="3166370"/>
                </a:cubicBezTo>
                <a:cubicBezTo>
                  <a:pt x="4835831" y="3175154"/>
                  <a:pt x="4807296" y="3155392"/>
                  <a:pt x="4794126" y="3137825"/>
                </a:cubicBezTo>
                <a:cubicBezTo>
                  <a:pt x="4783151" y="3120259"/>
                  <a:pt x="4778761" y="3098301"/>
                  <a:pt x="4761201" y="3085126"/>
                </a:cubicBezTo>
                <a:cubicBezTo>
                  <a:pt x="4745836" y="3069756"/>
                  <a:pt x="4732666" y="3056581"/>
                  <a:pt x="4708521" y="3060973"/>
                </a:cubicBezTo>
                <a:cubicBezTo>
                  <a:pt x="4704131" y="3063169"/>
                  <a:pt x="4695351" y="3063169"/>
                  <a:pt x="4693156" y="3058777"/>
                </a:cubicBezTo>
                <a:cubicBezTo>
                  <a:pt x="4664621" y="3032428"/>
                  <a:pt x="4642671" y="3054385"/>
                  <a:pt x="4620721" y="3065364"/>
                </a:cubicBezTo>
                <a:cubicBezTo>
                  <a:pt x="4600966" y="3078539"/>
                  <a:pt x="4583406" y="3080735"/>
                  <a:pt x="4565846" y="3065364"/>
                </a:cubicBezTo>
                <a:cubicBezTo>
                  <a:pt x="4552676" y="3056581"/>
                  <a:pt x="4532921" y="3054385"/>
                  <a:pt x="4524141" y="3039015"/>
                </a:cubicBezTo>
                <a:cubicBezTo>
                  <a:pt x="4517556" y="3032428"/>
                  <a:pt x="4510971" y="3034623"/>
                  <a:pt x="4502191" y="3034623"/>
                </a:cubicBezTo>
                <a:cubicBezTo>
                  <a:pt x="4493411" y="3036819"/>
                  <a:pt x="4491216" y="3032428"/>
                  <a:pt x="4486826" y="3023644"/>
                </a:cubicBezTo>
                <a:cubicBezTo>
                  <a:pt x="4478046" y="3003882"/>
                  <a:pt x="4462681" y="3006078"/>
                  <a:pt x="4447316" y="3017057"/>
                </a:cubicBezTo>
                <a:cubicBezTo>
                  <a:pt x="4427561" y="3032428"/>
                  <a:pt x="4418781" y="3054385"/>
                  <a:pt x="4407806" y="3076343"/>
                </a:cubicBezTo>
                <a:cubicBezTo>
                  <a:pt x="4396831" y="3100497"/>
                  <a:pt x="4394636" y="3100497"/>
                  <a:pt x="4372686" y="3087322"/>
                </a:cubicBezTo>
                <a:cubicBezTo>
                  <a:pt x="4370491" y="3087322"/>
                  <a:pt x="4366101" y="3087322"/>
                  <a:pt x="4366101" y="3085126"/>
                </a:cubicBezTo>
                <a:cubicBezTo>
                  <a:pt x="4359516" y="3071952"/>
                  <a:pt x="4344151" y="3065364"/>
                  <a:pt x="4335371" y="3065364"/>
                </a:cubicBezTo>
                <a:cubicBezTo>
                  <a:pt x="4324396" y="3063169"/>
                  <a:pt x="4311226" y="3076343"/>
                  <a:pt x="4302446" y="3085126"/>
                </a:cubicBezTo>
                <a:cubicBezTo>
                  <a:pt x="4291471" y="3093910"/>
                  <a:pt x="4278301" y="3102693"/>
                  <a:pt x="4273911" y="3113672"/>
                </a:cubicBezTo>
                <a:cubicBezTo>
                  <a:pt x="4262936" y="3148804"/>
                  <a:pt x="4236596" y="3142217"/>
                  <a:pt x="4210256" y="3140021"/>
                </a:cubicBezTo>
                <a:cubicBezTo>
                  <a:pt x="4205866" y="3140021"/>
                  <a:pt x="4203672" y="3131238"/>
                  <a:pt x="4194892" y="3137825"/>
                </a:cubicBezTo>
                <a:cubicBezTo>
                  <a:pt x="4161966" y="3164175"/>
                  <a:pt x="4135626" y="3197111"/>
                  <a:pt x="4089532" y="3201503"/>
                </a:cubicBezTo>
                <a:cubicBezTo>
                  <a:pt x="4071972" y="3223461"/>
                  <a:pt x="4043436" y="3225657"/>
                  <a:pt x="4023682" y="3247615"/>
                </a:cubicBezTo>
                <a:cubicBezTo>
                  <a:pt x="3990756" y="3282747"/>
                  <a:pt x="3990756" y="3282747"/>
                  <a:pt x="3938077" y="3289335"/>
                </a:cubicBezTo>
                <a:cubicBezTo>
                  <a:pt x="3927102" y="3291530"/>
                  <a:pt x="3924907" y="3293726"/>
                  <a:pt x="3924907" y="3302509"/>
                </a:cubicBezTo>
                <a:cubicBezTo>
                  <a:pt x="3927102" y="3322271"/>
                  <a:pt x="3916127" y="3339838"/>
                  <a:pt x="3907347" y="3357404"/>
                </a:cubicBezTo>
                <a:cubicBezTo>
                  <a:pt x="3905152" y="3361795"/>
                  <a:pt x="3907347" y="3366187"/>
                  <a:pt x="3900762" y="3368383"/>
                </a:cubicBezTo>
                <a:cubicBezTo>
                  <a:pt x="3861252" y="3381558"/>
                  <a:pt x="3841497" y="3416690"/>
                  <a:pt x="3821742" y="3447431"/>
                </a:cubicBezTo>
                <a:cubicBezTo>
                  <a:pt x="3817352" y="3451823"/>
                  <a:pt x="3817352" y="3458410"/>
                  <a:pt x="3810767" y="3456214"/>
                </a:cubicBezTo>
                <a:cubicBezTo>
                  <a:pt x="3766867" y="3454019"/>
                  <a:pt x="3736137" y="3484760"/>
                  <a:pt x="3703212" y="3506717"/>
                </a:cubicBezTo>
                <a:cubicBezTo>
                  <a:pt x="3670287" y="3530871"/>
                  <a:pt x="3639557" y="3559416"/>
                  <a:pt x="3604437" y="3581374"/>
                </a:cubicBezTo>
                <a:cubicBezTo>
                  <a:pt x="3586877" y="3592353"/>
                  <a:pt x="3573707" y="3609919"/>
                  <a:pt x="3560537" y="3625290"/>
                </a:cubicBezTo>
                <a:cubicBezTo>
                  <a:pt x="3553952" y="3629681"/>
                  <a:pt x="3556147" y="3636269"/>
                  <a:pt x="3560537" y="3640660"/>
                </a:cubicBezTo>
                <a:cubicBezTo>
                  <a:pt x="3562732" y="3642856"/>
                  <a:pt x="3564927" y="3645052"/>
                  <a:pt x="3564927" y="3647248"/>
                </a:cubicBezTo>
                <a:cubicBezTo>
                  <a:pt x="3575902" y="3688968"/>
                  <a:pt x="3575902" y="3688968"/>
                  <a:pt x="3545172" y="3717513"/>
                </a:cubicBezTo>
                <a:cubicBezTo>
                  <a:pt x="3532002" y="3730688"/>
                  <a:pt x="3523222" y="3754841"/>
                  <a:pt x="3494687" y="3748254"/>
                </a:cubicBezTo>
                <a:cubicBezTo>
                  <a:pt x="3507857" y="3759233"/>
                  <a:pt x="3521027" y="3750450"/>
                  <a:pt x="3529807" y="3757037"/>
                </a:cubicBezTo>
                <a:cubicBezTo>
                  <a:pt x="3542977" y="3761429"/>
                  <a:pt x="3551757" y="3770212"/>
                  <a:pt x="3562732" y="3754841"/>
                </a:cubicBezTo>
                <a:cubicBezTo>
                  <a:pt x="3564927" y="3754841"/>
                  <a:pt x="3571512" y="3757037"/>
                  <a:pt x="3573707" y="3761429"/>
                </a:cubicBezTo>
                <a:cubicBezTo>
                  <a:pt x="3586877" y="3772408"/>
                  <a:pt x="3602242" y="3778995"/>
                  <a:pt x="3617607" y="3785582"/>
                </a:cubicBezTo>
                <a:cubicBezTo>
                  <a:pt x="3652727" y="3796561"/>
                  <a:pt x="3674677" y="3825106"/>
                  <a:pt x="3698822" y="3851456"/>
                </a:cubicBezTo>
                <a:cubicBezTo>
                  <a:pt x="3714187" y="3866826"/>
                  <a:pt x="3720772" y="3888784"/>
                  <a:pt x="3711992" y="3912938"/>
                </a:cubicBezTo>
                <a:cubicBezTo>
                  <a:pt x="3703212" y="3937092"/>
                  <a:pt x="3694432" y="3963441"/>
                  <a:pt x="3670287" y="3978811"/>
                </a:cubicBezTo>
                <a:cubicBezTo>
                  <a:pt x="3665897" y="3983203"/>
                  <a:pt x="3665897" y="3987595"/>
                  <a:pt x="3668092" y="3994182"/>
                </a:cubicBezTo>
                <a:cubicBezTo>
                  <a:pt x="3670287" y="4020531"/>
                  <a:pt x="3681262" y="4044685"/>
                  <a:pt x="3679067" y="4068839"/>
                </a:cubicBezTo>
                <a:cubicBezTo>
                  <a:pt x="3679067" y="4110559"/>
                  <a:pt x="3659312" y="4143495"/>
                  <a:pt x="3624192" y="4169845"/>
                </a:cubicBezTo>
                <a:cubicBezTo>
                  <a:pt x="3606632" y="4180824"/>
                  <a:pt x="3593462" y="4196194"/>
                  <a:pt x="3571512" y="4193999"/>
                </a:cubicBezTo>
                <a:cubicBezTo>
                  <a:pt x="3536392" y="4191803"/>
                  <a:pt x="3499077" y="4202782"/>
                  <a:pt x="3463957" y="4178628"/>
                </a:cubicBezTo>
                <a:cubicBezTo>
                  <a:pt x="3420057" y="4147887"/>
                  <a:pt x="3387132" y="4112754"/>
                  <a:pt x="3389327" y="4055664"/>
                </a:cubicBezTo>
                <a:cubicBezTo>
                  <a:pt x="3389327" y="4051272"/>
                  <a:pt x="3391522" y="4044685"/>
                  <a:pt x="3389327" y="4038098"/>
                </a:cubicBezTo>
                <a:cubicBezTo>
                  <a:pt x="3387132" y="4027119"/>
                  <a:pt x="3384937" y="4013944"/>
                  <a:pt x="3378352" y="4005161"/>
                </a:cubicBezTo>
                <a:cubicBezTo>
                  <a:pt x="3373962" y="3998574"/>
                  <a:pt x="3358597" y="4000769"/>
                  <a:pt x="3349817" y="4000769"/>
                </a:cubicBezTo>
                <a:cubicBezTo>
                  <a:pt x="3312502" y="4005161"/>
                  <a:pt x="3279577" y="3985399"/>
                  <a:pt x="3242262" y="3991986"/>
                </a:cubicBezTo>
                <a:cubicBezTo>
                  <a:pt x="3235678" y="3994182"/>
                  <a:pt x="3229092" y="3989790"/>
                  <a:pt x="3224702" y="3996378"/>
                </a:cubicBezTo>
                <a:cubicBezTo>
                  <a:pt x="3222508" y="4007357"/>
                  <a:pt x="3242262" y="3994182"/>
                  <a:pt x="3237872" y="4009552"/>
                </a:cubicBezTo>
                <a:cubicBezTo>
                  <a:pt x="3231288" y="4027119"/>
                  <a:pt x="3237872" y="4033706"/>
                  <a:pt x="3248848" y="4027119"/>
                </a:cubicBezTo>
                <a:cubicBezTo>
                  <a:pt x="3268602" y="4016140"/>
                  <a:pt x="3288357" y="4020531"/>
                  <a:pt x="3308112" y="4018336"/>
                </a:cubicBezTo>
                <a:cubicBezTo>
                  <a:pt x="3316892" y="4018336"/>
                  <a:pt x="3321282" y="4020531"/>
                  <a:pt x="3319087" y="4031510"/>
                </a:cubicBezTo>
                <a:cubicBezTo>
                  <a:pt x="3319087" y="4038098"/>
                  <a:pt x="3321282" y="4044685"/>
                  <a:pt x="3310307" y="4046881"/>
                </a:cubicBezTo>
                <a:cubicBezTo>
                  <a:pt x="3286162" y="4049077"/>
                  <a:pt x="3262018" y="4064447"/>
                  <a:pt x="3237872" y="4046881"/>
                </a:cubicBezTo>
                <a:cubicBezTo>
                  <a:pt x="3231288" y="4042489"/>
                  <a:pt x="3215922" y="4053468"/>
                  <a:pt x="3213728" y="4060056"/>
                </a:cubicBezTo>
                <a:cubicBezTo>
                  <a:pt x="3207142" y="4092992"/>
                  <a:pt x="3220312" y="4125929"/>
                  <a:pt x="3253238" y="4141300"/>
                </a:cubicBezTo>
                <a:cubicBezTo>
                  <a:pt x="3279577" y="4152279"/>
                  <a:pt x="3305917" y="4165453"/>
                  <a:pt x="3325672" y="4187411"/>
                </a:cubicBezTo>
                <a:cubicBezTo>
                  <a:pt x="3332257" y="4193999"/>
                  <a:pt x="3338842" y="4198390"/>
                  <a:pt x="3347622" y="4189607"/>
                </a:cubicBezTo>
                <a:cubicBezTo>
                  <a:pt x="3354207" y="4180824"/>
                  <a:pt x="3356402" y="4196194"/>
                  <a:pt x="3362987" y="4196194"/>
                </a:cubicBezTo>
                <a:cubicBezTo>
                  <a:pt x="3369572" y="4193999"/>
                  <a:pt x="3384937" y="4191803"/>
                  <a:pt x="3380547" y="4204977"/>
                </a:cubicBezTo>
                <a:cubicBezTo>
                  <a:pt x="3378352" y="4213761"/>
                  <a:pt x="3371767" y="4222544"/>
                  <a:pt x="3358597" y="4220348"/>
                </a:cubicBezTo>
                <a:cubicBezTo>
                  <a:pt x="3352012" y="4220348"/>
                  <a:pt x="3347622" y="4215956"/>
                  <a:pt x="3343232" y="4213761"/>
                </a:cubicBezTo>
                <a:cubicBezTo>
                  <a:pt x="3303722" y="4200586"/>
                  <a:pt x="3270797" y="4174236"/>
                  <a:pt x="3231288" y="4154474"/>
                </a:cubicBezTo>
                <a:cubicBezTo>
                  <a:pt x="3226898" y="4152279"/>
                  <a:pt x="3222508" y="4150083"/>
                  <a:pt x="3215922" y="4147887"/>
                </a:cubicBezTo>
                <a:cubicBezTo>
                  <a:pt x="3191778" y="4136908"/>
                  <a:pt x="3172022" y="4150083"/>
                  <a:pt x="3169828" y="4176432"/>
                </a:cubicBezTo>
                <a:cubicBezTo>
                  <a:pt x="3169828" y="4185215"/>
                  <a:pt x="3169828" y="4196194"/>
                  <a:pt x="3169828" y="4207173"/>
                </a:cubicBezTo>
                <a:cubicBezTo>
                  <a:pt x="3169828" y="4215956"/>
                  <a:pt x="3169828" y="4226935"/>
                  <a:pt x="3169828" y="4240110"/>
                </a:cubicBezTo>
                <a:cubicBezTo>
                  <a:pt x="3150072" y="4240110"/>
                  <a:pt x="3128122" y="4233523"/>
                  <a:pt x="3112758" y="4240110"/>
                </a:cubicBezTo>
                <a:cubicBezTo>
                  <a:pt x="3095198" y="4248893"/>
                  <a:pt x="3084222" y="4268655"/>
                  <a:pt x="3068858" y="4284026"/>
                </a:cubicBezTo>
                <a:cubicBezTo>
                  <a:pt x="3055688" y="4295005"/>
                  <a:pt x="3044712" y="4308179"/>
                  <a:pt x="3031543" y="4319158"/>
                </a:cubicBezTo>
                <a:cubicBezTo>
                  <a:pt x="3016178" y="4334529"/>
                  <a:pt x="3016178" y="4334529"/>
                  <a:pt x="2994228" y="4321354"/>
                </a:cubicBezTo>
                <a:cubicBezTo>
                  <a:pt x="2976668" y="4312571"/>
                  <a:pt x="2943743" y="4319158"/>
                  <a:pt x="2930573" y="4334529"/>
                </a:cubicBezTo>
                <a:cubicBezTo>
                  <a:pt x="2926183" y="4338920"/>
                  <a:pt x="2923988" y="4343312"/>
                  <a:pt x="2923988" y="4345508"/>
                </a:cubicBezTo>
                <a:cubicBezTo>
                  <a:pt x="2930573" y="4371857"/>
                  <a:pt x="2913013" y="4393815"/>
                  <a:pt x="2915208" y="4417969"/>
                </a:cubicBezTo>
                <a:cubicBezTo>
                  <a:pt x="2917403" y="4428948"/>
                  <a:pt x="2908623" y="4435535"/>
                  <a:pt x="2902038" y="4439927"/>
                </a:cubicBezTo>
                <a:cubicBezTo>
                  <a:pt x="2897648" y="4442122"/>
                  <a:pt x="2891063" y="4439927"/>
                  <a:pt x="2891063" y="4435535"/>
                </a:cubicBezTo>
                <a:cubicBezTo>
                  <a:pt x="2888868" y="4417969"/>
                  <a:pt x="2888868" y="4400402"/>
                  <a:pt x="2888868" y="4382836"/>
                </a:cubicBezTo>
                <a:cubicBezTo>
                  <a:pt x="2891063" y="4365270"/>
                  <a:pt x="2886673" y="4356487"/>
                  <a:pt x="2873503" y="4363074"/>
                </a:cubicBezTo>
                <a:cubicBezTo>
                  <a:pt x="2862528" y="4365270"/>
                  <a:pt x="2851553" y="4371857"/>
                  <a:pt x="2842773" y="4376249"/>
                </a:cubicBezTo>
                <a:cubicBezTo>
                  <a:pt x="2836188" y="4382836"/>
                  <a:pt x="2831798" y="4389424"/>
                  <a:pt x="2823018" y="4396011"/>
                </a:cubicBezTo>
                <a:cubicBezTo>
                  <a:pt x="2812043" y="4382836"/>
                  <a:pt x="2812043" y="4367466"/>
                  <a:pt x="2820823" y="4356487"/>
                </a:cubicBezTo>
                <a:cubicBezTo>
                  <a:pt x="2833993" y="4341116"/>
                  <a:pt x="2818628" y="4338920"/>
                  <a:pt x="2812043" y="4336725"/>
                </a:cubicBezTo>
                <a:cubicBezTo>
                  <a:pt x="2807653" y="4334529"/>
                  <a:pt x="2794483" y="4330137"/>
                  <a:pt x="2792288" y="4343312"/>
                </a:cubicBezTo>
                <a:cubicBezTo>
                  <a:pt x="2792288" y="4363074"/>
                  <a:pt x="2783508" y="4378445"/>
                  <a:pt x="2783508" y="4398207"/>
                </a:cubicBezTo>
                <a:cubicBezTo>
                  <a:pt x="2779118" y="4435535"/>
                  <a:pt x="2779118" y="4472863"/>
                  <a:pt x="2765948" y="4510192"/>
                </a:cubicBezTo>
                <a:cubicBezTo>
                  <a:pt x="2763753" y="4514583"/>
                  <a:pt x="2765948" y="4523366"/>
                  <a:pt x="2765948" y="4529954"/>
                </a:cubicBezTo>
                <a:cubicBezTo>
                  <a:pt x="2765948" y="4538737"/>
                  <a:pt x="2768143" y="4547520"/>
                  <a:pt x="2757168" y="4545324"/>
                </a:cubicBezTo>
                <a:cubicBezTo>
                  <a:pt x="2748388" y="4545324"/>
                  <a:pt x="2743998" y="4538737"/>
                  <a:pt x="2741803" y="4532150"/>
                </a:cubicBezTo>
                <a:cubicBezTo>
                  <a:pt x="2737413" y="4527758"/>
                  <a:pt x="2741803" y="4521171"/>
                  <a:pt x="2739608" y="4516779"/>
                </a:cubicBezTo>
                <a:cubicBezTo>
                  <a:pt x="2735218" y="4499213"/>
                  <a:pt x="2750583" y="4490430"/>
                  <a:pt x="2750583" y="4475059"/>
                </a:cubicBezTo>
                <a:cubicBezTo>
                  <a:pt x="2748388" y="4464080"/>
                  <a:pt x="2743998" y="4448710"/>
                  <a:pt x="2754973" y="4437731"/>
                </a:cubicBezTo>
                <a:cubicBezTo>
                  <a:pt x="2761558" y="4431143"/>
                  <a:pt x="2757168" y="4422360"/>
                  <a:pt x="2757168" y="4413577"/>
                </a:cubicBezTo>
                <a:cubicBezTo>
                  <a:pt x="2759363" y="4396011"/>
                  <a:pt x="2754973" y="4376249"/>
                  <a:pt x="2759363" y="4360878"/>
                </a:cubicBezTo>
                <a:cubicBezTo>
                  <a:pt x="2765948" y="4334529"/>
                  <a:pt x="2757168" y="4316963"/>
                  <a:pt x="2737413" y="4301592"/>
                </a:cubicBezTo>
                <a:cubicBezTo>
                  <a:pt x="2715463" y="4305984"/>
                  <a:pt x="2728633" y="4332333"/>
                  <a:pt x="2713268" y="4341116"/>
                </a:cubicBezTo>
                <a:cubicBezTo>
                  <a:pt x="2715463" y="4376249"/>
                  <a:pt x="2695708" y="4404794"/>
                  <a:pt x="2695708" y="4439927"/>
                </a:cubicBezTo>
                <a:cubicBezTo>
                  <a:pt x="2695708" y="4459689"/>
                  <a:pt x="2680343" y="4477255"/>
                  <a:pt x="2678148" y="4497017"/>
                </a:cubicBezTo>
                <a:cubicBezTo>
                  <a:pt x="2675953" y="4505800"/>
                  <a:pt x="2664978" y="4503604"/>
                  <a:pt x="2658393" y="4501409"/>
                </a:cubicBezTo>
                <a:cubicBezTo>
                  <a:pt x="2651808" y="4501409"/>
                  <a:pt x="2651808" y="4492625"/>
                  <a:pt x="2654003" y="4488234"/>
                </a:cubicBezTo>
                <a:cubicBezTo>
                  <a:pt x="2669368" y="4457493"/>
                  <a:pt x="2667173" y="4420165"/>
                  <a:pt x="2678148" y="4389424"/>
                </a:cubicBezTo>
                <a:cubicBezTo>
                  <a:pt x="2682538" y="4378445"/>
                  <a:pt x="2682538" y="4367466"/>
                  <a:pt x="2686928" y="4356487"/>
                </a:cubicBezTo>
                <a:cubicBezTo>
                  <a:pt x="2693513" y="4338920"/>
                  <a:pt x="2680343" y="4319158"/>
                  <a:pt x="2673758" y="4301592"/>
                </a:cubicBezTo>
                <a:cubicBezTo>
                  <a:pt x="2667173" y="4281830"/>
                  <a:pt x="2664978" y="4259872"/>
                  <a:pt x="2671563" y="4242306"/>
                </a:cubicBezTo>
                <a:cubicBezTo>
                  <a:pt x="2680343" y="4224740"/>
                  <a:pt x="2673758" y="4211565"/>
                  <a:pt x="2671563" y="4196194"/>
                </a:cubicBezTo>
                <a:cubicBezTo>
                  <a:pt x="2667173" y="4174236"/>
                  <a:pt x="2656198" y="4158866"/>
                  <a:pt x="2645223" y="4141300"/>
                </a:cubicBezTo>
                <a:cubicBezTo>
                  <a:pt x="2640833" y="4130321"/>
                  <a:pt x="2632053" y="4121538"/>
                  <a:pt x="2616688" y="4132516"/>
                </a:cubicBezTo>
                <a:cubicBezTo>
                  <a:pt x="2605713" y="4139104"/>
                  <a:pt x="2590348" y="4134712"/>
                  <a:pt x="2583763" y="4121538"/>
                </a:cubicBezTo>
                <a:cubicBezTo>
                  <a:pt x="2570593" y="4101775"/>
                  <a:pt x="2550838" y="4103971"/>
                  <a:pt x="2533278" y="4108363"/>
                </a:cubicBezTo>
                <a:cubicBezTo>
                  <a:pt x="2502548" y="4117146"/>
                  <a:pt x="2474013" y="4123733"/>
                  <a:pt x="2441088" y="4125929"/>
                </a:cubicBezTo>
                <a:cubicBezTo>
                  <a:pt x="2427918" y="4125929"/>
                  <a:pt x="2414748" y="4119342"/>
                  <a:pt x="2401578" y="4114950"/>
                </a:cubicBezTo>
                <a:cubicBezTo>
                  <a:pt x="2357679" y="4092992"/>
                  <a:pt x="2326949" y="4057860"/>
                  <a:pt x="2300609" y="4018336"/>
                </a:cubicBezTo>
                <a:cubicBezTo>
                  <a:pt x="2276464" y="3981007"/>
                  <a:pt x="2254514" y="3943679"/>
                  <a:pt x="2234759" y="3904155"/>
                </a:cubicBezTo>
                <a:cubicBezTo>
                  <a:pt x="2221589" y="3877805"/>
                  <a:pt x="2199639" y="3851456"/>
                  <a:pt x="2190859" y="3822911"/>
                </a:cubicBezTo>
                <a:cubicBezTo>
                  <a:pt x="2177689" y="3785582"/>
                  <a:pt x="2151349" y="3772408"/>
                  <a:pt x="2118424" y="3761429"/>
                </a:cubicBezTo>
                <a:cubicBezTo>
                  <a:pt x="2094279" y="3754841"/>
                  <a:pt x="2092084" y="3752645"/>
                  <a:pt x="2083304" y="3772408"/>
                </a:cubicBezTo>
                <a:cubicBezTo>
                  <a:pt x="2076719" y="3781191"/>
                  <a:pt x="2074524" y="3789974"/>
                  <a:pt x="2063549" y="3789974"/>
                </a:cubicBezTo>
                <a:cubicBezTo>
                  <a:pt x="2048184" y="3789974"/>
                  <a:pt x="2035014" y="3792170"/>
                  <a:pt x="2021844" y="3781191"/>
                </a:cubicBezTo>
                <a:lnTo>
                  <a:pt x="2008717" y="3760713"/>
                </a:lnTo>
                <a:lnTo>
                  <a:pt x="1923143" y="3846286"/>
                </a:lnTo>
                <a:lnTo>
                  <a:pt x="1859631" y="3782774"/>
                </a:lnTo>
                <a:lnTo>
                  <a:pt x="1853652" y="3782563"/>
                </a:lnTo>
                <a:cubicBezTo>
                  <a:pt x="1846793" y="3784485"/>
                  <a:pt x="1840757" y="3788876"/>
                  <a:pt x="1835269" y="3796561"/>
                </a:cubicBezTo>
                <a:cubicBezTo>
                  <a:pt x="1822099" y="3814127"/>
                  <a:pt x="1797954" y="3825106"/>
                  <a:pt x="1791369" y="3849260"/>
                </a:cubicBezTo>
                <a:cubicBezTo>
                  <a:pt x="1776004" y="3849260"/>
                  <a:pt x="1771614" y="3866826"/>
                  <a:pt x="1760639" y="3869022"/>
                </a:cubicBezTo>
                <a:cubicBezTo>
                  <a:pt x="1738689" y="3873414"/>
                  <a:pt x="1740884" y="3888784"/>
                  <a:pt x="1738689" y="3904155"/>
                </a:cubicBezTo>
                <a:cubicBezTo>
                  <a:pt x="1738689" y="3917329"/>
                  <a:pt x="1745274" y="3932700"/>
                  <a:pt x="1732104" y="3945875"/>
                </a:cubicBezTo>
                <a:cubicBezTo>
                  <a:pt x="1727714" y="3948070"/>
                  <a:pt x="1725519" y="3961245"/>
                  <a:pt x="1740884" y="3967833"/>
                </a:cubicBezTo>
                <a:cubicBezTo>
                  <a:pt x="1762834" y="3978811"/>
                  <a:pt x="1756249" y="4005161"/>
                  <a:pt x="1756249" y="4024923"/>
                </a:cubicBezTo>
                <a:cubicBezTo>
                  <a:pt x="1734299" y="4022727"/>
                  <a:pt x="1725519" y="4007357"/>
                  <a:pt x="1723324" y="3987595"/>
                </a:cubicBezTo>
                <a:cubicBezTo>
                  <a:pt x="1721129" y="3974420"/>
                  <a:pt x="1714544" y="3967833"/>
                  <a:pt x="1701374" y="3965637"/>
                </a:cubicBezTo>
                <a:cubicBezTo>
                  <a:pt x="1696984" y="3965637"/>
                  <a:pt x="1692594" y="3965637"/>
                  <a:pt x="1688204" y="3963441"/>
                </a:cubicBezTo>
                <a:cubicBezTo>
                  <a:pt x="1675034" y="3950266"/>
                  <a:pt x="1661864" y="3930504"/>
                  <a:pt x="1644304" y="3923917"/>
                </a:cubicBezTo>
                <a:cubicBezTo>
                  <a:pt x="1628939" y="3917329"/>
                  <a:pt x="1609184" y="3917329"/>
                  <a:pt x="1593819" y="3906350"/>
                </a:cubicBezTo>
                <a:cubicBezTo>
                  <a:pt x="1587234" y="3901959"/>
                  <a:pt x="1576259" y="3897567"/>
                  <a:pt x="1571869" y="3888784"/>
                </a:cubicBezTo>
                <a:cubicBezTo>
                  <a:pt x="1545529" y="3860239"/>
                  <a:pt x="1508214" y="3842673"/>
                  <a:pt x="1484069" y="3811932"/>
                </a:cubicBezTo>
                <a:cubicBezTo>
                  <a:pt x="1479679" y="3807540"/>
                  <a:pt x="1473095" y="3805344"/>
                  <a:pt x="1468705" y="3811932"/>
                </a:cubicBezTo>
                <a:cubicBezTo>
                  <a:pt x="1466510" y="3814127"/>
                  <a:pt x="1466510" y="3818519"/>
                  <a:pt x="1468705" y="3822911"/>
                </a:cubicBezTo>
                <a:cubicBezTo>
                  <a:pt x="1490654" y="3862435"/>
                  <a:pt x="1514799" y="3901959"/>
                  <a:pt x="1549919" y="3928308"/>
                </a:cubicBezTo>
                <a:cubicBezTo>
                  <a:pt x="1560894" y="3937092"/>
                  <a:pt x="1565284" y="3941483"/>
                  <a:pt x="1563089" y="3952462"/>
                </a:cubicBezTo>
                <a:cubicBezTo>
                  <a:pt x="1563089" y="3965637"/>
                  <a:pt x="1547724" y="3981007"/>
                  <a:pt x="1536749" y="3983203"/>
                </a:cubicBezTo>
                <a:cubicBezTo>
                  <a:pt x="1523579" y="3985399"/>
                  <a:pt x="1512604" y="3978811"/>
                  <a:pt x="1512604" y="3967833"/>
                </a:cubicBezTo>
                <a:cubicBezTo>
                  <a:pt x="1510409" y="3954658"/>
                  <a:pt x="1495044" y="3961245"/>
                  <a:pt x="1495044" y="3952462"/>
                </a:cubicBezTo>
                <a:cubicBezTo>
                  <a:pt x="1495044" y="3941483"/>
                  <a:pt x="1486264" y="3939287"/>
                  <a:pt x="1481874" y="3932700"/>
                </a:cubicBezTo>
                <a:cubicBezTo>
                  <a:pt x="1464315" y="3912938"/>
                  <a:pt x="1451145" y="3893176"/>
                  <a:pt x="1448950" y="3866826"/>
                </a:cubicBezTo>
                <a:cubicBezTo>
                  <a:pt x="1448950" y="3847064"/>
                  <a:pt x="1429195" y="3838281"/>
                  <a:pt x="1427000" y="3818519"/>
                </a:cubicBezTo>
                <a:cubicBezTo>
                  <a:pt x="1427000" y="3787778"/>
                  <a:pt x="1400660" y="3768016"/>
                  <a:pt x="1394075" y="3739471"/>
                </a:cubicBezTo>
                <a:cubicBezTo>
                  <a:pt x="1385295" y="3704338"/>
                  <a:pt x="1367735" y="3671401"/>
                  <a:pt x="1361150" y="3634073"/>
                </a:cubicBezTo>
                <a:cubicBezTo>
                  <a:pt x="1358955" y="3618702"/>
                  <a:pt x="1347980" y="3612115"/>
                  <a:pt x="1334810" y="3605528"/>
                </a:cubicBezTo>
                <a:cubicBezTo>
                  <a:pt x="1326030" y="3603332"/>
                  <a:pt x="1317250" y="3596745"/>
                  <a:pt x="1317250" y="3587961"/>
                </a:cubicBezTo>
                <a:cubicBezTo>
                  <a:pt x="1319445" y="3570395"/>
                  <a:pt x="1304080" y="3563808"/>
                  <a:pt x="1295300" y="3552829"/>
                </a:cubicBezTo>
                <a:cubicBezTo>
                  <a:pt x="1277740" y="3592353"/>
                  <a:pt x="1271155" y="3634073"/>
                  <a:pt x="1273350" y="3671401"/>
                </a:cubicBezTo>
                <a:cubicBezTo>
                  <a:pt x="1273350" y="3688968"/>
                  <a:pt x="1286520" y="3693359"/>
                  <a:pt x="1293105" y="3704338"/>
                </a:cubicBezTo>
                <a:cubicBezTo>
                  <a:pt x="1304080" y="3721904"/>
                  <a:pt x="1310665" y="3737275"/>
                  <a:pt x="1308470" y="3759233"/>
                </a:cubicBezTo>
                <a:cubicBezTo>
                  <a:pt x="1308470" y="3772408"/>
                  <a:pt x="1308470" y="3783386"/>
                  <a:pt x="1308470" y="3800953"/>
                </a:cubicBezTo>
                <a:cubicBezTo>
                  <a:pt x="1286520" y="3792170"/>
                  <a:pt x="1264570" y="3789974"/>
                  <a:pt x="1262375" y="3759233"/>
                </a:cubicBezTo>
                <a:cubicBezTo>
                  <a:pt x="1262375" y="3746058"/>
                  <a:pt x="1249205" y="3724100"/>
                  <a:pt x="1233840" y="3721904"/>
                </a:cubicBezTo>
                <a:cubicBezTo>
                  <a:pt x="1216280" y="3719709"/>
                  <a:pt x="1218475" y="3706534"/>
                  <a:pt x="1216280" y="3699947"/>
                </a:cubicBezTo>
                <a:cubicBezTo>
                  <a:pt x="1211890" y="3682380"/>
                  <a:pt x="1205305" y="3662618"/>
                  <a:pt x="1194330" y="3649443"/>
                </a:cubicBezTo>
                <a:cubicBezTo>
                  <a:pt x="1181160" y="3634073"/>
                  <a:pt x="1189940" y="3614311"/>
                  <a:pt x="1178965" y="3596745"/>
                </a:cubicBezTo>
                <a:cubicBezTo>
                  <a:pt x="1172380" y="3587961"/>
                  <a:pt x="1172380" y="3576983"/>
                  <a:pt x="1157015" y="3570395"/>
                </a:cubicBezTo>
                <a:cubicBezTo>
                  <a:pt x="1137260" y="3561612"/>
                  <a:pt x="1128480" y="3544046"/>
                  <a:pt x="1135065" y="3519892"/>
                </a:cubicBezTo>
                <a:cubicBezTo>
                  <a:pt x="1146040" y="3517696"/>
                  <a:pt x="1159210" y="3519892"/>
                  <a:pt x="1167990" y="3515501"/>
                </a:cubicBezTo>
                <a:cubicBezTo>
                  <a:pt x="1178965" y="3506717"/>
                  <a:pt x="1185550" y="3493543"/>
                  <a:pt x="1185550" y="3478172"/>
                </a:cubicBezTo>
                <a:cubicBezTo>
                  <a:pt x="1185550" y="3467193"/>
                  <a:pt x="1198720" y="3464997"/>
                  <a:pt x="1196525" y="3451823"/>
                </a:cubicBezTo>
                <a:cubicBezTo>
                  <a:pt x="1194330" y="3445235"/>
                  <a:pt x="1209695" y="3451823"/>
                  <a:pt x="1211890" y="3443040"/>
                </a:cubicBezTo>
                <a:cubicBezTo>
                  <a:pt x="1211890" y="3440844"/>
                  <a:pt x="1200915" y="3440844"/>
                  <a:pt x="1196525" y="3436452"/>
                </a:cubicBezTo>
                <a:cubicBezTo>
                  <a:pt x="1192135" y="3429865"/>
                  <a:pt x="1189940" y="3423277"/>
                  <a:pt x="1185550" y="3414494"/>
                </a:cubicBezTo>
                <a:cubicBezTo>
                  <a:pt x="1183355" y="3403515"/>
                  <a:pt x="1187745" y="3396928"/>
                  <a:pt x="1200915" y="3394732"/>
                </a:cubicBezTo>
                <a:cubicBezTo>
                  <a:pt x="1227255" y="3392536"/>
                  <a:pt x="1236035" y="3383753"/>
                  <a:pt x="1238230" y="3355208"/>
                </a:cubicBezTo>
                <a:cubicBezTo>
                  <a:pt x="1238230" y="3346425"/>
                  <a:pt x="1253595" y="3344229"/>
                  <a:pt x="1242620" y="3333250"/>
                </a:cubicBezTo>
                <a:cubicBezTo>
                  <a:pt x="1211890" y="3342033"/>
                  <a:pt x="1194330" y="3368383"/>
                  <a:pt x="1167990" y="3383753"/>
                </a:cubicBezTo>
                <a:cubicBezTo>
                  <a:pt x="1163600" y="3385949"/>
                  <a:pt x="1161405" y="3390341"/>
                  <a:pt x="1159210" y="3392536"/>
                </a:cubicBezTo>
                <a:cubicBezTo>
                  <a:pt x="1152625" y="3396928"/>
                  <a:pt x="1148235" y="3396928"/>
                  <a:pt x="1143845" y="3392536"/>
                </a:cubicBezTo>
                <a:cubicBezTo>
                  <a:pt x="1141650" y="3388145"/>
                  <a:pt x="1141650" y="3383753"/>
                  <a:pt x="1143845" y="3379362"/>
                </a:cubicBezTo>
                <a:cubicBezTo>
                  <a:pt x="1159210" y="3366187"/>
                  <a:pt x="1172380" y="3348621"/>
                  <a:pt x="1187745" y="3337642"/>
                </a:cubicBezTo>
                <a:cubicBezTo>
                  <a:pt x="1209695" y="3322271"/>
                  <a:pt x="1207500" y="3300313"/>
                  <a:pt x="1203110" y="3282747"/>
                </a:cubicBezTo>
                <a:cubicBezTo>
                  <a:pt x="1198720" y="3269572"/>
                  <a:pt x="1196525" y="3249810"/>
                  <a:pt x="1174575" y="3245419"/>
                </a:cubicBezTo>
                <a:cubicBezTo>
                  <a:pt x="1163600" y="3243223"/>
                  <a:pt x="1152625" y="3234440"/>
                  <a:pt x="1141650" y="3227853"/>
                </a:cubicBezTo>
                <a:cubicBezTo>
                  <a:pt x="1110920" y="3210286"/>
                  <a:pt x="1099945" y="3183937"/>
                  <a:pt x="1110920" y="3151000"/>
                </a:cubicBezTo>
                <a:cubicBezTo>
                  <a:pt x="1119700" y="3124651"/>
                  <a:pt x="1126285" y="3100497"/>
                  <a:pt x="1108725" y="3074148"/>
                </a:cubicBezTo>
                <a:cubicBezTo>
                  <a:pt x="1097750" y="3060973"/>
                  <a:pt x="1082385" y="3036819"/>
                  <a:pt x="1067020" y="3025840"/>
                </a:cubicBezTo>
                <a:cubicBezTo>
                  <a:pt x="1053850" y="3014861"/>
                  <a:pt x="1045070" y="2997295"/>
                  <a:pt x="1025315" y="2990708"/>
                </a:cubicBezTo>
                <a:cubicBezTo>
                  <a:pt x="1018730" y="2988512"/>
                  <a:pt x="1018730" y="2981924"/>
                  <a:pt x="1018730" y="2977533"/>
                </a:cubicBezTo>
                <a:lnTo>
                  <a:pt x="1022125" y="2945268"/>
                </a:lnTo>
                <a:lnTo>
                  <a:pt x="0" y="19231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 userDrawn="1">
            <p:ph type="pic" idx="1" hasCustomPrompt="1"/>
          </p:nvPr>
        </p:nvSpPr>
        <p:spPr>
          <a:xfrm>
            <a:off x="1" y="0"/>
            <a:ext cx="5899211" cy="5143500"/>
          </a:xfrm>
          <a:custGeom>
            <a:avLst/>
            <a:gdLst>
              <a:gd name="connsiteX0" fmla="*/ 0 w 7865615"/>
              <a:gd name="connsiteY0" fmla="*/ 0 h 6858000"/>
              <a:gd name="connsiteX1" fmla="*/ 2246577 w 7865615"/>
              <a:gd name="connsiteY1" fmla="*/ 0 h 6858000"/>
              <a:gd name="connsiteX2" fmla="*/ 3408550 w 7865615"/>
              <a:gd name="connsiteY2" fmla="*/ 0 h 6858000"/>
              <a:gd name="connsiteX3" fmla="*/ 4510701 w 7865615"/>
              <a:gd name="connsiteY3" fmla="*/ 0 h 6858000"/>
              <a:gd name="connsiteX4" fmla="*/ 7804883 w 7865615"/>
              <a:gd name="connsiteY4" fmla="*/ 3294183 h 6858000"/>
              <a:gd name="connsiteX5" fmla="*/ 7804883 w 7865615"/>
              <a:gd name="connsiteY5" fmla="*/ 3587426 h 6858000"/>
              <a:gd name="connsiteX6" fmla="*/ 4534309 w 7865615"/>
              <a:gd name="connsiteY6" fmla="*/ 6858000 h 6858000"/>
              <a:gd name="connsiteX7" fmla="*/ 3384942 w 7865615"/>
              <a:gd name="connsiteY7" fmla="*/ 6858000 h 6858000"/>
              <a:gd name="connsiteX8" fmla="*/ 653352 w 7865615"/>
              <a:gd name="connsiteY8" fmla="*/ 6858000 h 6858000"/>
              <a:gd name="connsiteX9" fmla="*/ 0 w 7865615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65615" h="6858000">
                <a:moveTo>
                  <a:pt x="0" y="0"/>
                </a:moveTo>
                <a:lnTo>
                  <a:pt x="2246577" y="0"/>
                </a:lnTo>
                <a:lnTo>
                  <a:pt x="3408550" y="0"/>
                </a:lnTo>
                <a:lnTo>
                  <a:pt x="4510701" y="0"/>
                </a:lnTo>
                <a:lnTo>
                  <a:pt x="7804883" y="3294183"/>
                </a:lnTo>
                <a:cubicBezTo>
                  <a:pt x="7885860" y="3375159"/>
                  <a:pt x="7885860" y="3506449"/>
                  <a:pt x="7804883" y="3587426"/>
                </a:cubicBezTo>
                <a:lnTo>
                  <a:pt x="4534309" y="6858000"/>
                </a:lnTo>
                <a:lnTo>
                  <a:pt x="3384942" y="6858000"/>
                </a:lnTo>
                <a:lnTo>
                  <a:pt x="6533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1" name="Picture Placeholder 20"/>
          <p:cNvSpPr>
            <a:spLocks noGrp="1"/>
          </p:cNvSpPr>
          <p:nvPr userDrawn="1">
            <p:ph type="pic" idx="11" hasCustomPrompt="1"/>
          </p:nvPr>
        </p:nvSpPr>
        <p:spPr>
          <a:xfrm>
            <a:off x="4940536" y="2682783"/>
            <a:ext cx="2325405" cy="2325405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18"/>
          <p:cNvSpPr>
            <a:spLocks noGrp="1"/>
          </p:cNvSpPr>
          <p:nvPr userDrawn="1">
            <p:ph type="pic" idx="12" hasCustomPrompt="1"/>
          </p:nvPr>
        </p:nvSpPr>
        <p:spPr>
          <a:xfrm>
            <a:off x="4940536" y="153016"/>
            <a:ext cx="2325405" cy="2325405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19"/>
          <p:cNvSpPr>
            <a:spLocks noGrp="1"/>
          </p:cNvSpPr>
          <p:nvPr userDrawn="1">
            <p:ph type="pic" idx="13" hasCustomPrompt="1"/>
          </p:nvPr>
        </p:nvSpPr>
        <p:spPr>
          <a:xfrm>
            <a:off x="6315561" y="1417900"/>
            <a:ext cx="2325406" cy="2325405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733116 h 6858000"/>
              <a:gd name="connsiteX3" fmla="*/ 11907421 w 12192000"/>
              <a:gd name="connsiteY3" fmla="*/ 754971 h 6858000"/>
              <a:gd name="connsiteX4" fmla="*/ 4835485 w 12192000"/>
              <a:gd name="connsiteY4" fmla="*/ 4225159 h 6858000"/>
              <a:gd name="connsiteX5" fmla="*/ 3131054 w 12192000"/>
              <a:gd name="connsiteY5" fmla="*/ 6545165 h 6858000"/>
              <a:gd name="connsiteX6" fmla="*/ 2967653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733116"/>
                </a:lnTo>
                <a:lnTo>
                  <a:pt x="11907421" y="754971"/>
                </a:lnTo>
                <a:cubicBezTo>
                  <a:pt x="9224455" y="1029960"/>
                  <a:pt x="6712117" y="2253165"/>
                  <a:pt x="4835485" y="4225159"/>
                </a:cubicBezTo>
                <a:cubicBezTo>
                  <a:pt x="4165259" y="4929443"/>
                  <a:pt x="3594441" y="5709981"/>
                  <a:pt x="3131054" y="6545165"/>
                </a:cubicBezTo>
                <a:lnTo>
                  <a:pt x="29676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lIns="1737360" tIns="2194560" anchor="t">
            <a:noAutofit/>
          </a:bodyPr>
          <a:lstStyle>
            <a:lvl1pPr marL="0" indent="0" algn="l">
              <a:buNone/>
              <a:defRPr sz="15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3"/>
          <p:cNvSpPr>
            <a:spLocks noGrp="1"/>
          </p:cNvSpPr>
          <p:nvPr>
            <p:ph type="pic" idx="12" hasCustomPrompt="1"/>
          </p:nvPr>
        </p:nvSpPr>
        <p:spPr>
          <a:xfrm>
            <a:off x="4000500" y="57807"/>
            <a:ext cx="5143500" cy="5085693"/>
          </a:xfrm>
          <a:custGeom>
            <a:avLst/>
            <a:gdLst>
              <a:gd name="connsiteX0" fmla="*/ 4899238 w 6858000"/>
              <a:gd name="connsiteY0" fmla="*/ 480718 h 6780924"/>
              <a:gd name="connsiteX1" fmla="*/ 5079238 w 6858000"/>
              <a:gd name="connsiteY1" fmla="*/ 660719 h 6780924"/>
              <a:gd name="connsiteX2" fmla="*/ 5079238 w 6858000"/>
              <a:gd name="connsiteY2" fmla="*/ 813109 h 6780924"/>
              <a:gd name="connsiteX3" fmla="*/ 4899238 w 6858000"/>
              <a:gd name="connsiteY3" fmla="*/ 993109 h 6780924"/>
              <a:gd name="connsiteX4" fmla="*/ 4719238 w 6858000"/>
              <a:gd name="connsiteY4" fmla="*/ 813109 h 6780924"/>
              <a:gd name="connsiteX5" fmla="*/ 4719238 w 6858000"/>
              <a:gd name="connsiteY5" fmla="*/ 660719 h 6780924"/>
              <a:gd name="connsiteX6" fmla="*/ 4899238 w 6858000"/>
              <a:gd name="connsiteY6" fmla="*/ 480718 h 6780924"/>
              <a:gd name="connsiteX7" fmla="*/ 4172418 w 6858000"/>
              <a:gd name="connsiteY7" fmla="*/ 49104 h 6780924"/>
              <a:gd name="connsiteX8" fmla="*/ 4352418 w 6858000"/>
              <a:gd name="connsiteY8" fmla="*/ 229104 h 6780924"/>
              <a:gd name="connsiteX9" fmla="*/ 4352418 w 6858000"/>
              <a:gd name="connsiteY9" fmla="*/ 958969 h 6780924"/>
              <a:gd name="connsiteX10" fmla="*/ 4355828 w 6858000"/>
              <a:gd name="connsiteY10" fmla="*/ 958280 h 6780924"/>
              <a:gd name="connsiteX11" fmla="*/ 4355828 w 6858000"/>
              <a:gd name="connsiteY11" fmla="*/ 910422 h 6780924"/>
              <a:gd name="connsiteX12" fmla="*/ 4535826 w 6858000"/>
              <a:gd name="connsiteY12" fmla="*/ 730422 h 6780924"/>
              <a:gd name="connsiteX13" fmla="*/ 4715828 w 6858000"/>
              <a:gd name="connsiteY13" fmla="*/ 910422 h 6780924"/>
              <a:gd name="connsiteX14" fmla="*/ 4715828 w 6858000"/>
              <a:gd name="connsiteY14" fmla="*/ 1581340 h 6780924"/>
              <a:gd name="connsiteX15" fmla="*/ 4720198 w 6858000"/>
              <a:gd name="connsiteY15" fmla="*/ 1582222 h 6780924"/>
              <a:gd name="connsiteX16" fmla="*/ 4722896 w 6858000"/>
              <a:gd name="connsiteY16" fmla="*/ 1555465 h 6780924"/>
              <a:gd name="connsiteX17" fmla="*/ 4899238 w 6858000"/>
              <a:gd name="connsiteY17" fmla="*/ 1411741 h 6780924"/>
              <a:gd name="connsiteX18" fmla="*/ 5075580 w 6858000"/>
              <a:gd name="connsiteY18" fmla="*/ 1555465 h 6780924"/>
              <a:gd name="connsiteX19" fmla="*/ 5078522 w 6858000"/>
              <a:gd name="connsiteY19" fmla="*/ 1584654 h 6780924"/>
              <a:gd name="connsiteX20" fmla="*/ 5082646 w 6858000"/>
              <a:gd name="connsiteY20" fmla="*/ 1583821 h 6780924"/>
              <a:gd name="connsiteX21" fmla="*/ 5082646 w 6858000"/>
              <a:gd name="connsiteY21" fmla="*/ 1244357 h 6780924"/>
              <a:gd name="connsiteX22" fmla="*/ 5262646 w 6858000"/>
              <a:gd name="connsiteY22" fmla="*/ 1064357 h 6780924"/>
              <a:gd name="connsiteX23" fmla="*/ 5442646 w 6858000"/>
              <a:gd name="connsiteY23" fmla="*/ 1244357 h 6780924"/>
              <a:gd name="connsiteX24" fmla="*/ 5442646 w 6858000"/>
              <a:gd name="connsiteY24" fmla="*/ 1916269 h 6780924"/>
              <a:gd name="connsiteX25" fmla="*/ 5448480 w 6858000"/>
              <a:gd name="connsiteY25" fmla="*/ 1915093 h 6780924"/>
              <a:gd name="connsiteX26" fmla="*/ 5449714 w 6858000"/>
              <a:gd name="connsiteY26" fmla="*/ 1902847 h 6780924"/>
              <a:gd name="connsiteX27" fmla="*/ 5626056 w 6858000"/>
              <a:gd name="connsiteY27" fmla="*/ 1759123 h 6780924"/>
              <a:gd name="connsiteX28" fmla="*/ 5791912 w 6858000"/>
              <a:gd name="connsiteY28" fmla="*/ 1869059 h 6780924"/>
              <a:gd name="connsiteX29" fmla="*/ 5800744 w 6858000"/>
              <a:gd name="connsiteY29" fmla="*/ 1897511 h 6780924"/>
              <a:gd name="connsiteX30" fmla="*/ 5800744 w 6858000"/>
              <a:gd name="connsiteY30" fmla="*/ 1457324 h 6780924"/>
              <a:gd name="connsiteX31" fmla="*/ 5981718 w 6858000"/>
              <a:gd name="connsiteY31" fmla="*/ 1276349 h 6780924"/>
              <a:gd name="connsiteX32" fmla="*/ 6159016 w 6858000"/>
              <a:gd name="connsiteY32" fmla="*/ 1420851 h 6780924"/>
              <a:gd name="connsiteX33" fmla="*/ 6162690 w 6858000"/>
              <a:gd name="connsiteY33" fmla="*/ 1457285 h 6780924"/>
              <a:gd name="connsiteX34" fmla="*/ 6162690 w 6858000"/>
              <a:gd name="connsiteY34" fmla="*/ 1132146 h 6780924"/>
              <a:gd name="connsiteX35" fmla="*/ 6343664 w 6858000"/>
              <a:gd name="connsiteY35" fmla="*/ 951170 h 6780924"/>
              <a:gd name="connsiteX36" fmla="*/ 6524640 w 6858000"/>
              <a:gd name="connsiteY36" fmla="*/ 1132146 h 6780924"/>
              <a:gd name="connsiteX37" fmla="*/ 6524640 w 6858000"/>
              <a:gd name="connsiteY37" fmla="*/ 1636217 h 6780924"/>
              <a:gd name="connsiteX38" fmla="*/ 6526784 w 6858000"/>
              <a:gd name="connsiteY38" fmla="*/ 1614950 h 6780924"/>
              <a:gd name="connsiteX39" fmla="*/ 6703126 w 6858000"/>
              <a:gd name="connsiteY39" fmla="*/ 1471226 h 6780924"/>
              <a:gd name="connsiteX40" fmla="*/ 6830404 w 6858000"/>
              <a:gd name="connsiteY40" fmla="*/ 1523946 h 6780924"/>
              <a:gd name="connsiteX41" fmla="*/ 6857998 w 6858000"/>
              <a:gd name="connsiteY41" fmla="*/ 1564874 h 6780924"/>
              <a:gd name="connsiteX42" fmla="*/ 6857998 w 6858000"/>
              <a:gd name="connsiteY42" fmla="*/ 4674715 h 6780924"/>
              <a:gd name="connsiteX43" fmla="*/ 6858000 w 6858000"/>
              <a:gd name="connsiteY43" fmla="*/ 4674715 h 6780924"/>
              <a:gd name="connsiteX44" fmla="*/ 6858000 w 6858000"/>
              <a:gd name="connsiteY44" fmla="*/ 4842542 h 6780924"/>
              <a:gd name="connsiteX45" fmla="*/ 6678000 w 6858000"/>
              <a:gd name="connsiteY45" fmla="*/ 5022542 h 6780924"/>
              <a:gd name="connsiteX46" fmla="*/ 6512145 w 6858000"/>
              <a:gd name="connsiteY46" fmla="*/ 4912606 h 6780924"/>
              <a:gd name="connsiteX47" fmla="*/ 6502414 w 6858000"/>
              <a:gd name="connsiteY47" fmla="*/ 4864407 h 6780924"/>
              <a:gd name="connsiteX48" fmla="*/ 6502414 w 6858000"/>
              <a:gd name="connsiteY48" fmla="*/ 5285377 h 6780924"/>
              <a:gd name="connsiteX49" fmla="*/ 6322414 w 6858000"/>
              <a:gd name="connsiteY49" fmla="*/ 5465377 h 6780924"/>
              <a:gd name="connsiteX50" fmla="*/ 6146071 w 6858000"/>
              <a:gd name="connsiteY50" fmla="*/ 5321653 h 6780924"/>
              <a:gd name="connsiteX51" fmla="*/ 6143463 w 6858000"/>
              <a:gd name="connsiteY51" fmla="*/ 5295783 h 6780924"/>
              <a:gd name="connsiteX52" fmla="*/ 6143463 w 6858000"/>
              <a:gd name="connsiteY52" fmla="*/ 6254957 h 6780924"/>
              <a:gd name="connsiteX53" fmla="*/ 5962488 w 6858000"/>
              <a:gd name="connsiteY53" fmla="*/ 6435932 h 6780924"/>
              <a:gd name="connsiteX54" fmla="*/ 5795735 w 6858000"/>
              <a:gd name="connsiteY54" fmla="*/ 6325401 h 6780924"/>
              <a:gd name="connsiteX55" fmla="*/ 5795551 w 6858000"/>
              <a:gd name="connsiteY55" fmla="*/ 6324808 h 6780924"/>
              <a:gd name="connsiteX56" fmla="*/ 5795456 w 6858000"/>
              <a:gd name="connsiteY56" fmla="*/ 6324667 h 6780924"/>
              <a:gd name="connsiteX57" fmla="*/ 5781311 w 6858000"/>
              <a:gd name="connsiteY57" fmla="*/ 6254603 h 6780924"/>
              <a:gd name="connsiteX58" fmla="*/ 5781311 w 6858000"/>
              <a:gd name="connsiteY58" fmla="*/ 6006221 h 6780924"/>
              <a:gd name="connsiteX59" fmla="*/ 5781513 w 6858000"/>
              <a:gd name="connsiteY59" fmla="*/ 6004217 h 6780924"/>
              <a:gd name="connsiteX60" fmla="*/ 5781513 w 6858000"/>
              <a:gd name="connsiteY60" fmla="*/ 5761749 h 6780924"/>
              <a:gd name="connsiteX61" fmla="*/ 5780208 w 6858000"/>
              <a:gd name="connsiteY61" fmla="*/ 5761749 h 6780924"/>
              <a:gd name="connsiteX62" fmla="*/ 5780208 w 6858000"/>
              <a:gd name="connsiteY62" fmla="*/ 5773159 h 6780924"/>
              <a:gd name="connsiteX63" fmla="*/ 5600208 w 6858000"/>
              <a:gd name="connsiteY63" fmla="*/ 5953159 h 6780924"/>
              <a:gd name="connsiteX64" fmla="*/ 5420208 w 6858000"/>
              <a:gd name="connsiteY64" fmla="*/ 5773159 h 6780924"/>
              <a:gd name="connsiteX65" fmla="*/ 5420208 w 6858000"/>
              <a:gd name="connsiteY65" fmla="*/ 5761749 h 6780924"/>
              <a:gd name="connsiteX66" fmla="*/ 5419105 w 6858000"/>
              <a:gd name="connsiteY66" fmla="*/ 5761749 h 6780924"/>
              <a:gd name="connsiteX67" fmla="*/ 5419105 w 6858000"/>
              <a:gd name="connsiteY67" fmla="*/ 6780924 h 6780924"/>
              <a:gd name="connsiteX68" fmla="*/ 5229225 w 6858000"/>
              <a:gd name="connsiteY68" fmla="*/ 6780924 h 6780924"/>
              <a:gd name="connsiteX69" fmla="*/ 5059105 w 6858000"/>
              <a:gd name="connsiteY69" fmla="*/ 6780924 h 6780924"/>
              <a:gd name="connsiteX70" fmla="*/ 5009857 w 6858000"/>
              <a:gd name="connsiteY70" fmla="*/ 6780924 h 6780924"/>
              <a:gd name="connsiteX71" fmla="*/ 4857750 w 6858000"/>
              <a:gd name="connsiteY71" fmla="*/ 6780924 h 6780924"/>
              <a:gd name="connsiteX72" fmla="*/ 4746147 w 6858000"/>
              <a:gd name="connsiteY72" fmla="*/ 6780924 h 6780924"/>
              <a:gd name="connsiteX73" fmla="*/ 4712147 w 6858000"/>
              <a:gd name="connsiteY73" fmla="*/ 6730496 h 6780924"/>
              <a:gd name="connsiteX74" fmla="*/ 4698002 w 6858000"/>
              <a:gd name="connsiteY74" fmla="*/ 6660431 h 6780924"/>
              <a:gd name="connsiteX75" fmla="*/ 4698002 w 6858000"/>
              <a:gd name="connsiteY75" fmla="*/ 5925639 h 6780924"/>
              <a:gd name="connsiteX76" fmla="*/ 4686136 w 6858000"/>
              <a:gd name="connsiteY76" fmla="*/ 5928313 h 6780924"/>
              <a:gd name="connsiteX77" fmla="*/ 4686136 w 6858000"/>
              <a:gd name="connsiteY77" fmla="*/ 6026357 h 6780924"/>
              <a:gd name="connsiteX78" fmla="*/ 4505161 w 6858000"/>
              <a:gd name="connsiteY78" fmla="*/ 6207332 h 6780924"/>
              <a:gd name="connsiteX79" fmla="*/ 4324186 w 6858000"/>
              <a:gd name="connsiteY79" fmla="*/ 6026357 h 6780924"/>
              <a:gd name="connsiteX80" fmla="*/ 4324186 w 6858000"/>
              <a:gd name="connsiteY80" fmla="*/ 6003902 h 6780924"/>
              <a:gd name="connsiteX81" fmla="*/ 4308074 w 6858000"/>
              <a:gd name="connsiteY81" fmla="*/ 6005915 h 6780924"/>
              <a:gd name="connsiteX82" fmla="*/ 4308074 w 6858000"/>
              <a:gd name="connsiteY82" fmla="*/ 6780924 h 6780924"/>
              <a:gd name="connsiteX83" fmla="*/ 3948076 w 6858000"/>
              <a:gd name="connsiteY83" fmla="*/ 6780924 h 6780924"/>
              <a:gd name="connsiteX84" fmla="*/ 3948076 w 6858000"/>
              <a:gd name="connsiteY84" fmla="*/ 6542799 h 6780924"/>
              <a:gd name="connsiteX85" fmla="*/ 3944666 w 6858000"/>
              <a:gd name="connsiteY85" fmla="*/ 6542799 h 6780924"/>
              <a:gd name="connsiteX86" fmla="*/ 3944666 w 6858000"/>
              <a:gd name="connsiteY86" fmla="*/ 6555998 h 6780924"/>
              <a:gd name="connsiteX87" fmla="*/ 3764666 w 6858000"/>
              <a:gd name="connsiteY87" fmla="*/ 6735998 h 6780924"/>
              <a:gd name="connsiteX88" fmla="*/ 3584666 w 6858000"/>
              <a:gd name="connsiteY88" fmla="*/ 6555998 h 6780924"/>
              <a:gd name="connsiteX89" fmla="*/ 3584666 w 6858000"/>
              <a:gd name="connsiteY89" fmla="*/ 6542799 h 6780924"/>
              <a:gd name="connsiteX90" fmla="*/ 3581256 w 6858000"/>
              <a:gd name="connsiteY90" fmla="*/ 6542799 h 6780924"/>
              <a:gd name="connsiteX91" fmla="*/ 3581256 w 6858000"/>
              <a:gd name="connsiteY91" fmla="*/ 6779446 h 6780924"/>
              <a:gd name="connsiteX92" fmla="*/ 3581107 w 6858000"/>
              <a:gd name="connsiteY92" fmla="*/ 6780924 h 6780924"/>
              <a:gd name="connsiteX93" fmla="*/ 3221405 w 6858000"/>
              <a:gd name="connsiteY93" fmla="*/ 6780924 h 6780924"/>
              <a:gd name="connsiteX94" fmla="*/ 3221256 w 6858000"/>
              <a:gd name="connsiteY94" fmla="*/ 6779446 h 6780924"/>
              <a:gd name="connsiteX95" fmla="*/ 3221256 w 6858000"/>
              <a:gd name="connsiteY95" fmla="*/ 6753018 h 6780924"/>
              <a:gd name="connsiteX96" fmla="*/ 3217846 w 6858000"/>
              <a:gd name="connsiteY96" fmla="*/ 6753706 h 6780924"/>
              <a:gd name="connsiteX97" fmla="*/ 3217846 w 6858000"/>
              <a:gd name="connsiteY97" fmla="*/ 6780924 h 6780924"/>
              <a:gd name="connsiteX98" fmla="*/ 2857846 w 6858000"/>
              <a:gd name="connsiteY98" fmla="*/ 6780924 h 6780924"/>
              <a:gd name="connsiteX99" fmla="*/ 2857846 w 6858000"/>
              <a:gd name="connsiteY99" fmla="*/ 6753312 h 6780924"/>
              <a:gd name="connsiteX100" fmla="*/ 2854436 w 6858000"/>
              <a:gd name="connsiteY100" fmla="*/ 6754001 h 6780924"/>
              <a:gd name="connsiteX101" fmla="*/ 2854436 w 6858000"/>
              <a:gd name="connsiteY101" fmla="*/ 6780924 h 6780924"/>
              <a:gd name="connsiteX102" fmla="*/ 2494436 w 6858000"/>
              <a:gd name="connsiteY102" fmla="*/ 6780924 h 6780924"/>
              <a:gd name="connsiteX103" fmla="*/ 2494436 w 6858000"/>
              <a:gd name="connsiteY103" fmla="*/ 6130942 h 6780924"/>
              <a:gd name="connsiteX104" fmla="*/ 2490066 w 6858000"/>
              <a:gd name="connsiteY104" fmla="*/ 6130059 h 6780924"/>
              <a:gd name="connsiteX105" fmla="*/ 2487368 w 6858000"/>
              <a:gd name="connsiteY105" fmla="*/ 6156817 h 6780924"/>
              <a:gd name="connsiteX106" fmla="*/ 2311026 w 6858000"/>
              <a:gd name="connsiteY106" fmla="*/ 6300541 h 6780924"/>
              <a:gd name="connsiteX107" fmla="*/ 2134684 w 6858000"/>
              <a:gd name="connsiteY107" fmla="*/ 6156817 h 6780924"/>
              <a:gd name="connsiteX108" fmla="*/ 2131742 w 6858000"/>
              <a:gd name="connsiteY108" fmla="*/ 6127628 h 6780924"/>
              <a:gd name="connsiteX109" fmla="*/ 2127618 w 6858000"/>
              <a:gd name="connsiteY109" fmla="*/ 6128461 h 6780924"/>
              <a:gd name="connsiteX110" fmla="*/ 2127618 w 6858000"/>
              <a:gd name="connsiteY110" fmla="*/ 6467924 h 6780924"/>
              <a:gd name="connsiteX111" fmla="*/ 1947618 w 6858000"/>
              <a:gd name="connsiteY111" fmla="*/ 6647924 h 6780924"/>
              <a:gd name="connsiteX112" fmla="*/ 1767618 w 6858000"/>
              <a:gd name="connsiteY112" fmla="*/ 6467924 h 6780924"/>
              <a:gd name="connsiteX113" fmla="*/ 1767618 w 6858000"/>
              <a:gd name="connsiteY113" fmla="*/ 5796012 h 6780924"/>
              <a:gd name="connsiteX114" fmla="*/ 1761784 w 6858000"/>
              <a:gd name="connsiteY114" fmla="*/ 5797189 h 6780924"/>
              <a:gd name="connsiteX115" fmla="*/ 1760550 w 6858000"/>
              <a:gd name="connsiteY115" fmla="*/ 5809435 h 6780924"/>
              <a:gd name="connsiteX116" fmla="*/ 1584208 w 6858000"/>
              <a:gd name="connsiteY116" fmla="*/ 5953159 h 6780924"/>
              <a:gd name="connsiteX117" fmla="*/ 1418352 w 6858000"/>
              <a:gd name="connsiteY117" fmla="*/ 5843223 h 6780924"/>
              <a:gd name="connsiteX118" fmla="*/ 1409520 w 6858000"/>
              <a:gd name="connsiteY118" fmla="*/ 5814770 h 6780924"/>
              <a:gd name="connsiteX119" fmla="*/ 1409520 w 6858000"/>
              <a:gd name="connsiteY119" fmla="*/ 6254958 h 6780924"/>
              <a:gd name="connsiteX120" fmla="*/ 1228546 w 6858000"/>
              <a:gd name="connsiteY120" fmla="*/ 6435933 h 6780924"/>
              <a:gd name="connsiteX121" fmla="*/ 1051248 w 6858000"/>
              <a:gd name="connsiteY121" fmla="*/ 6291431 h 6780924"/>
              <a:gd name="connsiteX122" fmla="*/ 1047574 w 6858000"/>
              <a:gd name="connsiteY122" fmla="*/ 6254997 h 6780924"/>
              <a:gd name="connsiteX123" fmla="*/ 1047574 w 6858000"/>
              <a:gd name="connsiteY123" fmla="*/ 6580136 h 6780924"/>
              <a:gd name="connsiteX124" fmla="*/ 866600 w 6858000"/>
              <a:gd name="connsiteY124" fmla="*/ 6761111 h 6780924"/>
              <a:gd name="connsiteX125" fmla="*/ 685625 w 6858000"/>
              <a:gd name="connsiteY125" fmla="*/ 6580136 h 6780924"/>
              <a:gd name="connsiteX126" fmla="*/ 685625 w 6858000"/>
              <a:gd name="connsiteY126" fmla="*/ 6076064 h 6780924"/>
              <a:gd name="connsiteX127" fmla="*/ 683480 w 6858000"/>
              <a:gd name="connsiteY127" fmla="*/ 6097332 h 6780924"/>
              <a:gd name="connsiteX128" fmla="*/ 507138 w 6858000"/>
              <a:gd name="connsiteY128" fmla="*/ 6241056 h 6780924"/>
              <a:gd name="connsiteX129" fmla="*/ 379860 w 6858000"/>
              <a:gd name="connsiteY129" fmla="*/ 6188335 h 6780924"/>
              <a:gd name="connsiteX130" fmla="*/ 352266 w 6858000"/>
              <a:gd name="connsiteY130" fmla="*/ 6147408 h 6780924"/>
              <a:gd name="connsiteX131" fmla="*/ 352266 w 6858000"/>
              <a:gd name="connsiteY131" fmla="*/ 6050281 h 6780924"/>
              <a:gd name="connsiteX132" fmla="*/ 352264 w 6858000"/>
              <a:gd name="connsiteY132" fmla="*/ 6050271 h 6780924"/>
              <a:gd name="connsiteX133" fmla="*/ 352264 w 6858000"/>
              <a:gd name="connsiteY133" fmla="*/ 5788251 h 6780924"/>
              <a:gd name="connsiteX134" fmla="*/ 344945 w 6858000"/>
              <a:gd name="connsiteY134" fmla="*/ 5824500 h 6780924"/>
              <a:gd name="connsiteX135" fmla="*/ 179091 w 6858000"/>
              <a:gd name="connsiteY135" fmla="*/ 5934436 h 6780924"/>
              <a:gd name="connsiteX136" fmla="*/ 2748 w 6858000"/>
              <a:gd name="connsiteY136" fmla="*/ 5790712 h 6780924"/>
              <a:gd name="connsiteX137" fmla="*/ 0 w 6858000"/>
              <a:gd name="connsiteY137" fmla="*/ 5763453 h 6780924"/>
              <a:gd name="connsiteX138" fmla="*/ 0 w 6858000"/>
              <a:gd name="connsiteY138" fmla="*/ 3970142 h 6780924"/>
              <a:gd name="connsiteX139" fmla="*/ 2748 w 6858000"/>
              <a:gd name="connsiteY139" fmla="*/ 3942883 h 6780924"/>
              <a:gd name="connsiteX140" fmla="*/ 179091 w 6858000"/>
              <a:gd name="connsiteY140" fmla="*/ 3799159 h 6780924"/>
              <a:gd name="connsiteX141" fmla="*/ 344945 w 6858000"/>
              <a:gd name="connsiteY141" fmla="*/ 3909095 h 6780924"/>
              <a:gd name="connsiteX142" fmla="*/ 352264 w 6858000"/>
              <a:gd name="connsiteY142" fmla="*/ 3945346 h 6780924"/>
              <a:gd name="connsiteX143" fmla="*/ 352264 w 6858000"/>
              <a:gd name="connsiteY143" fmla="*/ 2869739 h 6780924"/>
              <a:gd name="connsiteX144" fmla="*/ 532264 w 6858000"/>
              <a:gd name="connsiteY144" fmla="*/ 2689739 h 6780924"/>
              <a:gd name="connsiteX145" fmla="*/ 698119 w 6858000"/>
              <a:gd name="connsiteY145" fmla="*/ 2799676 h 6780924"/>
              <a:gd name="connsiteX146" fmla="*/ 707850 w 6858000"/>
              <a:gd name="connsiteY146" fmla="*/ 2847874 h 6780924"/>
              <a:gd name="connsiteX147" fmla="*/ 707850 w 6858000"/>
              <a:gd name="connsiteY147" fmla="*/ 2426905 h 6780924"/>
              <a:gd name="connsiteX148" fmla="*/ 887850 w 6858000"/>
              <a:gd name="connsiteY148" fmla="*/ 2246904 h 6780924"/>
              <a:gd name="connsiteX149" fmla="*/ 1064193 w 6858000"/>
              <a:gd name="connsiteY149" fmla="*/ 2390628 h 6780924"/>
              <a:gd name="connsiteX150" fmla="*/ 1066801 w 6858000"/>
              <a:gd name="connsiteY150" fmla="*/ 2416498 h 6780924"/>
              <a:gd name="connsiteX151" fmla="*/ 1066801 w 6858000"/>
              <a:gd name="connsiteY151" fmla="*/ 1457325 h 6780924"/>
              <a:gd name="connsiteX152" fmla="*/ 1247776 w 6858000"/>
              <a:gd name="connsiteY152" fmla="*/ 1276350 h 6780924"/>
              <a:gd name="connsiteX153" fmla="*/ 1414529 w 6858000"/>
              <a:gd name="connsiteY153" fmla="*/ 1386880 h 6780924"/>
              <a:gd name="connsiteX154" fmla="*/ 1414713 w 6858000"/>
              <a:gd name="connsiteY154" fmla="*/ 1387474 h 6780924"/>
              <a:gd name="connsiteX155" fmla="*/ 1414808 w 6858000"/>
              <a:gd name="connsiteY155" fmla="*/ 1387615 h 6780924"/>
              <a:gd name="connsiteX156" fmla="*/ 1428953 w 6858000"/>
              <a:gd name="connsiteY156" fmla="*/ 1457678 h 6780924"/>
              <a:gd name="connsiteX157" fmla="*/ 1428953 w 6858000"/>
              <a:gd name="connsiteY157" fmla="*/ 1706061 h 6780924"/>
              <a:gd name="connsiteX158" fmla="*/ 1428751 w 6858000"/>
              <a:gd name="connsiteY158" fmla="*/ 1708065 h 6780924"/>
              <a:gd name="connsiteX159" fmla="*/ 1428751 w 6858000"/>
              <a:gd name="connsiteY159" fmla="*/ 2186419 h 6780924"/>
              <a:gd name="connsiteX160" fmla="*/ 1428953 w 6858000"/>
              <a:gd name="connsiteY160" fmla="*/ 2188423 h 6780924"/>
              <a:gd name="connsiteX161" fmla="*/ 1428953 w 6858000"/>
              <a:gd name="connsiteY161" fmla="*/ 2344473 h 6780924"/>
              <a:gd name="connsiteX162" fmla="*/ 1430056 w 6858000"/>
              <a:gd name="connsiteY162" fmla="*/ 2343631 h 6780924"/>
              <a:gd name="connsiteX163" fmla="*/ 1430056 w 6858000"/>
              <a:gd name="connsiteY163" fmla="*/ 1939123 h 6780924"/>
              <a:gd name="connsiteX164" fmla="*/ 1610056 w 6858000"/>
              <a:gd name="connsiteY164" fmla="*/ 1759123 h 6780924"/>
              <a:gd name="connsiteX165" fmla="*/ 1790056 w 6858000"/>
              <a:gd name="connsiteY165" fmla="*/ 1939123 h 6780924"/>
              <a:gd name="connsiteX166" fmla="*/ 1790056 w 6858000"/>
              <a:gd name="connsiteY166" fmla="*/ 2094491 h 6780924"/>
              <a:gd name="connsiteX167" fmla="*/ 1791159 w 6858000"/>
              <a:gd name="connsiteY167" fmla="*/ 2093833 h 6780924"/>
              <a:gd name="connsiteX168" fmla="*/ 1791159 w 6858000"/>
              <a:gd name="connsiteY168" fmla="*/ 452552 h 6780924"/>
              <a:gd name="connsiteX169" fmla="*/ 1971159 w 6858000"/>
              <a:gd name="connsiteY169" fmla="*/ 272552 h 6780924"/>
              <a:gd name="connsiteX170" fmla="*/ 2151159 w 6858000"/>
              <a:gd name="connsiteY170" fmla="*/ 452552 h 6780924"/>
              <a:gd name="connsiteX171" fmla="*/ 2151159 w 6858000"/>
              <a:gd name="connsiteY171" fmla="*/ 1123074 h 6780924"/>
              <a:gd name="connsiteX172" fmla="*/ 2152262 w 6858000"/>
              <a:gd name="connsiteY172" fmla="*/ 1123074 h 6780924"/>
              <a:gd name="connsiteX173" fmla="*/ 2152262 w 6858000"/>
              <a:gd name="connsiteY173" fmla="*/ 1051851 h 6780924"/>
              <a:gd name="connsiteX174" fmla="*/ 2332262 w 6858000"/>
              <a:gd name="connsiteY174" fmla="*/ 871849 h 6780924"/>
              <a:gd name="connsiteX175" fmla="*/ 2512262 w 6858000"/>
              <a:gd name="connsiteY175" fmla="*/ 1051851 h 6780924"/>
              <a:gd name="connsiteX176" fmla="*/ 2512262 w 6858000"/>
              <a:gd name="connsiteY176" fmla="*/ 1786643 h 6780924"/>
              <a:gd name="connsiteX177" fmla="*/ 2524128 w 6858000"/>
              <a:gd name="connsiteY177" fmla="*/ 1783969 h 6780924"/>
              <a:gd name="connsiteX178" fmla="*/ 2524128 w 6858000"/>
              <a:gd name="connsiteY178" fmla="*/ 1685924 h 6780924"/>
              <a:gd name="connsiteX179" fmla="*/ 2705103 w 6858000"/>
              <a:gd name="connsiteY179" fmla="*/ 1504950 h 6780924"/>
              <a:gd name="connsiteX180" fmla="*/ 2886078 w 6858000"/>
              <a:gd name="connsiteY180" fmla="*/ 1685924 h 6780924"/>
              <a:gd name="connsiteX181" fmla="*/ 2886078 w 6858000"/>
              <a:gd name="connsiteY181" fmla="*/ 1708380 h 6780924"/>
              <a:gd name="connsiteX182" fmla="*/ 2902190 w 6858000"/>
              <a:gd name="connsiteY182" fmla="*/ 1706366 h 6780924"/>
              <a:gd name="connsiteX183" fmla="*/ 2902190 w 6858000"/>
              <a:gd name="connsiteY183" fmla="*/ 788060 h 6780924"/>
              <a:gd name="connsiteX184" fmla="*/ 3082188 w 6858000"/>
              <a:gd name="connsiteY184" fmla="*/ 608060 h 6780924"/>
              <a:gd name="connsiteX185" fmla="*/ 3262188 w 6858000"/>
              <a:gd name="connsiteY185" fmla="*/ 788060 h 6780924"/>
              <a:gd name="connsiteX186" fmla="*/ 3262188 w 6858000"/>
              <a:gd name="connsiteY186" fmla="*/ 1123074 h 6780924"/>
              <a:gd name="connsiteX187" fmla="*/ 3272303 w 6858000"/>
              <a:gd name="connsiteY187" fmla="*/ 1123074 h 6780924"/>
              <a:gd name="connsiteX188" fmla="*/ 3279744 w 6858000"/>
              <a:gd name="connsiteY188" fmla="*/ 1086219 h 6780924"/>
              <a:gd name="connsiteX189" fmla="*/ 3445598 w 6858000"/>
              <a:gd name="connsiteY189" fmla="*/ 976284 h 6780924"/>
              <a:gd name="connsiteX190" fmla="*/ 3611453 w 6858000"/>
              <a:gd name="connsiteY190" fmla="*/ 1086219 h 6780924"/>
              <a:gd name="connsiteX191" fmla="*/ 3618893 w 6858000"/>
              <a:gd name="connsiteY191" fmla="*/ 1123074 h 6780924"/>
              <a:gd name="connsiteX192" fmla="*/ 3629008 w 6858000"/>
              <a:gd name="connsiteY192" fmla="*/ 1123074 h 6780924"/>
              <a:gd name="connsiteX193" fmla="*/ 3629008 w 6858000"/>
              <a:gd name="connsiteY193" fmla="*/ 932835 h 6780924"/>
              <a:gd name="connsiteX194" fmla="*/ 3809008 w 6858000"/>
              <a:gd name="connsiteY194" fmla="*/ 752835 h 6780924"/>
              <a:gd name="connsiteX195" fmla="*/ 3989008 w 6858000"/>
              <a:gd name="connsiteY195" fmla="*/ 932835 h 6780924"/>
              <a:gd name="connsiteX196" fmla="*/ 3989008 w 6858000"/>
              <a:gd name="connsiteY196" fmla="*/ 959263 h 6780924"/>
              <a:gd name="connsiteX197" fmla="*/ 3992418 w 6858000"/>
              <a:gd name="connsiteY197" fmla="*/ 958575 h 6780924"/>
              <a:gd name="connsiteX198" fmla="*/ 3992418 w 6858000"/>
              <a:gd name="connsiteY198" fmla="*/ 229104 h 6780924"/>
              <a:gd name="connsiteX199" fmla="*/ 4172418 w 6858000"/>
              <a:gd name="connsiteY199" fmla="*/ 49104 h 6780924"/>
              <a:gd name="connsiteX200" fmla="*/ 3082188 w 6858000"/>
              <a:gd name="connsiteY200" fmla="*/ 0 h 6780924"/>
              <a:gd name="connsiteX201" fmla="*/ 3262188 w 6858000"/>
              <a:gd name="connsiteY201" fmla="*/ 180000 h 6780924"/>
              <a:gd name="connsiteX202" fmla="*/ 3262188 w 6858000"/>
              <a:gd name="connsiteY202" fmla="*/ 332390 h 6780924"/>
              <a:gd name="connsiteX203" fmla="*/ 3082188 w 6858000"/>
              <a:gd name="connsiteY203" fmla="*/ 512390 h 6780924"/>
              <a:gd name="connsiteX204" fmla="*/ 2902190 w 6858000"/>
              <a:gd name="connsiteY204" fmla="*/ 332390 h 6780924"/>
              <a:gd name="connsiteX205" fmla="*/ 2902190 w 6858000"/>
              <a:gd name="connsiteY205" fmla="*/ 180000 h 6780924"/>
              <a:gd name="connsiteX206" fmla="*/ 3082188 w 6858000"/>
              <a:gd name="connsiteY206" fmla="*/ 0 h 678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6858000" h="6780924">
                <a:moveTo>
                  <a:pt x="4899238" y="480718"/>
                </a:moveTo>
                <a:cubicBezTo>
                  <a:pt x="4998650" y="480718"/>
                  <a:pt x="5079238" y="561307"/>
                  <a:pt x="5079238" y="660719"/>
                </a:cubicBezTo>
                <a:lnTo>
                  <a:pt x="5079238" y="813109"/>
                </a:lnTo>
                <a:cubicBezTo>
                  <a:pt x="5079238" y="912519"/>
                  <a:pt x="4998650" y="993109"/>
                  <a:pt x="4899238" y="993109"/>
                </a:cubicBezTo>
                <a:cubicBezTo>
                  <a:pt x="4799828" y="993109"/>
                  <a:pt x="4719238" y="912519"/>
                  <a:pt x="4719238" y="813109"/>
                </a:cubicBezTo>
                <a:lnTo>
                  <a:pt x="4719238" y="660719"/>
                </a:lnTo>
                <a:cubicBezTo>
                  <a:pt x="4719238" y="561307"/>
                  <a:pt x="4799828" y="480718"/>
                  <a:pt x="4899238" y="480718"/>
                </a:cubicBezTo>
                <a:close/>
                <a:moveTo>
                  <a:pt x="4172418" y="49104"/>
                </a:moveTo>
                <a:cubicBezTo>
                  <a:pt x="4271828" y="49104"/>
                  <a:pt x="4352418" y="129694"/>
                  <a:pt x="4352418" y="229104"/>
                </a:cubicBezTo>
                <a:lnTo>
                  <a:pt x="4352418" y="958969"/>
                </a:lnTo>
                <a:lnTo>
                  <a:pt x="4355828" y="958280"/>
                </a:lnTo>
                <a:lnTo>
                  <a:pt x="4355828" y="910422"/>
                </a:lnTo>
                <a:cubicBezTo>
                  <a:pt x="4355828" y="811012"/>
                  <a:pt x="4436416" y="730422"/>
                  <a:pt x="4535826" y="730422"/>
                </a:cubicBezTo>
                <a:cubicBezTo>
                  <a:pt x="4635238" y="730422"/>
                  <a:pt x="4715828" y="811012"/>
                  <a:pt x="4715828" y="910422"/>
                </a:cubicBezTo>
                <a:lnTo>
                  <a:pt x="4715828" y="1581340"/>
                </a:lnTo>
                <a:lnTo>
                  <a:pt x="4720198" y="1582222"/>
                </a:lnTo>
                <a:lnTo>
                  <a:pt x="4722896" y="1555465"/>
                </a:lnTo>
                <a:cubicBezTo>
                  <a:pt x="4739680" y="1473443"/>
                  <a:pt x="4812252" y="1411741"/>
                  <a:pt x="4899238" y="1411741"/>
                </a:cubicBezTo>
                <a:cubicBezTo>
                  <a:pt x="4986222" y="1411741"/>
                  <a:pt x="5058796" y="1473443"/>
                  <a:pt x="5075580" y="1555465"/>
                </a:cubicBezTo>
                <a:lnTo>
                  <a:pt x="5078522" y="1584654"/>
                </a:lnTo>
                <a:lnTo>
                  <a:pt x="5082646" y="1583821"/>
                </a:lnTo>
                <a:lnTo>
                  <a:pt x="5082646" y="1244357"/>
                </a:lnTo>
                <a:cubicBezTo>
                  <a:pt x="5082646" y="1144948"/>
                  <a:pt x="5163236" y="1064357"/>
                  <a:pt x="5262646" y="1064357"/>
                </a:cubicBezTo>
                <a:cubicBezTo>
                  <a:pt x="5362058" y="1064357"/>
                  <a:pt x="5442646" y="1144948"/>
                  <a:pt x="5442646" y="1244357"/>
                </a:cubicBezTo>
                <a:lnTo>
                  <a:pt x="5442646" y="1916269"/>
                </a:lnTo>
                <a:lnTo>
                  <a:pt x="5448480" y="1915093"/>
                </a:lnTo>
                <a:lnTo>
                  <a:pt x="5449714" y="1902847"/>
                </a:lnTo>
                <a:cubicBezTo>
                  <a:pt x="5466498" y="1820824"/>
                  <a:pt x="5539072" y="1759123"/>
                  <a:pt x="5626056" y="1759123"/>
                </a:cubicBezTo>
                <a:cubicBezTo>
                  <a:pt x="5700616" y="1759123"/>
                  <a:pt x="5764586" y="1804454"/>
                  <a:pt x="5791912" y="1869059"/>
                </a:cubicBezTo>
                <a:lnTo>
                  <a:pt x="5800744" y="1897511"/>
                </a:lnTo>
                <a:lnTo>
                  <a:pt x="5800744" y="1457324"/>
                </a:lnTo>
                <a:cubicBezTo>
                  <a:pt x="5800744" y="1357374"/>
                  <a:pt x="5881768" y="1276349"/>
                  <a:pt x="5981718" y="1276349"/>
                </a:cubicBezTo>
                <a:cubicBezTo>
                  <a:pt x="6069174" y="1276349"/>
                  <a:pt x="6142142" y="1338383"/>
                  <a:pt x="6159016" y="1420851"/>
                </a:cubicBezTo>
                <a:lnTo>
                  <a:pt x="6162690" y="1457285"/>
                </a:lnTo>
                <a:lnTo>
                  <a:pt x="6162690" y="1132146"/>
                </a:lnTo>
                <a:cubicBezTo>
                  <a:pt x="6162690" y="1032196"/>
                  <a:pt x="6243714" y="951170"/>
                  <a:pt x="6343664" y="951170"/>
                </a:cubicBezTo>
                <a:cubicBezTo>
                  <a:pt x="6443614" y="951170"/>
                  <a:pt x="6524640" y="1032196"/>
                  <a:pt x="6524640" y="1132146"/>
                </a:cubicBezTo>
                <a:lnTo>
                  <a:pt x="6524640" y="1636217"/>
                </a:lnTo>
                <a:lnTo>
                  <a:pt x="6526784" y="1614950"/>
                </a:lnTo>
                <a:cubicBezTo>
                  <a:pt x="6543568" y="1532926"/>
                  <a:pt x="6616142" y="1471226"/>
                  <a:pt x="6703126" y="1471226"/>
                </a:cubicBezTo>
                <a:cubicBezTo>
                  <a:pt x="6752830" y="1471226"/>
                  <a:pt x="6797830" y="1491374"/>
                  <a:pt x="6830404" y="1523946"/>
                </a:cubicBezTo>
                <a:lnTo>
                  <a:pt x="6857998" y="1564874"/>
                </a:lnTo>
                <a:lnTo>
                  <a:pt x="6857998" y="4674715"/>
                </a:lnTo>
                <a:lnTo>
                  <a:pt x="6858000" y="4674715"/>
                </a:lnTo>
                <a:lnTo>
                  <a:pt x="6858000" y="4842542"/>
                </a:lnTo>
                <a:cubicBezTo>
                  <a:pt x="6858000" y="4941953"/>
                  <a:pt x="6777411" y="5022542"/>
                  <a:pt x="6678000" y="5022542"/>
                </a:cubicBezTo>
                <a:cubicBezTo>
                  <a:pt x="6603442" y="5022542"/>
                  <a:pt x="6539471" y="4977210"/>
                  <a:pt x="6512145" y="4912606"/>
                </a:cubicBezTo>
                <a:lnTo>
                  <a:pt x="6502414" y="4864407"/>
                </a:lnTo>
                <a:lnTo>
                  <a:pt x="6502414" y="5285377"/>
                </a:lnTo>
                <a:cubicBezTo>
                  <a:pt x="6502414" y="5384788"/>
                  <a:pt x="6421825" y="5465377"/>
                  <a:pt x="6322414" y="5465377"/>
                </a:cubicBezTo>
                <a:cubicBezTo>
                  <a:pt x="6235430" y="5465377"/>
                  <a:pt x="6162855" y="5403676"/>
                  <a:pt x="6146071" y="5321653"/>
                </a:cubicBezTo>
                <a:lnTo>
                  <a:pt x="6143463" y="5295783"/>
                </a:lnTo>
                <a:lnTo>
                  <a:pt x="6143463" y="6254957"/>
                </a:lnTo>
                <a:cubicBezTo>
                  <a:pt x="6143463" y="6354907"/>
                  <a:pt x="6062438" y="6435932"/>
                  <a:pt x="5962488" y="6435932"/>
                </a:cubicBezTo>
                <a:cubicBezTo>
                  <a:pt x="5887526" y="6435932"/>
                  <a:pt x="5823208" y="6390355"/>
                  <a:pt x="5795735" y="6325401"/>
                </a:cubicBezTo>
                <a:lnTo>
                  <a:pt x="5795551" y="6324808"/>
                </a:lnTo>
                <a:lnTo>
                  <a:pt x="5795456" y="6324667"/>
                </a:lnTo>
                <a:cubicBezTo>
                  <a:pt x="5786348" y="6303133"/>
                  <a:pt x="5781311" y="6279456"/>
                  <a:pt x="5781311" y="6254603"/>
                </a:cubicBezTo>
                <a:lnTo>
                  <a:pt x="5781311" y="6006221"/>
                </a:lnTo>
                <a:lnTo>
                  <a:pt x="5781513" y="6004217"/>
                </a:lnTo>
                <a:lnTo>
                  <a:pt x="5781513" y="5761749"/>
                </a:lnTo>
                <a:lnTo>
                  <a:pt x="5780208" y="5761749"/>
                </a:lnTo>
                <a:lnTo>
                  <a:pt x="5780208" y="5773159"/>
                </a:lnTo>
                <a:cubicBezTo>
                  <a:pt x="5780208" y="5872570"/>
                  <a:pt x="5699619" y="5953159"/>
                  <a:pt x="5600208" y="5953159"/>
                </a:cubicBezTo>
                <a:cubicBezTo>
                  <a:pt x="5500797" y="5953159"/>
                  <a:pt x="5420208" y="5872570"/>
                  <a:pt x="5420208" y="5773159"/>
                </a:cubicBezTo>
                <a:lnTo>
                  <a:pt x="5420208" y="5761749"/>
                </a:lnTo>
                <a:lnTo>
                  <a:pt x="5419105" y="5761749"/>
                </a:lnTo>
                <a:lnTo>
                  <a:pt x="5419105" y="6780924"/>
                </a:lnTo>
                <a:lnTo>
                  <a:pt x="5229225" y="6780924"/>
                </a:lnTo>
                <a:lnTo>
                  <a:pt x="5059105" y="6780924"/>
                </a:lnTo>
                <a:lnTo>
                  <a:pt x="5009857" y="6780924"/>
                </a:lnTo>
                <a:lnTo>
                  <a:pt x="4857750" y="6780924"/>
                </a:lnTo>
                <a:lnTo>
                  <a:pt x="4746147" y="6780924"/>
                </a:lnTo>
                <a:lnTo>
                  <a:pt x="4712147" y="6730496"/>
                </a:lnTo>
                <a:cubicBezTo>
                  <a:pt x="4703039" y="6708961"/>
                  <a:pt x="4698002" y="6685284"/>
                  <a:pt x="4698002" y="6660431"/>
                </a:cubicBezTo>
                <a:lnTo>
                  <a:pt x="4698002" y="5925639"/>
                </a:lnTo>
                <a:lnTo>
                  <a:pt x="4686136" y="5928313"/>
                </a:lnTo>
                <a:lnTo>
                  <a:pt x="4686136" y="6026357"/>
                </a:lnTo>
                <a:cubicBezTo>
                  <a:pt x="4686136" y="6126307"/>
                  <a:pt x="4605111" y="6207332"/>
                  <a:pt x="4505161" y="6207332"/>
                </a:cubicBezTo>
                <a:cubicBezTo>
                  <a:pt x="4405211" y="6207332"/>
                  <a:pt x="4324186" y="6126307"/>
                  <a:pt x="4324186" y="6026357"/>
                </a:cubicBezTo>
                <a:lnTo>
                  <a:pt x="4324186" y="6003902"/>
                </a:lnTo>
                <a:lnTo>
                  <a:pt x="4308074" y="6005915"/>
                </a:lnTo>
                <a:lnTo>
                  <a:pt x="4308074" y="6780924"/>
                </a:lnTo>
                <a:lnTo>
                  <a:pt x="3948076" y="6780924"/>
                </a:lnTo>
                <a:lnTo>
                  <a:pt x="3948076" y="6542799"/>
                </a:lnTo>
                <a:lnTo>
                  <a:pt x="3944666" y="6542799"/>
                </a:lnTo>
                <a:lnTo>
                  <a:pt x="3944666" y="6555998"/>
                </a:lnTo>
                <a:cubicBezTo>
                  <a:pt x="3944666" y="6655409"/>
                  <a:pt x="3864076" y="6735998"/>
                  <a:pt x="3764666" y="6735998"/>
                </a:cubicBezTo>
                <a:cubicBezTo>
                  <a:pt x="3665254" y="6735998"/>
                  <a:pt x="3584666" y="6655409"/>
                  <a:pt x="3584666" y="6555998"/>
                </a:cubicBezTo>
                <a:lnTo>
                  <a:pt x="3584666" y="6542799"/>
                </a:lnTo>
                <a:lnTo>
                  <a:pt x="3581256" y="6542799"/>
                </a:lnTo>
                <a:lnTo>
                  <a:pt x="3581256" y="6779446"/>
                </a:lnTo>
                <a:lnTo>
                  <a:pt x="3581107" y="6780924"/>
                </a:lnTo>
                <a:lnTo>
                  <a:pt x="3221405" y="6780924"/>
                </a:lnTo>
                <a:lnTo>
                  <a:pt x="3221256" y="6779446"/>
                </a:lnTo>
                <a:lnTo>
                  <a:pt x="3221256" y="6753018"/>
                </a:lnTo>
                <a:lnTo>
                  <a:pt x="3217846" y="6753706"/>
                </a:lnTo>
                <a:lnTo>
                  <a:pt x="3217846" y="6780924"/>
                </a:lnTo>
                <a:lnTo>
                  <a:pt x="2857846" y="6780924"/>
                </a:lnTo>
                <a:lnTo>
                  <a:pt x="2857846" y="6753312"/>
                </a:lnTo>
                <a:lnTo>
                  <a:pt x="2854436" y="6754001"/>
                </a:lnTo>
                <a:lnTo>
                  <a:pt x="2854436" y="6780924"/>
                </a:lnTo>
                <a:lnTo>
                  <a:pt x="2494436" y="6780924"/>
                </a:lnTo>
                <a:lnTo>
                  <a:pt x="2494436" y="6130942"/>
                </a:lnTo>
                <a:lnTo>
                  <a:pt x="2490066" y="6130059"/>
                </a:lnTo>
                <a:lnTo>
                  <a:pt x="2487368" y="6156817"/>
                </a:lnTo>
                <a:cubicBezTo>
                  <a:pt x="2470584" y="6238839"/>
                  <a:pt x="2398012" y="6300541"/>
                  <a:pt x="2311026" y="6300541"/>
                </a:cubicBezTo>
                <a:cubicBezTo>
                  <a:pt x="2224043" y="6300541"/>
                  <a:pt x="2151468" y="6238839"/>
                  <a:pt x="2134684" y="6156817"/>
                </a:cubicBezTo>
                <a:lnTo>
                  <a:pt x="2131742" y="6127628"/>
                </a:lnTo>
                <a:lnTo>
                  <a:pt x="2127618" y="6128461"/>
                </a:lnTo>
                <a:lnTo>
                  <a:pt x="2127618" y="6467924"/>
                </a:lnTo>
                <a:cubicBezTo>
                  <a:pt x="2127618" y="6567334"/>
                  <a:pt x="2047028" y="6647924"/>
                  <a:pt x="1947618" y="6647924"/>
                </a:cubicBezTo>
                <a:cubicBezTo>
                  <a:pt x="1848206" y="6647924"/>
                  <a:pt x="1767618" y="6567334"/>
                  <a:pt x="1767618" y="6467924"/>
                </a:cubicBezTo>
                <a:lnTo>
                  <a:pt x="1767618" y="5796012"/>
                </a:lnTo>
                <a:lnTo>
                  <a:pt x="1761784" y="5797189"/>
                </a:lnTo>
                <a:lnTo>
                  <a:pt x="1760550" y="5809435"/>
                </a:lnTo>
                <a:cubicBezTo>
                  <a:pt x="1743766" y="5891458"/>
                  <a:pt x="1671192" y="5953159"/>
                  <a:pt x="1584208" y="5953159"/>
                </a:cubicBezTo>
                <a:cubicBezTo>
                  <a:pt x="1509649" y="5953159"/>
                  <a:pt x="1445678" y="5907827"/>
                  <a:pt x="1418352" y="5843223"/>
                </a:cubicBezTo>
                <a:lnTo>
                  <a:pt x="1409520" y="5814770"/>
                </a:lnTo>
                <a:lnTo>
                  <a:pt x="1409520" y="6254958"/>
                </a:lnTo>
                <a:cubicBezTo>
                  <a:pt x="1409520" y="6354908"/>
                  <a:pt x="1328496" y="6435933"/>
                  <a:pt x="1228546" y="6435933"/>
                </a:cubicBezTo>
                <a:cubicBezTo>
                  <a:pt x="1141090" y="6435933"/>
                  <a:pt x="1068122" y="6373898"/>
                  <a:pt x="1051248" y="6291431"/>
                </a:cubicBezTo>
                <a:lnTo>
                  <a:pt x="1047574" y="6254997"/>
                </a:lnTo>
                <a:lnTo>
                  <a:pt x="1047574" y="6580136"/>
                </a:lnTo>
                <a:cubicBezTo>
                  <a:pt x="1047574" y="6680086"/>
                  <a:pt x="966550" y="6761111"/>
                  <a:pt x="866600" y="6761111"/>
                </a:cubicBezTo>
                <a:cubicBezTo>
                  <a:pt x="766650" y="6761111"/>
                  <a:pt x="685625" y="6680086"/>
                  <a:pt x="685625" y="6580136"/>
                </a:cubicBezTo>
                <a:lnTo>
                  <a:pt x="685625" y="6076064"/>
                </a:lnTo>
                <a:lnTo>
                  <a:pt x="683480" y="6097332"/>
                </a:lnTo>
                <a:cubicBezTo>
                  <a:pt x="666696" y="6179355"/>
                  <a:pt x="594123" y="6241056"/>
                  <a:pt x="507138" y="6241056"/>
                </a:cubicBezTo>
                <a:cubicBezTo>
                  <a:pt x="457434" y="6241056"/>
                  <a:pt x="412434" y="6220908"/>
                  <a:pt x="379860" y="6188335"/>
                </a:cubicBezTo>
                <a:lnTo>
                  <a:pt x="352266" y="6147408"/>
                </a:lnTo>
                <a:lnTo>
                  <a:pt x="352266" y="6050281"/>
                </a:lnTo>
                <a:lnTo>
                  <a:pt x="352264" y="6050271"/>
                </a:lnTo>
                <a:lnTo>
                  <a:pt x="352264" y="5788251"/>
                </a:lnTo>
                <a:lnTo>
                  <a:pt x="344945" y="5824500"/>
                </a:lnTo>
                <a:cubicBezTo>
                  <a:pt x="317620" y="5889105"/>
                  <a:pt x="253649" y="5934436"/>
                  <a:pt x="179091" y="5934436"/>
                </a:cubicBezTo>
                <a:cubicBezTo>
                  <a:pt x="92106" y="5934436"/>
                  <a:pt x="19532" y="5872735"/>
                  <a:pt x="2748" y="5790712"/>
                </a:cubicBezTo>
                <a:lnTo>
                  <a:pt x="0" y="5763453"/>
                </a:lnTo>
                <a:lnTo>
                  <a:pt x="0" y="3970142"/>
                </a:lnTo>
                <a:lnTo>
                  <a:pt x="2748" y="3942883"/>
                </a:lnTo>
                <a:cubicBezTo>
                  <a:pt x="19532" y="3860860"/>
                  <a:pt x="92106" y="3799159"/>
                  <a:pt x="179091" y="3799159"/>
                </a:cubicBezTo>
                <a:cubicBezTo>
                  <a:pt x="253649" y="3799159"/>
                  <a:pt x="317620" y="3844491"/>
                  <a:pt x="344945" y="3909095"/>
                </a:cubicBezTo>
                <a:lnTo>
                  <a:pt x="352264" y="3945346"/>
                </a:lnTo>
                <a:lnTo>
                  <a:pt x="352264" y="2869739"/>
                </a:lnTo>
                <a:cubicBezTo>
                  <a:pt x="352264" y="2770328"/>
                  <a:pt x="432853" y="2689739"/>
                  <a:pt x="532264" y="2689739"/>
                </a:cubicBezTo>
                <a:cubicBezTo>
                  <a:pt x="606822" y="2689739"/>
                  <a:pt x="670793" y="2735072"/>
                  <a:pt x="698119" y="2799676"/>
                </a:cubicBezTo>
                <a:lnTo>
                  <a:pt x="707850" y="2847874"/>
                </a:lnTo>
                <a:lnTo>
                  <a:pt x="707850" y="2426905"/>
                </a:lnTo>
                <a:cubicBezTo>
                  <a:pt x="707850" y="2327493"/>
                  <a:pt x="788439" y="2246904"/>
                  <a:pt x="887850" y="2246904"/>
                </a:cubicBezTo>
                <a:cubicBezTo>
                  <a:pt x="974834" y="2246904"/>
                  <a:pt x="1047409" y="2308606"/>
                  <a:pt x="1064193" y="2390628"/>
                </a:cubicBezTo>
                <a:lnTo>
                  <a:pt x="1066801" y="2416498"/>
                </a:lnTo>
                <a:lnTo>
                  <a:pt x="1066801" y="1457325"/>
                </a:lnTo>
                <a:cubicBezTo>
                  <a:pt x="1066801" y="1357374"/>
                  <a:pt x="1147826" y="1276350"/>
                  <a:pt x="1247776" y="1276350"/>
                </a:cubicBezTo>
                <a:cubicBezTo>
                  <a:pt x="1322738" y="1276350"/>
                  <a:pt x="1387056" y="1321927"/>
                  <a:pt x="1414529" y="1386880"/>
                </a:cubicBezTo>
                <a:lnTo>
                  <a:pt x="1414713" y="1387474"/>
                </a:lnTo>
                <a:lnTo>
                  <a:pt x="1414808" y="1387615"/>
                </a:lnTo>
                <a:cubicBezTo>
                  <a:pt x="1423916" y="1409148"/>
                  <a:pt x="1428953" y="1432825"/>
                  <a:pt x="1428953" y="1457678"/>
                </a:cubicBezTo>
                <a:lnTo>
                  <a:pt x="1428953" y="1706061"/>
                </a:lnTo>
                <a:lnTo>
                  <a:pt x="1428751" y="1708065"/>
                </a:lnTo>
                <a:lnTo>
                  <a:pt x="1428751" y="2186419"/>
                </a:lnTo>
                <a:lnTo>
                  <a:pt x="1428953" y="2188423"/>
                </a:lnTo>
                <a:lnTo>
                  <a:pt x="1428953" y="2344473"/>
                </a:lnTo>
                <a:lnTo>
                  <a:pt x="1430056" y="2343631"/>
                </a:lnTo>
                <a:lnTo>
                  <a:pt x="1430056" y="1939123"/>
                </a:lnTo>
                <a:cubicBezTo>
                  <a:pt x="1430056" y="1839712"/>
                  <a:pt x="1510645" y="1759123"/>
                  <a:pt x="1610056" y="1759123"/>
                </a:cubicBezTo>
                <a:cubicBezTo>
                  <a:pt x="1709467" y="1759123"/>
                  <a:pt x="1790056" y="1839712"/>
                  <a:pt x="1790056" y="1939123"/>
                </a:cubicBezTo>
                <a:lnTo>
                  <a:pt x="1790056" y="2094491"/>
                </a:lnTo>
                <a:lnTo>
                  <a:pt x="1791159" y="2093833"/>
                </a:lnTo>
                <a:lnTo>
                  <a:pt x="1791159" y="452552"/>
                </a:lnTo>
                <a:cubicBezTo>
                  <a:pt x="1791159" y="353142"/>
                  <a:pt x="1871748" y="272552"/>
                  <a:pt x="1971159" y="272552"/>
                </a:cubicBezTo>
                <a:cubicBezTo>
                  <a:pt x="2070570" y="272552"/>
                  <a:pt x="2151159" y="353142"/>
                  <a:pt x="2151159" y="452552"/>
                </a:cubicBezTo>
                <a:lnTo>
                  <a:pt x="2151159" y="1123074"/>
                </a:lnTo>
                <a:lnTo>
                  <a:pt x="2152262" y="1123074"/>
                </a:lnTo>
                <a:lnTo>
                  <a:pt x="2152262" y="1051851"/>
                </a:lnTo>
                <a:cubicBezTo>
                  <a:pt x="2152262" y="952438"/>
                  <a:pt x="2232851" y="871849"/>
                  <a:pt x="2332262" y="871849"/>
                </a:cubicBezTo>
                <a:cubicBezTo>
                  <a:pt x="2431673" y="871849"/>
                  <a:pt x="2512262" y="952438"/>
                  <a:pt x="2512262" y="1051851"/>
                </a:cubicBezTo>
                <a:lnTo>
                  <a:pt x="2512262" y="1786643"/>
                </a:lnTo>
                <a:lnTo>
                  <a:pt x="2524128" y="1783969"/>
                </a:lnTo>
                <a:lnTo>
                  <a:pt x="2524128" y="1685924"/>
                </a:lnTo>
                <a:cubicBezTo>
                  <a:pt x="2524128" y="1585975"/>
                  <a:pt x="2605153" y="1504950"/>
                  <a:pt x="2705103" y="1504950"/>
                </a:cubicBezTo>
                <a:cubicBezTo>
                  <a:pt x="2805053" y="1504950"/>
                  <a:pt x="2886078" y="1585975"/>
                  <a:pt x="2886078" y="1685924"/>
                </a:cubicBezTo>
                <a:lnTo>
                  <a:pt x="2886078" y="1708380"/>
                </a:lnTo>
                <a:lnTo>
                  <a:pt x="2902190" y="1706366"/>
                </a:lnTo>
                <a:lnTo>
                  <a:pt x="2902190" y="788060"/>
                </a:lnTo>
                <a:cubicBezTo>
                  <a:pt x="2902190" y="688649"/>
                  <a:pt x="2982779" y="608060"/>
                  <a:pt x="3082188" y="608060"/>
                </a:cubicBezTo>
                <a:cubicBezTo>
                  <a:pt x="3181600" y="608060"/>
                  <a:pt x="3262188" y="688649"/>
                  <a:pt x="3262188" y="788060"/>
                </a:cubicBezTo>
                <a:lnTo>
                  <a:pt x="3262188" y="1123074"/>
                </a:lnTo>
                <a:lnTo>
                  <a:pt x="3272303" y="1123074"/>
                </a:lnTo>
                <a:lnTo>
                  <a:pt x="3279744" y="1086219"/>
                </a:lnTo>
                <a:cubicBezTo>
                  <a:pt x="3307069" y="1021615"/>
                  <a:pt x="3371041" y="976284"/>
                  <a:pt x="3445598" y="976284"/>
                </a:cubicBezTo>
                <a:cubicBezTo>
                  <a:pt x="3520157" y="976284"/>
                  <a:pt x="3584127" y="1021615"/>
                  <a:pt x="3611453" y="1086219"/>
                </a:cubicBezTo>
                <a:lnTo>
                  <a:pt x="3618893" y="1123074"/>
                </a:lnTo>
                <a:lnTo>
                  <a:pt x="3629008" y="1123074"/>
                </a:lnTo>
                <a:lnTo>
                  <a:pt x="3629008" y="932835"/>
                </a:lnTo>
                <a:cubicBezTo>
                  <a:pt x="3629008" y="833424"/>
                  <a:pt x="3709596" y="752835"/>
                  <a:pt x="3809008" y="752835"/>
                </a:cubicBezTo>
                <a:cubicBezTo>
                  <a:pt x="3908418" y="752835"/>
                  <a:pt x="3989008" y="833424"/>
                  <a:pt x="3989008" y="932835"/>
                </a:cubicBezTo>
                <a:lnTo>
                  <a:pt x="3989008" y="959263"/>
                </a:lnTo>
                <a:lnTo>
                  <a:pt x="3992418" y="958575"/>
                </a:lnTo>
                <a:lnTo>
                  <a:pt x="3992418" y="229104"/>
                </a:lnTo>
                <a:cubicBezTo>
                  <a:pt x="3992418" y="129694"/>
                  <a:pt x="4073006" y="49104"/>
                  <a:pt x="4172418" y="49104"/>
                </a:cubicBezTo>
                <a:close/>
                <a:moveTo>
                  <a:pt x="3082188" y="0"/>
                </a:moveTo>
                <a:cubicBezTo>
                  <a:pt x="3181600" y="0"/>
                  <a:pt x="3262188" y="80590"/>
                  <a:pt x="3262188" y="180000"/>
                </a:cubicBezTo>
                <a:lnTo>
                  <a:pt x="3262188" y="332390"/>
                </a:lnTo>
                <a:cubicBezTo>
                  <a:pt x="3262188" y="431802"/>
                  <a:pt x="3181600" y="512390"/>
                  <a:pt x="3082188" y="512390"/>
                </a:cubicBezTo>
                <a:cubicBezTo>
                  <a:pt x="2982779" y="512390"/>
                  <a:pt x="2902190" y="431802"/>
                  <a:pt x="2902190" y="332390"/>
                </a:cubicBezTo>
                <a:lnTo>
                  <a:pt x="2902190" y="180000"/>
                </a:lnTo>
                <a:cubicBezTo>
                  <a:pt x="2902190" y="80590"/>
                  <a:pt x="2982779" y="0"/>
                  <a:pt x="30821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4936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848694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83" y="957490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01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533778" y="1216369"/>
            <a:ext cx="167418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kumimoji="0" lang="ko-KR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533778" y="1584056"/>
            <a:ext cx="1674186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kumimoji="0" lang="ko-KR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540922" y="4344787"/>
            <a:ext cx="1674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www.allppt.com</a:t>
            </a: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540922" y="3326202"/>
            <a:ext cx="203797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FREE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1" y="1771650"/>
            <a:ext cx="9143999" cy="1600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65" hasCustomPrompt="1"/>
          </p:nvPr>
        </p:nvSpPr>
        <p:spPr>
          <a:xfrm>
            <a:off x="4150522" y="2"/>
            <a:ext cx="4993480" cy="51434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title"/>
          </p:nvPr>
        </p:nvSpPr>
        <p:spPr>
          <a:xfrm>
            <a:off x="0" y="627534"/>
            <a:ext cx="9144000" cy="533308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ko-KR" alt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0" y="1203598"/>
            <a:ext cx="9143999" cy="43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1" baseline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10"/>
          <p:cNvSpPr/>
          <p:nvPr userDrawn="1"/>
        </p:nvSpPr>
        <p:spPr>
          <a:xfrm>
            <a:off x="3203848" y="-2322"/>
            <a:ext cx="2700000" cy="1806344"/>
          </a:xfrm>
          <a:custGeom>
            <a:avLst/>
            <a:gdLst/>
            <a:ahLst/>
            <a:cxnLst/>
            <a:rect l="l" t="t" r="r" b="b"/>
            <a:pathLst>
              <a:path w="2700000" h="1806344">
                <a:moveTo>
                  <a:pt x="456344" y="0"/>
                </a:moveTo>
                <a:lnTo>
                  <a:pt x="2243656" y="0"/>
                </a:lnTo>
                <a:lnTo>
                  <a:pt x="2700000" y="456344"/>
                </a:lnTo>
                <a:lnTo>
                  <a:pt x="1350000" y="1806344"/>
                </a:lnTo>
                <a:lnTo>
                  <a:pt x="0" y="45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Isosceles Triangle 4"/>
          <p:cNvSpPr/>
          <p:nvPr userDrawn="1"/>
        </p:nvSpPr>
        <p:spPr>
          <a:xfrm>
            <a:off x="3746892" y="4331240"/>
            <a:ext cx="1650216" cy="812260"/>
          </a:xfrm>
          <a:prstGeom prst="triangl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Isosceles Triangle 5"/>
          <p:cNvSpPr/>
          <p:nvPr userDrawn="1"/>
        </p:nvSpPr>
        <p:spPr>
          <a:xfrm>
            <a:off x="4041648" y="4493810"/>
            <a:ext cx="1060704" cy="55436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그림 개체 틀 7"/>
          <p:cNvSpPr>
            <a:spLocks noGrp="1"/>
          </p:cNvSpPr>
          <p:nvPr>
            <p:ph type="pic" idx="12" hasCustomPrompt="1"/>
          </p:nvPr>
        </p:nvSpPr>
        <p:spPr>
          <a:xfrm>
            <a:off x="3293848" y="1"/>
            <a:ext cx="2520000" cy="1711155"/>
          </a:xfrm>
          <a:custGeom>
            <a:avLst/>
            <a:gdLst>
              <a:gd name="connsiteX0" fmla="*/ 442968 w 2520000"/>
              <a:gd name="connsiteY0" fmla="*/ 0 h 1711155"/>
              <a:gd name="connsiteX1" fmla="*/ 985757 w 2520000"/>
              <a:gd name="connsiteY1" fmla="*/ 0 h 1711155"/>
              <a:gd name="connsiteX2" fmla="*/ 2080270 w 2520000"/>
              <a:gd name="connsiteY2" fmla="*/ 4702 h 1711155"/>
              <a:gd name="connsiteX3" fmla="*/ 2520000 w 2520000"/>
              <a:gd name="connsiteY3" fmla="*/ 451155 h 1711155"/>
              <a:gd name="connsiteX4" fmla="*/ 1260000 w 2520000"/>
              <a:gd name="connsiteY4" fmla="*/ 1711155 h 1711155"/>
              <a:gd name="connsiteX5" fmla="*/ 0 w 2520000"/>
              <a:gd name="connsiteY5" fmla="*/ 451155 h 17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000" h="1711155">
                <a:moveTo>
                  <a:pt x="442968" y="0"/>
                </a:moveTo>
                <a:lnTo>
                  <a:pt x="985757" y="0"/>
                </a:lnTo>
                <a:lnTo>
                  <a:pt x="2080270" y="4702"/>
                </a:lnTo>
                <a:lnTo>
                  <a:pt x="2520000" y="451155"/>
                </a:lnTo>
                <a:lnTo>
                  <a:pt x="1260000" y="1711155"/>
                </a:lnTo>
                <a:lnTo>
                  <a:pt x="0" y="4511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A871A0D-93A3-4F09-ACBA-9A6C42165189}" type="datetimeFigureOut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26/08/2021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07E32-578E-419D-8F26-ABFD484698D0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Freeform: Shape 9"/>
          <p:cNvSpPr/>
          <p:nvPr userDrawn="1"/>
        </p:nvSpPr>
        <p:spPr>
          <a:xfrm>
            <a:off x="0" y="4610653"/>
            <a:ext cx="9144000" cy="541818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0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8" name="Freeform: Shape 7"/>
          <p:cNvSpPr/>
          <p:nvPr userDrawn="1"/>
        </p:nvSpPr>
        <p:spPr>
          <a:xfrm flipH="1">
            <a:off x="0" y="4786347"/>
            <a:ext cx="9144000" cy="366124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0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/>
          <p:cNvSpPr/>
          <p:nvPr userDrawn="1"/>
        </p:nvSpPr>
        <p:spPr>
          <a:xfrm>
            <a:off x="0" y="4610653"/>
            <a:ext cx="9144000" cy="541818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0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3" name="Freeform: Shape 2"/>
          <p:cNvSpPr/>
          <p:nvPr userDrawn="1"/>
        </p:nvSpPr>
        <p:spPr>
          <a:xfrm flipH="1">
            <a:off x="0" y="4786347"/>
            <a:ext cx="9144000" cy="366124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0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65878" y="1176692"/>
            <a:ext cx="1871760" cy="30512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612855" y="1176061"/>
            <a:ext cx="1871760" cy="30512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659832" y="1175430"/>
            <a:ext cx="1871760" cy="30512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706810" y="1174799"/>
            <a:ext cx="1871760" cy="30512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25475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966407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872452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919429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56164" y="254632"/>
            <a:ext cx="6566381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gradFill>
            <a:gsLst>
              <a:gs pos="0">
                <a:schemeClr val="accent2">
                  <a:lumMod val="90000"/>
                  <a:lumOff val="1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25000">
                <a:srgbClr val="84CFD2">
                  <a:lumMod val="60000"/>
                  <a:lumOff val="40000"/>
                </a:srgbClr>
              </a:gs>
              <a:gs pos="75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9401" y="3986806"/>
            <a:ext cx="1009125" cy="1149905"/>
            <a:chOff x="35636" y="1136215"/>
            <a:chExt cx="2624846" cy="2991029"/>
          </a:xfrm>
        </p:grpSpPr>
        <p:sp>
          <p:nvSpPr>
            <p:cNvPr id="5" name="Freeform: Shape 4"/>
            <p:cNvSpPr/>
            <p:nvPr/>
          </p:nvSpPr>
          <p:spPr>
            <a:xfrm>
              <a:off x="1134977" y="1170148"/>
              <a:ext cx="1525505" cy="2957096"/>
            </a:xfrm>
            <a:custGeom>
              <a:avLst/>
              <a:gdLst>
                <a:gd name="connsiteX0" fmla="*/ 1104814 w 1525504"/>
                <a:gd name="connsiteY0" fmla="*/ 2757552 h 2957097"/>
                <a:gd name="connsiteX1" fmla="*/ 1104814 w 1525504"/>
                <a:gd name="connsiteY1" fmla="*/ 2757552 h 2957097"/>
                <a:gd name="connsiteX2" fmla="*/ 1100829 w 1525504"/>
                <a:gd name="connsiteY2" fmla="*/ 2479842 h 2957097"/>
                <a:gd name="connsiteX3" fmla="*/ 1100829 w 1525504"/>
                <a:gd name="connsiteY3" fmla="*/ 2479842 h 2957097"/>
                <a:gd name="connsiteX4" fmla="*/ 811160 w 1525504"/>
                <a:gd name="connsiteY4" fmla="*/ 2420047 h 2957097"/>
                <a:gd name="connsiteX5" fmla="*/ 811160 w 1525504"/>
                <a:gd name="connsiteY5" fmla="*/ 2420047 h 2957097"/>
                <a:gd name="connsiteX6" fmla="*/ 789367 w 1525504"/>
                <a:gd name="connsiteY6" fmla="*/ 1820093 h 2957097"/>
                <a:gd name="connsiteX7" fmla="*/ 791353 w 1525504"/>
                <a:gd name="connsiteY7" fmla="*/ 1823414 h 2957097"/>
                <a:gd name="connsiteX8" fmla="*/ 769677 w 1525504"/>
                <a:gd name="connsiteY8" fmla="*/ 1826029 h 2957097"/>
                <a:gd name="connsiteX9" fmla="*/ 769537 w 1525504"/>
                <a:gd name="connsiteY9" fmla="*/ 1824965 h 2957097"/>
                <a:gd name="connsiteX10" fmla="*/ 83001 w 1525504"/>
                <a:gd name="connsiteY10" fmla="*/ 1192274 h 2957097"/>
                <a:gd name="connsiteX11" fmla="*/ 83001 w 1525504"/>
                <a:gd name="connsiteY11" fmla="*/ 1192274 h 2957097"/>
                <a:gd name="connsiteX12" fmla="*/ 77686 w 1525504"/>
                <a:gd name="connsiteY12" fmla="*/ 1019535 h 2957097"/>
                <a:gd name="connsiteX13" fmla="*/ 71041 w 1525504"/>
                <a:gd name="connsiteY13" fmla="*/ 1047440 h 2957097"/>
                <a:gd name="connsiteX14" fmla="*/ 77686 w 1525504"/>
                <a:gd name="connsiteY14" fmla="*/ 1019535 h 2957097"/>
                <a:gd name="connsiteX15" fmla="*/ 381971 w 1525504"/>
                <a:gd name="connsiteY15" fmla="*/ 841481 h 2957097"/>
                <a:gd name="connsiteX16" fmla="*/ 381971 w 1525504"/>
                <a:gd name="connsiteY16" fmla="*/ 841481 h 2957097"/>
                <a:gd name="connsiteX17" fmla="*/ 213512 w 1525504"/>
                <a:gd name="connsiteY17" fmla="*/ 797184 h 2957097"/>
                <a:gd name="connsiteX18" fmla="*/ 186644 w 1525504"/>
                <a:gd name="connsiteY18" fmla="*/ 800290 h 2957097"/>
                <a:gd name="connsiteX19" fmla="*/ 213512 w 1525504"/>
                <a:gd name="connsiteY19" fmla="*/ 797184 h 2957097"/>
                <a:gd name="connsiteX20" fmla="*/ 44466 w 1525504"/>
                <a:gd name="connsiteY20" fmla="*/ 773716 h 2957097"/>
                <a:gd name="connsiteX21" fmla="*/ 72371 w 1525504"/>
                <a:gd name="connsiteY21" fmla="*/ 794975 h 2957097"/>
                <a:gd name="connsiteX22" fmla="*/ 44466 w 1525504"/>
                <a:gd name="connsiteY22" fmla="*/ 773716 h 2957097"/>
                <a:gd name="connsiteX23" fmla="*/ 194617 w 1525504"/>
                <a:gd name="connsiteY23" fmla="*/ 614264 h 2957097"/>
                <a:gd name="connsiteX24" fmla="*/ 124191 w 1525504"/>
                <a:gd name="connsiteY24" fmla="*/ 671400 h 2957097"/>
                <a:gd name="connsiteX25" fmla="*/ 194617 w 1525504"/>
                <a:gd name="connsiteY25" fmla="*/ 614264 h 2957097"/>
                <a:gd name="connsiteX26" fmla="*/ 0 w 1525504"/>
                <a:gd name="connsiteY26" fmla="*/ 0 h 2957097"/>
                <a:gd name="connsiteX27" fmla="*/ 1780 w 1525504"/>
                <a:gd name="connsiteY27" fmla="*/ 2724 h 2957097"/>
                <a:gd name="connsiteX28" fmla="*/ 27192 w 1525504"/>
                <a:gd name="connsiteY28" fmla="*/ 114651 h 2957097"/>
                <a:gd name="connsiteX29" fmla="*/ 20549 w 1525504"/>
                <a:gd name="connsiteY29" fmla="*/ 226266 h 2957097"/>
                <a:gd name="connsiteX30" fmla="*/ 121533 w 1525504"/>
                <a:gd name="connsiteY30" fmla="*/ 216964 h 2957097"/>
                <a:gd name="connsiteX31" fmla="*/ 189302 w 1525504"/>
                <a:gd name="connsiteY31" fmla="*/ 254170 h 2957097"/>
                <a:gd name="connsiteX32" fmla="*/ 105588 w 1525504"/>
                <a:gd name="connsiteY32" fmla="*/ 309977 h 2957097"/>
                <a:gd name="connsiteX33" fmla="*/ 113561 w 1525504"/>
                <a:gd name="connsiteY33" fmla="*/ 408306 h 2957097"/>
                <a:gd name="connsiteX34" fmla="*/ 81671 w 1525504"/>
                <a:gd name="connsiteY34" fmla="*/ 587689 h 2957097"/>
                <a:gd name="connsiteX35" fmla="*/ 383300 w 1525504"/>
                <a:gd name="connsiteY35" fmla="*/ 375087 h 2957097"/>
                <a:gd name="connsiteX36" fmla="*/ 350080 w 1525504"/>
                <a:gd name="connsiteY36" fmla="*/ 538524 h 2957097"/>
                <a:gd name="connsiteX37" fmla="*/ 283643 w 1525504"/>
                <a:gd name="connsiteY37" fmla="*/ 675387 h 2957097"/>
                <a:gd name="connsiteX38" fmla="*/ 275670 w 1525504"/>
                <a:gd name="connsiteY38" fmla="*/ 781688 h 2957097"/>
                <a:gd name="connsiteX39" fmla="*/ 574641 w 1525504"/>
                <a:gd name="connsiteY39" fmla="*/ 889316 h 2957097"/>
                <a:gd name="connsiteX40" fmla="*/ 372670 w 1525504"/>
                <a:gd name="connsiteY40" fmla="*/ 973029 h 2957097"/>
                <a:gd name="connsiteX41" fmla="*/ 154753 w 1525504"/>
                <a:gd name="connsiteY41" fmla="*/ 898619 h 2957097"/>
                <a:gd name="connsiteX42" fmla="*/ 59083 w 1525504"/>
                <a:gd name="connsiteY42" fmla="*/ 873371 h 2957097"/>
                <a:gd name="connsiteX43" fmla="*/ 214547 w 1525504"/>
                <a:gd name="connsiteY43" fmla="*/ 1012892 h 2957097"/>
                <a:gd name="connsiteX44" fmla="*/ 538764 w 1525504"/>
                <a:gd name="connsiteY44" fmla="*/ 1072686 h 2957097"/>
                <a:gd name="connsiteX45" fmla="*/ 702202 w 1525504"/>
                <a:gd name="connsiteY45" fmla="*/ 1119193 h 2957097"/>
                <a:gd name="connsiteX46" fmla="*/ 522819 w 1525504"/>
                <a:gd name="connsiteY46" fmla="*/ 1169685 h 2957097"/>
                <a:gd name="connsiteX47" fmla="*/ 456381 w 1525504"/>
                <a:gd name="connsiteY47" fmla="*/ 1192274 h 2957097"/>
                <a:gd name="connsiteX48" fmla="*/ 247766 w 1525504"/>
                <a:gd name="connsiteY48" fmla="*/ 1218849 h 2957097"/>
                <a:gd name="connsiteX49" fmla="*/ 619819 w 1525504"/>
                <a:gd name="connsiteY49" fmla="*/ 1268014 h 2957097"/>
                <a:gd name="connsiteX50" fmla="*/ 773954 w 1525504"/>
                <a:gd name="connsiteY50" fmla="*/ 1310534 h 2957097"/>
                <a:gd name="connsiteX51" fmla="*/ 740736 w 1525504"/>
                <a:gd name="connsiteY51" fmla="*/ 1410189 h 2957097"/>
                <a:gd name="connsiteX52" fmla="*/ 598559 w 1525504"/>
                <a:gd name="connsiteY52" fmla="*/ 1485931 h 2957097"/>
                <a:gd name="connsiteX53" fmla="*/ 464353 w 1525504"/>
                <a:gd name="connsiteY53" fmla="*/ 1505860 h 2957097"/>
                <a:gd name="connsiteX54" fmla="*/ 209232 w 1525504"/>
                <a:gd name="connsiteY54" fmla="*/ 1485931 h 2957097"/>
                <a:gd name="connsiteX55" fmla="*/ 646394 w 1525504"/>
                <a:gd name="connsiteY55" fmla="*/ 1564326 h 2957097"/>
                <a:gd name="connsiteX56" fmla="*/ 860323 w 1525504"/>
                <a:gd name="connsiteY56" fmla="*/ 1645381 h 2957097"/>
                <a:gd name="connsiteX57" fmla="*/ 824448 w 1525504"/>
                <a:gd name="connsiteY57" fmla="*/ 1811476 h 2957097"/>
                <a:gd name="connsiteX58" fmla="*/ 789367 w 1525504"/>
                <a:gd name="connsiteY58" fmla="*/ 1820093 h 2957097"/>
                <a:gd name="connsiteX59" fmla="*/ 787818 w 1525504"/>
                <a:gd name="connsiteY59" fmla="*/ 1817505 h 2957097"/>
                <a:gd name="connsiteX60" fmla="*/ 775283 w 1525504"/>
                <a:gd name="connsiteY60" fmla="*/ 1810147 h 2957097"/>
                <a:gd name="connsiteX61" fmla="*/ 768852 w 1525504"/>
                <a:gd name="connsiteY61" fmla="*/ 1819793 h 2957097"/>
                <a:gd name="connsiteX62" fmla="*/ 769537 w 1525504"/>
                <a:gd name="connsiteY62" fmla="*/ 1824965 h 2957097"/>
                <a:gd name="connsiteX63" fmla="*/ 724977 w 1525504"/>
                <a:gd name="connsiteY63" fmla="*/ 1835912 h 2957097"/>
                <a:gd name="connsiteX64" fmla="*/ 425819 w 1525504"/>
                <a:gd name="connsiteY64" fmla="*/ 1856653 h 2957097"/>
                <a:gd name="connsiteX65" fmla="*/ 758009 w 1525504"/>
                <a:gd name="connsiteY65" fmla="*/ 1895188 h 2957097"/>
                <a:gd name="connsiteX66" fmla="*/ 784584 w 1525504"/>
                <a:gd name="connsiteY66" fmla="*/ 1961626 h 2957097"/>
                <a:gd name="connsiteX67" fmla="*/ 1005159 w 1525504"/>
                <a:gd name="connsiteY67" fmla="*/ 1994844 h 2957097"/>
                <a:gd name="connsiteX68" fmla="*/ 756681 w 1525504"/>
                <a:gd name="connsiteY68" fmla="*/ 2130377 h 2957097"/>
                <a:gd name="connsiteX69" fmla="*/ 642407 w 1525504"/>
                <a:gd name="connsiteY69" fmla="*/ 2208775 h 2957097"/>
                <a:gd name="connsiteX70" fmla="*/ 936062 w 1525504"/>
                <a:gd name="connsiteY70" fmla="*/ 2263254 h 2957097"/>
                <a:gd name="connsiteX71" fmla="*/ 924104 w 1525504"/>
                <a:gd name="connsiteY71" fmla="*/ 2320391 h 2957097"/>
                <a:gd name="connsiteX72" fmla="*/ 857665 w 1525504"/>
                <a:gd name="connsiteY72" fmla="*/ 2370883 h 2957097"/>
                <a:gd name="connsiteX73" fmla="*/ 1180554 w 1525504"/>
                <a:gd name="connsiteY73" fmla="*/ 2382842 h 2957097"/>
                <a:gd name="connsiteX74" fmla="*/ 869625 w 1525504"/>
                <a:gd name="connsiteY74" fmla="*/ 2566210 h 2957097"/>
                <a:gd name="connsiteX75" fmla="*/ 1253636 w 1525504"/>
                <a:gd name="connsiteY75" fmla="*/ 2657895 h 2957097"/>
                <a:gd name="connsiteX76" fmla="*/ 1199158 w 1525504"/>
                <a:gd name="connsiteY76" fmla="*/ 2749578 h 2957097"/>
                <a:gd name="connsiteX77" fmla="*/ 1159294 w 1525504"/>
                <a:gd name="connsiteY77" fmla="*/ 2786784 h 2957097"/>
                <a:gd name="connsiteX78" fmla="*/ 1007816 w 1525504"/>
                <a:gd name="connsiteY78" fmla="*/ 2834619 h 2957097"/>
                <a:gd name="connsiteX79" fmla="*/ 1446306 w 1525504"/>
                <a:gd name="connsiteY79" fmla="*/ 2922318 h 2957097"/>
                <a:gd name="connsiteX80" fmla="*/ 1478819 w 1525504"/>
                <a:gd name="connsiteY80" fmla="*/ 2941564 h 2957097"/>
                <a:gd name="connsiteX81" fmla="*/ 1446714 w 1525504"/>
                <a:gd name="connsiteY81" fmla="*/ 2957097 h 2957097"/>
                <a:gd name="connsiteX82" fmla="*/ 0 w 1525504"/>
                <a:gd name="connsiteY82" fmla="*/ 2957097 h 295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525504" h="2957097">
                  <a:moveTo>
                    <a:pt x="1104814" y="2757552"/>
                  </a:moveTo>
                  <a:cubicBezTo>
                    <a:pt x="1127404" y="2802729"/>
                    <a:pt x="1193843" y="2752237"/>
                    <a:pt x="1104814" y="2757552"/>
                  </a:cubicBezTo>
                  <a:close/>
                  <a:moveTo>
                    <a:pt x="1100829" y="2479842"/>
                  </a:moveTo>
                  <a:cubicBezTo>
                    <a:pt x="1059637" y="2497114"/>
                    <a:pt x="1173910" y="2478512"/>
                    <a:pt x="1100829" y="2479842"/>
                  </a:cubicBezTo>
                  <a:close/>
                  <a:moveTo>
                    <a:pt x="811160" y="2420047"/>
                  </a:moveTo>
                  <a:cubicBezTo>
                    <a:pt x="674297" y="2433334"/>
                    <a:pt x="945364" y="2434663"/>
                    <a:pt x="811160" y="2420047"/>
                  </a:cubicBezTo>
                  <a:close/>
                  <a:moveTo>
                    <a:pt x="789367" y="1820093"/>
                  </a:moveTo>
                  <a:lnTo>
                    <a:pt x="791353" y="1823414"/>
                  </a:lnTo>
                  <a:cubicBezTo>
                    <a:pt x="791269" y="1830183"/>
                    <a:pt x="774411" y="1832216"/>
                    <a:pt x="769677" y="1826029"/>
                  </a:cubicBezTo>
                  <a:lnTo>
                    <a:pt x="769537" y="1824965"/>
                  </a:lnTo>
                  <a:close/>
                  <a:moveTo>
                    <a:pt x="83001" y="1192274"/>
                  </a:moveTo>
                  <a:cubicBezTo>
                    <a:pt x="63068" y="1224164"/>
                    <a:pt x="105588" y="1250739"/>
                    <a:pt x="83001" y="1192274"/>
                  </a:cubicBezTo>
                  <a:close/>
                  <a:moveTo>
                    <a:pt x="77686" y="1019535"/>
                  </a:moveTo>
                  <a:lnTo>
                    <a:pt x="71041" y="1047440"/>
                  </a:lnTo>
                  <a:cubicBezTo>
                    <a:pt x="45796" y="1180315"/>
                    <a:pt x="128178" y="1093946"/>
                    <a:pt x="77686" y="1019535"/>
                  </a:cubicBezTo>
                  <a:close/>
                  <a:moveTo>
                    <a:pt x="381971" y="841481"/>
                  </a:moveTo>
                  <a:cubicBezTo>
                    <a:pt x="323505" y="854769"/>
                    <a:pt x="424491" y="869385"/>
                    <a:pt x="381971" y="841481"/>
                  </a:cubicBezTo>
                  <a:close/>
                  <a:moveTo>
                    <a:pt x="213512" y="797184"/>
                  </a:moveTo>
                  <a:cubicBezTo>
                    <a:pt x="207344" y="796636"/>
                    <a:pt x="198603" y="797467"/>
                    <a:pt x="186644" y="800290"/>
                  </a:cubicBezTo>
                  <a:cubicBezTo>
                    <a:pt x="173855" y="872376"/>
                    <a:pt x="256693" y="801017"/>
                    <a:pt x="213512" y="797184"/>
                  </a:cubicBezTo>
                  <a:close/>
                  <a:moveTo>
                    <a:pt x="44466" y="773716"/>
                  </a:moveTo>
                  <a:lnTo>
                    <a:pt x="72371" y="794975"/>
                  </a:lnTo>
                  <a:cubicBezTo>
                    <a:pt x="210562" y="829523"/>
                    <a:pt x="126849" y="783015"/>
                    <a:pt x="44466" y="773716"/>
                  </a:cubicBezTo>
                  <a:close/>
                  <a:moveTo>
                    <a:pt x="194617" y="614264"/>
                  </a:moveTo>
                  <a:cubicBezTo>
                    <a:pt x="166712" y="627551"/>
                    <a:pt x="153424" y="659442"/>
                    <a:pt x="124191" y="671400"/>
                  </a:cubicBezTo>
                  <a:cubicBezTo>
                    <a:pt x="-84424" y="715249"/>
                    <a:pt x="230491" y="711263"/>
                    <a:pt x="194617" y="614264"/>
                  </a:cubicBezTo>
                  <a:close/>
                  <a:moveTo>
                    <a:pt x="0" y="0"/>
                  </a:moveTo>
                  <a:lnTo>
                    <a:pt x="1780" y="2724"/>
                  </a:lnTo>
                  <a:cubicBezTo>
                    <a:pt x="17725" y="49375"/>
                    <a:pt x="-24629" y="121626"/>
                    <a:pt x="27192" y="114651"/>
                  </a:cubicBezTo>
                  <a:cubicBezTo>
                    <a:pt x="194617" y="5692"/>
                    <a:pt x="44466" y="150527"/>
                    <a:pt x="20549" y="226266"/>
                  </a:cubicBezTo>
                  <a:cubicBezTo>
                    <a:pt x="-11342" y="408306"/>
                    <a:pt x="73698" y="149198"/>
                    <a:pt x="121533" y="216964"/>
                  </a:cubicBezTo>
                  <a:cubicBezTo>
                    <a:pt x="190629" y="202349"/>
                    <a:pt x="298260" y="147869"/>
                    <a:pt x="189302" y="254170"/>
                  </a:cubicBezTo>
                  <a:cubicBezTo>
                    <a:pt x="340780" y="296690"/>
                    <a:pt x="158739" y="303335"/>
                    <a:pt x="105588" y="309977"/>
                  </a:cubicBezTo>
                  <a:cubicBezTo>
                    <a:pt x="207904" y="313965"/>
                    <a:pt x="245109" y="414951"/>
                    <a:pt x="113561" y="408306"/>
                  </a:cubicBezTo>
                  <a:cubicBezTo>
                    <a:pt x="-8684" y="295362"/>
                    <a:pt x="-23300" y="607620"/>
                    <a:pt x="81671" y="587689"/>
                  </a:cubicBezTo>
                  <a:cubicBezTo>
                    <a:pt x="172027" y="474744"/>
                    <a:pt x="241123" y="380402"/>
                    <a:pt x="383300" y="375087"/>
                  </a:cubicBezTo>
                  <a:cubicBezTo>
                    <a:pt x="306233" y="445510"/>
                    <a:pt x="481628" y="490689"/>
                    <a:pt x="350080" y="538524"/>
                  </a:cubicBezTo>
                  <a:cubicBezTo>
                    <a:pt x="529463" y="603634"/>
                    <a:pt x="267698" y="627551"/>
                    <a:pt x="283643" y="675387"/>
                  </a:cubicBezTo>
                  <a:cubicBezTo>
                    <a:pt x="413861" y="692660"/>
                    <a:pt x="352737" y="716578"/>
                    <a:pt x="275670" y="781688"/>
                  </a:cubicBezTo>
                  <a:cubicBezTo>
                    <a:pt x="291615" y="765743"/>
                    <a:pt x="500230" y="829523"/>
                    <a:pt x="574641" y="889316"/>
                  </a:cubicBezTo>
                  <a:cubicBezTo>
                    <a:pt x="537435" y="1002262"/>
                    <a:pt x="409875" y="893304"/>
                    <a:pt x="372670" y="973029"/>
                  </a:cubicBezTo>
                  <a:cubicBezTo>
                    <a:pt x="292944" y="850783"/>
                    <a:pt x="205247" y="1044782"/>
                    <a:pt x="154753" y="898619"/>
                  </a:cubicBezTo>
                  <a:cubicBezTo>
                    <a:pt x="160068" y="1008905"/>
                    <a:pt x="72371" y="933166"/>
                    <a:pt x="59083" y="873371"/>
                  </a:cubicBezTo>
                  <a:cubicBezTo>
                    <a:pt x="-28615" y="903934"/>
                    <a:pt x="174684" y="991631"/>
                    <a:pt x="214547" y="1012892"/>
                  </a:cubicBezTo>
                  <a:cubicBezTo>
                    <a:pt x="253081" y="1143111"/>
                    <a:pt x="464353" y="913234"/>
                    <a:pt x="538764" y="1072686"/>
                  </a:cubicBezTo>
                  <a:cubicBezTo>
                    <a:pt x="599886" y="1023522"/>
                    <a:pt x="904173" y="1095274"/>
                    <a:pt x="702202" y="1119193"/>
                  </a:cubicBezTo>
                  <a:cubicBezTo>
                    <a:pt x="715490" y="1173670"/>
                    <a:pt x="606531" y="1230808"/>
                    <a:pt x="522819" y="1169685"/>
                  </a:cubicBezTo>
                  <a:cubicBezTo>
                    <a:pt x="649051" y="1234794"/>
                    <a:pt x="517504" y="1253396"/>
                    <a:pt x="456381" y="1192274"/>
                  </a:cubicBezTo>
                  <a:cubicBezTo>
                    <a:pt x="457711" y="1307876"/>
                    <a:pt x="310217" y="1213534"/>
                    <a:pt x="247766" y="1218849"/>
                  </a:cubicBezTo>
                  <a:cubicBezTo>
                    <a:pt x="315532" y="1341095"/>
                    <a:pt x="509532" y="1370327"/>
                    <a:pt x="619819" y="1268014"/>
                  </a:cubicBezTo>
                  <a:cubicBezTo>
                    <a:pt x="627791" y="1365012"/>
                    <a:pt x="727447" y="1265356"/>
                    <a:pt x="773954" y="1310534"/>
                  </a:cubicBezTo>
                  <a:cubicBezTo>
                    <a:pt x="934734" y="1311862"/>
                    <a:pt x="769968" y="1345081"/>
                    <a:pt x="740736" y="1410189"/>
                  </a:cubicBezTo>
                  <a:cubicBezTo>
                    <a:pt x="623804" y="1331794"/>
                    <a:pt x="700872" y="1481943"/>
                    <a:pt x="598559" y="1485931"/>
                  </a:cubicBezTo>
                  <a:cubicBezTo>
                    <a:pt x="556039" y="1585586"/>
                    <a:pt x="451066" y="1463341"/>
                    <a:pt x="464353" y="1505860"/>
                  </a:cubicBezTo>
                  <a:cubicBezTo>
                    <a:pt x="362040" y="1481943"/>
                    <a:pt x="331477" y="1524463"/>
                    <a:pt x="209232" y="1485931"/>
                  </a:cubicBezTo>
                  <a:cubicBezTo>
                    <a:pt x="239794" y="1548382"/>
                    <a:pt x="517504" y="1666641"/>
                    <a:pt x="646394" y="1564326"/>
                  </a:cubicBezTo>
                  <a:cubicBezTo>
                    <a:pt x="598559" y="1722450"/>
                    <a:pt x="813818" y="1548382"/>
                    <a:pt x="860323" y="1645381"/>
                  </a:cubicBezTo>
                  <a:cubicBezTo>
                    <a:pt x="1072924" y="1667970"/>
                    <a:pt x="785913" y="1710490"/>
                    <a:pt x="824448" y="1811476"/>
                  </a:cubicBezTo>
                  <a:lnTo>
                    <a:pt x="789367" y="1820093"/>
                  </a:lnTo>
                  <a:lnTo>
                    <a:pt x="787818" y="1817505"/>
                  </a:lnTo>
                  <a:cubicBezTo>
                    <a:pt x="785290" y="1815275"/>
                    <a:pt x="781262" y="1812804"/>
                    <a:pt x="775283" y="1810147"/>
                  </a:cubicBezTo>
                  <a:cubicBezTo>
                    <a:pt x="771629" y="1813967"/>
                    <a:pt x="769636" y="1817165"/>
                    <a:pt x="768852" y="1819793"/>
                  </a:cubicBezTo>
                  <a:lnTo>
                    <a:pt x="769537" y="1824965"/>
                  </a:lnTo>
                  <a:lnTo>
                    <a:pt x="724977" y="1835912"/>
                  </a:lnTo>
                  <a:cubicBezTo>
                    <a:pt x="628621" y="1854411"/>
                    <a:pt x="538432" y="1856653"/>
                    <a:pt x="425819" y="1856653"/>
                  </a:cubicBezTo>
                  <a:cubicBezTo>
                    <a:pt x="363367" y="1900503"/>
                    <a:pt x="688913" y="2022749"/>
                    <a:pt x="758009" y="1895188"/>
                  </a:cubicBezTo>
                  <a:cubicBezTo>
                    <a:pt x="783256" y="1940365"/>
                    <a:pt x="873610" y="1903160"/>
                    <a:pt x="784584" y="1961626"/>
                  </a:cubicBezTo>
                  <a:cubicBezTo>
                    <a:pt x="855008" y="1974914"/>
                    <a:pt x="938720" y="1920434"/>
                    <a:pt x="1005159" y="1994844"/>
                  </a:cubicBezTo>
                  <a:cubicBezTo>
                    <a:pt x="1035720" y="2059953"/>
                    <a:pt x="847035" y="2162268"/>
                    <a:pt x="756681" y="2130377"/>
                  </a:cubicBezTo>
                  <a:cubicBezTo>
                    <a:pt x="885570" y="2200803"/>
                    <a:pt x="715490" y="2234020"/>
                    <a:pt x="642407" y="2208775"/>
                  </a:cubicBezTo>
                  <a:cubicBezTo>
                    <a:pt x="577299" y="2283185"/>
                    <a:pt x="857665" y="2277870"/>
                    <a:pt x="936062" y="2263254"/>
                  </a:cubicBezTo>
                  <a:cubicBezTo>
                    <a:pt x="1041035" y="2195487"/>
                    <a:pt x="1001172" y="2336336"/>
                    <a:pt x="924104" y="2320391"/>
                  </a:cubicBezTo>
                  <a:cubicBezTo>
                    <a:pt x="994529" y="2378856"/>
                    <a:pt x="901515" y="2400116"/>
                    <a:pt x="857665" y="2370883"/>
                  </a:cubicBezTo>
                  <a:cubicBezTo>
                    <a:pt x="922775" y="2489142"/>
                    <a:pt x="1079570" y="2396130"/>
                    <a:pt x="1180554" y="2382842"/>
                  </a:cubicBezTo>
                  <a:cubicBezTo>
                    <a:pt x="1175239" y="2570198"/>
                    <a:pt x="1015788" y="2594115"/>
                    <a:pt x="869625" y="2566210"/>
                  </a:cubicBezTo>
                  <a:cubicBezTo>
                    <a:pt x="876268" y="2696428"/>
                    <a:pt x="1152650" y="2598100"/>
                    <a:pt x="1253636" y="2657895"/>
                  </a:cubicBezTo>
                  <a:cubicBezTo>
                    <a:pt x="1452949" y="2584813"/>
                    <a:pt x="1294827" y="2741606"/>
                    <a:pt x="1199158" y="2749578"/>
                  </a:cubicBezTo>
                  <a:cubicBezTo>
                    <a:pt x="1308116" y="2770839"/>
                    <a:pt x="1211115" y="2794757"/>
                    <a:pt x="1159294" y="2786784"/>
                  </a:cubicBezTo>
                  <a:cubicBezTo>
                    <a:pt x="1250979" y="2882455"/>
                    <a:pt x="1038377" y="2764196"/>
                    <a:pt x="1007816" y="2834619"/>
                  </a:cubicBezTo>
                  <a:cubicBezTo>
                    <a:pt x="1128732" y="2902386"/>
                    <a:pt x="1301471" y="2918331"/>
                    <a:pt x="1446306" y="2922318"/>
                  </a:cubicBezTo>
                  <a:cubicBezTo>
                    <a:pt x="1559915" y="2908366"/>
                    <a:pt x="1533008" y="2917584"/>
                    <a:pt x="1478819" y="2941564"/>
                  </a:cubicBezTo>
                  <a:lnTo>
                    <a:pt x="1446714" y="2957097"/>
                  </a:lnTo>
                  <a:lnTo>
                    <a:pt x="0" y="29570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35636" y="1136215"/>
              <a:ext cx="1113712" cy="2991028"/>
            </a:xfrm>
            <a:custGeom>
              <a:avLst/>
              <a:gdLst>
                <a:gd name="connsiteX0" fmla="*/ 807386 w 1113712"/>
                <a:gd name="connsiteY0" fmla="*/ 1975864 h 2991028"/>
                <a:gd name="connsiteX1" fmla="*/ 807386 w 1113712"/>
                <a:gd name="connsiteY1" fmla="*/ 1975864 h 2991028"/>
                <a:gd name="connsiteX2" fmla="*/ 970824 w 1113712"/>
                <a:gd name="connsiteY2" fmla="*/ 1251690 h 2991028"/>
                <a:gd name="connsiteX3" fmla="*/ 970824 w 1113712"/>
                <a:gd name="connsiteY3" fmla="*/ 1251690 h 2991028"/>
                <a:gd name="connsiteX4" fmla="*/ 701085 w 1113712"/>
                <a:gd name="connsiteY4" fmla="*/ 1251690 h 2991028"/>
                <a:gd name="connsiteX5" fmla="*/ 835291 w 1113712"/>
                <a:gd name="connsiteY5" fmla="*/ 1310157 h 2991028"/>
                <a:gd name="connsiteX6" fmla="*/ 701085 w 1113712"/>
                <a:gd name="connsiteY6" fmla="*/ 1251690 h 2991028"/>
                <a:gd name="connsiteX7" fmla="*/ 1035932 w 1113712"/>
                <a:gd name="connsiteY7" fmla="*/ 1229102 h 2991028"/>
                <a:gd name="connsiteX8" fmla="*/ 1035932 w 1113712"/>
                <a:gd name="connsiteY8" fmla="*/ 1229102 h 2991028"/>
                <a:gd name="connsiteX9" fmla="*/ 1091741 w 1113712"/>
                <a:gd name="connsiteY9" fmla="*/ 1199868 h 2991028"/>
                <a:gd name="connsiteX10" fmla="*/ 1091741 w 1113712"/>
                <a:gd name="connsiteY10" fmla="*/ 1199868 h 2991028"/>
                <a:gd name="connsiteX11" fmla="*/ 954879 w 1113712"/>
                <a:gd name="connsiteY11" fmla="*/ 554092 h 2991028"/>
                <a:gd name="connsiteX12" fmla="*/ 973481 w 1113712"/>
                <a:gd name="connsiteY12" fmla="*/ 597942 h 2991028"/>
                <a:gd name="connsiteX13" fmla="*/ 954879 w 1113712"/>
                <a:gd name="connsiteY13" fmla="*/ 554092 h 2991028"/>
                <a:gd name="connsiteX14" fmla="*/ 986769 w 1113712"/>
                <a:gd name="connsiteY14" fmla="*/ 390655 h 2991028"/>
                <a:gd name="connsiteX15" fmla="*/ 1017330 w 1113712"/>
                <a:gd name="connsiteY15" fmla="*/ 446464 h 2991028"/>
                <a:gd name="connsiteX16" fmla="*/ 986769 w 1113712"/>
                <a:gd name="connsiteY16" fmla="*/ 390655 h 2991028"/>
                <a:gd name="connsiteX17" fmla="*/ 1074467 w 1113712"/>
                <a:gd name="connsiteY17" fmla="*/ 0 h 2991028"/>
                <a:gd name="connsiteX18" fmla="*/ 1101955 w 1113712"/>
                <a:gd name="connsiteY18" fmla="*/ 13529 h 2991028"/>
                <a:gd name="connsiteX19" fmla="*/ 1113712 w 1113712"/>
                <a:gd name="connsiteY19" fmla="*/ 31513 h 2991028"/>
                <a:gd name="connsiteX20" fmla="*/ 1113712 w 1113712"/>
                <a:gd name="connsiteY20" fmla="*/ 2991028 h 2991028"/>
                <a:gd name="connsiteX21" fmla="*/ 380617 w 1113712"/>
                <a:gd name="connsiteY21" fmla="*/ 2991028 h 2991028"/>
                <a:gd name="connsiteX22" fmla="*/ 384865 w 1113712"/>
                <a:gd name="connsiteY22" fmla="*/ 2982557 h 2991028"/>
                <a:gd name="connsiteX23" fmla="*/ 370960 w 1113712"/>
                <a:gd name="connsiteY23" fmla="*/ 2976437 h 2991028"/>
                <a:gd name="connsiteX24" fmla="*/ 337023 w 1113712"/>
                <a:gd name="connsiteY24" fmla="*/ 2991028 h 2991028"/>
                <a:gd name="connsiteX25" fmla="*/ 336998 w 1113712"/>
                <a:gd name="connsiteY25" fmla="*/ 2991028 h 2991028"/>
                <a:gd name="connsiteX26" fmla="*/ 312923 w 1113712"/>
                <a:gd name="connsiteY26" fmla="*/ 2971636 h 2991028"/>
                <a:gd name="connsiteX27" fmla="*/ 116432 w 1113712"/>
                <a:gd name="connsiteY27" fmla="*/ 2908653 h 2991028"/>
                <a:gd name="connsiteX28" fmla="*/ 80556 w 1113712"/>
                <a:gd name="connsiteY28" fmla="*/ 2848859 h 2991028"/>
                <a:gd name="connsiteX29" fmla="*/ 135035 w 1113712"/>
                <a:gd name="connsiteY29" fmla="*/ 2814311 h 2991028"/>
                <a:gd name="connsiteX30" fmla="*/ 590799 w 1113712"/>
                <a:gd name="connsiteY30" fmla="*/ 2786407 h 2991028"/>
                <a:gd name="connsiteX31" fmla="*/ 523032 w 1113712"/>
                <a:gd name="connsiteY31" fmla="*/ 2714654 h 2991028"/>
                <a:gd name="connsiteX32" fmla="*/ 410089 w 1113712"/>
                <a:gd name="connsiteY32" fmla="*/ 2664161 h 2991028"/>
                <a:gd name="connsiteX33" fmla="*/ 218747 w 1113712"/>
                <a:gd name="connsiteY33" fmla="*/ 2660175 h 2991028"/>
                <a:gd name="connsiteX34" fmla="*/ 49994 w 1113712"/>
                <a:gd name="connsiteY34" fmla="*/ 2588422 h 2991028"/>
                <a:gd name="connsiteX35" fmla="*/ 53981 w 1113712"/>
                <a:gd name="connsiteY35" fmla="*/ 2494079 h 2991028"/>
                <a:gd name="connsiteX36" fmla="*/ 593457 w 1113712"/>
                <a:gd name="connsiteY36" fmla="*/ 2444916 h 2991028"/>
                <a:gd name="connsiteX37" fmla="*/ 775496 w 1113712"/>
                <a:gd name="connsiteY37" fmla="*/ 2309383 h 2991028"/>
                <a:gd name="connsiteX38" fmla="*/ 625346 w 1113712"/>
                <a:gd name="connsiteY38" fmla="*/ 2314698 h 2991028"/>
                <a:gd name="connsiteX39" fmla="*/ 519047 w 1113712"/>
                <a:gd name="connsiteY39" fmla="*/ 2345259 h 2991028"/>
                <a:gd name="connsiteX40" fmla="*/ 149652 w 1113712"/>
                <a:gd name="connsiteY40" fmla="*/ 2205739 h 2991028"/>
                <a:gd name="connsiteX41" fmla="*/ 612059 w 1113712"/>
                <a:gd name="connsiteY41" fmla="*/ 2064891 h 2991028"/>
                <a:gd name="connsiteX42" fmla="*/ 639963 w 1113712"/>
                <a:gd name="connsiteY42" fmla="*/ 1961248 h 2991028"/>
                <a:gd name="connsiteX43" fmla="*/ 261267 w 1113712"/>
                <a:gd name="connsiteY43" fmla="*/ 1894811 h 2991028"/>
                <a:gd name="connsiteX44" fmla="*/ 491142 w 1113712"/>
                <a:gd name="connsiteY44" fmla="*/ 1817742 h 2991028"/>
                <a:gd name="connsiteX45" fmla="*/ 321060 w 1113712"/>
                <a:gd name="connsiteY45" fmla="*/ 1670249 h 2991028"/>
                <a:gd name="connsiteX46" fmla="*/ 768853 w 1113712"/>
                <a:gd name="connsiteY46" fmla="*/ 1602483 h 2991028"/>
                <a:gd name="connsiteX47" fmla="*/ 513731 w 1113712"/>
                <a:gd name="connsiteY47" fmla="*/ 1478908 h 2991028"/>
                <a:gd name="connsiteX48" fmla="*/ 322390 w 1113712"/>
                <a:gd name="connsiteY48" fmla="*/ 1347361 h 2991028"/>
                <a:gd name="connsiteX49" fmla="*/ 451278 w 1113712"/>
                <a:gd name="connsiteY49" fmla="*/ 1327429 h 2991028"/>
                <a:gd name="connsiteX50" fmla="*/ 544292 w 1113712"/>
                <a:gd name="connsiteY50" fmla="*/ 1263649 h 2991028"/>
                <a:gd name="connsiteX51" fmla="*/ 491142 w 1113712"/>
                <a:gd name="connsiteY51" fmla="*/ 1170636 h 2991028"/>
                <a:gd name="connsiteX52" fmla="*/ 487156 w 1113712"/>
                <a:gd name="connsiteY52" fmla="*/ 1089582 h 2991028"/>
                <a:gd name="connsiteX53" fmla="*/ 691785 w 1113712"/>
                <a:gd name="connsiteY53" fmla="*/ 1048390 h 2991028"/>
                <a:gd name="connsiteX54" fmla="*/ 1071810 w 1113712"/>
                <a:gd name="connsiteY54" fmla="*/ 951392 h 2991028"/>
                <a:gd name="connsiteX55" fmla="*/ 747592 w 1113712"/>
                <a:gd name="connsiteY55" fmla="*/ 1005870 h 2991028"/>
                <a:gd name="connsiteX56" fmla="*/ 628004 w 1113712"/>
                <a:gd name="connsiteY56" fmla="*/ 950062 h 2991028"/>
                <a:gd name="connsiteX57" fmla="*/ 584155 w 1113712"/>
                <a:gd name="connsiteY57" fmla="*/ 895583 h 2991028"/>
                <a:gd name="connsiteX58" fmla="*/ 491142 w 1113712"/>
                <a:gd name="connsiteY58" fmla="*/ 829146 h 2991028"/>
                <a:gd name="connsiteX59" fmla="*/ 771511 w 1113712"/>
                <a:gd name="connsiteY59" fmla="*/ 853063 h 2991028"/>
                <a:gd name="connsiteX60" fmla="*/ 1071810 w 1113712"/>
                <a:gd name="connsiteY60" fmla="*/ 795926 h 2991028"/>
                <a:gd name="connsiteX61" fmla="*/ 905714 w 1113712"/>
                <a:gd name="connsiteY61" fmla="*/ 790611 h 2991028"/>
                <a:gd name="connsiteX62" fmla="*/ 747592 w 1113712"/>
                <a:gd name="connsiteY62" fmla="*/ 742776 h 2991028"/>
                <a:gd name="connsiteX63" fmla="*/ 731647 w 1113712"/>
                <a:gd name="connsiteY63" fmla="*/ 619202 h 2991028"/>
                <a:gd name="connsiteX64" fmla="*/ 705072 w 1113712"/>
                <a:gd name="connsiteY64" fmla="*/ 522202 h 2991028"/>
                <a:gd name="connsiteX65" fmla="*/ 880468 w 1113712"/>
                <a:gd name="connsiteY65" fmla="*/ 447791 h 2991028"/>
                <a:gd name="connsiteX66" fmla="*/ 891098 w 1113712"/>
                <a:gd name="connsiteY66" fmla="*/ 410586 h 2991028"/>
                <a:gd name="connsiteX67" fmla="*/ 913686 w 1113712"/>
                <a:gd name="connsiteY67" fmla="*/ 260437 h 2991028"/>
                <a:gd name="connsiteX68" fmla="*/ 1018659 w 1113712"/>
                <a:gd name="connsiteY68" fmla="*/ 322888 h 2991028"/>
                <a:gd name="connsiteX69" fmla="*/ 982783 w 1113712"/>
                <a:gd name="connsiteY69" fmla="*/ 136862 h 2991028"/>
                <a:gd name="connsiteX70" fmla="*/ 1074467 w 1113712"/>
                <a:gd name="connsiteY70" fmla="*/ 0 h 299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113712" h="2991028">
                  <a:moveTo>
                    <a:pt x="807386" y="1975864"/>
                  </a:moveTo>
                  <a:cubicBezTo>
                    <a:pt x="657238" y="2001111"/>
                    <a:pt x="706400" y="2051604"/>
                    <a:pt x="807386" y="1975864"/>
                  </a:cubicBezTo>
                  <a:close/>
                  <a:moveTo>
                    <a:pt x="970824" y="1251690"/>
                  </a:moveTo>
                  <a:cubicBezTo>
                    <a:pt x="922989" y="1274279"/>
                    <a:pt x="1014672" y="1270294"/>
                    <a:pt x="970824" y="1251690"/>
                  </a:cubicBezTo>
                  <a:close/>
                  <a:moveTo>
                    <a:pt x="701085" y="1251690"/>
                  </a:moveTo>
                  <a:cubicBezTo>
                    <a:pt x="663880" y="1338060"/>
                    <a:pt x="790113" y="1319456"/>
                    <a:pt x="835291" y="1310157"/>
                  </a:cubicBezTo>
                  <a:cubicBezTo>
                    <a:pt x="1034605" y="1241060"/>
                    <a:pt x="752907" y="1312814"/>
                    <a:pt x="701085" y="1251690"/>
                  </a:cubicBezTo>
                  <a:close/>
                  <a:moveTo>
                    <a:pt x="1035932" y="1229102"/>
                  </a:moveTo>
                  <a:cubicBezTo>
                    <a:pt x="988097" y="1251690"/>
                    <a:pt x="1079782" y="1247704"/>
                    <a:pt x="1035932" y="1229102"/>
                  </a:cubicBezTo>
                  <a:close/>
                  <a:moveTo>
                    <a:pt x="1091741" y="1199868"/>
                  </a:moveTo>
                  <a:cubicBezTo>
                    <a:pt x="1033275" y="1219801"/>
                    <a:pt x="1130274" y="1225116"/>
                    <a:pt x="1091741" y="1199868"/>
                  </a:cubicBezTo>
                  <a:close/>
                  <a:moveTo>
                    <a:pt x="954879" y="554092"/>
                  </a:moveTo>
                  <a:cubicBezTo>
                    <a:pt x="925646" y="556749"/>
                    <a:pt x="974810" y="599269"/>
                    <a:pt x="973481" y="597942"/>
                  </a:cubicBezTo>
                  <a:cubicBezTo>
                    <a:pt x="1071810" y="693613"/>
                    <a:pt x="1050550" y="556749"/>
                    <a:pt x="954879" y="554092"/>
                  </a:cubicBezTo>
                  <a:close/>
                  <a:moveTo>
                    <a:pt x="986769" y="390655"/>
                  </a:moveTo>
                  <a:cubicBezTo>
                    <a:pt x="977467" y="415901"/>
                    <a:pt x="1012015" y="427861"/>
                    <a:pt x="1017330" y="446464"/>
                  </a:cubicBezTo>
                  <a:cubicBezTo>
                    <a:pt x="1057192" y="589969"/>
                    <a:pt x="1077125" y="399956"/>
                    <a:pt x="986769" y="390655"/>
                  </a:cubicBezTo>
                  <a:close/>
                  <a:moveTo>
                    <a:pt x="1074467" y="0"/>
                  </a:moveTo>
                  <a:cubicBezTo>
                    <a:pt x="1086426" y="2990"/>
                    <a:pt x="1095354" y="7661"/>
                    <a:pt x="1101955" y="13529"/>
                  </a:cubicBezTo>
                  <a:lnTo>
                    <a:pt x="1113712" y="31513"/>
                  </a:lnTo>
                  <a:lnTo>
                    <a:pt x="1113712" y="2991028"/>
                  </a:lnTo>
                  <a:lnTo>
                    <a:pt x="380617" y="2991028"/>
                  </a:lnTo>
                  <a:lnTo>
                    <a:pt x="384865" y="2982557"/>
                  </a:lnTo>
                  <a:cubicBezTo>
                    <a:pt x="387715" y="2975254"/>
                    <a:pt x="386090" y="2971491"/>
                    <a:pt x="370960" y="2976437"/>
                  </a:cubicBezTo>
                  <a:lnTo>
                    <a:pt x="337023" y="2991028"/>
                  </a:lnTo>
                  <a:lnTo>
                    <a:pt x="336998" y="2991028"/>
                  </a:lnTo>
                  <a:lnTo>
                    <a:pt x="312923" y="2971636"/>
                  </a:lnTo>
                  <a:cubicBezTo>
                    <a:pt x="249122" y="2938010"/>
                    <a:pt x="138524" y="2977250"/>
                    <a:pt x="116432" y="2908653"/>
                  </a:cubicBezTo>
                  <a:cubicBezTo>
                    <a:pt x="-47004" y="2875434"/>
                    <a:pt x="214761" y="2864804"/>
                    <a:pt x="80556" y="2848859"/>
                  </a:cubicBezTo>
                  <a:cubicBezTo>
                    <a:pt x="-85539" y="2806338"/>
                    <a:pt x="42022" y="2782421"/>
                    <a:pt x="135035" y="2814311"/>
                  </a:cubicBezTo>
                  <a:cubicBezTo>
                    <a:pt x="278540" y="2810325"/>
                    <a:pt x="432676" y="2826269"/>
                    <a:pt x="590799" y="2786407"/>
                  </a:cubicBezTo>
                  <a:cubicBezTo>
                    <a:pt x="739620" y="2754516"/>
                    <a:pt x="609402" y="2701366"/>
                    <a:pt x="523032" y="2714654"/>
                  </a:cubicBezTo>
                  <a:cubicBezTo>
                    <a:pt x="507087" y="2633600"/>
                    <a:pt x="404774" y="2755846"/>
                    <a:pt x="410089" y="2664161"/>
                  </a:cubicBezTo>
                  <a:cubicBezTo>
                    <a:pt x="343650" y="2681435"/>
                    <a:pt x="303788" y="2645558"/>
                    <a:pt x="218747" y="2660175"/>
                  </a:cubicBezTo>
                  <a:cubicBezTo>
                    <a:pt x="254623" y="2584435"/>
                    <a:pt x="-4485" y="2654860"/>
                    <a:pt x="49994" y="2588422"/>
                  </a:cubicBezTo>
                  <a:cubicBezTo>
                    <a:pt x="174897" y="2529957"/>
                    <a:pt x="-49662" y="2540587"/>
                    <a:pt x="53981" y="2494079"/>
                  </a:cubicBezTo>
                  <a:cubicBezTo>
                    <a:pt x="230706" y="2455546"/>
                    <a:pt x="419389" y="2494079"/>
                    <a:pt x="593457" y="2444916"/>
                  </a:cubicBezTo>
                  <a:cubicBezTo>
                    <a:pt x="382184" y="2365191"/>
                    <a:pt x="713045" y="2375821"/>
                    <a:pt x="775496" y="2309383"/>
                  </a:cubicBezTo>
                  <a:cubicBezTo>
                    <a:pt x="717031" y="2240288"/>
                    <a:pt x="677167" y="2342601"/>
                    <a:pt x="625346" y="2314698"/>
                  </a:cubicBezTo>
                  <a:cubicBezTo>
                    <a:pt x="562894" y="2297424"/>
                    <a:pt x="590799" y="2318684"/>
                    <a:pt x="519047" y="2345259"/>
                  </a:cubicBezTo>
                  <a:cubicBezTo>
                    <a:pt x="380855" y="2323999"/>
                    <a:pt x="259938" y="2312040"/>
                    <a:pt x="149652" y="2205739"/>
                  </a:cubicBezTo>
                  <a:cubicBezTo>
                    <a:pt x="225391" y="2135315"/>
                    <a:pt x="479183" y="2126015"/>
                    <a:pt x="612059" y="2064891"/>
                  </a:cubicBezTo>
                  <a:cubicBezTo>
                    <a:pt x="558909" y="1983836"/>
                    <a:pt x="685140" y="1994466"/>
                    <a:pt x="639963" y="1961248"/>
                  </a:cubicBezTo>
                  <a:cubicBezTo>
                    <a:pt x="505758" y="2070206"/>
                    <a:pt x="390156" y="1971878"/>
                    <a:pt x="261267" y="1894811"/>
                  </a:cubicBezTo>
                  <a:cubicBezTo>
                    <a:pt x="230706" y="1811098"/>
                    <a:pt x="701085" y="1910756"/>
                    <a:pt x="491142" y="1817742"/>
                  </a:cubicBezTo>
                  <a:cubicBezTo>
                    <a:pt x="472540" y="1809770"/>
                    <a:pt x="261267" y="1716756"/>
                    <a:pt x="321060" y="1670249"/>
                  </a:cubicBezTo>
                  <a:cubicBezTo>
                    <a:pt x="465896" y="1611784"/>
                    <a:pt x="638634" y="1711441"/>
                    <a:pt x="768853" y="1602483"/>
                  </a:cubicBezTo>
                  <a:cubicBezTo>
                    <a:pt x="718360" y="1648989"/>
                    <a:pt x="614717" y="1476251"/>
                    <a:pt x="513731" y="1478908"/>
                  </a:cubicBezTo>
                  <a:cubicBezTo>
                    <a:pt x="461910" y="1465621"/>
                    <a:pt x="234692" y="1368621"/>
                    <a:pt x="322390" y="1347361"/>
                  </a:cubicBezTo>
                  <a:cubicBezTo>
                    <a:pt x="419389" y="1395197"/>
                    <a:pt x="380855" y="1288897"/>
                    <a:pt x="451278" y="1327429"/>
                  </a:cubicBezTo>
                  <a:cubicBezTo>
                    <a:pt x="590799" y="1416457"/>
                    <a:pt x="459252" y="1262320"/>
                    <a:pt x="544292" y="1263649"/>
                  </a:cubicBezTo>
                  <a:cubicBezTo>
                    <a:pt x="739620" y="1294212"/>
                    <a:pt x="585484" y="1197211"/>
                    <a:pt x="491142" y="1170636"/>
                  </a:cubicBezTo>
                  <a:cubicBezTo>
                    <a:pt x="499115" y="1157348"/>
                    <a:pt x="403444" y="1090911"/>
                    <a:pt x="487156" y="1089582"/>
                  </a:cubicBezTo>
                  <a:cubicBezTo>
                    <a:pt x="546949" y="1021815"/>
                    <a:pt x="775496" y="1136088"/>
                    <a:pt x="691785" y="1048390"/>
                  </a:cubicBezTo>
                  <a:cubicBezTo>
                    <a:pt x="816688" y="1085595"/>
                    <a:pt x="984111" y="1084267"/>
                    <a:pt x="1071810" y="951392"/>
                  </a:cubicBezTo>
                  <a:cubicBezTo>
                    <a:pt x="1058522" y="910199"/>
                    <a:pt x="814031" y="1085595"/>
                    <a:pt x="747592" y="1005870"/>
                  </a:cubicBezTo>
                  <a:cubicBezTo>
                    <a:pt x="915016" y="857049"/>
                    <a:pt x="654580" y="1077622"/>
                    <a:pt x="628004" y="950062"/>
                  </a:cubicBezTo>
                  <a:cubicBezTo>
                    <a:pt x="784798" y="847748"/>
                    <a:pt x="430019" y="1019158"/>
                    <a:pt x="584155" y="895583"/>
                  </a:cubicBezTo>
                  <a:cubicBezTo>
                    <a:pt x="536319" y="904884"/>
                    <a:pt x="303788" y="843761"/>
                    <a:pt x="491142" y="829146"/>
                  </a:cubicBezTo>
                  <a:cubicBezTo>
                    <a:pt x="553594" y="722845"/>
                    <a:pt x="685140" y="857049"/>
                    <a:pt x="771511" y="853063"/>
                  </a:cubicBezTo>
                  <a:cubicBezTo>
                    <a:pt x="699757" y="736132"/>
                    <a:pt x="1114329" y="984610"/>
                    <a:pt x="1071810" y="795926"/>
                  </a:cubicBezTo>
                  <a:cubicBezTo>
                    <a:pt x="988097" y="850406"/>
                    <a:pt x="992084" y="782638"/>
                    <a:pt x="905714" y="790611"/>
                  </a:cubicBezTo>
                  <a:cubicBezTo>
                    <a:pt x="950891" y="712215"/>
                    <a:pt x="812701" y="765365"/>
                    <a:pt x="747592" y="742776"/>
                  </a:cubicBezTo>
                  <a:cubicBezTo>
                    <a:pt x="609402" y="694940"/>
                    <a:pt x="913686" y="682983"/>
                    <a:pt x="731647" y="619202"/>
                  </a:cubicBezTo>
                  <a:cubicBezTo>
                    <a:pt x="618703" y="563394"/>
                    <a:pt x="835291" y="578009"/>
                    <a:pt x="705072" y="522202"/>
                  </a:cubicBezTo>
                  <a:cubicBezTo>
                    <a:pt x="707730" y="475696"/>
                    <a:pt x="1014672" y="631160"/>
                    <a:pt x="880468" y="447791"/>
                  </a:cubicBezTo>
                  <a:cubicBezTo>
                    <a:pt x="964180" y="487655"/>
                    <a:pt x="1000056" y="410586"/>
                    <a:pt x="891098" y="410586"/>
                  </a:cubicBezTo>
                  <a:cubicBezTo>
                    <a:pt x="948234" y="387997"/>
                    <a:pt x="772838" y="205957"/>
                    <a:pt x="913686" y="260437"/>
                  </a:cubicBezTo>
                  <a:cubicBezTo>
                    <a:pt x="954879" y="233862"/>
                    <a:pt x="1004042" y="229874"/>
                    <a:pt x="1018659" y="322888"/>
                  </a:cubicBezTo>
                  <a:cubicBezTo>
                    <a:pt x="1135589" y="429189"/>
                    <a:pt x="965509" y="136862"/>
                    <a:pt x="982783" y="136862"/>
                  </a:cubicBezTo>
                  <a:cubicBezTo>
                    <a:pt x="1107686" y="269738"/>
                    <a:pt x="1059850" y="77069"/>
                    <a:pt x="107446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grpSp>
        <p:nvGrpSpPr>
          <p:cNvPr id="7" name="Group 6"/>
          <p:cNvGrpSpPr/>
          <p:nvPr userDrawn="1"/>
        </p:nvGrpSpPr>
        <p:grpSpPr>
          <a:xfrm>
            <a:off x="539824" y="4294607"/>
            <a:ext cx="730304" cy="842103"/>
            <a:chOff x="276796" y="1136215"/>
            <a:chExt cx="2593938" cy="2991029"/>
          </a:xfrm>
        </p:grpSpPr>
        <p:sp>
          <p:nvSpPr>
            <p:cNvPr id="8" name="Freeform: Shape 7"/>
            <p:cNvSpPr/>
            <p:nvPr/>
          </p:nvSpPr>
          <p:spPr>
            <a:xfrm>
              <a:off x="1345231" y="1170148"/>
              <a:ext cx="1525503" cy="2957096"/>
            </a:xfrm>
            <a:custGeom>
              <a:avLst/>
              <a:gdLst>
                <a:gd name="connsiteX0" fmla="*/ 1104814 w 1525504"/>
                <a:gd name="connsiteY0" fmla="*/ 2757552 h 2957097"/>
                <a:gd name="connsiteX1" fmla="*/ 1104814 w 1525504"/>
                <a:gd name="connsiteY1" fmla="*/ 2757552 h 2957097"/>
                <a:gd name="connsiteX2" fmla="*/ 1100829 w 1525504"/>
                <a:gd name="connsiteY2" fmla="*/ 2479842 h 2957097"/>
                <a:gd name="connsiteX3" fmla="*/ 1100829 w 1525504"/>
                <a:gd name="connsiteY3" fmla="*/ 2479842 h 2957097"/>
                <a:gd name="connsiteX4" fmla="*/ 811160 w 1525504"/>
                <a:gd name="connsiteY4" fmla="*/ 2420047 h 2957097"/>
                <a:gd name="connsiteX5" fmla="*/ 811160 w 1525504"/>
                <a:gd name="connsiteY5" fmla="*/ 2420047 h 2957097"/>
                <a:gd name="connsiteX6" fmla="*/ 789367 w 1525504"/>
                <a:gd name="connsiteY6" fmla="*/ 1820093 h 2957097"/>
                <a:gd name="connsiteX7" fmla="*/ 791353 w 1525504"/>
                <a:gd name="connsiteY7" fmla="*/ 1823414 h 2957097"/>
                <a:gd name="connsiteX8" fmla="*/ 769677 w 1525504"/>
                <a:gd name="connsiteY8" fmla="*/ 1826029 h 2957097"/>
                <a:gd name="connsiteX9" fmla="*/ 769537 w 1525504"/>
                <a:gd name="connsiteY9" fmla="*/ 1824965 h 2957097"/>
                <a:gd name="connsiteX10" fmla="*/ 83001 w 1525504"/>
                <a:gd name="connsiteY10" fmla="*/ 1192274 h 2957097"/>
                <a:gd name="connsiteX11" fmla="*/ 83001 w 1525504"/>
                <a:gd name="connsiteY11" fmla="*/ 1192274 h 2957097"/>
                <a:gd name="connsiteX12" fmla="*/ 77686 w 1525504"/>
                <a:gd name="connsiteY12" fmla="*/ 1019535 h 2957097"/>
                <a:gd name="connsiteX13" fmla="*/ 71041 w 1525504"/>
                <a:gd name="connsiteY13" fmla="*/ 1047440 h 2957097"/>
                <a:gd name="connsiteX14" fmla="*/ 77686 w 1525504"/>
                <a:gd name="connsiteY14" fmla="*/ 1019535 h 2957097"/>
                <a:gd name="connsiteX15" fmla="*/ 381971 w 1525504"/>
                <a:gd name="connsiteY15" fmla="*/ 841481 h 2957097"/>
                <a:gd name="connsiteX16" fmla="*/ 381971 w 1525504"/>
                <a:gd name="connsiteY16" fmla="*/ 841481 h 2957097"/>
                <a:gd name="connsiteX17" fmla="*/ 213512 w 1525504"/>
                <a:gd name="connsiteY17" fmla="*/ 797184 h 2957097"/>
                <a:gd name="connsiteX18" fmla="*/ 186644 w 1525504"/>
                <a:gd name="connsiteY18" fmla="*/ 800290 h 2957097"/>
                <a:gd name="connsiteX19" fmla="*/ 213512 w 1525504"/>
                <a:gd name="connsiteY19" fmla="*/ 797184 h 2957097"/>
                <a:gd name="connsiteX20" fmla="*/ 44466 w 1525504"/>
                <a:gd name="connsiteY20" fmla="*/ 773716 h 2957097"/>
                <a:gd name="connsiteX21" fmla="*/ 72371 w 1525504"/>
                <a:gd name="connsiteY21" fmla="*/ 794975 h 2957097"/>
                <a:gd name="connsiteX22" fmla="*/ 44466 w 1525504"/>
                <a:gd name="connsiteY22" fmla="*/ 773716 h 2957097"/>
                <a:gd name="connsiteX23" fmla="*/ 194617 w 1525504"/>
                <a:gd name="connsiteY23" fmla="*/ 614264 h 2957097"/>
                <a:gd name="connsiteX24" fmla="*/ 124191 w 1525504"/>
                <a:gd name="connsiteY24" fmla="*/ 671400 h 2957097"/>
                <a:gd name="connsiteX25" fmla="*/ 194617 w 1525504"/>
                <a:gd name="connsiteY25" fmla="*/ 614264 h 2957097"/>
                <a:gd name="connsiteX26" fmla="*/ 0 w 1525504"/>
                <a:gd name="connsiteY26" fmla="*/ 0 h 2957097"/>
                <a:gd name="connsiteX27" fmla="*/ 1780 w 1525504"/>
                <a:gd name="connsiteY27" fmla="*/ 2724 h 2957097"/>
                <a:gd name="connsiteX28" fmla="*/ 27192 w 1525504"/>
                <a:gd name="connsiteY28" fmla="*/ 114651 h 2957097"/>
                <a:gd name="connsiteX29" fmla="*/ 20549 w 1525504"/>
                <a:gd name="connsiteY29" fmla="*/ 226266 h 2957097"/>
                <a:gd name="connsiteX30" fmla="*/ 121533 w 1525504"/>
                <a:gd name="connsiteY30" fmla="*/ 216964 h 2957097"/>
                <a:gd name="connsiteX31" fmla="*/ 189302 w 1525504"/>
                <a:gd name="connsiteY31" fmla="*/ 254170 h 2957097"/>
                <a:gd name="connsiteX32" fmla="*/ 105588 w 1525504"/>
                <a:gd name="connsiteY32" fmla="*/ 309977 h 2957097"/>
                <a:gd name="connsiteX33" fmla="*/ 113561 w 1525504"/>
                <a:gd name="connsiteY33" fmla="*/ 408306 h 2957097"/>
                <a:gd name="connsiteX34" fmla="*/ 81671 w 1525504"/>
                <a:gd name="connsiteY34" fmla="*/ 587689 h 2957097"/>
                <a:gd name="connsiteX35" fmla="*/ 383300 w 1525504"/>
                <a:gd name="connsiteY35" fmla="*/ 375087 h 2957097"/>
                <a:gd name="connsiteX36" fmla="*/ 350080 w 1525504"/>
                <a:gd name="connsiteY36" fmla="*/ 538524 h 2957097"/>
                <a:gd name="connsiteX37" fmla="*/ 283643 w 1525504"/>
                <a:gd name="connsiteY37" fmla="*/ 675387 h 2957097"/>
                <a:gd name="connsiteX38" fmla="*/ 275670 w 1525504"/>
                <a:gd name="connsiteY38" fmla="*/ 781688 h 2957097"/>
                <a:gd name="connsiteX39" fmla="*/ 574641 w 1525504"/>
                <a:gd name="connsiteY39" fmla="*/ 889316 h 2957097"/>
                <a:gd name="connsiteX40" fmla="*/ 372670 w 1525504"/>
                <a:gd name="connsiteY40" fmla="*/ 973029 h 2957097"/>
                <a:gd name="connsiteX41" fmla="*/ 154753 w 1525504"/>
                <a:gd name="connsiteY41" fmla="*/ 898619 h 2957097"/>
                <a:gd name="connsiteX42" fmla="*/ 59083 w 1525504"/>
                <a:gd name="connsiteY42" fmla="*/ 873371 h 2957097"/>
                <a:gd name="connsiteX43" fmla="*/ 214547 w 1525504"/>
                <a:gd name="connsiteY43" fmla="*/ 1012892 h 2957097"/>
                <a:gd name="connsiteX44" fmla="*/ 538764 w 1525504"/>
                <a:gd name="connsiteY44" fmla="*/ 1072686 h 2957097"/>
                <a:gd name="connsiteX45" fmla="*/ 702202 w 1525504"/>
                <a:gd name="connsiteY45" fmla="*/ 1119193 h 2957097"/>
                <a:gd name="connsiteX46" fmla="*/ 522819 w 1525504"/>
                <a:gd name="connsiteY46" fmla="*/ 1169685 h 2957097"/>
                <a:gd name="connsiteX47" fmla="*/ 456381 w 1525504"/>
                <a:gd name="connsiteY47" fmla="*/ 1192274 h 2957097"/>
                <a:gd name="connsiteX48" fmla="*/ 247766 w 1525504"/>
                <a:gd name="connsiteY48" fmla="*/ 1218849 h 2957097"/>
                <a:gd name="connsiteX49" fmla="*/ 619819 w 1525504"/>
                <a:gd name="connsiteY49" fmla="*/ 1268014 h 2957097"/>
                <a:gd name="connsiteX50" fmla="*/ 773954 w 1525504"/>
                <a:gd name="connsiteY50" fmla="*/ 1310534 h 2957097"/>
                <a:gd name="connsiteX51" fmla="*/ 740736 w 1525504"/>
                <a:gd name="connsiteY51" fmla="*/ 1410189 h 2957097"/>
                <a:gd name="connsiteX52" fmla="*/ 598559 w 1525504"/>
                <a:gd name="connsiteY52" fmla="*/ 1485931 h 2957097"/>
                <a:gd name="connsiteX53" fmla="*/ 464353 w 1525504"/>
                <a:gd name="connsiteY53" fmla="*/ 1505860 h 2957097"/>
                <a:gd name="connsiteX54" fmla="*/ 209232 w 1525504"/>
                <a:gd name="connsiteY54" fmla="*/ 1485931 h 2957097"/>
                <a:gd name="connsiteX55" fmla="*/ 646394 w 1525504"/>
                <a:gd name="connsiteY55" fmla="*/ 1564326 h 2957097"/>
                <a:gd name="connsiteX56" fmla="*/ 860323 w 1525504"/>
                <a:gd name="connsiteY56" fmla="*/ 1645381 h 2957097"/>
                <a:gd name="connsiteX57" fmla="*/ 824448 w 1525504"/>
                <a:gd name="connsiteY57" fmla="*/ 1811476 h 2957097"/>
                <a:gd name="connsiteX58" fmla="*/ 789367 w 1525504"/>
                <a:gd name="connsiteY58" fmla="*/ 1820093 h 2957097"/>
                <a:gd name="connsiteX59" fmla="*/ 787818 w 1525504"/>
                <a:gd name="connsiteY59" fmla="*/ 1817505 h 2957097"/>
                <a:gd name="connsiteX60" fmla="*/ 775283 w 1525504"/>
                <a:gd name="connsiteY60" fmla="*/ 1810147 h 2957097"/>
                <a:gd name="connsiteX61" fmla="*/ 768852 w 1525504"/>
                <a:gd name="connsiteY61" fmla="*/ 1819793 h 2957097"/>
                <a:gd name="connsiteX62" fmla="*/ 769537 w 1525504"/>
                <a:gd name="connsiteY62" fmla="*/ 1824965 h 2957097"/>
                <a:gd name="connsiteX63" fmla="*/ 724977 w 1525504"/>
                <a:gd name="connsiteY63" fmla="*/ 1835912 h 2957097"/>
                <a:gd name="connsiteX64" fmla="*/ 425819 w 1525504"/>
                <a:gd name="connsiteY64" fmla="*/ 1856653 h 2957097"/>
                <a:gd name="connsiteX65" fmla="*/ 758009 w 1525504"/>
                <a:gd name="connsiteY65" fmla="*/ 1895188 h 2957097"/>
                <a:gd name="connsiteX66" fmla="*/ 784584 w 1525504"/>
                <a:gd name="connsiteY66" fmla="*/ 1961626 h 2957097"/>
                <a:gd name="connsiteX67" fmla="*/ 1005159 w 1525504"/>
                <a:gd name="connsiteY67" fmla="*/ 1994844 h 2957097"/>
                <a:gd name="connsiteX68" fmla="*/ 756681 w 1525504"/>
                <a:gd name="connsiteY68" fmla="*/ 2130377 h 2957097"/>
                <a:gd name="connsiteX69" fmla="*/ 642407 w 1525504"/>
                <a:gd name="connsiteY69" fmla="*/ 2208775 h 2957097"/>
                <a:gd name="connsiteX70" fmla="*/ 936062 w 1525504"/>
                <a:gd name="connsiteY70" fmla="*/ 2263254 h 2957097"/>
                <a:gd name="connsiteX71" fmla="*/ 924104 w 1525504"/>
                <a:gd name="connsiteY71" fmla="*/ 2320391 h 2957097"/>
                <a:gd name="connsiteX72" fmla="*/ 857665 w 1525504"/>
                <a:gd name="connsiteY72" fmla="*/ 2370883 h 2957097"/>
                <a:gd name="connsiteX73" fmla="*/ 1180554 w 1525504"/>
                <a:gd name="connsiteY73" fmla="*/ 2382842 h 2957097"/>
                <a:gd name="connsiteX74" fmla="*/ 869625 w 1525504"/>
                <a:gd name="connsiteY74" fmla="*/ 2566210 h 2957097"/>
                <a:gd name="connsiteX75" fmla="*/ 1253636 w 1525504"/>
                <a:gd name="connsiteY75" fmla="*/ 2657895 h 2957097"/>
                <a:gd name="connsiteX76" fmla="*/ 1199158 w 1525504"/>
                <a:gd name="connsiteY76" fmla="*/ 2749578 h 2957097"/>
                <a:gd name="connsiteX77" fmla="*/ 1159294 w 1525504"/>
                <a:gd name="connsiteY77" fmla="*/ 2786784 h 2957097"/>
                <a:gd name="connsiteX78" fmla="*/ 1007816 w 1525504"/>
                <a:gd name="connsiteY78" fmla="*/ 2834619 h 2957097"/>
                <a:gd name="connsiteX79" fmla="*/ 1446306 w 1525504"/>
                <a:gd name="connsiteY79" fmla="*/ 2922318 h 2957097"/>
                <a:gd name="connsiteX80" fmla="*/ 1478819 w 1525504"/>
                <a:gd name="connsiteY80" fmla="*/ 2941564 h 2957097"/>
                <a:gd name="connsiteX81" fmla="*/ 1446714 w 1525504"/>
                <a:gd name="connsiteY81" fmla="*/ 2957097 h 2957097"/>
                <a:gd name="connsiteX82" fmla="*/ 0 w 1525504"/>
                <a:gd name="connsiteY82" fmla="*/ 2957097 h 295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525504" h="2957097">
                  <a:moveTo>
                    <a:pt x="1104814" y="2757552"/>
                  </a:moveTo>
                  <a:cubicBezTo>
                    <a:pt x="1127404" y="2802729"/>
                    <a:pt x="1193843" y="2752237"/>
                    <a:pt x="1104814" y="2757552"/>
                  </a:cubicBezTo>
                  <a:close/>
                  <a:moveTo>
                    <a:pt x="1100829" y="2479842"/>
                  </a:moveTo>
                  <a:cubicBezTo>
                    <a:pt x="1059637" y="2497114"/>
                    <a:pt x="1173910" y="2478512"/>
                    <a:pt x="1100829" y="2479842"/>
                  </a:cubicBezTo>
                  <a:close/>
                  <a:moveTo>
                    <a:pt x="811160" y="2420047"/>
                  </a:moveTo>
                  <a:cubicBezTo>
                    <a:pt x="674297" y="2433334"/>
                    <a:pt x="945364" y="2434663"/>
                    <a:pt x="811160" y="2420047"/>
                  </a:cubicBezTo>
                  <a:close/>
                  <a:moveTo>
                    <a:pt x="789367" y="1820093"/>
                  </a:moveTo>
                  <a:lnTo>
                    <a:pt x="791353" y="1823414"/>
                  </a:lnTo>
                  <a:cubicBezTo>
                    <a:pt x="791269" y="1830183"/>
                    <a:pt x="774411" y="1832216"/>
                    <a:pt x="769677" y="1826029"/>
                  </a:cubicBezTo>
                  <a:lnTo>
                    <a:pt x="769537" y="1824965"/>
                  </a:lnTo>
                  <a:close/>
                  <a:moveTo>
                    <a:pt x="83001" y="1192274"/>
                  </a:moveTo>
                  <a:cubicBezTo>
                    <a:pt x="63068" y="1224164"/>
                    <a:pt x="105588" y="1250739"/>
                    <a:pt x="83001" y="1192274"/>
                  </a:cubicBezTo>
                  <a:close/>
                  <a:moveTo>
                    <a:pt x="77686" y="1019535"/>
                  </a:moveTo>
                  <a:lnTo>
                    <a:pt x="71041" y="1047440"/>
                  </a:lnTo>
                  <a:cubicBezTo>
                    <a:pt x="45796" y="1180315"/>
                    <a:pt x="128178" y="1093946"/>
                    <a:pt x="77686" y="1019535"/>
                  </a:cubicBezTo>
                  <a:close/>
                  <a:moveTo>
                    <a:pt x="381971" y="841481"/>
                  </a:moveTo>
                  <a:cubicBezTo>
                    <a:pt x="323505" y="854769"/>
                    <a:pt x="424491" y="869385"/>
                    <a:pt x="381971" y="841481"/>
                  </a:cubicBezTo>
                  <a:close/>
                  <a:moveTo>
                    <a:pt x="213512" y="797184"/>
                  </a:moveTo>
                  <a:cubicBezTo>
                    <a:pt x="207344" y="796636"/>
                    <a:pt x="198603" y="797467"/>
                    <a:pt x="186644" y="800290"/>
                  </a:cubicBezTo>
                  <a:cubicBezTo>
                    <a:pt x="173855" y="872376"/>
                    <a:pt x="256693" y="801017"/>
                    <a:pt x="213512" y="797184"/>
                  </a:cubicBezTo>
                  <a:close/>
                  <a:moveTo>
                    <a:pt x="44466" y="773716"/>
                  </a:moveTo>
                  <a:lnTo>
                    <a:pt x="72371" y="794975"/>
                  </a:lnTo>
                  <a:cubicBezTo>
                    <a:pt x="210562" y="829523"/>
                    <a:pt x="126849" y="783015"/>
                    <a:pt x="44466" y="773716"/>
                  </a:cubicBezTo>
                  <a:close/>
                  <a:moveTo>
                    <a:pt x="194617" y="614264"/>
                  </a:moveTo>
                  <a:cubicBezTo>
                    <a:pt x="166712" y="627551"/>
                    <a:pt x="153424" y="659442"/>
                    <a:pt x="124191" y="671400"/>
                  </a:cubicBezTo>
                  <a:cubicBezTo>
                    <a:pt x="-84424" y="715249"/>
                    <a:pt x="230491" y="711263"/>
                    <a:pt x="194617" y="614264"/>
                  </a:cubicBezTo>
                  <a:close/>
                  <a:moveTo>
                    <a:pt x="0" y="0"/>
                  </a:moveTo>
                  <a:lnTo>
                    <a:pt x="1780" y="2724"/>
                  </a:lnTo>
                  <a:cubicBezTo>
                    <a:pt x="17725" y="49375"/>
                    <a:pt x="-24629" y="121626"/>
                    <a:pt x="27192" y="114651"/>
                  </a:cubicBezTo>
                  <a:cubicBezTo>
                    <a:pt x="194617" y="5692"/>
                    <a:pt x="44466" y="150527"/>
                    <a:pt x="20549" y="226266"/>
                  </a:cubicBezTo>
                  <a:cubicBezTo>
                    <a:pt x="-11342" y="408306"/>
                    <a:pt x="73698" y="149198"/>
                    <a:pt x="121533" y="216964"/>
                  </a:cubicBezTo>
                  <a:cubicBezTo>
                    <a:pt x="190629" y="202349"/>
                    <a:pt x="298260" y="147869"/>
                    <a:pt x="189302" y="254170"/>
                  </a:cubicBezTo>
                  <a:cubicBezTo>
                    <a:pt x="340780" y="296690"/>
                    <a:pt x="158739" y="303335"/>
                    <a:pt x="105588" y="309977"/>
                  </a:cubicBezTo>
                  <a:cubicBezTo>
                    <a:pt x="207904" y="313965"/>
                    <a:pt x="245109" y="414951"/>
                    <a:pt x="113561" y="408306"/>
                  </a:cubicBezTo>
                  <a:cubicBezTo>
                    <a:pt x="-8684" y="295362"/>
                    <a:pt x="-23300" y="607620"/>
                    <a:pt x="81671" y="587689"/>
                  </a:cubicBezTo>
                  <a:cubicBezTo>
                    <a:pt x="172027" y="474744"/>
                    <a:pt x="241123" y="380402"/>
                    <a:pt x="383300" y="375087"/>
                  </a:cubicBezTo>
                  <a:cubicBezTo>
                    <a:pt x="306233" y="445510"/>
                    <a:pt x="481628" y="490689"/>
                    <a:pt x="350080" y="538524"/>
                  </a:cubicBezTo>
                  <a:cubicBezTo>
                    <a:pt x="529463" y="603634"/>
                    <a:pt x="267698" y="627551"/>
                    <a:pt x="283643" y="675387"/>
                  </a:cubicBezTo>
                  <a:cubicBezTo>
                    <a:pt x="413861" y="692660"/>
                    <a:pt x="352737" y="716578"/>
                    <a:pt x="275670" y="781688"/>
                  </a:cubicBezTo>
                  <a:cubicBezTo>
                    <a:pt x="291615" y="765743"/>
                    <a:pt x="500230" y="829523"/>
                    <a:pt x="574641" y="889316"/>
                  </a:cubicBezTo>
                  <a:cubicBezTo>
                    <a:pt x="537435" y="1002262"/>
                    <a:pt x="409875" y="893304"/>
                    <a:pt x="372670" y="973029"/>
                  </a:cubicBezTo>
                  <a:cubicBezTo>
                    <a:pt x="292944" y="850783"/>
                    <a:pt x="205247" y="1044782"/>
                    <a:pt x="154753" y="898619"/>
                  </a:cubicBezTo>
                  <a:cubicBezTo>
                    <a:pt x="160068" y="1008905"/>
                    <a:pt x="72371" y="933166"/>
                    <a:pt x="59083" y="873371"/>
                  </a:cubicBezTo>
                  <a:cubicBezTo>
                    <a:pt x="-28615" y="903934"/>
                    <a:pt x="174684" y="991631"/>
                    <a:pt x="214547" y="1012892"/>
                  </a:cubicBezTo>
                  <a:cubicBezTo>
                    <a:pt x="253081" y="1143111"/>
                    <a:pt x="464353" y="913234"/>
                    <a:pt x="538764" y="1072686"/>
                  </a:cubicBezTo>
                  <a:cubicBezTo>
                    <a:pt x="599886" y="1023522"/>
                    <a:pt x="904173" y="1095274"/>
                    <a:pt x="702202" y="1119193"/>
                  </a:cubicBezTo>
                  <a:cubicBezTo>
                    <a:pt x="715490" y="1173670"/>
                    <a:pt x="606531" y="1230808"/>
                    <a:pt x="522819" y="1169685"/>
                  </a:cubicBezTo>
                  <a:cubicBezTo>
                    <a:pt x="649051" y="1234794"/>
                    <a:pt x="517504" y="1253396"/>
                    <a:pt x="456381" y="1192274"/>
                  </a:cubicBezTo>
                  <a:cubicBezTo>
                    <a:pt x="457711" y="1307876"/>
                    <a:pt x="310217" y="1213534"/>
                    <a:pt x="247766" y="1218849"/>
                  </a:cubicBezTo>
                  <a:cubicBezTo>
                    <a:pt x="315532" y="1341095"/>
                    <a:pt x="509532" y="1370327"/>
                    <a:pt x="619819" y="1268014"/>
                  </a:cubicBezTo>
                  <a:cubicBezTo>
                    <a:pt x="627791" y="1365012"/>
                    <a:pt x="727447" y="1265356"/>
                    <a:pt x="773954" y="1310534"/>
                  </a:cubicBezTo>
                  <a:cubicBezTo>
                    <a:pt x="934734" y="1311862"/>
                    <a:pt x="769968" y="1345081"/>
                    <a:pt x="740736" y="1410189"/>
                  </a:cubicBezTo>
                  <a:cubicBezTo>
                    <a:pt x="623804" y="1331794"/>
                    <a:pt x="700872" y="1481943"/>
                    <a:pt x="598559" y="1485931"/>
                  </a:cubicBezTo>
                  <a:cubicBezTo>
                    <a:pt x="556039" y="1585586"/>
                    <a:pt x="451066" y="1463341"/>
                    <a:pt x="464353" y="1505860"/>
                  </a:cubicBezTo>
                  <a:cubicBezTo>
                    <a:pt x="362040" y="1481943"/>
                    <a:pt x="331477" y="1524463"/>
                    <a:pt x="209232" y="1485931"/>
                  </a:cubicBezTo>
                  <a:cubicBezTo>
                    <a:pt x="239794" y="1548382"/>
                    <a:pt x="517504" y="1666641"/>
                    <a:pt x="646394" y="1564326"/>
                  </a:cubicBezTo>
                  <a:cubicBezTo>
                    <a:pt x="598559" y="1722450"/>
                    <a:pt x="813818" y="1548382"/>
                    <a:pt x="860323" y="1645381"/>
                  </a:cubicBezTo>
                  <a:cubicBezTo>
                    <a:pt x="1072924" y="1667970"/>
                    <a:pt x="785913" y="1710490"/>
                    <a:pt x="824448" y="1811476"/>
                  </a:cubicBezTo>
                  <a:lnTo>
                    <a:pt x="789367" y="1820093"/>
                  </a:lnTo>
                  <a:lnTo>
                    <a:pt x="787818" y="1817505"/>
                  </a:lnTo>
                  <a:cubicBezTo>
                    <a:pt x="785290" y="1815275"/>
                    <a:pt x="781262" y="1812804"/>
                    <a:pt x="775283" y="1810147"/>
                  </a:cubicBezTo>
                  <a:cubicBezTo>
                    <a:pt x="771629" y="1813967"/>
                    <a:pt x="769636" y="1817165"/>
                    <a:pt x="768852" y="1819793"/>
                  </a:cubicBezTo>
                  <a:lnTo>
                    <a:pt x="769537" y="1824965"/>
                  </a:lnTo>
                  <a:lnTo>
                    <a:pt x="724977" y="1835912"/>
                  </a:lnTo>
                  <a:cubicBezTo>
                    <a:pt x="628621" y="1854411"/>
                    <a:pt x="538432" y="1856653"/>
                    <a:pt x="425819" y="1856653"/>
                  </a:cubicBezTo>
                  <a:cubicBezTo>
                    <a:pt x="363367" y="1900503"/>
                    <a:pt x="688913" y="2022749"/>
                    <a:pt x="758009" y="1895188"/>
                  </a:cubicBezTo>
                  <a:cubicBezTo>
                    <a:pt x="783256" y="1940365"/>
                    <a:pt x="873610" y="1903160"/>
                    <a:pt x="784584" y="1961626"/>
                  </a:cubicBezTo>
                  <a:cubicBezTo>
                    <a:pt x="855008" y="1974914"/>
                    <a:pt x="938720" y="1920434"/>
                    <a:pt x="1005159" y="1994844"/>
                  </a:cubicBezTo>
                  <a:cubicBezTo>
                    <a:pt x="1035720" y="2059953"/>
                    <a:pt x="847035" y="2162268"/>
                    <a:pt x="756681" y="2130377"/>
                  </a:cubicBezTo>
                  <a:cubicBezTo>
                    <a:pt x="885570" y="2200803"/>
                    <a:pt x="715490" y="2234020"/>
                    <a:pt x="642407" y="2208775"/>
                  </a:cubicBezTo>
                  <a:cubicBezTo>
                    <a:pt x="577299" y="2283185"/>
                    <a:pt x="857665" y="2277870"/>
                    <a:pt x="936062" y="2263254"/>
                  </a:cubicBezTo>
                  <a:cubicBezTo>
                    <a:pt x="1041035" y="2195487"/>
                    <a:pt x="1001172" y="2336336"/>
                    <a:pt x="924104" y="2320391"/>
                  </a:cubicBezTo>
                  <a:cubicBezTo>
                    <a:pt x="994529" y="2378856"/>
                    <a:pt x="901515" y="2400116"/>
                    <a:pt x="857665" y="2370883"/>
                  </a:cubicBezTo>
                  <a:cubicBezTo>
                    <a:pt x="922775" y="2489142"/>
                    <a:pt x="1079570" y="2396130"/>
                    <a:pt x="1180554" y="2382842"/>
                  </a:cubicBezTo>
                  <a:cubicBezTo>
                    <a:pt x="1175239" y="2570198"/>
                    <a:pt x="1015788" y="2594115"/>
                    <a:pt x="869625" y="2566210"/>
                  </a:cubicBezTo>
                  <a:cubicBezTo>
                    <a:pt x="876268" y="2696428"/>
                    <a:pt x="1152650" y="2598100"/>
                    <a:pt x="1253636" y="2657895"/>
                  </a:cubicBezTo>
                  <a:cubicBezTo>
                    <a:pt x="1452949" y="2584813"/>
                    <a:pt x="1294827" y="2741606"/>
                    <a:pt x="1199158" y="2749578"/>
                  </a:cubicBezTo>
                  <a:cubicBezTo>
                    <a:pt x="1308116" y="2770839"/>
                    <a:pt x="1211115" y="2794757"/>
                    <a:pt x="1159294" y="2786784"/>
                  </a:cubicBezTo>
                  <a:cubicBezTo>
                    <a:pt x="1250979" y="2882455"/>
                    <a:pt x="1038377" y="2764196"/>
                    <a:pt x="1007816" y="2834619"/>
                  </a:cubicBezTo>
                  <a:cubicBezTo>
                    <a:pt x="1128732" y="2902386"/>
                    <a:pt x="1301471" y="2918331"/>
                    <a:pt x="1446306" y="2922318"/>
                  </a:cubicBezTo>
                  <a:cubicBezTo>
                    <a:pt x="1559915" y="2908366"/>
                    <a:pt x="1533008" y="2917584"/>
                    <a:pt x="1478819" y="2941564"/>
                  </a:cubicBezTo>
                  <a:lnTo>
                    <a:pt x="1446714" y="2957097"/>
                  </a:lnTo>
                  <a:lnTo>
                    <a:pt x="0" y="29570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276796" y="1136215"/>
              <a:ext cx="1113713" cy="2991029"/>
            </a:xfrm>
            <a:custGeom>
              <a:avLst/>
              <a:gdLst>
                <a:gd name="connsiteX0" fmla="*/ 807386 w 1113712"/>
                <a:gd name="connsiteY0" fmla="*/ 1975864 h 2991028"/>
                <a:gd name="connsiteX1" fmla="*/ 807386 w 1113712"/>
                <a:gd name="connsiteY1" fmla="*/ 1975864 h 2991028"/>
                <a:gd name="connsiteX2" fmla="*/ 970824 w 1113712"/>
                <a:gd name="connsiteY2" fmla="*/ 1251690 h 2991028"/>
                <a:gd name="connsiteX3" fmla="*/ 970824 w 1113712"/>
                <a:gd name="connsiteY3" fmla="*/ 1251690 h 2991028"/>
                <a:gd name="connsiteX4" fmla="*/ 701085 w 1113712"/>
                <a:gd name="connsiteY4" fmla="*/ 1251690 h 2991028"/>
                <a:gd name="connsiteX5" fmla="*/ 835291 w 1113712"/>
                <a:gd name="connsiteY5" fmla="*/ 1310157 h 2991028"/>
                <a:gd name="connsiteX6" fmla="*/ 701085 w 1113712"/>
                <a:gd name="connsiteY6" fmla="*/ 1251690 h 2991028"/>
                <a:gd name="connsiteX7" fmla="*/ 1035932 w 1113712"/>
                <a:gd name="connsiteY7" fmla="*/ 1229102 h 2991028"/>
                <a:gd name="connsiteX8" fmla="*/ 1035932 w 1113712"/>
                <a:gd name="connsiteY8" fmla="*/ 1229102 h 2991028"/>
                <a:gd name="connsiteX9" fmla="*/ 1091741 w 1113712"/>
                <a:gd name="connsiteY9" fmla="*/ 1199868 h 2991028"/>
                <a:gd name="connsiteX10" fmla="*/ 1091741 w 1113712"/>
                <a:gd name="connsiteY10" fmla="*/ 1199868 h 2991028"/>
                <a:gd name="connsiteX11" fmla="*/ 954879 w 1113712"/>
                <a:gd name="connsiteY11" fmla="*/ 554092 h 2991028"/>
                <a:gd name="connsiteX12" fmla="*/ 973481 w 1113712"/>
                <a:gd name="connsiteY12" fmla="*/ 597942 h 2991028"/>
                <a:gd name="connsiteX13" fmla="*/ 954879 w 1113712"/>
                <a:gd name="connsiteY13" fmla="*/ 554092 h 2991028"/>
                <a:gd name="connsiteX14" fmla="*/ 986769 w 1113712"/>
                <a:gd name="connsiteY14" fmla="*/ 390655 h 2991028"/>
                <a:gd name="connsiteX15" fmla="*/ 1017330 w 1113712"/>
                <a:gd name="connsiteY15" fmla="*/ 446464 h 2991028"/>
                <a:gd name="connsiteX16" fmla="*/ 986769 w 1113712"/>
                <a:gd name="connsiteY16" fmla="*/ 390655 h 2991028"/>
                <a:gd name="connsiteX17" fmla="*/ 1074467 w 1113712"/>
                <a:gd name="connsiteY17" fmla="*/ 0 h 2991028"/>
                <a:gd name="connsiteX18" fmla="*/ 1101955 w 1113712"/>
                <a:gd name="connsiteY18" fmla="*/ 13529 h 2991028"/>
                <a:gd name="connsiteX19" fmla="*/ 1113712 w 1113712"/>
                <a:gd name="connsiteY19" fmla="*/ 31513 h 2991028"/>
                <a:gd name="connsiteX20" fmla="*/ 1113712 w 1113712"/>
                <a:gd name="connsiteY20" fmla="*/ 2991028 h 2991028"/>
                <a:gd name="connsiteX21" fmla="*/ 380617 w 1113712"/>
                <a:gd name="connsiteY21" fmla="*/ 2991028 h 2991028"/>
                <a:gd name="connsiteX22" fmla="*/ 384865 w 1113712"/>
                <a:gd name="connsiteY22" fmla="*/ 2982557 h 2991028"/>
                <a:gd name="connsiteX23" fmla="*/ 370960 w 1113712"/>
                <a:gd name="connsiteY23" fmla="*/ 2976437 h 2991028"/>
                <a:gd name="connsiteX24" fmla="*/ 337023 w 1113712"/>
                <a:gd name="connsiteY24" fmla="*/ 2991028 h 2991028"/>
                <a:gd name="connsiteX25" fmla="*/ 336998 w 1113712"/>
                <a:gd name="connsiteY25" fmla="*/ 2991028 h 2991028"/>
                <a:gd name="connsiteX26" fmla="*/ 312923 w 1113712"/>
                <a:gd name="connsiteY26" fmla="*/ 2971636 h 2991028"/>
                <a:gd name="connsiteX27" fmla="*/ 116432 w 1113712"/>
                <a:gd name="connsiteY27" fmla="*/ 2908653 h 2991028"/>
                <a:gd name="connsiteX28" fmla="*/ 80556 w 1113712"/>
                <a:gd name="connsiteY28" fmla="*/ 2848859 h 2991028"/>
                <a:gd name="connsiteX29" fmla="*/ 135035 w 1113712"/>
                <a:gd name="connsiteY29" fmla="*/ 2814311 h 2991028"/>
                <a:gd name="connsiteX30" fmla="*/ 590799 w 1113712"/>
                <a:gd name="connsiteY30" fmla="*/ 2786407 h 2991028"/>
                <a:gd name="connsiteX31" fmla="*/ 523032 w 1113712"/>
                <a:gd name="connsiteY31" fmla="*/ 2714654 h 2991028"/>
                <a:gd name="connsiteX32" fmla="*/ 410089 w 1113712"/>
                <a:gd name="connsiteY32" fmla="*/ 2664161 h 2991028"/>
                <a:gd name="connsiteX33" fmla="*/ 218747 w 1113712"/>
                <a:gd name="connsiteY33" fmla="*/ 2660175 h 2991028"/>
                <a:gd name="connsiteX34" fmla="*/ 49994 w 1113712"/>
                <a:gd name="connsiteY34" fmla="*/ 2588422 h 2991028"/>
                <a:gd name="connsiteX35" fmla="*/ 53981 w 1113712"/>
                <a:gd name="connsiteY35" fmla="*/ 2494079 h 2991028"/>
                <a:gd name="connsiteX36" fmla="*/ 593457 w 1113712"/>
                <a:gd name="connsiteY36" fmla="*/ 2444916 h 2991028"/>
                <a:gd name="connsiteX37" fmla="*/ 775496 w 1113712"/>
                <a:gd name="connsiteY37" fmla="*/ 2309383 h 2991028"/>
                <a:gd name="connsiteX38" fmla="*/ 625346 w 1113712"/>
                <a:gd name="connsiteY38" fmla="*/ 2314698 h 2991028"/>
                <a:gd name="connsiteX39" fmla="*/ 519047 w 1113712"/>
                <a:gd name="connsiteY39" fmla="*/ 2345259 h 2991028"/>
                <a:gd name="connsiteX40" fmla="*/ 149652 w 1113712"/>
                <a:gd name="connsiteY40" fmla="*/ 2205739 h 2991028"/>
                <a:gd name="connsiteX41" fmla="*/ 612059 w 1113712"/>
                <a:gd name="connsiteY41" fmla="*/ 2064891 h 2991028"/>
                <a:gd name="connsiteX42" fmla="*/ 639963 w 1113712"/>
                <a:gd name="connsiteY42" fmla="*/ 1961248 h 2991028"/>
                <a:gd name="connsiteX43" fmla="*/ 261267 w 1113712"/>
                <a:gd name="connsiteY43" fmla="*/ 1894811 h 2991028"/>
                <a:gd name="connsiteX44" fmla="*/ 491142 w 1113712"/>
                <a:gd name="connsiteY44" fmla="*/ 1817742 h 2991028"/>
                <a:gd name="connsiteX45" fmla="*/ 321060 w 1113712"/>
                <a:gd name="connsiteY45" fmla="*/ 1670249 h 2991028"/>
                <a:gd name="connsiteX46" fmla="*/ 768853 w 1113712"/>
                <a:gd name="connsiteY46" fmla="*/ 1602483 h 2991028"/>
                <a:gd name="connsiteX47" fmla="*/ 513731 w 1113712"/>
                <a:gd name="connsiteY47" fmla="*/ 1478908 h 2991028"/>
                <a:gd name="connsiteX48" fmla="*/ 322390 w 1113712"/>
                <a:gd name="connsiteY48" fmla="*/ 1347361 h 2991028"/>
                <a:gd name="connsiteX49" fmla="*/ 451278 w 1113712"/>
                <a:gd name="connsiteY49" fmla="*/ 1327429 h 2991028"/>
                <a:gd name="connsiteX50" fmla="*/ 544292 w 1113712"/>
                <a:gd name="connsiteY50" fmla="*/ 1263649 h 2991028"/>
                <a:gd name="connsiteX51" fmla="*/ 491142 w 1113712"/>
                <a:gd name="connsiteY51" fmla="*/ 1170636 h 2991028"/>
                <a:gd name="connsiteX52" fmla="*/ 487156 w 1113712"/>
                <a:gd name="connsiteY52" fmla="*/ 1089582 h 2991028"/>
                <a:gd name="connsiteX53" fmla="*/ 691785 w 1113712"/>
                <a:gd name="connsiteY53" fmla="*/ 1048390 h 2991028"/>
                <a:gd name="connsiteX54" fmla="*/ 1071810 w 1113712"/>
                <a:gd name="connsiteY54" fmla="*/ 951392 h 2991028"/>
                <a:gd name="connsiteX55" fmla="*/ 747592 w 1113712"/>
                <a:gd name="connsiteY55" fmla="*/ 1005870 h 2991028"/>
                <a:gd name="connsiteX56" fmla="*/ 628004 w 1113712"/>
                <a:gd name="connsiteY56" fmla="*/ 950062 h 2991028"/>
                <a:gd name="connsiteX57" fmla="*/ 584155 w 1113712"/>
                <a:gd name="connsiteY57" fmla="*/ 895583 h 2991028"/>
                <a:gd name="connsiteX58" fmla="*/ 491142 w 1113712"/>
                <a:gd name="connsiteY58" fmla="*/ 829146 h 2991028"/>
                <a:gd name="connsiteX59" fmla="*/ 771511 w 1113712"/>
                <a:gd name="connsiteY59" fmla="*/ 853063 h 2991028"/>
                <a:gd name="connsiteX60" fmla="*/ 1071810 w 1113712"/>
                <a:gd name="connsiteY60" fmla="*/ 795926 h 2991028"/>
                <a:gd name="connsiteX61" fmla="*/ 905714 w 1113712"/>
                <a:gd name="connsiteY61" fmla="*/ 790611 h 2991028"/>
                <a:gd name="connsiteX62" fmla="*/ 747592 w 1113712"/>
                <a:gd name="connsiteY62" fmla="*/ 742776 h 2991028"/>
                <a:gd name="connsiteX63" fmla="*/ 731647 w 1113712"/>
                <a:gd name="connsiteY63" fmla="*/ 619202 h 2991028"/>
                <a:gd name="connsiteX64" fmla="*/ 705072 w 1113712"/>
                <a:gd name="connsiteY64" fmla="*/ 522202 h 2991028"/>
                <a:gd name="connsiteX65" fmla="*/ 880468 w 1113712"/>
                <a:gd name="connsiteY65" fmla="*/ 447791 h 2991028"/>
                <a:gd name="connsiteX66" fmla="*/ 891098 w 1113712"/>
                <a:gd name="connsiteY66" fmla="*/ 410586 h 2991028"/>
                <a:gd name="connsiteX67" fmla="*/ 913686 w 1113712"/>
                <a:gd name="connsiteY67" fmla="*/ 260437 h 2991028"/>
                <a:gd name="connsiteX68" fmla="*/ 1018659 w 1113712"/>
                <a:gd name="connsiteY68" fmla="*/ 322888 h 2991028"/>
                <a:gd name="connsiteX69" fmla="*/ 982783 w 1113712"/>
                <a:gd name="connsiteY69" fmla="*/ 136862 h 2991028"/>
                <a:gd name="connsiteX70" fmla="*/ 1074467 w 1113712"/>
                <a:gd name="connsiteY70" fmla="*/ 0 h 299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113712" h="2991028">
                  <a:moveTo>
                    <a:pt x="807386" y="1975864"/>
                  </a:moveTo>
                  <a:cubicBezTo>
                    <a:pt x="657238" y="2001111"/>
                    <a:pt x="706400" y="2051604"/>
                    <a:pt x="807386" y="1975864"/>
                  </a:cubicBezTo>
                  <a:close/>
                  <a:moveTo>
                    <a:pt x="970824" y="1251690"/>
                  </a:moveTo>
                  <a:cubicBezTo>
                    <a:pt x="922989" y="1274279"/>
                    <a:pt x="1014672" y="1270294"/>
                    <a:pt x="970824" y="1251690"/>
                  </a:cubicBezTo>
                  <a:close/>
                  <a:moveTo>
                    <a:pt x="701085" y="1251690"/>
                  </a:moveTo>
                  <a:cubicBezTo>
                    <a:pt x="663880" y="1338060"/>
                    <a:pt x="790113" y="1319456"/>
                    <a:pt x="835291" y="1310157"/>
                  </a:cubicBezTo>
                  <a:cubicBezTo>
                    <a:pt x="1034605" y="1241060"/>
                    <a:pt x="752907" y="1312814"/>
                    <a:pt x="701085" y="1251690"/>
                  </a:cubicBezTo>
                  <a:close/>
                  <a:moveTo>
                    <a:pt x="1035932" y="1229102"/>
                  </a:moveTo>
                  <a:cubicBezTo>
                    <a:pt x="988097" y="1251690"/>
                    <a:pt x="1079782" y="1247704"/>
                    <a:pt x="1035932" y="1229102"/>
                  </a:cubicBezTo>
                  <a:close/>
                  <a:moveTo>
                    <a:pt x="1091741" y="1199868"/>
                  </a:moveTo>
                  <a:cubicBezTo>
                    <a:pt x="1033275" y="1219801"/>
                    <a:pt x="1130274" y="1225116"/>
                    <a:pt x="1091741" y="1199868"/>
                  </a:cubicBezTo>
                  <a:close/>
                  <a:moveTo>
                    <a:pt x="954879" y="554092"/>
                  </a:moveTo>
                  <a:cubicBezTo>
                    <a:pt x="925646" y="556749"/>
                    <a:pt x="974810" y="599269"/>
                    <a:pt x="973481" y="597942"/>
                  </a:cubicBezTo>
                  <a:cubicBezTo>
                    <a:pt x="1071810" y="693613"/>
                    <a:pt x="1050550" y="556749"/>
                    <a:pt x="954879" y="554092"/>
                  </a:cubicBezTo>
                  <a:close/>
                  <a:moveTo>
                    <a:pt x="986769" y="390655"/>
                  </a:moveTo>
                  <a:cubicBezTo>
                    <a:pt x="977467" y="415901"/>
                    <a:pt x="1012015" y="427861"/>
                    <a:pt x="1017330" y="446464"/>
                  </a:cubicBezTo>
                  <a:cubicBezTo>
                    <a:pt x="1057192" y="589969"/>
                    <a:pt x="1077125" y="399956"/>
                    <a:pt x="986769" y="390655"/>
                  </a:cubicBezTo>
                  <a:close/>
                  <a:moveTo>
                    <a:pt x="1074467" y="0"/>
                  </a:moveTo>
                  <a:cubicBezTo>
                    <a:pt x="1086426" y="2990"/>
                    <a:pt x="1095354" y="7661"/>
                    <a:pt x="1101955" y="13529"/>
                  </a:cubicBezTo>
                  <a:lnTo>
                    <a:pt x="1113712" y="31513"/>
                  </a:lnTo>
                  <a:lnTo>
                    <a:pt x="1113712" y="2991028"/>
                  </a:lnTo>
                  <a:lnTo>
                    <a:pt x="380617" y="2991028"/>
                  </a:lnTo>
                  <a:lnTo>
                    <a:pt x="384865" y="2982557"/>
                  </a:lnTo>
                  <a:cubicBezTo>
                    <a:pt x="387715" y="2975254"/>
                    <a:pt x="386090" y="2971491"/>
                    <a:pt x="370960" y="2976437"/>
                  </a:cubicBezTo>
                  <a:lnTo>
                    <a:pt x="337023" y="2991028"/>
                  </a:lnTo>
                  <a:lnTo>
                    <a:pt x="336998" y="2991028"/>
                  </a:lnTo>
                  <a:lnTo>
                    <a:pt x="312923" y="2971636"/>
                  </a:lnTo>
                  <a:cubicBezTo>
                    <a:pt x="249122" y="2938010"/>
                    <a:pt x="138524" y="2977250"/>
                    <a:pt x="116432" y="2908653"/>
                  </a:cubicBezTo>
                  <a:cubicBezTo>
                    <a:pt x="-47004" y="2875434"/>
                    <a:pt x="214761" y="2864804"/>
                    <a:pt x="80556" y="2848859"/>
                  </a:cubicBezTo>
                  <a:cubicBezTo>
                    <a:pt x="-85539" y="2806338"/>
                    <a:pt x="42022" y="2782421"/>
                    <a:pt x="135035" y="2814311"/>
                  </a:cubicBezTo>
                  <a:cubicBezTo>
                    <a:pt x="278540" y="2810325"/>
                    <a:pt x="432676" y="2826269"/>
                    <a:pt x="590799" y="2786407"/>
                  </a:cubicBezTo>
                  <a:cubicBezTo>
                    <a:pt x="739620" y="2754516"/>
                    <a:pt x="609402" y="2701366"/>
                    <a:pt x="523032" y="2714654"/>
                  </a:cubicBezTo>
                  <a:cubicBezTo>
                    <a:pt x="507087" y="2633600"/>
                    <a:pt x="404774" y="2755846"/>
                    <a:pt x="410089" y="2664161"/>
                  </a:cubicBezTo>
                  <a:cubicBezTo>
                    <a:pt x="343650" y="2681435"/>
                    <a:pt x="303788" y="2645558"/>
                    <a:pt x="218747" y="2660175"/>
                  </a:cubicBezTo>
                  <a:cubicBezTo>
                    <a:pt x="254623" y="2584435"/>
                    <a:pt x="-4485" y="2654860"/>
                    <a:pt x="49994" y="2588422"/>
                  </a:cubicBezTo>
                  <a:cubicBezTo>
                    <a:pt x="174897" y="2529957"/>
                    <a:pt x="-49662" y="2540587"/>
                    <a:pt x="53981" y="2494079"/>
                  </a:cubicBezTo>
                  <a:cubicBezTo>
                    <a:pt x="230706" y="2455546"/>
                    <a:pt x="419389" y="2494079"/>
                    <a:pt x="593457" y="2444916"/>
                  </a:cubicBezTo>
                  <a:cubicBezTo>
                    <a:pt x="382184" y="2365191"/>
                    <a:pt x="713045" y="2375821"/>
                    <a:pt x="775496" y="2309383"/>
                  </a:cubicBezTo>
                  <a:cubicBezTo>
                    <a:pt x="717031" y="2240288"/>
                    <a:pt x="677167" y="2342601"/>
                    <a:pt x="625346" y="2314698"/>
                  </a:cubicBezTo>
                  <a:cubicBezTo>
                    <a:pt x="562894" y="2297424"/>
                    <a:pt x="590799" y="2318684"/>
                    <a:pt x="519047" y="2345259"/>
                  </a:cubicBezTo>
                  <a:cubicBezTo>
                    <a:pt x="380855" y="2323999"/>
                    <a:pt x="259938" y="2312040"/>
                    <a:pt x="149652" y="2205739"/>
                  </a:cubicBezTo>
                  <a:cubicBezTo>
                    <a:pt x="225391" y="2135315"/>
                    <a:pt x="479183" y="2126015"/>
                    <a:pt x="612059" y="2064891"/>
                  </a:cubicBezTo>
                  <a:cubicBezTo>
                    <a:pt x="558909" y="1983836"/>
                    <a:pt x="685140" y="1994466"/>
                    <a:pt x="639963" y="1961248"/>
                  </a:cubicBezTo>
                  <a:cubicBezTo>
                    <a:pt x="505758" y="2070206"/>
                    <a:pt x="390156" y="1971878"/>
                    <a:pt x="261267" y="1894811"/>
                  </a:cubicBezTo>
                  <a:cubicBezTo>
                    <a:pt x="230706" y="1811098"/>
                    <a:pt x="701085" y="1910756"/>
                    <a:pt x="491142" y="1817742"/>
                  </a:cubicBezTo>
                  <a:cubicBezTo>
                    <a:pt x="472540" y="1809770"/>
                    <a:pt x="261267" y="1716756"/>
                    <a:pt x="321060" y="1670249"/>
                  </a:cubicBezTo>
                  <a:cubicBezTo>
                    <a:pt x="465896" y="1611784"/>
                    <a:pt x="638634" y="1711441"/>
                    <a:pt x="768853" y="1602483"/>
                  </a:cubicBezTo>
                  <a:cubicBezTo>
                    <a:pt x="718360" y="1648989"/>
                    <a:pt x="614717" y="1476251"/>
                    <a:pt x="513731" y="1478908"/>
                  </a:cubicBezTo>
                  <a:cubicBezTo>
                    <a:pt x="461910" y="1465621"/>
                    <a:pt x="234692" y="1368621"/>
                    <a:pt x="322390" y="1347361"/>
                  </a:cubicBezTo>
                  <a:cubicBezTo>
                    <a:pt x="419389" y="1395197"/>
                    <a:pt x="380855" y="1288897"/>
                    <a:pt x="451278" y="1327429"/>
                  </a:cubicBezTo>
                  <a:cubicBezTo>
                    <a:pt x="590799" y="1416457"/>
                    <a:pt x="459252" y="1262320"/>
                    <a:pt x="544292" y="1263649"/>
                  </a:cubicBezTo>
                  <a:cubicBezTo>
                    <a:pt x="739620" y="1294212"/>
                    <a:pt x="585484" y="1197211"/>
                    <a:pt x="491142" y="1170636"/>
                  </a:cubicBezTo>
                  <a:cubicBezTo>
                    <a:pt x="499115" y="1157348"/>
                    <a:pt x="403444" y="1090911"/>
                    <a:pt x="487156" y="1089582"/>
                  </a:cubicBezTo>
                  <a:cubicBezTo>
                    <a:pt x="546949" y="1021815"/>
                    <a:pt x="775496" y="1136088"/>
                    <a:pt x="691785" y="1048390"/>
                  </a:cubicBezTo>
                  <a:cubicBezTo>
                    <a:pt x="816688" y="1085595"/>
                    <a:pt x="984111" y="1084267"/>
                    <a:pt x="1071810" y="951392"/>
                  </a:cubicBezTo>
                  <a:cubicBezTo>
                    <a:pt x="1058522" y="910199"/>
                    <a:pt x="814031" y="1085595"/>
                    <a:pt x="747592" y="1005870"/>
                  </a:cubicBezTo>
                  <a:cubicBezTo>
                    <a:pt x="915016" y="857049"/>
                    <a:pt x="654580" y="1077622"/>
                    <a:pt x="628004" y="950062"/>
                  </a:cubicBezTo>
                  <a:cubicBezTo>
                    <a:pt x="784798" y="847748"/>
                    <a:pt x="430019" y="1019158"/>
                    <a:pt x="584155" y="895583"/>
                  </a:cubicBezTo>
                  <a:cubicBezTo>
                    <a:pt x="536319" y="904884"/>
                    <a:pt x="303788" y="843761"/>
                    <a:pt x="491142" y="829146"/>
                  </a:cubicBezTo>
                  <a:cubicBezTo>
                    <a:pt x="553594" y="722845"/>
                    <a:pt x="685140" y="857049"/>
                    <a:pt x="771511" y="853063"/>
                  </a:cubicBezTo>
                  <a:cubicBezTo>
                    <a:pt x="699757" y="736132"/>
                    <a:pt x="1114329" y="984610"/>
                    <a:pt x="1071810" y="795926"/>
                  </a:cubicBezTo>
                  <a:cubicBezTo>
                    <a:pt x="988097" y="850406"/>
                    <a:pt x="992084" y="782638"/>
                    <a:pt x="905714" y="790611"/>
                  </a:cubicBezTo>
                  <a:cubicBezTo>
                    <a:pt x="950891" y="712215"/>
                    <a:pt x="812701" y="765365"/>
                    <a:pt x="747592" y="742776"/>
                  </a:cubicBezTo>
                  <a:cubicBezTo>
                    <a:pt x="609402" y="694940"/>
                    <a:pt x="913686" y="682983"/>
                    <a:pt x="731647" y="619202"/>
                  </a:cubicBezTo>
                  <a:cubicBezTo>
                    <a:pt x="618703" y="563394"/>
                    <a:pt x="835291" y="578009"/>
                    <a:pt x="705072" y="522202"/>
                  </a:cubicBezTo>
                  <a:cubicBezTo>
                    <a:pt x="707730" y="475696"/>
                    <a:pt x="1014672" y="631160"/>
                    <a:pt x="880468" y="447791"/>
                  </a:cubicBezTo>
                  <a:cubicBezTo>
                    <a:pt x="964180" y="487655"/>
                    <a:pt x="1000056" y="410586"/>
                    <a:pt x="891098" y="410586"/>
                  </a:cubicBezTo>
                  <a:cubicBezTo>
                    <a:pt x="948234" y="387997"/>
                    <a:pt x="772838" y="205957"/>
                    <a:pt x="913686" y="260437"/>
                  </a:cubicBezTo>
                  <a:cubicBezTo>
                    <a:pt x="954879" y="233862"/>
                    <a:pt x="1004042" y="229874"/>
                    <a:pt x="1018659" y="322888"/>
                  </a:cubicBezTo>
                  <a:cubicBezTo>
                    <a:pt x="1135589" y="429189"/>
                    <a:pt x="965509" y="136862"/>
                    <a:pt x="982783" y="136862"/>
                  </a:cubicBezTo>
                  <a:cubicBezTo>
                    <a:pt x="1107686" y="269738"/>
                    <a:pt x="1059850" y="77069"/>
                    <a:pt x="107446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2119045" y="0"/>
            <a:ext cx="7024955" cy="51435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grpSp>
        <p:nvGrpSpPr>
          <p:cNvPr id="54" name="Group 53"/>
          <p:cNvGrpSpPr/>
          <p:nvPr userDrawn="1"/>
        </p:nvGrpSpPr>
        <p:grpSpPr>
          <a:xfrm>
            <a:off x="612180" y="2399980"/>
            <a:ext cx="1129154" cy="1924538"/>
            <a:chOff x="11521621" y="1903133"/>
            <a:chExt cx="2494544" cy="4251720"/>
          </a:xfrm>
        </p:grpSpPr>
        <p:sp>
          <p:nvSpPr>
            <p:cNvPr id="55" name="Freeform: Shape 54"/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-1" fmla="*/ 417713 w 666025"/>
                <a:gd name="connsiteY0-2" fmla="*/ 1803 h 1312853"/>
                <a:gd name="connsiteX1-3" fmla="*/ 648776 w 666025"/>
                <a:gd name="connsiteY1-4" fmla="*/ 158461 h 1312853"/>
                <a:gd name="connsiteX2-5" fmla="*/ 666025 w 666025"/>
                <a:gd name="connsiteY2-6" fmla="*/ 133883 h 1312853"/>
                <a:gd name="connsiteX3-7" fmla="*/ 666025 w 666025"/>
                <a:gd name="connsiteY3-8" fmla="*/ 1307251 h 1312853"/>
                <a:gd name="connsiteX4-9" fmla="*/ 657567 w 666025"/>
                <a:gd name="connsiteY4-10" fmla="*/ 1312853 h 1312853"/>
                <a:gd name="connsiteX5-11" fmla="*/ 417713 w 666025"/>
                <a:gd name="connsiteY5-12" fmla="*/ 1803 h 1312853"/>
                <a:gd name="connsiteX0-13" fmla="*/ 417713 w 666025"/>
                <a:gd name="connsiteY0-14" fmla="*/ 1803 h 1312853"/>
                <a:gd name="connsiteX1-15" fmla="*/ 648776 w 666025"/>
                <a:gd name="connsiteY1-16" fmla="*/ 158461 h 1312853"/>
                <a:gd name="connsiteX2-17" fmla="*/ 666025 w 666025"/>
                <a:gd name="connsiteY2-18" fmla="*/ 1307251 h 1312853"/>
                <a:gd name="connsiteX3-19" fmla="*/ 657567 w 666025"/>
                <a:gd name="connsiteY3-20" fmla="*/ 1312853 h 1312853"/>
                <a:gd name="connsiteX4-21" fmla="*/ 417713 w 666025"/>
                <a:gd name="connsiteY4-22" fmla="*/ 1803 h 1312853"/>
                <a:gd name="connsiteX0-23" fmla="*/ 417713 w 666361"/>
                <a:gd name="connsiteY0-24" fmla="*/ 1803 h 1312853"/>
                <a:gd name="connsiteX1-25" fmla="*/ 666361 w 666361"/>
                <a:gd name="connsiteY1-26" fmla="*/ 167253 h 1312853"/>
                <a:gd name="connsiteX2-27" fmla="*/ 666025 w 666361"/>
                <a:gd name="connsiteY2-28" fmla="*/ 1307251 h 1312853"/>
                <a:gd name="connsiteX3-29" fmla="*/ 657567 w 666361"/>
                <a:gd name="connsiteY3-30" fmla="*/ 1312853 h 1312853"/>
                <a:gd name="connsiteX4-31" fmla="*/ 417713 w 666361"/>
                <a:gd name="connsiteY4-32" fmla="*/ 1803 h 1312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77" name="Straight Connector 76"/>
                <p:cNvCxnSpPr/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Freeform: Shape 79"/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02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81" name="Freeform: Shape 80"/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02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82" name="Freeform: Shape 81"/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02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83" name="Freeform: Shape 82"/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02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84" name="Freeform: Shape 83"/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02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85" name="Freeform: Shape 84"/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02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86" name="Freeform: Shape 85"/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02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87" name="Freeform: Shape 86"/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02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88" name="Freeform: Shape 87"/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02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89" name="Freeform: Shape 88"/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02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90" name="Freeform: Shape 89"/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02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59" name="Group 58"/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66" name="Freeform: Shape 65"/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-1" fmla="*/ 62916 w 3480752"/>
                      <a:gd name="connsiteY0-2" fmla="*/ 34213 h 1560620"/>
                      <a:gd name="connsiteX1-3" fmla="*/ 114391 w 3480752"/>
                      <a:gd name="connsiteY1-4" fmla="*/ 57191 h 1560620"/>
                      <a:gd name="connsiteX2-5" fmla="*/ 694512 w 3480752"/>
                      <a:gd name="connsiteY2-6" fmla="*/ 277806 h 1560620"/>
                      <a:gd name="connsiteX3-7" fmla="*/ 784810 w 3480752"/>
                      <a:gd name="connsiteY3-8" fmla="*/ 326909 h 1560620"/>
                      <a:gd name="connsiteX4-9" fmla="*/ 702687 w 3480752"/>
                      <a:gd name="connsiteY4-10" fmla="*/ 277806 h 1560620"/>
                      <a:gd name="connsiteX5-11" fmla="*/ 833420 w 3480752"/>
                      <a:gd name="connsiteY5-12" fmla="*/ 310489 h 1560620"/>
                      <a:gd name="connsiteX6-13" fmla="*/ 1241959 w 3480752"/>
                      <a:gd name="connsiteY6-14" fmla="*/ 343172 h 1560620"/>
                      <a:gd name="connsiteX7-15" fmla="*/ 3480752 w 3480752"/>
                      <a:gd name="connsiteY7-16" fmla="*/ 1560620 h 1560620"/>
                      <a:gd name="connsiteX8-17" fmla="*/ 3064038 w 3480752"/>
                      <a:gd name="connsiteY8-18" fmla="*/ 1527929 h 1560620"/>
                      <a:gd name="connsiteX9-19" fmla="*/ 3057133 w 3480752"/>
                      <a:gd name="connsiteY9-20" fmla="*/ 1524163 h 1560620"/>
                      <a:gd name="connsiteX10-21" fmla="*/ 2941481 w 3480752"/>
                      <a:gd name="connsiteY10-22" fmla="*/ 1495246 h 1560620"/>
                      <a:gd name="connsiteX11-23" fmla="*/ 2881754 w 3480752"/>
                      <a:gd name="connsiteY11-24" fmla="*/ 1462767 h 1560620"/>
                      <a:gd name="connsiteX12-25" fmla="*/ 2879802 w 3480752"/>
                      <a:gd name="connsiteY12-26" fmla="*/ 1466146 h 1560620"/>
                      <a:gd name="connsiteX13-27" fmla="*/ 2933314 w 3480752"/>
                      <a:gd name="connsiteY13-28" fmla="*/ 1495246 h 1560620"/>
                      <a:gd name="connsiteX14-29" fmla="*/ 2353185 w 3480752"/>
                      <a:gd name="connsiteY14-30" fmla="*/ 1274639 h 1560620"/>
                      <a:gd name="connsiteX15-31" fmla="*/ 2238794 w 3480752"/>
                      <a:gd name="connsiteY15-32" fmla="*/ 1217440 h 1560620"/>
                      <a:gd name="connsiteX16-33" fmla="*/ 62916 w 3480752"/>
                      <a:gd name="connsiteY16-34" fmla="*/ 34213 h 1560620"/>
                      <a:gd name="connsiteX17-35" fmla="*/ 0 w 3480752"/>
                      <a:gd name="connsiteY17-36" fmla="*/ 0 h 1560620"/>
                      <a:gd name="connsiteX18-37" fmla="*/ 62916 w 3480752"/>
                      <a:gd name="connsiteY18-38" fmla="*/ 34213 h 1560620"/>
                      <a:gd name="connsiteX19-39" fmla="*/ 57199 w 3480752"/>
                      <a:gd name="connsiteY19-40" fmla="*/ 31661 h 1560620"/>
                      <a:gd name="connsiteX20-41" fmla="*/ 0 w 3480752"/>
                      <a:gd name="connsiteY20-42" fmla="*/ 0 h 1560620"/>
                      <a:gd name="connsiteX0-43" fmla="*/ 62916 w 3480752"/>
                      <a:gd name="connsiteY0-44" fmla="*/ 34213 h 1560620"/>
                      <a:gd name="connsiteX1-45" fmla="*/ 114391 w 3480752"/>
                      <a:gd name="connsiteY1-46" fmla="*/ 57191 h 1560620"/>
                      <a:gd name="connsiteX2-47" fmla="*/ 694512 w 3480752"/>
                      <a:gd name="connsiteY2-48" fmla="*/ 277806 h 1560620"/>
                      <a:gd name="connsiteX3-49" fmla="*/ 702687 w 3480752"/>
                      <a:gd name="connsiteY3-50" fmla="*/ 277806 h 1560620"/>
                      <a:gd name="connsiteX4-51" fmla="*/ 833420 w 3480752"/>
                      <a:gd name="connsiteY4-52" fmla="*/ 310489 h 1560620"/>
                      <a:gd name="connsiteX5-53" fmla="*/ 1241959 w 3480752"/>
                      <a:gd name="connsiteY5-54" fmla="*/ 343172 h 1560620"/>
                      <a:gd name="connsiteX6-55" fmla="*/ 3480752 w 3480752"/>
                      <a:gd name="connsiteY6-56" fmla="*/ 1560620 h 1560620"/>
                      <a:gd name="connsiteX7-57" fmla="*/ 3064038 w 3480752"/>
                      <a:gd name="connsiteY7-58" fmla="*/ 1527929 h 1560620"/>
                      <a:gd name="connsiteX8-59" fmla="*/ 3057133 w 3480752"/>
                      <a:gd name="connsiteY8-60" fmla="*/ 1524163 h 1560620"/>
                      <a:gd name="connsiteX9-61" fmla="*/ 2941481 w 3480752"/>
                      <a:gd name="connsiteY9-62" fmla="*/ 1495246 h 1560620"/>
                      <a:gd name="connsiteX10-63" fmla="*/ 2881754 w 3480752"/>
                      <a:gd name="connsiteY10-64" fmla="*/ 1462767 h 1560620"/>
                      <a:gd name="connsiteX11-65" fmla="*/ 2879802 w 3480752"/>
                      <a:gd name="connsiteY11-66" fmla="*/ 1466146 h 1560620"/>
                      <a:gd name="connsiteX12-67" fmla="*/ 2933314 w 3480752"/>
                      <a:gd name="connsiteY12-68" fmla="*/ 1495246 h 1560620"/>
                      <a:gd name="connsiteX13-69" fmla="*/ 2353185 w 3480752"/>
                      <a:gd name="connsiteY13-70" fmla="*/ 1274639 h 1560620"/>
                      <a:gd name="connsiteX14-71" fmla="*/ 2238794 w 3480752"/>
                      <a:gd name="connsiteY14-72" fmla="*/ 1217440 h 1560620"/>
                      <a:gd name="connsiteX15-73" fmla="*/ 62916 w 3480752"/>
                      <a:gd name="connsiteY15-74" fmla="*/ 34213 h 1560620"/>
                      <a:gd name="connsiteX16-75" fmla="*/ 0 w 3480752"/>
                      <a:gd name="connsiteY16-76" fmla="*/ 0 h 1560620"/>
                      <a:gd name="connsiteX17-77" fmla="*/ 62916 w 3480752"/>
                      <a:gd name="connsiteY17-78" fmla="*/ 34213 h 1560620"/>
                      <a:gd name="connsiteX18-79" fmla="*/ 57199 w 3480752"/>
                      <a:gd name="connsiteY18-80" fmla="*/ 31661 h 1560620"/>
                      <a:gd name="connsiteX19-81" fmla="*/ 0 w 3480752"/>
                      <a:gd name="connsiteY19-82" fmla="*/ 0 h 1560620"/>
                      <a:gd name="connsiteX0-83" fmla="*/ 62916 w 3480752"/>
                      <a:gd name="connsiteY0-84" fmla="*/ 34213 h 1560620"/>
                      <a:gd name="connsiteX1-85" fmla="*/ 114391 w 3480752"/>
                      <a:gd name="connsiteY1-86" fmla="*/ 57191 h 1560620"/>
                      <a:gd name="connsiteX2-87" fmla="*/ 694512 w 3480752"/>
                      <a:gd name="connsiteY2-88" fmla="*/ 277806 h 1560620"/>
                      <a:gd name="connsiteX3-89" fmla="*/ 702687 w 3480752"/>
                      <a:gd name="connsiteY3-90" fmla="*/ 277806 h 1560620"/>
                      <a:gd name="connsiteX4-91" fmla="*/ 833420 w 3480752"/>
                      <a:gd name="connsiteY4-92" fmla="*/ 310489 h 1560620"/>
                      <a:gd name="connsiteX5-93" fmla="*/ 1241959 w 3480752"/>
                      <a:gd name="connsiteY5-94" fmla="*/ 343172 h 1560620"/>
                      <a:gd name="connsiteX6-95" fmla="*/ 3480752 w 3480752"/>
                      <a:gd name="connsiteY6-96" fmla="*/ 1560620 h 1560620"/>
                      <a:gd name="connsiteX7-97" fmla="*/ 3064038 w 3480752"/>
                      <a:gd name="connsiteY7-98" fmla="*/ 1527929 h 1560620"/>
                      <a:gd name="connsiteX8-99" fmla="*/ 3057133 w 3480752"/>
                      <a:gd name="connsiteY8-100" fmla="*/ 1524163 h 1560620"/>
                      <a:gd name="connsiteX9-101" fmla="*/ 2941481 w 3480752"/>
                      <a:gd name="connsiteY9-102" fmla="*/ 1495246 h 1560620"/>
                      <a:gd name="connsiteX10-103" fmla="*/ 2881754 w 3480752"/>
                      <a:gd name="connsiteY10-104" fmla="*/ 1462767 h 1560620"/>
                      <a:gd name="connsiteX11-105" fmla="*/ 2933314 w 3480752"/>
                      <a:gd name="connsiteY11-106" fmla="*/ 1495246 h 1560620"/>
                      <a:gd name="connsiteX12-107" fmla="*/ 2353185 w 3480752"/>
                      <a:gd name="connsiteY12-108" fmla="*/ 1274639 h 1560620"/>
                      <a:gd name="connsiteX13-109" fmla="*/ 2238794 w 3480752"/>
                      <a:gd name="connsiteY13-110" fmla="*/ 1217440 h 1560620"/>
                      <a:gd name="connsiteX14-111" fmla="*/ 62916 w 3480752"/>
                      <a:gd name="connsiteY14-112" fmla="*/ 34213 h 1560620"/>
                      <a:gd name="connsiteX15-113" fmla="*/ 0 w 3480752"/>
                      <a:gd name="connsiteY15-114" fmla="*/ 0 h 1560620"/>
                      <a:gd name="connsiteX16-115" fmla="*/ 62916 w 3480752"/>
                      <a:gd name="connsiteY16-116" fmla="*/ 34213 h 1560620"/>
                      <a:gd name="connsiteX17-117" fmla="*/ 57199 w 3480752"/>
                      <a:gd name="connsiteY17-118" fmla="*/ 31661 h 1560620"/>
                      <a:gd name="connsiteX18-119" fmla="*/ 0 w 3480752"/>
                      <a:gd name="connsiteY18-120" fmla="*/ 0 h 1560620"/>
                      <a:gd name="connsiteX0-121" fmla="*/ 62916 w 3480752"/>
                      <a:gd name="connsiteY0-122" fmla="*/ 34213 h 1560620"/>
                      <a:gd name="connsiteX1-123" fmla="*/ 114391 w 3480752"/>
                      <a:gd name="connsiteY1-124" fmla="*/ 57191 h 1560620"/>
                      <a:gd name="connsiteX2-125" fmla="*/ 694512 w 3480752"/>
                      <a:gd name="connsiteY2-126" fmla="*/ 277806 h 1560620"/>
                      <a:gd name="connsiteX3-127" fmla="*/ 702687 w 3480752"/>
                      <a:gd name="connsiteY3-128" fmla="*/ 277806 h 1560620"/>
                      <a:gd name="connsiteX4-129" fmla="*/ 833420 w 3480752"/>
                      <a:gd name="connsiteY4-130" fmla="*/ 310489 h 1560620"/>
                      <a:gd name="connsiteX5-131" fmla="*/ 1241959 w 3480752"/>
                      <a:gd name="connsiteY5-132" fmla="*/ 343172 h 1560620"/>
                      <a:gd name="connsiteX6-133" fmla="*/ 3480752 w 3480752"/>
                      <a:gd name="connsiteY6-134" fmla="*/ 1560620 h 1560620"/>
                      <a:gd name="connsiteX7-135" fmla="*/ 3064038 w 3480752"/>
                      <a:gd name="connsiteY7-136" fmla="*/ 1527929 h 1560620"/>
                      <a:gd name="connsiteX8-137" fmla="*/ 3057133 w 3480752"/>
                      <a:gd name="connsiteY8-138" fmla="*/ 1524163 h 1560620"/>
                      <a:gd name="connsiteX9-139" fmla="*/ 2941481 w 3480752"/>
                      <a:gd name="connsiteY9-140" fmla="*/ 1495246 h 1560620"/>
                      <a:gd name="connsiteX10-141" fmla="*/ 2933314 w 3480752"/>
                      <a:gd name="connsiteY10-142" fmla="*/ 1495246 h 1560620"/>
                      <a:gd name="connsiteX11-143" fmla="*/ 2353185 w 3480752"/>
                      <a:gd name="connsiteY11-144" fmla="*/ 1274639 h 1560620"/>
                      <a:gd name="connsiteX12-145" fmla="*/ 2238794 w 3480752"/>
                      <a:gd name="connsiteY12-146" fmla="*/ 1217440 h 1560620"/>
                      <a:gd name="connsiteX13-147" fmla="*/ 62916 w 3480752"/>
                      <a:gd name="connsiteY13-148" fmla="*/ 34213 h 1560620"/>
                      <a:gd name="connsiteX14-149" fmla="*/ 0 w 3480752"/>
                      <a:gd name="connsiteY14-150" fmla="*/ 0 h 1560620"/>
                      <a:gd name="connsiteX15-151" fmla="*/ 62916 w 3480752"/>
                      <a:gd name="connsiteY15-152" fmla="*/ 34213 h 1560620"/>
                      <a:gd name="connsiteX16-153" fmla="*/ 57199 w 3480752"/>
                      <a:gd name="connsiteY16-154" fmla="*/ 31661 h 1560620"/>
                      <a:gd name="connsiteX17-155" fmla="*/ 0 w 3480752"/>
                      <a:gd name="connsiteY17-156" fmla="*/ 0 h 1560620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-25" y="connsiteY12-26"/>
                      </a:cxn>
                      <a:cxn ang="0">
                        <a:pos x="connsiteX13-27" y="connsiteY13-28"/>
                      </a:cxn>
                      <a:cxn ang="0">
                        <a:pos x="connsiteX14-29" y="connsiteY14-30"/>
                      </a:cxn>
                      <a:cxn ang="0">
                        <a:pos x="connsiteX15-31" y="connsiteY15-32"/>
                      </a:cxn>
                      <a:cxn ang="0">
                        <a:pos x="connsiteX16-33" y="connsiteY16-34"/>
                      </a:cxn>
                      <a:cxn ang="0">
                        <a:pos x="connsiteX17-35" y="connsiteY17-36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endParaRPr>
                  </a:p>
                </p:txBody>
              </p:sp>
              <p:sp>
                <p:nvSpPr>
                  <p:cNvPr id="67" name="Freeform: Shape 66"/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endParaRPr>
                  </a:p>
                </p:txBody>
              </p:sp>
              <p:sp>
                <p:nvSpPr>
                  <p:cNvPr id="68" name="Freeform: Shape 67"/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endParaRPr>
                  </a:p>
                </p:txBody>
              </p:sp>
              <p:sp>
                <p:nvSpPr>
                  <p:cNvPr id="69" name="Freeform: Shape 68"/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-1" fmla="*/ 359092 w 661035"/>
                      <a:gd name="connsiteY0-2" fmla="*/ 597218 h 1099185"/>
                      <a:gd name="connsiteX1-3" fmla="*/ 620078 w 661035"/>
                      <a:gd name="connsiteY1-4" fmla="*/ 739140 h 1099185"/>
                      <a:gd name="connsiteX2-5" fmla="*/ 584835 w 661035"/>
                      <a:gd name="connsiteY2-6" fmla="*/ 818198 h 1099185"/>
                      <a:gd name="connsiteX3-7" fmla="*/ 584836 w 661035"/>
                      <a:gd name="connsiteY3-8" fmla="*/ 818198 h 1099185"/>
                      <a:gd name="connsiteX4-9" fmla="*/ 545783 w 661035"/>
                      <a:gd name="connsiteY4-10" fmla="*/ 882015 h 1099185"/>
                      <a:gd name="connsiteX5-11" fmla="*/ 538930 w 661035"/>
                      <a:gd name="connsiteY5-12" fmla="*/ 891439 h 1099185"/>
                      <a:gd name="connsiteX6-13" fmla="*/ 539116 w 661035"/>
                      <a:gd name="connsiteY6-14" fmla="*/ 891540 h 1099185"/>
                      <a:gd name="connsiteX7-15" fmla="*/ 500063 w 661035"/>
                      <a:gd name="connsiteY7-16" fmla="*/ 940118 h 1099185"/>
                      <a:gd name="connsiteX8-17" fmla="*/ 452605 w 661035"/>
                      <a:gd name="connsiteY8-18" fmla="*/ 914311 h 1099185"/>
                      <a:gd name="connsiteX9-19" fmla="*/ 451949 w 661035"/>
                      <a:gd name="connsiteY9-20" fmla="*/ 914906 h 1099185"/>
                      <a:gd name="connsiteX10-21" fmla="*/ 500063 w 661035"/>
                      <a:gd name="connsiteY10-22" fmla="*/ 941070 h 1099185"/>
                      <a:gd name="connsiteX11-23" fmla="*/ 451485 w 661035"/>
                      <a:gd name="connsiteY11-24" fmla="*/ 989648 h 1099185"/>
                      <a:gd name="connsiteX12-25" fmla="*/ 396629 w 661035"/>
                      <a:gd name="connsiteY12-26" fmla="*/ 1033155 h 1099185"/>
                      <a:gd name="connsiteX13-27" fmla="*/ 397193 w 661035"/>
                      <a:gd name="connsiteY13-28" fmla="*/ 1033462 h 1099185"/>
                      <a:gd name="connsiteX14-29" fmla="*/ 320041 w 661035"/>
                      <a:gd name="connsiteY14-30" fmla="*/ 1076325 h 1099185"/>
                      <a:gd name="connsiteX15-31" fmla="*/ 291343 w 661035"/>
                      <a:gd name="connsiteY15-32" fmla="*/ 1060767 h 1099185"/>
                      <a:gd name="connsiteX16-33" fmla="*/ 290403 w 661035"/>
                      <a:gd name="connsiteY16-34" fmla="*/ 1061621 h 1099185"/>
                      <a:gd name="connsiteX17-35" fmla="*/ 319088 w 661035"/>
                      <a:gd name="connsiteY17-36" fmla="*/ 1077277 h 1099185"/>
                      <a:gd name="connsiteX18-37" fmla="*/ 260985 w 661035"/>
                      <a:gd name="connsiteY18-38" fmla="*/ 1099185 h 1099185"/>
                      <a:gd name="connsiteX19-39" fmla="*/ 0 w 661035"/>
                      <a:gd name="connsiteY19-40" fmla="*/ 957262 h 1099185"/>
                      <a:gd name="connsiteX20-41" fmla="*/ 59055 w 661035"/>
                      <a:gd name="connsiteY20-42" fmla="*/ 935355 h 1099185"/>
                      <a:gd name="connsiteX21-43" fmla="*/ 284314 w 661035"/>
                      <a:gd name="connsiteY21-44" fmla="*/ 1058298 h 1099185"/>
                      <a:gd name="connsiteX22-45" fmla="*/ 284516 w 661035"/>
                      <a:gd name="connsiteY22-46" fmla="*/ 1057066 h 1099185"/>
                      <a:gd name="connsiteX23-47" fmla="*/ 60008 w 661035"/>
                      <a:gd name="connsiteY23-48" fmla="*/ 935355 h 1099185"/>
                      <a:gd name="connsiteX24-49" fmla="*/ 135745 w 661035"/>
                      <a:gd name="connsiteY24-50" fmla="*/ 891807 h 1099185"/>
                      <a:gd name="connsiteX25-51" fmla="*/ 135255 w 661035"/>
                      <a:gd name="connsiteY25-52" fmla="*/ 891540 h 1099185"/>
                      <a:gd name="connsiteX26-53" fmla="*/ 190500 w 661035"/>
                      <a:gd name="connsiteY26-54" fmla="*/ 847725 h 1099185"/>
                      <a:gd name="connsiteX27-55" fmla="*/ 239078 w 661035"/>
                      <a:gd name="connsiteY27-56" fmla="*/ 799148 h 1099185"/>
                      <a:gd name="connsiteX28-57" fmla="*/ 319738 w 661035"/>
                      <a:gd name="connsiteY28-58" fmla="*/ 843010 h 1099185"/>
                      <a:gd name="connsiteX29-59" fmla="*/ 239078 w 661035"/>
                      <a:gd name="connsiteY29-60" fmla="*/ 798196 h 1099185"/>
                      <a:gd name="connsiteX30-61" fmla="*/ 277307 w 661035"/>
                      <a:gd name="connsiteY30-62" fmla="*/ 750642 h 1099185"/>
                      <a:gd name="connsiteX31-63" fmla="*/ 277178 w 661035"/>
                      <a:gd name="connsiteY31-64" fmla="*/ 750571 h 1099185"/>
                      <a:gd name="connsiteX32-65" fmla="*/ 284798 w 661035"/>
                      <a:gd name="connsiteY32-66" fmla="*/ 740093 h 1099185"/>
                      <a:gd name="connsiteX33-67" fmla="*/ 323850 w 661035"/>
                      <a:gd name="connsiteY33-68" fmla="*/ 676275 h 1099185"/>
                      <a:gd name="connsiteX34-69" fmla="*/ 359092 w 661035"/>
                      <a:gd name="connsiteY34-70" fmla="*/ 597218 h 1099185"/>
                      <a:gd name="connsiteX35-71" fmla="*/ 220980 w 661035"/>
                      <a:gd name="connsiteY35-72" fmla="*/ 0 h 1099185"/>
                      <a:gd name="connsiteX36-73" fmla="*/ 481965 w 661035"/>
                      <a:gd name="connsiteY36-74" fmla="*/ 141922 h 1099185"/>
                      <a:gd name="connsiteX37-75" fmla="*/ 575310 w 661035"/>
                      <a:gd name="connsiteY37-76" fmla="*/ 214313 h 1099185"/>
                      <a:gd name="connsiteX38-77" fmla="*/ 661035 w 661035"/>
                      <a:gd name="connsiteY38-78" fmla="*/ 504825 h 1099185"/>
                      <a:gd name="connsiteX39-79" fmla="*/ 621030 w 661035"/>
                      <a:gd name="connsiteY39-80" fmla="*/ 739140 h 1099185"/>
                      <a:gd name="connsiteX40-81" fmla="*/ 360045 w 661035"/>
                      <a:gd name="connsiteY40-82" fmla="*/ 597218 h 1099185"/>
                      <a:gd name="connsiteX41-83" fmla="*/ 400050 w 661035"/>
                      <a:gd name="connsiteY41-84" fmla="*/ 362902 h 1099185"/>
                      <a:gd name="connsiteX42-85" fmla="*/ 314325 w 661035"/>
                      <a:gd name="connsiteY42-86" fmla="*/ 72390 h 1099185"/>
                      <a:gd name="connsiteX43-87" fmla="*/ 220980 w 661035"/>
                      <a:gd name="connsiteY43-88" fmla="*/ 0 h 1099185"/>
                      <a:gd name="connsiteX0-89" fmla="*/ 359092 w 661035"/>
                      <a:gd name="connsiteY0-90" fmla="*/ 597218 h 1099185"/>
                      <a:gd name="connsiteX1-91" fmla="*/ 620078 w 661035"/>
                      <a:gd name="connsiteY1-92" fmla="*/ 739140 h 1099185"/>
                      <a:gd name="connsiteX2-93" fmla="*/ 584835 w 661035"/>
                      <a:gd name="connsiteY2-94" fmla="*/ 818198 h 1099185"/>
                      <a:gd name="connsiteX3-95" fmla="*/ 584836 w 661035"/>
                      <a:gd name="connsiteY3-96" fmla="*/ 818198 h 1099185"/>
                      <a:gd name="connsiteX4-97" fmla="*/ 545783 w 661035"/>
                      <a:gd name="connsiteY4-98" fmla="*/ 882015 h 1099185"/>
                      <a:gd name="connsiteX5-99" fmla="*/ 538930 w 661035"/>
                      <a:gd name="connsiteY5-100" fmla="*/ 891439 h 1099185"/>
                      <a:gd name="connsiteX6-101" fmla="*/ 539116 w 661035"/>
                      <a:gd name="connsiteY6-102" fmla="*/ 891540 h 1099185"/>
                      <a:gd name="connsiteX7-103" fmla="*/ 500063 w 661035"/>
                      <a:gd name="connsiteY7-104" fmla="*/ 940118 h 1099185"/>
                      <a:gd name="connsiteX8-105" fmla="*/ 452605 w 661035"/>
                      <a:gd name="connsiteY8-106" fmla="*/ 914311 h 1099185"/>
                      <a:gd name="connsiteX9-107" fmla="*/ 500063 w 661035"/>
                      <a:gd name="connsiteY9-108" fmla="*/ 941070 h 1099185"/>
                      <a:gd name="connsiteX10-109" fmla="*/ 451485 w 661035"/>
                      <a:gd name="connsiteY10-110" fmla="*/ 989648 h 1099185"/>
                      <a:gd name="connsiteX11-111" fmla="*/ 396629 w 661035"/>
                      <a:gd name="connsiteY11-112" fmla="*/ 1033155 h 1099185"/>
                      <a:gd name="connsiteX12-113" fmla="*/ 397193 w 661035"/>
                      <a:gd name="connsiteY12-114" fmla="*/ 1033462 h 1099185"/>
                      <a:gd name="connsiteX13-115" fmla="*/ 320041 w 661035"/>
                      <a:gd name="connsiteY13-116" fmla="*/ 1076325 h 1099185"/>
                      <a:gd name="connsiteX14-117" fmla="*/ 291343 w 661035"/>
                      <a:gd name="connsiteY14-118" fmla="*/ 1060767 h 1099185"/>
                      <a:gd name="connsiteX15-119" fmla="*/ 290403 w 661035"/>
                      <a:gd name="connsiteY15-120" fmla="*/ 1061621 h 1099185"/>
                      <a:gd name="connsiteX16-121" fmla="*/ 319088 w 661035"/>
                      <a:gd name="connsiteY16-122" fmla="*/ 1077277 h 1099185"/>
                      <a:gd name="connsiteX17-123" fmla="*/ 260985 w 661035"/>
                      <a:gd name="connsiteY17-124" fmla="*/ 1099185 h 1099185"/>
                      <a:gd name="connsiteX18-125" fmla="*/ 0 w 661035"/>
                      <a:gd name="connsiteY18-126" fmla="*/ 957262 h 1099185"/>
                      <a:gd name="connsiteX19-127" fmla="*/ 59055 w 661035"/>
                      <a:gd name="connsiteY19-128" fmla="*/ 935355 h 1099185"/>
                      <a:gd name="connsiteX20-129" fmla="*/ 284314 w 661035"/>
                      <a:gd name="connsiteY20-130" fmla="*/ 1058298 h 1099185"/>
                      <a:gd name="connsiteX21-131" fmla="*/ 284516 w 661035"/>
                      <a:gd name="connsiteY21-132" fmla="*/ 1057066 h 1099185"/>
                      <a:gd name="connsiteX22-133" fmla="*/ 60008 w 661035"/>
                      <a:gd name="connsiteY22-134" fmla="*/ 935355 h 1099185"/>
                      <a:gd name="connsiteX23-135" fmla="*/ 135745 w 661035"/>
                      <a:gd name="connsiteY23-136" fmla="*/ 891807 h 1099185"/>
                      <a:gd name="connsiteX24-137" fmla="*/ 135255 w 661035"/>
                      <a:gd name="connsiteY24-138" fmla="*/ 891540 h 1099185"/>
                      <a:gd name="connsiteX25-139" fmla="*/ 190500 w 661035"/>
                      <a:gd name="connsiteY25-140" fmla="*/ 847725 h 1099185"/>
                      <a:gd name="connsiteX26-141" fmla="*/ 239078 w 661035"/>
                      <a:gd name="connsiteY26-142" fmla="*/ 799148 h 1099185"/>
                      <a:gd name="connsiteX27-143" fmla="*/ 319738 w 661035"/>
                      <a:gd name="connsiteY27-144" fmla="*/ 843010 h 1099185"/>
                      <a:gd name="connsiteX28-145" fmla="*/ 239078 w 661035"/>
                      <a:gd name="connsiteY28-146" fmla="*/ 798196 h 1099185"/>
                      <a:gd name="connsiteX29-147" fmla="*/ 277307 w 661035"/>
                      <a:gd name="connsiteY29-148" fmla="*/ 750642 h 1099185"/>
                      <a:gd name="connsiteX30-149" fmla="*/ 277178 w 661035"/>
                      <a:gd name="connsiteY30-150" fmla="*/ 750571 h 1099185"/>
                      <a:gd name="connsiteX31-151" fmla="*/ 284798 w 661035"/>
                      <a:gd name="connsiteY31-152" fmla="*/ 740093 h 1099185"/>
                      <a:gd name="connsiteX32-153" fmla="*/ 323850 w 661035"/>
                      <a:gd name="connsiteY32-154" fmla="*/ 676275 h 1099185"/>
                      <a:gd name="connsiteX33-155" fmla="*/ 359092 w 661035"/>
                      <a:gd name="connsiteY33-156" fmla="*/ 597218 h 1099185"/>
                      <a:gd name="connsiteX34-157" fmla="*/ 220980 w 661035"/>
                      <a:gd name="connsiteY34-158" fmla="*/ 0 h 1099185"/>
                      <a:gd name="connsiteX35-159" fmla="*/ 481965 w 661035"/>
                      <a:gd name="connsiteY35-160" fmla="*/ 141922 h 1099185"/>
                      <a:gd name="connsiteX36-161" fmla="*/ 575310 w 661035"/>
                      <a:gd name="connsiteY36-162" fmla="*/ 214313 h 1099185"/>
                      <a:gd name="connsiteX37-163" fmla="*/ 661035 w 661035"/>
                      <a:gd name="connsiteY37-164" fmla="*/ 504825 h 1099185"/>
                      <a:gd name="connsiteX38-165" fmla="*/ 621030 w 661035"/>
                      <a:gd name="connsiteY38-166" fmla="*/ 739140 h 1099185"/>
                      <a:gd name="connsiteX39-167" fmla="*/ 360045 w 661035"/>
                      <a:gd name="connsiteY39-168" fmla="*/ 597218 h 1099185"/>
                      <a:gd name="connsiteX40-169" fmla="*/ 400050 w 661035"/>
                      <a:gd name="connsiteY40-170" fmla="*/ 362902 h 1099185"/>
                      <a:gd name="connsiteX41-171" fmla="*/ 314325 w 661035"/>
                      <a:gd name="connsiteY41-172" fmla="*/ 72390 h 1099185"/>
                      <a:gd name="connsiteX42-173" fmla="*/ 220980 w 661035"/>
                      <a:gd name="connsiteY42-174" fmla="*/ 0 h 1099185"/>
                      <a:gd name="connsiteX0-175" fmla="*/ 359092 w 661035"/>
                      <a:gd name="connsiteY0-176" fmla="*/ 597218 h 1099185"/>
                      <a:gd name="connsiteX1-177" fmla="*/ 620078 w 661035"/>
                      <a:gd name="connsiteY1-178" fmla="*/ 739140 h 1099185"/>
                      <a:gd name="connsiteX2-179" fmla="*/ 584835 w 661035"/>
                      <a:gd name="connsiteY2-180" fmla="*/ 818198 h 1099185"/>
                      <a:gd name="connsiteX3-181" fmla="*/ 584836 w 661035"/>
                      <a:gd name="connsiteY3-182" fmla="*/ 818198 h 1099185"/>
                      <a:gd name="connsiteX4-183" fmla="*/ 545783 w 661035"/>
                      <a:gd name="connsiteY4-184" fmla="*/ 882015 h 1099185"/>
                      <a:gd name="connsiteX5-185" fmla="*/ 538930 w 661035"/>
                      <a:gd name="connsiteY5-186" fmla="*/ 891439 h 1099185"/>
                      <a:gd name="connsiteX6-187" fmla="*/ 539116 w 661035"/>
                      <a:gd name="connsiteY6-188" fmla="*/ 891540 h 1099185"/>
                      <a:gd name="connsiteX7-189" fmla="*/ 500063 w 661035"/>
                      <a:gd name="connsiteY7-190" fmla="*/ 940118 h 1099185"/>
                      <a:gd name="connsiteX8-191" fmla="*/ 500063 w 661035"/>
                      <a:gd name="connsiteY8-192" fmla="*/ 941070 h 1099185"/>
                      <a:gd name="connsiteX9-193" fmla="*/ 451485 w 661035"/>
                      <a:gd name="connsiteY9-194" fmla="*/ 989648 h 1099185"/>
                      <a:gd name="connsiteX10-195" fmla="*/ 396629 w 661035"/>
                      <a:gd name="connsiteY10-196" fmla="*/ 1033155 h 1099185"/>
                      <a:gd name="connsiteX11-197" fmla="*/ 397193 w 661035"/>
                      <a:gd name="connsiteY11-198" fmla="*/ 1033462 h 1099185"/>
                      <a:gd name="connsiteX12-199" fmla="*/ 320041 w 661035"/>
                      <a:gd name="connsiteY12-200" fmla="*/ 1076325 h 1099185"/>
                      <a:gd name="connsiteX13-201" fmla="*/ 291343 w 661035"/>
                      <a:gd name="connsiteY13-202" fmla="*/ 1060767 h 1099185"/>
                      <a:gd name="connsiteX14-203" fmla="*/ 290403 w 661035"/>
                      <a:gd name="connsiteY14-204" fmla="*/ 1061621 h 1099185"/>
                      <a:gd name="connsiteX15-205" fmla="*/ 319088 w 661035"/>
                      <a:gd name="connsiteY15-206" fmla="*/ 1077277 h 1099185"/>
                      <a:gd name="connsiteX16-207" fmla="*/ 260985 w 661035"/>
                      <a:gd name="connsiteY16-208" fmla="*/ 1099185 h 1099185"/>
                      <a:gd name="connsiteX17-209" fmla="*/ 0 w 661035"/>
                      <a:gd name="connsiteY17-210" fmla="*/ 957262 h 1099185"/>
                      <a:gd name="connsiteX18-211" fmla="*/ 59055 w 661035"/>
                      <a:gd name="connsiteY18-212" fmla="*/ 935355 h 1099185"/>
                      <a:gd name="connsiteX19-213" fmla="*/ 284314 w 661035"/>
                      <a:gd name="connsiteY19-214" fmla="*/ 1058298 h 1099185"/>
                      <a:gd name="connsiteX20-215" fmla="*/ 284516 w 661035"/>
                      <a:gd name="connsiteY20-216" fmla="*/ 1057066 h 1099185"/>
                      <a:gd name="connsiteX21-217" fmla="*/ 60008 w 661035"/>
                      <a:gd name="connsiteY21-218" fmla="*/ 935355 h 1099185"/>
                      <a:gd name="connsiteX22-219" fmla="*/ 135745 w 661035"/>
                      <a:gd name="connsiteY22-220" fmla="*/ 891807 h 1099185"/>
                      <a:gd name="connsiteX23-221" fmla="*/ 135255 w 661035"/>
                      <a:gd name="connsiteY23-222" fmla="*/ 891540 h 1099185"/>
                      <a:gd name="connsiteX24-223" fmla="*/ 190500 w 661035"/>
                      <a:gd name="connsiteY24-224" fmla="*/ 847725 h 1099185"/>
                      <a:gd name="connsiteX25-225" fmla="*/ 239078 w 661035"/>
                      <a:gd name="connsiteY25-226" fmla="*/ 799148 h 1099185"/>
                      <a:gd name="connsiteX26-227" fmla="*/ 319738 w 661035"/>
                      <a:gd name="connsiteY26-228" fmla="*/ 843010 h 1099185"/>
                      <a:gd name="connsiteX27-229" fmla="*/ 239078 w 661035"/>
                      <a:gd name="connsiteY27-230" fmla="*/ 798196 h 1099185"/>
                      <a:gd name="connsiteX28-231" fmla="*/ 277307 w 661035"/>
                      <a:gd name="connsiteY28-232" fmla="*/ 750642 h 1099185"/>
                      <a:gd name="connsiteX29-233" fmla="*/ 277178 w 661035"/>
                      <a:gd name="connsiteY29-234" fmla="*/ 750571 h 1099185"/>
                      <a:gd name="connsiteX30-235" fmla="*/ 284798 w 661035"/>
                      <a:gd name="connsiteY30-236" fmla="*/ 740093 h 1099185"/>
                      <a:gd name="connsiteX31-237" fmla="*/ 323850 w 661035"/>
                      <a:gd name="connsiteY31-238" fmla="*/ 676275 h 1099185"/>
                      <a:gd name="connsiteX32-239" fmla="*/ 359092 w 661035"/>
                      <a:gd name="connsiteY32-240" fmla="*/ 597218 h 1099185"/>
                      <a:gd name="connsiteX33-241" fmla="*/ 220980 w 661035"/>
                      <a:gd name="connsiteY33-242" fmla="*/ 0 h 1099185"/>
                      <a:gd name="connsiteX34-243" fmla="*/ 481965 w 661035"/>
                      <a:gd name="connsiteY34-244" fmla="*/ 141922 h 1099185"/>
                      <a:gd name="connsiteX35-245" fmla="*/ 575310 w 661035"/>
                      <a:gd name="connsiteY35-246" fmla="*/ 214313 h 1099185"/>
                      <a:gd name="connsiteX36-247" fmla="*/ 661035 w 661035"/>
                      <a:gd name="connsiteY36-248" fmla="*/ 504825 h 1099185"/>
                      <a:gd name="connsiteX37-249" fmla="*/ 621030 w 661035"/>
                      <a:gd name="connsiteY37-250" fmla="*/ 739140 h 1099185"/>
                      <a:gd name="connsiteX38-251" fmla="*/ 360045 w 661035"/>
                      <a:gd name="connsiteY38-252" fmla="*/ 597218 h 1099185"/>
                      <a:gd name="connsiteX39-253" fmla="*/ 400050 w 661035"/>
                      <a:gd name="connsiteY39-254" fmla="*/ 362902 h 1099185"/>
                      <a:gd name="connsiteX40-255" fmla="*/ 314325 w 661035"/>
                      <a:gd name="connsiteY40-256" fmla="*/ 72390 h 1099185"/>
                      <a:gd name="connsiteX41-257" fmla="*/ 220980 w 661035"/>
                      <a:gd name="connsiteY41-258" fmla="*/ 0 h 1099185"/>
                      <a:gd name="connsiteX0-259" fmla="*/ 359092 w 661035"/>
                      <a:gd name="connsiteY0-260" fmla="*/ 597218 h 1099185"/>
                      <a:gd name="connsiteX1-261" fmla="*/ 620078 w 661035"/>
                      <a:gd name="connsiteY1-262" fmla="*/ 739140 h 1099185"/>
                      <a:gd name="connsiteX2-263" fmla="*/ 584835 w 661035"/>
                      <a:gd name="connsiteY2-264" fmla="*/ 818198 h 1099185"/>
                      <a:gd name="connsiteX3-265" fmla="*/ 584836 w 661035"/>
                      <a:gd name="connsiteY3-266" fmla="*/ 818198 h 1099185"/>
                      <a:gd name="connsiteX4-267" fmla="*/ 545783 w 661035"/>
                      <a:gd name="connsiteY4-268" fmla="*/ 882015 h 1099185"/>
                      <a:gd name="connsiteX5-269" fmla="*/ 538930 w 661035"/>
                      <a:gd name="connsiteY5-270" fmla="*/ 891439 h 1099185"/>
                      <a:gd name="connsiteX6-271" fmla="*/ 539116 w 661035"/>
                      <a:gd name="connsiteY6-272" fmla="*/ 891540 h 1099185"/>
                      <a:gd name="connsiteX7-273" fmla="*/ 500063 w 661035"/>
                      <a:gd name="connsiteY7-274" fmla="*/ 940118 h 1099185"/>
                      <a:gd name="connsiteX8-275" fmla="*/ 500063 w 661035"/>
                      <a:gd name="connsiteY8-276" fmla="*/ 941070 h 1099185"/>
                      <a:gd name="connsiteX9-277" fmla="*/ 451485 w 661035"/>
                      <a:gd name="connsiteY9-278" fmla="*/ 989648 h 1099185"/>
                      <a:gd name="connsiteX10-279" fmla="*/ 396629 w 661035"/>
                      <a:gd name="connsiteY10-280" fmla="*/ 1033155 h 1099185"/>
                      <a:gd name="connsiteX11-281" fmla="*/ 397193 w 661035"/>
                      <a:gd name="connsiteY11-282" fmla="*/ 1033462 h 1099185"/>
                      <a:gd name="connsiteX12-283" fmla="*/ 320041 w 661035"/>
                      <a:gd name="connsiteY12-284" fmla="*/ 1076325 h 1099185"/>
                      <a:gd name="connsiteX13-285" fmla="*/ 291343 w 661035"/>
                      <a:gd name="connsiteY13-286" fmla="*/ 1060767 h 1099185"/>
                      <a:gd name="connsiteX14-287" fmla="*/ 290403 w 661035"/>
                      <a:gd name="connsiteY14-288" fmla="*/ 1061621 h 1099185"/>
                      <a:gd name="connsiteX15-289" fmla="*/ 319088 w 661035"/>
                      <a:gd name="connsiteY15-290" fmla="*/ 1077277 h 1099185"/>
                      <a:gd name="connsiteX16-291" fmla="*/ 260985 w 661035"/>
                      <a:gd name="connsiteY16-292" fmla="*/ 1099185 h 1099185"/>
                      <a:gd name="connsiteX17-293" fmla="*/ 0 w 661035"/>
                      <a:gd name="connsiteY17-294" fmla="*/ 957262 h 1099185"/>
                      <a:gd name="connsiteX18-295" fmla="*/ 59055 w 661035"/>
                      <a:gd name="connsiteY18-296" fmla="*/ 935355 h 1099185"/>
                      <a:gd name="connsiteX19-297" fmla="*/ 284314 w 661035"/>
                      <a:gd name="connsiteY19-298" fmla="*/ 1058298 h 1099185"/>
                      <a:gd name="connsiteX20-299" fmla="*/ 284516 w 661035"/>
                      <a:gd name="connsiteY20-300" fmla="*/ 1057066 h 1099185"/>
                      <a:gd name="connsiteX21-301" fmla="*/ 60008 w 661035"/>
                      <a:gd name="connsiteY21-302" fmla="*/ 935355 h 1099185"/>
                      <a:gd name="connsiteX22-303" fmla="*/ 135745 w 661035"/>
                      <a:gd name="connsiteY22-304" fmla="*/ 891807 h 1099185"/>
                      <a:gd name="connsiteX23-305" fmla="*/ 135255 w 661035"/>
                      <a:gd name="connsiteY23-306" fmla="*/ 891540 h 1099185"/>
                      <a:gd name="connsiteX24-307" fmla="*/ 190500 w 661035"/>
                      <a:gd name="connsiteY24-308" fmla="*/ 847725 h 1099185"/>
                      <a:gd name="connsiteX25-309" fmla="*/ 239078 w 661035"/>
                      <a:gd name="connsiteY25-310" fmla="*/ 799148 h 1099185"/>
                      <a:gd name="connsiteX26-311" fmla="*/ 239078 w 661035"/>
                      <a:gd name="connsiteY26-312" fmla="*/ 798196 h 1099185"/>
                      <a:gd name="connsiteX27-313" fmla="*/ 277307 w 661035"/>
                      <a:gd name="connsiteY27-314" fmla="*/ 750642 h 1099185"/>
                      <a:gd name="connsiteX28-315" fmla="*/ 277178 w 661035"/>
                      <a:gd name="connsiteY28-316" fmla="*/ 750571 h 1099185"/>
                      <a:gd name="connsiteX29-317" fmla="*/ 284798 w 661035"/>
                      <a:gd name="connsiteY29-318" fmla="*/ 740093 h 1099185"/>
                      <a:gd name="connsiteX30-319" fmla="*/ 323850 w 661035"/>
                      <a:gd name="connsiteY30-320" fmla="*/ 676275 h 1099185"/>
                      <a:gd name="connsiteX31-321" fmla="*/ 359092 w 661035"/>
                      <a:gd name="connsiteY31-322" fmla="*/ 597218 h 1099185"/>
                      <a:gd name="connsiteX32-323" fmla="*/ 220980 w 661035"/>
                      <a:gd name="connsiteY32-324" fmla="*/ 0 h 1099185"/>
                      <a:gd name="connsiteX33-325" fmla="*/ 481965 w 661035"/>
                      <a:gd name="connsiteY33-326" fmla="*/ 141922 h 1099185"/>
                      <a:gd name="connsiteX34-327" fmla="*/ 575310 w 661035"/>
                      <a:gd name="connsiteY34-328" fmla="*/ 214313 h 1099185"/>
                      <a:gd name="connsiteX35-329" fmla="*/ 661035 w 661035"/>
                      <a:gd name="connsiteY35-330" fmla="*/ 504825 h 1099185"/>
                      <a:gd name="connsiteX36-331" fmla="*/ 621030 w 661035"/>
                      <a:gd name="connsiteY36-332" fmla="*/ 739140 h 1099185"/>
                      <a:gd name="connsiteX37-333" fmla="*/ 360045 w 661035"/>
                      <a:gd name="connsiteY37-334" fmla="*/ 597218 h 1099185"/>
                      <a:gd name="connsiteX38-335" fmla="*/ 400050 w 661035"/>
                      <a:gd name="connsiteY38-336" fmla="*/ 362902 h 1099185"/>
                      <a:gd name="connsiteX39-337" fmla="*/ 314325 w 661035"/>
                      <a:gd name="connsiteY39-338" fmla="*/ 72390 h 1099185"/>
                      <a:gd name="connsiteX40-339" fmla="*/ 220980 w 661035"/>
                      <a:gd name="connsiteY40-340" fmla="*/ 0 h 1099185"/>
                      <a:gd name="connsiteX0-341" fmla="*/ 359092 w 661035"/>
                      <a:gd name="connsiteY0-342" fmla="*/ 597218 h 1099185"/>
                      <a:gd name="connsiteX1-343" fmla="*/ 620078 w 661035"/>
                      <a:gd name="connsiteY1-344" fmla="*/ 739140 h 1099185"/>
                      <a:gd name="connsiteX2-345" fmla="*/ 584835 w 661035"/>
                      <a:gd name="connsiteY2-346" fmla="*/ 818198 h 1099185"/>
                      <a:gd name="connsiteX3-347" fmla="*/ 584836 w 661035"/>
                      <a:gd name="connsiteY3-348" fmla="*/ 818198 h 1099185"/>
                      <a:gd name="connsiteX4-349" fmla="*/ 545783 w 661035"/>
                      <a:gd name="connsiteY4-350" fmla="*/ 882015 h 1099185"/>
                      <a:gd name="connsiteX5-351" fmla="*/ 538930 w 661035"/>
                      <a:gd name="connsiteY5-352" fmla="*/ 891439 h 1099185"/>
                      <a:gd name="connsiteX6-353" fmla="*/ 539116 w 661035"/>
                      <a:gd name="connsiteY6-354" fmla="*/ 891540 h 1099185"/>
                      <a:gd name="connsiteX7-355" fmla="*/ 500063 w 661035"/>
                      <a:gd name="connsiteY7-356" fmla="*/ 940118 h 1099185"/>
                      <a:gd name="connsiteX8-357" fmla="*/ 500063 w 661035"/>
                      <a:gd name="connsiteY8-358" fmla="*/ 941070 h 1099185"/>
                      <a:gd name="connsiteX9-359" fmla="*/ 451485 w 661035"/>
                      <a:gd name="connsiteY9-360" fmla="*/ 989648 h 1099185"/>
                      <a:gd name="connsiteX10-361" fmla="*/ 396629 w 661035"/>
                      <a:gd name="connsiteY10-362" fmla="*/ 1033155 h 1099185"/>
                      <a:gd name="connsiteX11-363" fmla="*/ 397193 w 661035"/>
                      <a:gd name="connsiteY11-364" fmla="*/ 1033462 h 1099185"/>
                      <a:gd name="connsiteX12-365" fmla="*/ 320041 w 661035"/>
                      <a:gd name="connsiteY12-366" fmla="*/ 1076325 h 1099185"/>
                      <a:gd name="connsiteX13-367" fmla="*/ 291343 w 661035"/>
                      <a:gd name="connsiteY13-368" fmla="*/ 1060767 h 1099185"/>
                      <a:gd name="connsiteX14-369" fmla="*/ 290403 w 661035"/>
                      <a:gd name="connsiteY14-370" fmla="*/ 1061621 h 1099185"/>
                      <a:gd name="connsiteX15-371" fmla="*/ 319088 w 661035"/>
                      <a:gd name="connsiteY15-372" fmla="*/ 1077277 h 1099185"/>
                      <a:gd name="connsiteX16-373" fmla="*/ 260985 w 661035"/>
                      <a:gd name="connsiteY16-374" fmla="*/ 1099185 h 1099185"/>
                      <a:gd name="connsiteX17-375" fmla="*/ 0 w 661035"/>
                      <a:gd name="connsiteY17-376" fmla="*/ 957262 h 1099185"/>
                      <a:gd name="connsiteX18-377" fmla="*/ 59055 w 661035"/>
                      <a:gd name="connsiteY18-378" fmla="*/ 935355 h 1099185"/>
                      <a:gd name="connsiteX19-379" fmla="*/ 284314 w 661035"/>
                      <a:gd name="connsiteY19-380" fmla="*/ 1058298 h 1099185"/>
                      <a:gd name="connsiteX20-381" fmla="*/ 60008 w 661035"/>
                      <a:gd name="connsiteY20-382" fmla="*/ 935355 h 1099185"/>
                      <a:gd name="connsiteX21-383" fmla="*/ 135745 w 661035"/>
                      <a:gd name="connsiteY21-384" fmla="*/ 891807 h 1099185"/>
                      <a:gd name="connsiteX22-385" fmla="*/ 135255 w 661035"/>
                      <a:gd name="connsiteY22-386" fmla="*/ 891540 h 1099185"/>
                      <a:gd name="connsiteX23-387" fmla="*/ 190500 w 661035"/>
                      <a:gd name="connsiteY23-388" fmla="*/ 847725 h 1099185"/>
                      <a:gd name="connsiteX24-389" fmla="*/ 239078 w 661035"/>
                      <a:gd name="connsiteY24-390" fmla="*/ 799148 h 1099185"/>
                      <a:gd name="connsiteX25-391" fmla="*/ 239078 w 661035"/>
                      <a:gd name="connsiteY25-392" fmla="*/ 798196 h 1099185"/>
                      <a:gd name="connsiteX26-393" fmla="*/ 277307 w 661035"/>
                      <a:gd name="connsiteY26-394" fmla="*/ 750642 h 1099185"/>
                      <a:gd name="connsiteX27-395" fmla="*/ 277178 w 661035"/>
                      <a:gd name="connsiteY27-396" fmla="*/ 750571 h 1099185"/>
                      <a:gd name="connsiteX28-397" fmla="*/ 284798 w 661035"/>
                      <a:gd name="connsiteY28-398" fmla="*/ 740093 h 1099185"/>
                      <a:gd name="connsiteX29-399" fmla="*/ 323850 w 661035"/>
                      <a:gd name="connsiteY29-400" fmla="*/ 676275 h 1099185"/>
                      <a:gd name="connsiteX30-401" fmla="*/ 359092 w 661035"/>
                      <a:gd name="connsiteY30-402" fmla="*/ 597218 h 1099185"/>
                      <a:gd name="connsiteX31-403" fmla="*/ 220980 w 661035"/>
                      <a:gd name="connsiteY31-404" fmla="*/ 0 h 1099185"/>
                      <a:gd name="connsiteX32-405" fmla="*/ 481965 w 661035"/>
                      <a:gd name="connsiteY32-406" fmla="*/ 141922 h 1099185"/>
                      <a:gd name="connsiteX33-407" fmla="*/ 575310 w 661035"/>
                      <a:gd name="connsiteY33-408" fmla="*/ 214313 h 1099185"/>
                      <a:gd name="connsiteX34-409" fmla="*/ 661035 w 661035"/>
                      <a:gd name="connsiteY34-410" fmla="*/ 504825 h 1099185"/>
                      <a:gd name="connsiteX35-411" fmla="*/ 621030 w 661035"/>
                      <a:gd name="connsiteY35-412" fmla="*/ 739140 h 1099185"/>
                      <a:gd name="connsiteX36-413" fmla="*/ 360045 w 661035"/>
                      <a:gd name="connsiteY36-414" fmla="*/ 597218 h 1099185"/>
                      <a:gd name="connsiteX37-415" fmla="*/ 400050 w 661035"/>
                      <a:gd name="connsiteY37-416" fmla="*/ 362902 h 1099185"/>
                      <a:gd name="connsiteX38-417" fmla="*/ 314325 w 661035"/>
                      <a:gd name="connsiteY38-418" fmla="*/ 72390 h 1099185"/>
                      <a:gd name="connsiteX39-419" fmla="*/ 220980 w 661035"/>
                      <a:gd name="connsiteY39-420" fmla="*/ 0 h 1099185"/>
                      <a:gd name="connsiteX0-421" fmla="*/ 359092 w 661035"/>
                      <a:gd name="connsiteY0-422" fmla="*/ 597218 h 1099185"/>
                      <a:gd name="connsiteX1-423" fmla="*/ 620078 w 661035"/>
                      <a:gd name="connsiteY1-424" fmla="*/ 739140 h 1099185"/>
                      <a:gd name="connsiteX2-425" fmla="*/ 584835 w 661035"/>
                      <a:gd name="connsiteY2-426" fmla="*/ 818198 h 1099185"/>
                      <a:gd name="connsiteX3-427" fmla="*/ 584836 w 661035"/>
                      <a:gd name="connsiteY3-428" fmla="*/ 818198 h 1099185"/>
                      <a:gd name="connsiteX4-429" fmla="*/ 545783 w 661035"/>
                      <a:gd name="connsiteY4-430" fmla="*/ 882015 h 1099185"/>
                      <a:gd name="connsiteX5-431" fmla="*/ 538930 w 661035"/>
                      <a:gd name="connsiteY5-432" fmla="*/ 891439 h 1099185"/>
                      <a:gd name="connsiteX6-433" fmla="*/ 539116 w 661035"/>
                      <a:gd name="connsiteY6-434" fmla="*/ 891540 h 1099185"/>
                      <a:gd name="connsiteX7-435" fmla="*/ 500063 w 661035"/>
                      <a:gd name="connsiteY7-436" fmla="*/ 940118 h 1099185"/>
                      <a:gd name="connsiteX8-437" fmla="*/ 500063 w 661035"/>
                      <a:gd name="connsiteY8-438" fmla="*/ 941070 h 1099185"/>
                      <a:gd name="connsiteX9-439" fmla="*/ 451485 w 661035"/>
                      <a:gd name="connsiteY9-440" fmla="*/ 989648 h 1099185"/>
                      <a:gd name="connsiteX10-441" fmla="*/ 396629 w 661035"/>
                      <a:gd name="connsiteY10-442" fmla="*/ 1033155 h 1099185"/>
                      <a:gd name="connsiteX11-443" fmla="*/ 397193 w 661035"/>
                      <a:gd name="connsiteY11-444" fmla="*/ 1033462 h 1099185"/>
                      <a:gd name="connsiteX12-445" fmla="*/ 320041 w 661035"/>
                      <a:gd name="connsiteY12-446" fmla="*/ 1076325 h 1099185"/>
                      <a:gd name="connsiteX13-447" fmla="*/ 291343 w 661035"/>
                      <a:gd name="connsiteY13-448" fmla="*/ 1060767 h 1099185"/>
                      <a:gd name="connsiteX14-449" fmla="*/ 290403 w 661035"/>
                      <a:gd name="connsiteY14-450" fmla="*/ 1061621 h 1099185"/>
                      <a:gd name="connsiteX15-451" fmla="*/ 319088 w 661035"/>
                      <a:gd name="connsiteY15-452" fmla="*/ 1077277 h 1099185"/>
                      <a:gd name="connsiteX16-453" fmla="*/ 260985 w 661035"/>
                      <a:gd name="connsiteY16-454" fmla="*/ 1099185 h 1099185"/>
                      <a:gd name="connsiteX17-455" fmla="*/ 0 w 661035"/>
                      <a:gd name="connsiteY17-456" fmla="*/ 957262 h 1099185"/>
                      <a:gd name="connsiteX18-457" fmla="*/ 59055 w 661035"/>
                      <a:gd name="connsiteY18-458" fmla="*/ 935355 h 1099185"/>
                      <a:gd name="connsiteX19-459" fmla="*/ 60008 w 661035"/>
                      <a:gd name="connsiteY19-460" fmla="*/ 935355 h 1099185"/>
                      <a:gd name="connsiteX20-461" fmla="*/ 135745 w 661035"/>
                      <a:gd name="connsiteY20-462" fmla="*/ 891807 h 1099185"/>
                      <a:gd name="connsiteX21-463" fmla="*/ 135255 w 661035"/>
                      <a:gd name="connsiteY21-464" fmla="*/ 891540 h 1099185"/>
                      <a:gd name="connsiteX22-465" fmla="*/ 190500 w 661035"/>
                      <a:gd name="connsiteY22-466" fmla="*/ 847725 h 1099185"/>
                      <a:gd name="connsiteX23-467" fmla="*/ 239078 w 661035"/>
                      <a:gd name="connsiteY23-468" fmla="*/ 799148 h 1099185"/>
                      <a:gd name="connsiteX24-469" fmla="*/ 239078 w 661035"/>
                      <a:gd name="connsiteY24-470" fmla="*/ 798196 h 1099185"/>
                      <a:gd name="connsiteX25-471" fmla="*/ 277307 w 661035"/>
                      <a:gd name="connsiteY25-472" fmla="*/ 750642 h 1099185"/>
                      <a:gd name="connsiteX26-473" fmla="*/ 277178 w 661035"/>
                      <a:gd name="connsiteY26-474" fmla="*/ 750571 h 1099185"/>
                      <a:gd name="connsiteX27-475" fmla="*/ 284798 w 661035"/>
                      <a:gd name="connsiteY27-476" fmla="*/ 740093 h 1099185"/>
                      <a:gd name="connsiteX28-477" fmla="*/ 323850 w 661035"/>
                      <a:gd name="connsiteY28-478" fmla="*/ 676275 h 1099185"/>
                      <a:gd name="connsiteX29-479" fmla="*/ 359092 w 661035"/>
                      <a:gd name="connsiteY29-480" fmla="*/ 597218 h 1099185"/>
                      <a:gd name="connsiteX30-481" fmla="*/ 220980 w 661035"/>
                      <a:gd name="connsiteY30-482" fmla="*/ 0 h 1099185"/>
                      <a:gd name="connsiteX31-483" fmla="*/ 481965 w 661035"/>
                      <a:gd name="connsiteY31-484" fmla="*/ 141922 h 1099185"/>
                      <a:gd name="connsiteX32-485" fmla="*/ 575310 w 661035"/>
                      <a:gd name="connsiteY32-486" fmla="*/ 214313 h 1099185"/>
                      <a:gd name="connsiteX33-487" fmla="*/ 661035 w 661035"/>
                      <a:gd name="connsiteY33-488" fmla="*/ 504825 h 1099185"/>
                      <a:gd name="connsiteX34-489" fmla="*/ 621030 w 661035"/>
                      <a:gd name="connsiteY34-490" fmla="*/ 739140 h 1099185"/>
                      <a:gd name="connsiteX35-491" fmla="*/ 360045 w 661035"/>
                      <a:gd name="connsiteY35-492" fmla="*/ 597218 h 1099185"/>
                      <a:gd name="connsiteX36-493" fmla="*/ 400050 w 661035"/>
                      <a:gd name="connsiteY36-494" fmla="*/ 362902 h 1099185"/>
                      <a:gd name="connsiteX37-495" fmla="*/ 314325 w 661035"/>
                      <a:gd name="connsiteY37-496" fmla="*/ 72390 h 1099185"/>
                      <a:gd name="connsiteX38-497" fmla="*/ 220980 w 661035"/>
                      <a:gd name="connsiteY38-498" fmla="*/ 0 h 1099185"/>
                      <a:gd name="connsiteX0-499" fmla="*/ 359092 w 661035"/>
                      <a:gd name="connsiteY0-500" fmla="*/ 597218 h 1099185"/>
                      <a:gd name="connsiteX1-501" fmla="*/ 620078 w 661035"/>
                      <a:gd name="connsiteY1-502" fmla="*/ 739140 h 1099185"/>
                      <a:gd name="connsiteX2-503" fmla="*/ 584835 w 661035"/>
                      <a:gd name="connsiteY2-504" fmla="*/ 818198 h 1099185"/>
                      <a:gd name="connsiteX3-505" fmla="*/ 584836 w 661035"/>
                      <a:gd name="connsiteY3-506" fmla="*/ 818198 h 1099185"/>
                      <a:gd name="connsiteX4-507" fmla="*/ 545783 w 661035"/>
                      <a:gd name="connsiteY4-508" fmla="*/ 882015 h 1099185"/>
                      <a:gd name="connsiteX5-509" fmla="*/ 538930 w 661035"/>
                      <a:gd name="connsiteY5-510" fmla="*/ 891439 h 1099185"/>
                      <a:gd name="connsiteX6-511" fmla="*/ 539116 w 661035"/>
                      <a:gd name="connsiteY6-512" fmla="*/ 891540 h 1099185"/>
                      <a:gd name="connsiteX7-513" fmla="*/ 500063 w 661035"/>
                      <a:gd name="connsiteY7-514" fmla="*/ 940118 h 1099185"/>
                      <a:gd name="connsiteX8-515" fmla="*/ 500063 w 661035"/>
                      <a:gd name="connsiteY8-516" fmla="*/ 941070 h 1099185"/>
                      <a:gd name="connsiteX9-517" fmla="*/ 451485 w 661035"/>
                      <a:gd name="connsiteY9-518" fmla="*/ 989648 h 1099185"/>
                      <a:gd name="connsiteX10-519" fmla="*/ 396629 w 661035"/>
                      <a:gd name="connsiteY10-520" fmla="*/ 1033155 h 1099185"/>
                      <a:gd name="connsiteX11-521" fmla="*/ 397193 w 661035"/>
                      <a:gd name="connsiteY11-522" fmla="*/ 1033462 h 1099185"/>
                      <a:gd name="connsiteX12-523" fmla="*/ 320041 w 661035"/>
                      <a:gd name="connsiteY12-524" fmla="*/ 1076325 h 1099185"/>
                      <a:gd name="connsiteX13-525" fmla="*/ 291343 w 661035"/>
                      <a:gd name="connsiteY13-526" fmla="*/ 1060767 h 1099185"/>
                      <a:gd name="connsiteX14-527" fmla="*/ 319088 w 661035"/>
                      <a:gd name="connsiteY14-528" fmla="*/ 1077277 h 1099185"/>
                      <a:gd name="connsiteX15-529" fmla="*/ 260985 w 661035"/>
                      <a:gd name="connsiteY15-530" fmla="*/ 1099185 h 1099185"/>
                      <a:gd name="connsiteX16-531" fmla="*/ 0 w 661035"/>
                      <a:gd name="connsiteY16-532" fmla="*/ 957262 h 1099185"/>
                      <a:gd name="connsiteX17-533" fmla="*/ 59055 w 661035"/>
                      <a:gd name="connsiteY17-534" fmla="*/ 935355 h 1099185"/>
                      <a:gd name="connsiteX18-535" fmla="*/ 60008 w 661035"/>
                      <a:gd name="connsiteY18-536" fmla="*/ 935355 h 1099185"/>
                      <a:gd name="connsiteX19-537" fmla="*/ 135745 w 661035"/>
                      <a:gd name="connsiteY19-538" fmla="*/ 891807 h 1099185"/>
                      <a:gd name="connsiteX20-539" fmla="*/ 135255 w 661035"/>
                      <a:gd name="connsiteY20-540" fmla="*/ 891540 h 1099185"/>
                      <a:gd name="connsiteX21-541" fmla="*/ 190500 w 661035"/>
                      <a:gd name="connsiteY21-542" fmla="*/ 847725 h 1099185"/>
                      <a:gd name="connsiteX22-543" fmla="*/ 239078 w 661035"/>
                      <a:gd name="connsiteY22-544" fmla="*/ 799148 h 1099185"/>
                      <a:gd name="connsiteX23-545" fmla="*/ 239078 w 661035"/>
                      <a:gd name="connsiteY23-546" fmla="*/ 798196 h 1099185"/>
                      <a:gd name="connsiteX24-547" fmla="*/ 277307 w 661035"/>
                      <a:gd name="connsiteY24-548" fmla="*/ 750642 h 1099185"/>
                      <a:gd name="connsiteX25-549" fmla="*/ 277178 w 661035"/>
                      <a:gd name="connsiteY25-550" fmla="*/ 750571 h 1099185"/>
                      <a:gd name="connsiteX26-551" fmla="*/ 284798 w 661035"/>
                      <a:gd name="connsiteY26-552" fmla="*/ 740093 h 1099185"/>
                      <a:gd name="connsiteX27-553" fmla="*/ 323850 w 661035"/>
                      <a:gd name="connsiteY27-554" fmla="*/ 676275 h 1099185"/>
                      <a:gd name="connsiteX28-555" fmla="*/ 359092 w 661035"/>
                      <a:gd name="connsiteY28-556" fmla="*/ 597218 h 1099185"/>
                      <a:gd name="connsiteX29-557" fmla="*/ 220980 w 661035"/>
                      <a:gd name="connsiteY29-558" fmla="*/ 0 h 1099185"/>
                      <a:gd name="connsiteX30-559" fmla="*/ 481965 w 661035"/>
                      <a:gd name="connsiteY30-560" fmla="*/ 141922 h 1099185"/>
                      <a:gd name="connsiteX31-561" fmla="*/ 575310 w 661035"/>
                      <a:gd name="connsiteY31-562" fmla="*/ 214313 h 1099185"/>
                      <a:gd name="connsiteX32-563" fmla="*/ 661035 w 661035"/>
                      <a:gd name="connsiteY32-564" fmla="*/ 504825 h 1099185"/>
                      <a:gd name="connsiteX33-565" fmla="*/ 621030 w 661035"/>
                      <a:gd name="connsiteY33-566" fmla="*/ 739140 h 1099185"/>
                      <a:gd name="connsiteX34-567" fmla="*/ 360045 w 661035"/>
                      <a:gd name="connsiteY34-568" fmla="*/ 597218 h 1099185"/>
                      <a:gd name="connsiteX35-569" fmla="*/ 400050 w 661035"/>
                      <a:gd name="connsiteY35-570" fmla="*/ 362902 h 1099185"/>
                      <a:gd name="connsiteX36-571" fmla="*/ 314325 w 661035"/>
                      <a:gd name="connsiteY36-572" fmla="*/ 72390 h 1099185"/>
                      <a:gd name="connsiteX37-573" fmla="*/ 220980 w 661035"/>
                      <a:gd name="connsiteY37-574" fmla="*/ 0 h 1099185"/>
                      <a:gd name="connsiteX0-575" fmla="*/ 359092 w 661035"/>
                      <a:gd name="connsiteY0-576" fmla="*/ 597218 h 1099185"/>
                      <a:gd name="connsiteX1-577" fmla="*/ 620078 w 661035"/>
                      <a:gd name="connsiteY1-578" fmla="*/ 739140 h 1099185"/>
                      <a:gd name="connsiteX2-579" fmla="*/ 584835 w 661035"/>
                      <a:gd name="connsiteY2-580" fmla="*/ 818198 h 1099185"/>
                      <a:gd name="connsiteX3-581" fmla="*/ 584836 w 661035"/>
                      <a:gd name="connsiteY3-582" fmla="*/ 818198 h 1099185"/>
                      <a:gd name="connsiteX4-583" fmla="*/ 545783 w 661035"/>
                      <a:gd name="connsiteY4-584" fmla="*/ 882015 h 1099185"/>
                      <a:gd name="connsiteX5-585" fmla="*/ 538930 w 661035"/>
                      <a:gd name="connsiteY5-586" fmla="*/ 891439 h 1099185"/>
                      <a:gd name="connsiteX6-587" fmla="*/ 539116 w 661035"/>
                      <a:gd name="connsiteY6-588" fmla="*/ 891540 h 1099185"/>
                      <a:gd name="connsiteX7-589" fmla="*/ 500063 w 661035"/>
                      <a:gd name="connsiteY7-590" fmla="*/ 940118 h 1099185"/>
                      <a:gd name="connsiteX8-591" fmla="*/ 500063 w 661035"/>
                      <a:gd name="connsiteY8-592" fmla="*/ 941070 h 1099185"/>
                      <a:gd name="connsiteX9-593" fmla="*/ 451485 w 661035"/>
                      <a:gd name="connsiteY9-594" fmla="*/ 989648 h 1099185"/>
                      <a:gd name="connsiteX10-595" fmla="*/ 396629 w 661035"/>
                      <a:gd name="connsiteY10-596" fmla="*/ 1033155 h 1099185"/>
                      <a:gd name="connsiteX11-597" fmla="*/ 397193 w 661035"/>
                      <a:gd name="connsiteY11-598" fmla="*/ 1033462 h 1099185"/>
                      <a:gd name="connsiteX12-599" fmla="*/ 320041 w 661035"/>
                      <a:gd name="connsiteY12-600" fmla="*/ 1076325 h 1099185"/>
                      <a:gd name="connsiteX13-601" fmla="*/ 319088 w 661035"/>
                      <a:gd name="connsiteY13-602" fmla="*/ 1077277 h 1099185"/>
                      <a:gd name="connsiteX14-603" fmla="*/ 260985 w 661035"/>
                      <a:gd name="connsiteY14-604" fmla="*/ 1099185 h 1099185"/>
                      <a:gd name="connsiteX15-605" fmla="*/ 0 w 661035"/>
                      <a:gd name="connsiteY15-606" fmla="*/ 957262 h 1099185"/>
                      <a:gd name="connsiteX16-607" fmla="*/ 59055 w 661035"/>
                      <a:gd name="connsiteY16-608" fmla="*/ 935355 h 1099185"/>
                      <a:gd name="connsiteX17-609" fmla="*/ 60008 w 661035"/>
                      <a:gd name="connsiteY17-610" fmla="*/ 935355 h 1099185"/>
                      <a:gd name="connsiteX18-611" fmla="*/ 135745 w 661035"/>
                      <a:gd name="connsiteY18-612" fmla="*/ 891807 h 1099185"/>
                      <a:gd name="connsiteX19-613" fmla="*/ 135255 w 661035"/>
                      <a:gd name="connsiteY19-614" fmla="*/ 891540 h 1099185"/>
                      <a:gd name="connsiteX20-615" fmla="*/ 190500 w 661035"/>
                      <a:gd name="connsiteY20-616" fmla="*/ 847725 h 1099185"/>
                      <a:gd name="connsiteX21-617" fmla="*/ 239078 w 661035"/>
                      <a:gd name="connsiteY21-618" fmla="*/ 799148 h 1099185"/>
                      <a:gd name="connsiteX22-619" fmla="*/ 239078 w 661035"/>
                      <a:gd name="connsiteY22-620" fmla="*/ 798196 h 1099185"/>
                      <a:gd name="connsiteX23-621" fmla="*/ 277307 w 661035"/>
                      <a:gd name="connsiteY23-622" fmla="*/ 750642 h 1099185"/>
                      <a:gd name="connsiteX24-623" fmla="*/ 277178 w 661035"/>
                      <a:gd name="connsiteY24-624" fmla="*/ 750571 h 1099185"/>
                      <a:gd name="connsiteX25-625" fmla="*/ 284798 w 661035"/>
                      <a:gd name="connsiteY25-626" fmla="*/ 740093 h 1099185"/>
                      <a:gd name="connsiteX26-627" fmla="*/ 323850 w 661035"/>
                      <a:gd name="connsiteY26-628" fmla="*/ 676275 h 1099185"/>
                      <a:gd name="connsiteX27-629" fmla="*/ 359092 w 661035"/>
                      <a:gd name="connsiteY27-630" fmla="*/ 597218 h 1099185"/>
                      <a:gd name="connsiteX28-631" fmla="*/ 220980 w 661035"/>
                      <a:gd name="connsiteY28-632" fmla="*/ 0 h 1099185"/>
                      <a:gd name="connsiteX29-633" fmla="*/ 481965 w 661035"/>
                      <a:gd name="connsiteY29-634" fmla="*/ 141922 h 1099185"/>
                      <a:gd name="connsiteX30-635" fmla="*/ 575310 w 661035"/>
                      <a:gd name="connsiteY30-636" fmla="*/ 214313 h 1099185"/>
                      <a:gd name="connsiteX31-637" fmla="*/ 661035 w 661035"/>
                      <a:gd name="connsiteY31-638" fmla="*/ 504825 h 1099185"/>
                      <a:gd name="connsiteX32-639" fmla="*/ 621030 w 661035"/>
                      <a:gd name="connsiteY32-640" fmla="*/ 739140 h 1099185"/>
                      <a:gd name="connsiteX33-641" fmla="*/ 360045 w 661035"/>
                      <a:gd name="connsiteY33-642" fmla="*/ 597218 h 1099185"/>
                      <a:gd name="connsiteX34-643" fmla="*/ 400050 w 661035"/>
                      <a:gd name="connsiteY34-644" fmla="*/ 362902 h 1099185"/>
                      <a:gd name="connsiteX35-645" fmla="*/ 314325 w 661035"/>
                      <a:gd name="connsiteY35-646" fmla="*/ 72390 h 1099185"/>
                      <a:gd name="connsiteX36-647" fmla="*/ 220980 w 661035"/>
                      <a:gd name="connsiteY36-648" fmla="*/ 0 h 1099185"/>
                      <a:gd name="connsiteX0-649" fmla="*/ 359092 w 661035"/>
                      <a:gd name="connsiteY0-650" fmla="*/ 597218 h 1112468"/>
                      <a:gd name="connsiteX1-651" fmla="*/ 620078 w 661035"/>
                      <a:gd name="connsiteY1-652" fmla="*/ 739140 h 1112468"/>
                      <a:gd name="connsiteX2-653" fmla="*/ 584835 w 661035"/>
                      <a:gd name="connsiteY2-654" fmla="*/ 818198 h 1112468"/>
                      <a:gd name="connsiteX3-655" fmla="*/ 584836 w 661035"/>
                      <a:gd name="connsiteY3-656" fmla="*/ 818198 h 1112468"/>
                      <a:gd name="connsiteX4-657" fmla="*/ 545783 w 661035"/>
                      <a:gd name="connsiteY4-658" fmla="*/ 882015 h 1112468"/>
                      <a:gd name="connsiteX5-659" fmla="*/ 538930 w 661035"/>
                      <a:gd name="connsiteY5-660" fmla="*/ 891439 h 1112468"/>
                      <a:gd name="connsiteX6-661" fmla="*/ 539116 w 661035"/>
                      <a:gd name="connsiteY6-662" fmla="*/ 891540 h 1112468"/>
                      <a:gd name="connsiteX7-663" fmla="*/ 500063 w 661035"/>
                      <a:gd name="connsiteY7-664" fmla="*/ 940118 h 1112468"/>
                      <a:gd name="connsiteX8-665" fmla="*/ 500063 w 661035"/>
                      <a:gd name="connsiteY8-666" fmla="*/ 941070 h 1112468"/>
                      <a:gd name="connsiteX9-667" fmla="*/ 451485 w 661035"/>
                      <a:gd name="connsiteY9-668" fmla="*/ 989648 h 1112468"/>
                      <a:gd name="connsiteX10-669" fmla="*/ 396629 w 661035"/>
                      <a:gd name="connsiteY10-670" fmla="*/ 1033155 h 1112468"/>
                      <a:gd name="connsiteX11-671" fmla="*/ 397193 w 661035"/>
                      <a:gd name="connsiteY11-672" fmla="*/ 1033462 h 1112468"/>
                      <a:gd name="connsiteX12-673" fmla="*/ 320041 w 661035"/>
                      <a:gd name="connsiteY12-674" fmla="*/ 1076325 h 1112468"/>
                      <a:gd name="connsiteX13-675" fmla="*/ 319088 w 661035"/>
                      <a:gd name="connsiteY13-676" fmla="*/ 1077277 h 1112468"/>
                      <a:gd name="connsiteX14-677" fmla="*/ 247796 w 661035"/>
                      <a:gd name="connsiteY14-678" fmla="*/ 1112468 h 1112468"/>
                      <a:gd name="connsiteX15-679" fmla="*/ 0 w 661035"/>
                      <a:gd name="connsiteY15-680" fmla="*/ 957262 h 1112468"/>
                      <a:gd name="connsiteX16-681" fmla="*/ 59055 w 661035"/>
                      <a:gd name="connsiteY16-682" fmla="*/ 935355 h 1112468"/>
                      <a:gd name="connsiteX17-683" fmla="*/ 60008 w 661035"/>
                      <a:gd name="connsiteY17-684" fmla="*/ 935355 h 1112468"/>
                      <a:gd name="connsiteX18-685" fmla="*/ 135745 w 661035"/>
                      <a:gd name="connsiteY18-686" fmla="*/ 891807 h 1112468"/>
                      <a:gd name="connsiteX19-687" fmla="*/ 135255 w 661035"/>
                      <a:gd name="connsiteY19-688" fmla="*/ 891540 h 1112468"/>
                      <a:gd name="connsiteX20-689" fmla="*/ 190500 w 661035"/>
                      <a:gd name="connsiteY20-690" fmla="*/ 847725 h 1112468"/>
                      <a:gd name="connsiteX21-691" fmla="*/ 239078 w 661035"/>
                      <a:gd name="connsiteY21-692" fmla="*/ 799148 h 1112468"/>
                      <a:gd name="connsiteX22-693" fmla="*/ 239078 w 661035"/>
                      <a:gd name="connsiteY22-694" fmla="*/ 798196 h 1112468"/>
                      <a:gd name="connsiteX23-695" fmla="*/ 277307 w 661035"/>
                      <a:gd name="connsiteY23-696" fmla="*/ 750642 h 1112468"/>
                      <a:gd name="connsiteX24-697" fmla="*/ 277178 w 661035"/>
                      <a:gd name="connsiteY24-698" fmla="*/ 750571 h 1112468"/>
                      <a:gd name="connsiteX25-699" fmla="*/ 284798 w 661035"/>
                      <a:gd name="connsiteY25-700" fmla="*/ 740093 h 1112468"/>
                      <a:gd name="connsiteX26-701" fmla="*/ 323850 w 661035"/>
                      <a:gd name="connsiteY26-702" fmla="*/ 676275 h 1112468"/>
                      <a:gd name="connsiteX27-703" fmla="*/ 359092 w 661035"/>
                      <a:gd name="connsiteY27-704" fmla="*/ 597218 h 1112468"/>
                      <a:gd name="connsiteX28-705" fmla="*/ 220980 w 661035"/>
                      <a:gd name="connsiteY28-706" fmla="*/ 0 h 1112468"/>
                      <a:gd name="connsiteX29-707" fmla="*/ 481965 w 661035"/>
                      <a:gd name="connsiteY29-708" fmla="*/ 141922 h 1112468"/>
                      <a:gd name="connsiteX30-709" fmla="*/ 575310 w 661035"/>
                      <a:gd name="connsiteY30-710" fmla="*/ 214313 h 1112468"/>
                      <a:gd name="connsiteX31-711" fmla="*/ 661035 w 661035"/>
                      <a:gd name="connsiteY31-712" fmla="*/ 504825 h 1112468"/>
                      <a:gd name="connsiteX32-713" fmla="*/ 621030 w 661035"/>
                      <a:gd name="connsiteY32-714" fmla="*/ 739140 h 1112468"/>
                      <a:gd name="connsiteX33-715" fmla="*/ 360045 w 661035"/>
                      <a:gd name="connsiteY33-716" fmla="*/ 597218 h 1112468"/>
                      <a:gd name="connsiteX34-717" fmla="*/ 400050 w 661035"/>
                      <a:gd name="connsiteY34-718" fmla="*/ 362902 h 1112468"/>
                      <a:gd name="connsiteX35-719" fmla="*/ 314325 w 661035"/>
                      <a:gd name="connsiteY35-720" fmla="*/ 72390 h 1112468"/>
                      <a:gd name="connsiteX36-721" fmla="*/ 220980 w 661035"/>
                      <a:gd name="connsiteY36-722" fmla="*/ 0 h 1112468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-25" y="connsiteY12-26"/>
                      </a:cxn>
                      <a:cxn ang="0">
                        <a:pos x="connsiteX13-27" y="connsiteY13-28"/>
                      </a:cxn>
                      <a:cxn ang="0">
                        <a:pos x="connsiteX14-29" y="connsiteY14-30"/>
                      </a:cxn>
                      <a:cxn ang="0">
                        <a:pos x="connsiteX15-31" y="connsiteY15-32"/>
                      </a:cxn>
                      <a:cxn ang="0">
                        <a:pos x="connsiteX16-33" y="connsiteY16-34"/>
                      </a:cxn>
                      <a:cxn ang="0">
                        <a:pos x="connsiteX17-35" y="connsiteY17-36"/>
                      </a:cxn>
                      <a:cxn ang="0">
                        <a:pos x="connsiteX18-37" y="connsiteY18-38"/>
                      </a:cxn>
                      <a:cxn ang="0">
                        <a:pos x="connsiteX19-39" y="connsiteY19-40"/>
                      </a:cxn>
                      <a:cxn ang="0">
                        <a:pos x="connsiteX20-41" y="connsiteY20-42"/>
                      </a:cxn>
                      <a:cxn ang="0">
                        <a:pos x="connsiteX21-43" y="connsiteY21-44"/>
                      </a:cxn>
                      <a:cxn ang="0">
                        <a:pos x="connsiteX22-45" y="connsiteY22-46"/>
                      </a:cxn>
                      <a:cxn ang="0">
                        <a:pos x="connsiteX23-47" y="connsiteY23-48"/>
                      </a:cxn>
                      <a:cxn ang="0">
                        <a:pos x="connsiteX24-49" y="connsiteY24-50"/>
                      </a:cxn>
                      <a:cxn ang="0">
                        <a:pos x="connsiteX25-51" y="connsiteY25-52"/>
                      </a:cxn>
                      <a:cxn ang="0">
                        <a:pos x="connsiteX26-53" y="connsiteY26-54"/>
                      </a:cxn>
                      <a:cxn ang="0">
                        <a:pos x="connsiteX27-55" y="connsiteY27-56"/>
                      </a:cxn>
                      <a:cxn ang="0">
                        <a:pos x="connsiteX28-57" y="connsiteY28-58"/>
                      </a:cxn>
                      <a:cxn ang="0">
                        <a:pos x="connsiteX29-59" y="connsiteY29-60"/>
                      </a:cxn>
                      <a:cxn ang="0">
                        <a:pos x="connsiteX30-61" y="connsiteY30-62"/>
                      </a:cxn>
                      <a:cxn ang="0">
                        <a:pos x="connsiteX31-63" y="connsiteY31-64"/>
                      </a:cxn>
                      <a:cxn ang="0">
                        <a:pos x="connsiteX32-65" y="connsiteY32-66"/>
                      </a:cxn>
                      <a:cxn ang="0">
                        <a:pos x="connsiteX33-67" y="connsiteY33-68"/>
                      </a:cxn>
                      <a:cxn ang="0">
                        <a:pos x="connsiteX34-69" y="connsiteY34-70"/>
                      </a:cxn>
                      <a:cxn ang="0">
                        <a:pos x="connsiteX35-71" y="connsiteY35-72"/>
                      </a:cxn>
                      <a:cxn ang="0">
                        <a:pos x="connsiteX36-73" y="connsiteY36-74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3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endParaRPr>
                  </a:p>
                </p:txBody>
              </p:sp>
              <p:sp>
                <p:nvSpPr>
                  <p:cNvPr id="70" name="Freeform: Shape 69"/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endParaRPr>
                  </a:p>
                </p:txBody>
              </p:sp>
              <p:sp>
                <p:nvSpPr>
                  <p:cNvPr id="71" name="Freeform: Shape 70"/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endParaRPr>
                  </a:p>
                </p:txBody>
              </p:sp>
              <p:sp>
                <p:nvSpPr>
                  <p:cNvPr id="72" name="Freeform: Shape 71"/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endParaRPr>
                  </a:p>
                </p:txBody>
              </p:sp>
              <p:sp>
                <p:nvSpPr>
                  <p:cNvPr id="73" name="Freeform: Shape 72"/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endParaRPr>
                  </a:p>
                </p:txBody>
              </p:sp>
              <p:sp>
                <p:nvSpPr>
                  <p:cNvPr id="74" name="Freeform: Shape 73"/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-1" fmla="*/ 323751 w 603786"/>
                      <a:gd name="connsiteY0-2" fmla="*/ 66771 h 218219"/>
                      <a:gd name="connsiteX1-3" fmla="*/ 342801 w 603786"/>
                      <a:gd name="connsiteY1-4" fmla="*/ 76296 h 218219"/>
                      <a:gd name="connsiteX2-5" fmla="*/ 603786 w 603786"/>
                      <a:gd name="connsiteY2-6" fmla="*/ 218219 h 218219"/>
                      <a:gd name="connsiteX3-7" fmla="*/ 584736 w 603786"/>
                      <a:gd name="connsiteY3-8" fmla="*/ 208694 h 218219"/>
                      <a:gd name="connsiteX4-9" fmla="*/ 323751 w 603786"/>
                      <a:gd name="connsiteY4-10" fmla="*/ 66771 h 218219"/>
                      <a:gd name="connsiteX5-11" fmla="*/ 0 w 603786"/>
                      <a:gd name="connsiteY5-12" fmla="*/ 0 h 218219"/>
                      <a:gd name="connsiteX6-13" fmla="*/ 100965 w 603786"/>
                      <a:gd name="connsiteY6-14" fmla="*/ 2857 h 218219"/>
                      <a:gd name="connsiteX7-15" fmla="*/ 102772 w 603786"/>
                      <a:gd name="connsiteY7-16" fmla="*/ 3833 h 218219"/>
                      <a:gd name="connsiteX8-17" fmla="*/ 214213 w 603786"/>
                      <a:gd name="connsiteY8-18" fmla="*/ 22860 h 218219"/>
                      <a:gd name="connsiteX9-19" fmla="*/ 323751 w 603786"/>
                      <a:gd name="connsiteY9-20" fmla="*/ 66772 h 218219"/>
                      <a:gd name="connsiteX10-21" fmla="*/ 584736 w 603786"/>
                      <a:gd name="connsiteY10-22" fmla="*/ 208695 h 218219"/>
                      <a:gd name="connsiteX11-23" fmla="*/ 475198 w 603786"/>
                      <a:gd name="connsiteY11-24" fmla="*/ 168690 h 218219"/>
                      <a:gd name="connsiteX12-25" fmla="*/ 464489 w 603786"/>
                      <a:gd name="connsiteY12-26" fmla="*/ 162866 h 218219"/>
                      <a:gd name="connsiteX13-27" fmla="*/ 358041 w 603786"/>
                      <a:gd name="connsiteY13-28" fmla="*/ 143827 h 218219"/>
                      <a:gd name="connsiteX14-29" fmla="*/ 357901 w 603786"/>
                      <a:gd name="connsiteY14-30" fmla="*/ 143751 h 218219"/>
                      <a:gd name="connsiteX15-31" fmla="*/ 260033 w 603786"/>
                      <a:gd name="connsiteY15-32" fmla="*/ 141922 h 218219"/>
                      <a:gd name="connsiteX16" fmla="*/ 0 w 603786"/>
                      <a:gd name="connsiteY16" fmla="*/ 0 h 218219"/>
                      <a:gd name="connsiteX0-33" fmla="*/ 323751 w 603786"/>
                      <a:gd name="connsiteY0-34" fmla="*/ 66771 h 218219"/>
                      <a:gd name="connsiteX1-35" fmla="*/ 603786 w 603786"/>
                      <a:gd name="connsiteY1-36" fmla="*/ 218219 h 218219"/>
                      <a:gd name="connsiteX2-37" fmla="*/ 584736 w 603786"/>
                      <a:gd name="connsiteY2-38" fmla="*/ 208694 h 218219"/>
                      <a:gd name="connsiteX3-39" fmla="*/ 323751 w 603786"/>
                      <a:gd name="connsiteY3-40" fmla="*/ 66771 h 218219"/>
                      <a:gd name="connsiteX4-41" fmla="*/ 0 w 603786"/>
                      <a:gd name="connsiteY4-42" fmla="*/ 0 h 218219"/>
                      <a:gd name="connsiteX5-43" fmla="*/ 100965 w 603786"/>
                      <a:gd name="connsiteY5-44" fmla="*/ 2857 h 218219"/>
                      <a:gd name="connsiteX6-45" fmla="*/ 102772 w 603786"/>
                      <a:gd name="connsiteY6-46" fmla="*/ 3833 h 218219"/>
                      <a:gd name="connsiteX7-47" fmla="*/ 214213 w 603786"/>
                      <a:gd name="connsiteY7-48" fmla="*/ 22860 h 218219"/>
                      <a:gd name="connsiteX8-49" fmla="*/ 323751 w 603786"/>
                      <a:gd name="connsiteY8-50" fmla="*/ 66772 h 218219"/>
                      <a:gd name="connsiteX9-51" fmla="*/ 584736 w 603786"/>
                      <a:gd name="connsiteY9-52" fmla="*/ 208695 h 218219"/>
                      <a:gd name="connsiteX10-53" fmla="*/ 475198 w 603786"/>
                      <a:gd name="connsiteY10-54" fmla="*/ 168690 h 218219"/>
                      <a:gd name="connsiteX11-55" fmla="*/ 464489 w 603786"/>
                      <a:gd name="connsiteY11-56" fmla="*/ 162866 h 218219"/>
                      <a:gd name="connsiteX12-57" fmla="*/ 358041 w 603786"/>
                      <a:gd name="connsiteY12-58" fmla="*/ 143827 h 218219"/>
                      <a:gd name="connsiteX13-59" fmla="*/ 357901 w 603786"/>
                      <a:gd name="connsiteY13-60" fmla="*/ 143751 h 218219"/>
                      <a:gd name="connsiteX14-61" fmla="*/ 260033 w 603786"/>
                      <a:gd name="connsiteY14-62" fmla="*/ 141922 h 218219"/>
                      <a:gd name="connsiteX15-63" fmla="*/ 0 w 603786"/>
                      <a:gd name="connsiteY15-64" fmla="*/ 0 h 218219"/>
                      <a:gd name="connsiteX0-65" fmla="*/ 323751 w 584736"/>
                      <a:gd name="connsiteY0-66" fmla="*/ 66771 h 208695"/>
                      <a:gd name="connsiteX1-67" fmla="*/ 584736 w 584736"/>
                      <a:gd name="connsiteY1-68" fmla="*/ 208694 h 208695"/>
                      <a:gd name="connsiteX2-69" fmla="*/ 323751 w 584736"/>
                      <a:gd name="connsiteY2-70" fmla="*/ 66771 h 208695"/>
                      <a:gd name="connsiteX3-71" fmla="*/ 0 w 584736"/>
                      <a:gd name="connsiteY3-72" fmla="*/ 0 h 208695"/>
                      <a:gd name="connsiteX4-73" fmla="*/ 100965 w 584736"/>
                      <a:gd name="connsiteY4-74" fmla="*/ 2857 h 208695"/>
                      <a:gd name="connsiteX5-75" fmla="*/ 102772 w 584736"/>
                      <a:gd name="connsiteY5-76" fmla="*/ 3833 h 208695"/>
                      <a:gd name="connsiteX6-77" fmla="*/ 214213 w 584736"/>
                      <a:gd name="connsiteY6-78" fmla="*/ 22860 h 208695"/>
                      <a:gd name="connsiteX7-79" fmla="*/ 323751 w 584736"/>
                      <a:gd name="connsiteY7-80" fmla="*/ 66772 h 208695"/>
                      <a:gd name="connsiteX8-81" fmla="*/ 584736 w 584736"/>
                      <a:gd name="connsiteY8-82" fmla="*/ 208695 h 208695"/>
                      <a:gd name="connsiteX9-83" fmla="*/ 475198 w 584736"/>
                      <a:gd name="connsiteY9-84" fmla="*/ 168690 h 208695"/>
                      <a:gd name="connsiteX10-85" fmla="*/ 464489 w 584736"/>
                      <a:gd name="connsiteY10-86" fmla="*/ 162866 h 208695"/>
                      <a:gd name="connsiteX11-87" fmla="*/ 358041 w 584736"/>
                      <a:gd name="connsiteY11-88" fmla="*/ 143827 h 208695"/>
                      <a:gd name="connsiteX12-89" fmla="*/ 357901 w 584736"/>
                      <a:gd name="connsiteY12-90" fmla="*/ 143751 h 208695"/>
                      <a:gd name="connsiteX13-91" fmla="*/ 260033 w 584736"/>
                      <a:gd name="connsiteY13-92" fmla="*/ 141922 h 208695"/>
                      <a:gd name="connsiteX14-93" fmla="*/ 0 w 584736"/>
                      <a:gd name="connsiteY14-94" fmla="*/ 0 h 208695"/>
                      <a:gd name="connsiteX0-95" fmla="*/ 323751 w 615997"/>
                      <a:gd name="connsiteY0-96" fmla="*/ 66771 h 216510"/>
                      <a:gd name="connsiteX1-97" fmla="*/ 584736 w 615997"/>
                      <a:gd name="connsiteY1-98" fmla="*/ 208694 h 216510"/>
                      <a:gd name="connsiteX2-99" fmla="*/ 323751 w 615997"/>
                      <a:gd name="connsiteY2-100" fmla="*/ 66771 h 216510"/>
                      <a:gd name="connsiteX3-101" fmla="*/ 0 w 615997"/>
                      <a:gd name="connsiteY3-102" fmla="*/ 0 h 216510"/>
                      <a:gd name="connsiteX4-103" fmla="*/ 100965 w 615997"/>
                      <a:gd name="connsiteY4-104" fmla="*/ 2857 h 216510"/>
                      <a:gd name="connsiteX5-105" fmla="*/ 102772 w 615997"/>
                      <a:gd name="connsiteY5-106" fmla="*/ 3833 h 216510"/>
                      <a:gd name="connsiteX6-107" fmla="*/ 214213 w 615997"/>
                      <a:gd name="connsiteY6-108" fmla="*/ 22860 h 216510"/>
                      <a:gd name="connsiteX7-109" fmla="*/ 323751 w 615997"/>
                      <a:gd name="connsiteY7-110" fmla="*/ 66772 h 216510"/>
                      <a:gd name="connsiteX8-111" fmla="*/ 615997 w 615997"/>
                      <a:gd name="connsiteY8-112" fmla="*/ 216510 h 216510"/>
                      <a:gd name="connsiteX9-113" fmla="*/ 475198 w 615997"/>
                      <a:gd name="connsiteY9-114" fmla="*/ 168690 h 216510"/>
                      <a:gd name="connsiteX10-115" fmla="*/ 464489 w 615997"/>
                      <a:gd name="connsiteY10-116" fmla="*/ 162866 h 216510"/>
                      <a:gd name="connsiteX11-117" fmla="*/ 358041 w 615997"/>
                      <a:gd name="connsiteY11-118" fmla="*/ 143827 h 216510"/>
                      <a:gd name="connsiteX12-119" fmla="*/ 357901 w 615997"/>
                      <a:gd name="connsiteY12-120" fmla="*/ 143751 h 216510"/>
                      <a:gd name="connsiteX13-121" fmla="*/ 260033 w 615997"/>
                      <a:gd name="connsiteY13-122" fmla="*/ 141922 h 216510"/>
                      <a:gd name="connsiteX14-123" fmla="*/ 0 w 615997"/>
                      <a:gd name="connsiteY14-124" fmla="*/ 0 h 216510"/>
                      <a:gd name="connsiteX0-125" fmla="*/ 323751 w 618767"/>
                      <a:gd name="connsiteY0-126" fmla="*/ 66771 h 219303"/>
                      <a:gd name="connsiteX1-127" fmla="*/ 584736 w 618767"/>
                      <a:gd name="connsiteY1-128" fmla="*/ 208694 h 219303"/>
                      <a:gd name="connsiteX2-129" fmla="*/ 323751 w 618767"/>
                      <a:gd name="connsiteY2-130" fmla="*/ 66771 h 219303"/>
                      <a:gd name="connsiteX3-131" fmla="*/ 0 w 618767"/>
                      <a:gd name="connsiteY3-132" fmla="*/ 0 h 219303"/>
                      <a:gd name="connsiteX4-133" fmla="*/ 100965 w 618767"/>
                      <a:gd name="connsiteY4-134" fmla="*/ 2857 h 219303"/>
                      <a:gd name="connsiteX5-135" fmla="*/ 102772 w 618767"/>
                      <a:gd name="connsiteY5-136" fmla="*/ 3833 h 219303"/>
                      <a:gd name="connsiteX6-137" fmla="*/ 214213 w 618767"/>
                      <a:gd name="connsiteY6-138" fmla="*/ 22860 h 219303"/>
                      <a:gd name="connsiteX7-139" fmla="*/ 323751 w 618767"/>
                      <a:gd name="connsiteY7-140" fmla="*/ 66772 h 219303"/>
                      <a:gd name="connsiteX8-141" fmla="*/ 615997 w 618767"/>
                      <a:gd name="connsiteY8-142" fmla="*/ 216510 h 219303"/>
                      <a:gd name="connsiteX9-143" fmla="*/ 464489 w 618767"/>
                      <a:gd name="connsiteY9-144" fmla="*/ 162866 h 219303"/>
                      <a:gd name="connsiteX10-145" fmla="*/ 358041 w 618767"/>
                      <a:gd name="connsiteY10-146" fmla="*/ 143827 h 219303"/>
                      <a:gd name="connsiteX11-147" fmla="*/ 357901 w 618767"/>
                      <a:gd name="connsiteY11-148" fmla="*/ 143751 h 219303"/>
                      <a:gd name="connsiteX12-149" fmla="*/ 260033 w 618767"/>
                      <a:gd name="connsiteY12-150" fmla="*/ 141922 h 219303"/>
                      <a:gd name="connsiteX13-151" fmla="*/ 0 w 618767"/>
                      <a:gd name="connsiteY13-152" fmla="*/ 0 h 21930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-25" y="connsiteY12-26"/>
                      </a:cxn>
                      <a:cxn ang="0">
                        <a:pos x="connsiteX13-27" y="connsiteY13-28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endParaRPr>
                  </a:p>
                </p:txBody>
              </p:sp>
              <p:sp>
                <p:nvSpPr>
                  <p:cNvPr id="75" name="Freeform: Shape 74"/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endParaRPr>
                  </a:p>
                </p:txBody>
              </p:sp>
              <p:sp>
                <p:nvSpPr>
                  <p:cNvPr id="76" name="Freeform: Shape 75"/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endParaRPr>
                  </a:p>
                </p:txBody>
              </p:sp>
            </p:grpSp>
            <p:sp>
              <p:nvSpPr>
                <p:cNvPr id="60" name="Freeform: Shape 59"/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grpSp>
              <p:nvGrpSpPr>
                <p:cNvPr id="61" name="Group 60"/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62" name="Freeform: Shape 61"/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endParaRPr>
                  </a:p>
                </p:txBody>
              </p:sp>
              <p:sp>
                <p:nvSpPr>
                  <p:cNvPr id="63" name="Freeform: Shape 62"/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endParaRPr>
                  </a:p>
                </p:txBody>
              </p:sp>
              <p:sp>
                <p:nvSpPr>
                  <p:cNvPr id="64" name="Freeform: Shape 63"/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-1" fmla="*/ 812750 w 940118"/>
                      <a:gd name="connsiteY0-2" fmla="*/ 163017 h 1580197"/>
                      <a:gd name="connsiteX1-3" fmla="*/ 812706 w 940118"/>
                      <a:gd name="connsiteY1-4" fmla="*/ 163034 h 1580197"/>
                      <a:gd name="connsiteX2-5" fmla="*/ 832937 w 940118"/>
                      <a:gd name="connsiteY2-6" fmla="*/ 174035 h 1580197"/>
                      <a:gd name="connsiteX3-7" fmla="*/ 812750 w 940118"/>
                      <a:gd name="connsiteY3-8" fmla="*/ 163017 h 1580197"/>
                      <a:gd name="connsiteX4-9" fmla="*/ 679133 w 940118"/>
                      <a:gd name="connsiteY4-10" fmla="*/ 0 h 1580197"/>
                      <a:gd name="connsiteX5-11" fmla="*/ 940118 w 940118"/>
                      <a:gd name="connsiteY5-12" fmla="*/ 140970 h 1580197"/>
                      <a:gd name="connsiteX6-13" fmla="*/ 833438 w 940118"/>
                      <a:gd name="connsiteY6-14" fmla="*/ 174308 h 1580197"/>
                      <a:gd name="connsiteX7-15" fmla="*/ 833437 w 940118"/>
                      <a:gd name="connsiteY7-16" fmla="*/ 174308 h 1580197"/>
                      <a:gd name="connsiteX8-17" fmla="*/ 747299 w 940118"/>
                      <a:gd name="connsiteY8-18" fmla="*/ 210278 h 1580197"/>
                      <a:gd name="connsiteX9-19" fmla="*/ 747713 w 940118"/>
                      <a:gd name="connsiteY9-20" fmla="*/ 210503 h 1580197"/>
                      <a:gd name="connsiteX10-21" fmla="*/ 620078 w 940118"/>
                      <a:gd name="connsiteY10-22" fmla="*/ 282893 h 1580197"/>
                      <a:gd name="connsiteX11-23" fmla="*/ 592976 w 940118"/>
                      <a:gd name="connsiteY11-24" fmla="*/ 268101 h 1580197"/>
                      <a:gd name="connsiteX12-25" fmla="*/ 592932 w 940118"/>
                      <a:gd name="connsiteY12-26" fmla="*/ 268132 h 1580197"/>
                      <a:gd name="connsiteX13-27" fmla="*/ 620077 w 940118"/>
                      <a:gd name="connsiteY13-28" fmla="*/ 282893 h 1580197"/>
                      <a:gd name="connsiteX14-29" fmla="*/ 548076 w 940118"/>
                      <a:gd name="connsiteY14-30" fmla="*/ 339736 h 1580197"/>
                      <a:gd name="connsiteX15-31" fmla="*/ 548640 w 940118"/>
                      <a:gd name="connsiteY15-32" fmla="*/ 340043 h 1580197"/>
                      <a:gd name="connsiteX16-33" fmla="*/ 503873 w 940118"/>
                      <a:gd name="connsiteY16-34" fmla="*/ 383858 h 1580197"/>
                      <a:gd name="connsiteX17-35" fmla="*/ 488633 w 940118"/>
                      <a:gd name="connsiteY17-36" fmla="*/ 399098 h 1580197"/>
                      <a:gd name="connsiteX18-37" fmla="*/ 455232 w 940118"/>
                      <a:gd name="connsiteY18-38" fmla="*/ 380990 h 1580197"/>
                      <a:gd name="connsiteX19-39" fmla="*/ 488633 w 940118"/>
                      <a:gd name="connsiteY19-40" fmla="*/ 400050 h 1580197"/>
                      <a:gd name="connsiteX20-41" fmla="*/ 422910 w 940118"/>
                      <a:gd name="connsiteY20-42" fmla="*/ 482918 h 1580197"/>
                      <a:gd name="connsiteX21-43" fmla="*/ 391243 w 940118"/>
                      <a:gd name="connsiteY21-44" fmla="*/ 465814 h 1580197"/>
                      <a:gd name="connsiteX22-45" fmla="*/ 390818 w 940118"/>
                      <a:gd name="connsiteY22-46" fmla="*/ 466419 h 1580197"/>
                      <a:gd name="connsiteX23-47" fmla="*/ 422910 w 940118"/>
                      <a:gd name="connsiteY23-48" fmla="*/ 483870 h 1580197"/>
                      <a:gd name="connsiteX24-49" fmla="*/ 367665 w 940118"/>
                      <a:gd name="connsiteY24-50" fmla="*/ 572453 h 1580197"/>
                      <a:gd name="connsiteX25-51" fmla="*/ 368618 w 940118"/>
                      <a:gd name="connsiteY25-52" fmla="*/ 573405 h 1580197"/>
                      <a:gd name="connsiteX26-53" fmla="*/ 317183 w 940118"/>
                      <a:gd name="connsiteY26-54" fmla="*/ 684847 h 1580197"/>
                      <a:gd name="connsiteX27-55" fmla="*/ 305241 w 940118"/>
                      <a:gd name="connsiteY27-56" fmla="*/ 678329 h 1580197"/>
                      <a:gd name="connsiteX28-57" fmla="*/ 305235 w 940118"/>
                      <a:gd name="connsiteY28-58" fmla="*/ 678350 h 1580197"/>
                      <a:gd name="connsiteX29-59" fmla="*/ 317183 w 940118"/>
                      <a:gd name="connsiteY29-60" fmla="*/ 684847 h 1580197"/>
                      <a:gd name="connsiteX30-61" fmla="*/ 260985 w 940118"/>
                      <a:gd name="connsiteY30-62" fmla="*/ 1014413 h 1580197"/>
                      <a:gd name="connsiteX31-63" fmla="*/ 342900 w 940118"/>
                      <a:gd name="connsiteY31-64" fmla="*/ 1373505 h 1580197"/>
                      <a:gd name="connsiteX32-65" fmla="*/ 546735 w 940118"/>
                      <a:gd name="connsiteY32-66" fmla="*/ 1580197 h 1580197"/>
                      <a:gd name="connsiteX33-67" fmla="*/ 285750 w 940118"/>
                      <a:gd name="connsiteY33-68" fmla="*/ 1438275 h 1580197"/>
                      <a:gd name="connsiteX34-69" fmla="*/ 81915 w 940118"/>
                      <a:gd name="connsiteY34-70" fmla="*/ 1231583 h 1580197"/>
                      <a:gd name="connsiteX35-71" fmla="*/ 0 w 940118"/>
                      <a:gd name="connsiteY35-72" fmla="*/ 872490 h 1580197"/>
                      <a:gd name="connsiteX36-73" fmla="*/ 56197 w 940118"/>
                      <a:gd name="connsiteY36-74" fmla="*/ 542925 h 1580197"/>
                      <a:gd name="connsiteX37-75" fmla="*/ 62441 w 940118"/>
                      <a:gd name="connsiteY37-76" fmla="*/ 546321 h 1580197"/>
                      <a:gd name="connsiteX38-77" fmla="*/ 62617 w 940118"/>
                      <a:gd name="connsiteY38-78" fmla="*/ 545909 h 1580197"/>
                      <a:gd name="connsiteX39-79" fmla="*/ 57150 w 940118"/>
                      <a:gd name="connsiteY39-80" fmla="*/ 542925 h 1580197"/>
                      <a:gd name="connsiteX40-81" fmla="*/ 107444 w 940118"/>
                      <a:gd name="connsiteY40-82" fmla="*/ 431896 h 1580197"/>
                      <a:gd name="connsiteX41-83" fmla="*/ 106680 w 940118"/>
                      <a:gd name="connsiteY41-84" fmla="*/ 431483 h 1580197"/>
                      <a:gd name="connsiteX42-85" fmla="*/ 161925 w 940118"/>
                      <a:gd name="connsiteY42-86" fmla="*/ 341948 h 1580197"/>
                      <a:gd name="connsiteX43-87" fmla="*/ 171758 w 940118"/>
                      <a:gd name="connsiteY43-88" fmla="*/ 347295 h 1580197"/>
                      <a:gd name="connsiteX44-89" fmla="*/ 171778 w 940118"/>
                      <a:gd name="connsiteY44-90" fmla="*/ 347270 h 1580197"/>
                      <a:gd name="connsiteX45-91" fmla="*/ 161925 w 940118"/>
                      <a:gd name="connsiteY45-92" fmla="*/ 341948 h 1580197"/>
                      <a:gd name="connsiteX46-93" fmla="*/ 227648 w 940118"/>
                      <a:gd name="connsiteY46-94" fmla="*/ 258128 h 1580197"/>
                      <a:gd name="connsiteX47-95" fmla="*/ 239906 w 940118"/>
                      <a:gd name="connsiteY47-96" fmla="*/ 264794 h 1580197"/>
                      <a:gd name="connsiteX48-97" fmla="*/ 240267 w 940118"/>
                      <a:gd name="connsiteY48-98" fmla="*/ 264453 h 1580197"/>
                      <a:gd name="connsiteX49-99" fmla="*/ 228600 w 940118"/>
                      <a:gd name="connsiteY49-100" fmla="*/ 258128 h 1580197"/>
                      <a:gd name="connsiteX50-101" fmla="*/ 242888 w 940118"/>
                      <a:gd name="connsiteY50-102" fmla="*/ 241935 h 1580197"/>
                      <a:gd name="connsiteX51-103" fmla="*/ 287315 w 940118"/>
                      <a:gd name="connsiteY51-104" fmla="*/ 198453 h 1580197"/>
                      <a:gd name="connsiteX52-105" fmla="*/ 286702 w 940118"/>
                      <a:gd name="connsiteY52-106" fmla="*/ 198120 h 1580197"/>
                      <a:gd name="connsiteX53-107" fmla="*/ 359092 w 940118"/>
                      <a:gd name="connsiteY53-108" fmla="*/ 140970 h 1580197"/>
                      <a:gd name="connsiteX54-109" fmla="*/ 378434 w 940118"/>
                      <a:gd name="connsiteY54-110" fmla="*/ 151488 h 1580197"/>
                      <a:gd name="connsiteX55-111" fmla="*/ 378837 w 940118"/>
                      <a:gd name="connsiteY55-112" fmla="*/ 151226 h 1580197"/>
                      <a:gd name="connsiteX56-113" fmla="*/ 360045 w 940118"/>
                      <a:gd name="connsiteY56-114" fmla="*/ 140970 h 1580197"/>
                      <a:gd name="connsiteX57-115" fmla="*/ 486263 w 940118"/>
                      <a:gd name="connsiteY57-116" fmla="*/ 68845 h 1580197"/>
                      <a:gd name="connsiteX58-117" fmla="*/ 485775 w 940118"/>
                      <a:gd name="connsiteY58-118" fmla="*/ 68580 h 1580197"/>
                      <a:gd name="connsiteX59-119" fmla="*/ 572452 w 940118"/>
                      <a:gd name="connsiteY59-120" fmla="*/ 32385 h 1580197"/>
                      <a:gd name="connsiteX60-121" fmla="*/ 595123 w 940118"/>
                      <a:gd name="connsiteY60-122" fmla="*/ 44713 h 1580197"/>
                      <a:gd name="connsiteX61-123" fmla="*/ 595672 w 940118"/>
                      <a:gd name="connsiteY61-124" fmla="*/ 44538 h 1580197"/>
                      <a:gd name="connsiteX62-125" fmla="*/ 573405 w 940118"/>
                      <a:gd name="connsiteY62-126" fmla="*/ 32385 h 1580197"/>
                      <a:gd name="connsiteX63" fmla="*/ 679133 w 940118"/>
                      <a:gd name="connsiteY63" fmla="*/ 0 h 1580197"/>
                      <a:gd name="connsiteX0-127" fmla="*/ 812750 w 940118"/>
                      <a:gd name="connsiteY0-128" fmla="*/ 163017 h 1580197"/>
                      <a:gd name="connsiteX1-129" fmla="*/ 812706 w 940118"/>
                      <a:gd name="connsiteY1-130" fmla="*/ 163034 h 1580197"/>
                      <a:gd name="connsiteX2-131" fmla="*/ 832937 w 940118"/>
                      <a:gd name="connsiteY2-132" fmla="*/ 174035 h 1580197"/>
                      <a:gd name="connsiteX3-133" fmla="*/ 812750 w 940118"/>
                      <a:gd name="connsiteY3-134" fmla="*/ 163017 h 1580197"/>
                      <a:gd name="connsiteX4-135" fmla="*/ 679133 w 940118"/>
                      <a:gd name="connsiteY4-136" fmla="*/ 0 h 1580197"/>
                      <a:gd name="connsiteX5-137" fmla="*/ 940118 w 940118"/>
                      <a:gd name="connsiteY5-138" fmla="*/ 140970 h 1580197"/>
                      <a:gd name="connsiteX6-139" fmla="*/ 833438 w 940118"/>
                      <a:gd name="connsiteY6-140" fmla="*/ 174308 h 1580197"/>
                      <a:gd name="connsiteX7-141" fmla="*/ 833437 w 940118"/>
                      <a:gd name="connsiteY7-142" fmla="*/ 174308 h 1580197"/>
                      <a:gd name="connsiteX8-143" fmla="*/ 747299 w 940118"/>
                      <a:gd name="connsiteY8-144" fmla="*/ 210278 h 1580197"/>
                      <a:gd name="connsiteX9-145" fmla="*/ 747713 w 940118"/>
                      <a:gd name="connsiteY9-146" fmla="*/ 210503 h 1580197"/>
                      <a:gd name="connsiteX10-147" fmla="*/ 620078 w 940118"/>
                      <a:gd name="connsiteY10-148" fmla="*/ 282893 h 1580197"/>
                      <a:gd name="connsiteX11-149" fmla="*/ 592976 w 940118"/>
                      <a:gd name="connsiteY11-150" fmla="*/ 268101 h 1580197"/>
                      <a:gd name="connsiteX12-151" fmla="*/ 592932 w 940118"/>
                      <a:gd name="connsiteY12-152" fmla="*/ 268132 h 1580197"/>
                      <a:gd name="connsiteX13-153" fmla="*/ 620077 w 940118"/>
                      <a:gd name="connsiteY13-154" fmla="*/ 282893 h 1580197"/>
                      <a:gd name="connsiteX14-155" fmla="*/ 548076 w 940118"/>
                      <a:gd name="connsiteY14-156" fmla="*/ 339736 h 1580197"/>
                      <a:gd name="connsiteX15-157" fmla="*/ 548640 w 940118"/>
                      <a:gd name="connsiteY15-158" fmla="*/ 340043 h 1580197"/>
                      <a:gd name="connsiteX16-159" fmla="*/ 503873 w 940118"/>
                      <a:gd name="connsiteY16-160" fmla="*/ 383858 h 1580197"/>
                      <a:gd name="connsiteX17-161" fmla="*/ 488633 w 940118"/>
                      <a:gd name="connsiteY17-162" fmla="*/ 399098 h 1580197"/>
                      <a:gd name="connsiteX18-163" fmla="*/ 455232 w 940118"/>
                      <a:gd name="connsiteY18-164" fmla="*/ 380990 h 1580197"/>
                      <a:gd name="connsiteX19-165" fmla="*/ 488633 w 940118"/>
                      <a:gd name="connsiteY19-166" fmla="*/ 400050 h 1580197"/>
                      <a:gd name="connsiteX20-167" fmla="*/ 422910 w 940118"/>
                      <a:gd name="connsiteY20-168" fmla="*/ 482918 h 1580197"/>
                      <a:gd name="connsiteX21-169" fmla="*/ 391243 w 940118"/>
                      <a:gd name="connsiteY21-170" fmla="*/ 465814 h 1580197"/>
                      <a:gd name="connsiteX22-171" fmla="*/ 422910 w 940118"/>
                      <a:gd name="connsiteY22-172" fmla="*/ 483870 h 1580197"/>
                      <a:gd name="connsiteX23-173" fmla="*/ 367665 w 940118"/>
                      <a:gd name="connsiteY23-174" fmla="*/ 572453 h 1580197"/>
                      <a:gd name="connsiteX24-175" fmla="*/ 368618 w 940118"/>
                      <a:gd name="connsiteY24-176" fmla="*/ 573405 h 1580197"/>
                      <a:gd name="connsiteX25-177" fmla="*/ 317183 w 940118"/>
                      <a:gd name="connsiteY25-178" fmla="*/ 684847 h 1580197"/>
                      <a:gd name="connsiteX26-179" fmla="*/ 305241 w 940118"/>
                      <a:gd name="connsiteY26-180" fmla="*/ 678329 h 1580197"/>
                      <a:gd name="connsiteX27-181" fmla="*/ 305235 w 940118"/>
                      <a:gd name="connsiteY27-182" fmla="*/ 678350 h 1580197"/>
                      <a:gd name="connsiteX28-183" fmla="*/ 317183 w 940118"/>
                      <a:gd name="connsiteY28-184" fmla="*/ 684847 h 1580197"/>
                      <a:gd name="connsiteX29-185" fmla="*/ 260985 w 940118"/>
                      <a:gd name="connsiteY29-186" fmla="*/ 1014413 h 1580197"/>
                      <a:gd name="connsiteX30-187" fmla="*/ 342900 w 940118"/>
                      <a:gd name="connsiteY30-188" fmla="*/ 1373505 h 1580197"/>
                      <a:gd name="connsiteX31-189" fmla="*/ 546735 w 940118"/>
                      <a:gd name="connsiteY31-190" fmla="*/ 1580197 h 1580197"/>
                      <a:gd name="connsiteX32-191" fmla="*/ 285750 w 940118"/>
                      <a:gd name="connsiteY32-192" fmla="*/ 1438275 h 1580197"/>
                      <a:gd name="connsiteX33-193" fmla="*/ 81915 w 940118"/>
                      <a:gd name="connsiteY33-194" fmla="*/ 1231583 h 1580197"/>
                      <a:gd name="connsiteX34-195" fmla="*/ 0 w 940118"/>
                      <a:gd name="connsiteY34-196" fmla="*/ 872490 h 1580197"/>
                      <a:gd name="connsiteX35-197" fmla="*/ 56197 w 940118"/>
                      <a:gd name="connsiteY35-198" fmla="*/ 542925 h 1580197"/>
                      <a:gd name="connsiteX36-199" fmla="*/ 62441 w 940118"/>
                      <a:gd name="connsiteY36-200" fmla="*/ 546321 h 1580197"/>
                      <a:gd name="connsiteX37-201" fmla="*/ 62617 w 940118"/>
                      <a:gd name="connsiteY37-202" fmla="*/ 545909 h 1580197"/>
                      <a:gd name="connsiteX38-203" fmla="*/ 57150 w 940118"/>
                      <a:gd name="connsiteY38-204" fmla="*/ 542925 h 1580197"/>
                      <a:gd name="connsiteX39-205" fmla="*/ 107444 w 940118"/>
                      <a:gd name="connsiteY39-206" fmla="*/ 431896 h 1580197"/>
                      <a:gd name="connsiteX40-207" fmla="*/ 106680 w 940118"/>
                      <a:gd name="connsiteY40-208" fmla="*/ 431483 h 1580197"/>
                      <a:gd name="connsiteX41-209" fmla="*/ 161925 w 940118"/>
                      <a:gd name="connsiteY41-210" fmla="*/ 341948 h 1580197"/>
                      <a:gd name="connsiteX42-211" fmla="*/ 171758 w 940118"/>
                      <a:gd name="connsiteY42-212" fmla="*/ 347295 h 1580197"/>
                      <a:gd name="connsiteX43-213" fmla="*/ 171778 w 940118"/>
                      <a:gd name="connsiteY43-214" fmla="*/ 347270 h 1580197"/>
                      <a:gd name="connsiteX44-215" fmla="*/ 161925 w 940118"/>
                      <a:gd name="connsiteY44-216" fmla="*/ 341948 h 1580197"/>
                      <a:gd name="connsiteX45-217" fmla="*/ 227648 w 940118"/>
                      <a:gd name="connsiteY45-218" fmla="*/ 258128 h 1580197"/>
                      <a:gd name="connsiteX46-219" fmla="*/ 239906 w 940118"/>
                      <a:gd name="connsiteY46-220" fmla="*/ 264794 h 1580197"/>
                      <a:gd name="connsiteX47-221" fmla="*/ 240267 w 940118"/>
                      <a:gd name="connsiteY47-222" fmla="*/ 264453 h 1580197"/>
                      <a:gd name="connsiteX48-223" fmla="*/ 228600 w 940118"/>
                      <a:gd name="connsiteY48-224" fmla="*/ 258128 h 1580197"/>
                      <a:gd name="connsiteX49-225" fmla="*/ 242888 w 940118"/>
                      <a:gd name="connsiteY49-226" fmla="*/ 241935 h 1580197"/>
                      <a:gd name="connsiteX50-227" fmla="*/ 287315 w 940118"/>
                      <a:gd name="connsiteY50-228" fmla="*/ 198453 h 1580197"/>
                      <a:gd name="connsiteX51-229" fmla="*/ 286702 w 940118"/>
                      <a:gd name="connsiteY51-230" fmla="*/ 198120 h 1580197"/>
                      <a:gd name="connsiteX52-231" fmla="*/ 359092 w 940118"/>
                      <a:gd name="connsiteY52-232" fmla="*/ 140970 h 1580197"/>
                      <a:gd name="connsiteX53-233" fmla="*/ 378434 w 940118"/>
                      <a:gd name="connsiteY53-234" fmla="*/ 151488 h 1580197"/>
                      <a:gd name="connsiteX54-235" fmla="*/ 378837 w 940118"/>
                      <a:gd name="connsiteY54-236" fmla="*/ 151226 h 1580197"/>
                      <a:gd name="connsiteX55-237" fmla="*/ 360045 w 940118"/>
                      <a:gd name="connsiteY55-238" fmla="*/ 140970 h 1580197"/>
                      <a:gd name="connsiteX56-239" fmla="*/ 486263 w 940118"/>
                      <a:gd name="connsiteY56-240" fmla="*/ 68845 h 1580197"/>
                      <a:gd name="connsiteX57-241" fmla="*/ 485775 w 940118"/>
                      <a:gd name="connsiteY57-242" fmla="*/ 68580 h 1580197"/>
                      <a:gd name="connsiteX58-243" fmla="*/ 572452 w 940118"/>
                      <a:gd name="connsiteY58-244" fmla="*/ 32385 h 1580197"/>
                      <a:gd name="connsiteX59-245" fmla="*/ 595123 w 940118"/>
                      <a:gd name="connsiteY59-246" fmla="*/ 44713 h 1580197"/>
                      <a:gd name="connsiteX60-247" fmla="*/ 595672 w 940118"/>
                      <a:gd name="connsiteY60-248" fmla="*/ 44538 h 1580197"/>
                      <a:gd name="connsiteX61-249" fmla="*/ 573405 w 940118"/>
                      <a:gd name="connsiteY61-250" fmla="*/ 32385 h 1580197"/>
                      <a:gd name="connsiteX62-251" fmla="*/ 679133 w 940118"/>
                      <a:gd name="connsiteY62-252" fmla="*/ 0 h 1580197"/>
                      <a:gd name="connsiteX0-253" fmla="*/ 812750 w 940118"/>
                      <a:gd name="connsiteY0-254" fmla="*/ 163017 h 1580197"/>
                      <a:gd name="connsiteX1-255" fmla="*/ 812706 w 940118"/>
                      <a:gd name="connsiteY1-256" fmla="*/ 163034 h 1580197"/>
                      <a:gd name="connsiteX2-257" fmla="*/ 832937 w 940118"/>
                      <a:gd name="connsiteY2-258" fmla="*/ 174035 h 1580197"/>
                      <a:gd name="connsiteX3-259" fmla="*/ 812750 w 940118"/>
                      <a:gd name="connsiteY3-260" fmla="*/ 163017 h 1580197"/>
                      <a:gd name="connsiteX4-261" fmla="*/ 679133 w 940118"/>
                      <a:gd name="connsiteY4-262" fmla="*/ 0 h 1580197"/>
                      <a:gd name="connsiteX5-263" fmla="*/ 940118 w 940118"/>
                      <a:gd name="connsiteY5-264" fmla="*/ 140970 h 1580197"/>
                      <a:gd name="connsiteX6-265" fmla="*/ 833438 w 940118"/>
                      <a:gd name="connsiteY6-266" fmla="*/ 174308 h 1580197"/>
                      <a:gd name="connsiteX7-267" fmla="*/ 833437 w 940118"/>
                      <a:gd name="connsiteY7-268" fmla="*/ 174308 h 1580197"/>
                      <a:gd name="connsiteX8-269" fmla="*/ 747299 w 940118"/>
                      <a:gd name="connsiteY8-270" fmla="*/ 210278 h 1580197"/>
                      <a:gd name="connsiteX9-271" fmla="*/ 747713 w 940118"/>
                      <a:gd name="connsiteY9-272" fmla="*/ 210503 h 1580197"/>
                      <a:gd name="connsiteX10-273" fmla="*/ 620078 w 940118"/>
                      <a:gd name="connsiteY10-274" fmla="*/ 282893 h 1580197"/>
                      <a:gd name="connsiteX11-275" fmla="*/ 592976 w 940118"/>
                      <a:gd name="connsiteY11-276" fmla="*/ 268101 h 1580197"/>
                      <a:gd name="connsiteX12-277" fmla="*/ 592932 w 940118"/>
                      <a:gd name="connsiteY12-278" fmla="*/ 268132 h 1580197"/>
                      <a:gd name="connsiteX13-279" fmla="*/ 620077 w 940118"/>
                      <a:gd name="connsiteY13-280" fmla="*/ 282893 h 1580197"/>
                      <a:gd name="connsiteX14-281" fmla="*/ 548076 w 940118"/>
                      <a:gd name="connsiteY14-282" fmla="*/ 339736 h 1580197"/>
                      <a:gd name="connsiteX15-283" fmla="*/ 548640 w 940118"/>
                      <a:gd name="connsiteY15-284" fmla="*/ 340043 h 1580197"/>
                      <a:gd name="connsiteX16-285" fmla="*/ 503873 w 940118"/>
                      <a:gd name="connsiteY16-286" fmla="*/ 383858 h 1580197"/>
                      <a:gd name="connsiteX17-287" fmla="*/ 488633 w 940118"/>
                      <a:gd name="connsiteY17-288" fmla="*/ 399098 h 1580197"/>
                      <a:gd name="connsiteX18-289" fmla="*/ 488633 w 940118"/>
                      <a:gd name="connsiteY18-290" fmla="*/ 400050 h 1580197"/>
                      <a:gd name="connsiteX19-291" fmla="*/ 422910 w 940118"/>
                      <a:gd name="connsiteY19-292" fmla="*/ 482918 h 1580197"/>
                      <a:gd name="connsiteX20-293" fmla="*/ 391243 w 940118"/>
                      <a:gd name="connsiteY20-294" fmla="*/ 465814 h 1580197"/>
                      <a:gd name="connsiteX21-295" fmla="*/ 422910 w 940118"/>
                      <a:gd name="connsiteY21-296" fmla="*/ 483870 h 1580197"/>
                      <a:gd name="connsiteX22-297" fmla="*/ 367665 w 940118"/>
                      <a:gd name="connsiteY22-298" fmla="*/ 572453 h 1580197"/>
                      <a:gd name="connsiteX23-299" fmla="*/ 368618 w 940118"/>
                      <a:gd name="connsiteY23-300" fmla="*/ 573405 h 1580197"/>
                      <a:gd name="connsiteX24-301" fmla="*/ 317183 w 940118"/>
                      <a:gd name="connsiteY24-302" fmla="*/ 684847 h 1580197"/>
                      <a:gd name="connsiteX25-303" fmla="*/ 305241 w 940118"/>
                      <a:gd name="connsiteY25-304" fmla="*/ 678329 h 1580197"/>
                      <a:gd name="connsiteX26-305" fmla="*/ 305235 w 940118"/>
                      <a:gd name="connsiteY26-306" fmla="*/ 678350 h 1580197"/>
                      <a:gd name="connsiteX27-307" fmla="*/ 317183 w 940118"/>
                      <a:gd name="connsiteY27-308" fmla="*/ 684847 h 1580197"/>
                      <a:gd name="connsiteX28-309" fmla="*/ 260985 w 940118"/>
                      <a:gd name="connsiteY28-310" fmla="*/ 1014413 h 1580197"/>
                      <a:gd name="connsiteX29-311" fmla="*/ 342900 w 940118"/>
                      <a:gd name="connsiteY29-312" fmla="*/ 1373505 h 1580197"/>
                      <a:gd name="connsiteX30-313" fmla="*/ 546735 w 940118"/>
                      <a:gd name="connsiteY30-314" fmla="*/ 1580197 h 1580197"/>
                      <a:gd name="connsiteX31-315" fmla="*/ 285750 w 940118"/>
                      <a:gd name="connsiteY31-316" fmla="*/ 1438275 h 1580197"/>
                      <a:gd name="connsiteX32-317" fmla="*/ 81915 w 940118"/>
                      <a:gd name="connsiteY32-318" fmla="*/ 1231583 h 1580197"/>
                      <a:gd name="connsiteX33-319" fmla="*/ 0 w 940118"/>
                      <a:gd name="connsiteY33-320" fmla="*/ 872490 h 1580197"/>
                      <a:gd name="connsiteX34-321" fmla="*/ 56197 w 940118"/>
                      <a:gd name="connsiteY34-322" fmla="*/ 542925 h 1580197"/>
                      <a:gd name="connsiteX35-323" fmla="*/ 62441 w 940118"/>
                      <a:gd name="connsiteY35-324" fmla="*/ 546321 h 1580197"/>
                      <a:gd name="connsiteX36-325" fmla="*/ 62617 w 940118"/>
                      <a:gd name="connsiteY36-326" fmla="*/ 545909 h 1580197"/>
                      <a:gd name="connsiteX37-327" fmla="*/ 57150 w 940118"/>
                      <a:gd name="connsiteY37-328" fmla="*/ 542925 h 1580197"/>
                      <a:gd name="connsiteX38-329" fmla="*/ 107444 w 940118"/>
                      <a:gd name="connsiteY38-330" fmla="*/ 431896 h 1580197"/>
                      <a:gd name="connsiteX39-331" fmla="*/ 106680 w 940118"/>
                      <a:gd name="connsiteY39-332" fmla="*/ 431483 h 1580197"/>
                      <a:gd name="connsiteX40-333" fmla="*/ 161925 w 940118"/>
                      <a:gd name="connsiteY40-334" fmla="*/ 341948 h 1580197"/>
                      <a:gd name="connsiteX41-335" fmla="*/ 171758 w 940118"/>
                      <a:gd name="connsiteY41-336" fmla="*/ 347295 h 1580197"/>
                      <a:gd name="connsiteX42-337" fmla="*/ 171778 w 940118"/>
                      <a:gd name="connsiteY42-338" fmla="*/ 347270 h 1580197"/>
                      <a:gd name="connsiteX43-339" fmla="*/ 161925 w 940118"/>
                      <a:gd name="connsiteY43-340" fmla="*/ 341948 h 1580197"/>
                      <a:gd name="connsiteX44-341" fmla="*/ 227648 w 940118"/>
                      <a:gd name="connsiteY44-342" fmla="*/ 258128 h 1580197"/>
                      <a:gd name="connsiteX45-343" fmla="*/ 239906 w 940118"/>
                      <a:gd name="connsiteY45-344" fmla="*/ 264794 h 1580197"/>
                      <a:gd name="connsiteX46-345" fmla="*/ 240267 w 940118"/>
                      <a:gd name="connsiteY46-346" fmla="*/ 264453 h 1580197"/>
                      <a:gd name="connsiteX47-347" fmla="*/ 228600 w 940118"/>
                      <a:gd name="connsiteY47-348" fmla="*/ 258128 h 1580197"/>
                      <a:gd name="connsiteX48-349" fmla="*/ 242888 w 940118"/>
                      <a:gd name="connsiteY48-350" fmla="*/ 241935 h 1580197"/>
                      <a:gd name="connsiteX49-351" fmla="*/ 287315 w 940118"/>
                      <a:gd name="connsiteY49-352" fmla="*/ 198453 h 1580197"/>
                      <a:gd name="connsiteX50-353" fmla="*/ 286702 w 940118"/>
                      <a:gd name="connsiteY50-354" fmla="*/ 198120 h 1580197"/>
                      <a:gd name="connsiteX51-355" fmla="*/ 359092 w 940118"/>
                      <a:gd name="connsiteY51-356" fmla="*/ 140970 h 1580197"/>
                      <a:gd name="connsiteX52-357" fmla="*/ 378434 w 940118"/>
                      <a:gd name="connsiteY52-358" fmla="*/ 151488 h 1580197"/>
                      <a:gd name="connsiteX53-359" fmla="*/ 378837 w 940118"/>
                      <a:gd name="connsiteY53-360" fmla="*/ 151226 h 1580197"/>
                      <a:gd name="connsiteX54-361" fmla="*/ 360045 w 940118"/>
                      <a:gd name="connsiteY54-362" fmla="*/ 140970 h 1580197"/>
                      <a:gd name="connsiteX55-363" fmla="*/ 486263 w 940118"/>
                      <a:gd name="connsiteY55-364" fmla="*/ 68845 h 1580197"/>
                      <a:gd name="connsiteX56-365" fmla="*/ 485775 w 940118"/>
                      <a:gd name="connsiteY56-366" fmla="*/ 68580 h 1580197"/>
                      <a:gd name="connsiteX57-367" fmla="*/ 572452 w 940118"/>
                      <a:gd name="connsiteY57-368" fmla="*/ 32385 h 1580197"/>
                      <a:gd name="connsiteX58-369" fmla="*/ 595123 w 940118"/>
                      <a:gd name="connsiteY58-370" fmla="*/ 44713 h 1580197"/>
                      <a:gd name="connsiteX59-371" fmla="*/ 595672 w 940118"/>
                      <a:gd name="connsiteY59-372" fmla="*/ 44538 h 1580197"/>
                      <a:gd name="connsiteX60-373" fmla="*/ 573405 w 940118"/>
                      <a:gd name="connsiteY60-374" fmla="*/ 32385 h 1580197"/>
                      <a:gd name="connsiteX61-375" fmla="*/ 679133 w 940118"/>
                      <a:gd name="connsiteY61-376" fmla="*/ 0 h 1580197"/>
                      <a:gd name="connsiteX0-377" fmla="*/ 812750 w 940118"/>
                      <a:gd name="connsiteY0-378" fmla="*/ 163017 h 1580197"/>
                      <a:gd name="connsiteX1-379" fmla="*/ 812706 w 940118"/>
                      <a:gd name="connsiteY1-380" fmla="*/ 163034 h 1580197"/>
                      <a:gd name="connsiteX2-381" fmla="*/ 832937 w 940118"/>
                      <a:gd name="connsiteY2-382" fmla="*/ 174035 h 1580197"/>
                      <a:gd name="connsiteX3-383" fmla="*/ 812750 w 940118"/>
                      <a:gd name="connsiteY3-384" fmla="*/ 163017 h 1580197"/>
                      <a:gd name="connsiteX4-385" fmla="*/ 679133 w 940118"/>
                      <a:gd name="connsiteY4-386" fmla="*/ 0 h 1580197"/>
                      <a:gd name="connsiteX5-387" fmla="*/ 940118 w 940118"/>
                      <a:gd name="connsiteY5-388" fmla="*/ 140970 h 1580197"/>
                      <a:gd name="connsiteX6-389" fmla="*/ 833438 w 940118"/>
                      <a:gd name="connsiteY6-390" fmla="*/ 174308 h 1580197"/>
                      <a:gd name="connsiteX7-391" fmla="*/ 833437 w 940118"/>
                      <a:gd name="connsiteY7-392" fmla="*/ 174308 h 1580197"/>
                      <a:gd name="connsiteX8-393" fmla="*/ 747299 w 940118"/>
                      <a:gd name="connsiteY8-394" fmla="*/ 210278 h 1580197"/>
                      <a:gd name="connsiteX9-395" fmla="*/ 747713 w 940118"/>
                      <a:gd name="connsiteY9-396" fmla="*/ 210503 h 1580197"/>
                      <a:gd name="connsiteX10-397" fmla="*/ 620078 w 940118"/>
                      <a:gd name="connsiteY10-398" fmla="*/ 282893 h 1580197"/>
                      <a:gd name="connsiteX11-399" fmla="*/ 592976 w 940118"/>
                      <a:gd name="connsiteY11-400" fmla="*/ 268101 h 1580197"/>
                      <a:gd name="connsiteX12-401" fmla="*/ 592932 w 940118"/>
                      <a:gd name="connsiteY12-402" fmla="*/ 268132 h 1580197"/>
                      <a:gd name="connsiteX13-403" fmla="*/ 620077 w 940118"/>
                      <a:gd name="connsiteY13-404" fmla="*/ 282893 h 1580197"/>
                      <a:gd name="connsiteX14-405" fmla="*/ 548076 w 940118"/>
                      <a:gd name="connsiteY14-406" fmla="*/ 339736 h 1580197"/>
                      <a:gd name="connsiteX15-407" fmla="*/ 548640 w 940118"/>
                      <a:gd name="connsiteY15-408" fmla="*/ 340043 h 1580197"/>
                      <a:gd name="connsiteX16-409" fmla="*/ 503873 w 940118"/>
                      <a:gd name="connsiteY16-410" fmla="*/ 383858 h 1580197"/>
                      <a:gd name="connsiteX17-411" fmla="*/ 488633 w 940118"/>
                      <a:gd name="connsiteY17-412" fmla="*/ 399098 h 1580197"/>
                      <a:gd name="connsiteX18-413" fmla="*/ 488633 w 940118"/>
                      <a:gd name="connsiteY18-414" fmla="*/ 400050 h 1580197"/>
                      <a:gd name="connsiteX19-415" fmla="*/ 422910 w 940118"/>
                      <a:gd name="connsiteY19-416" fmla="*/ 482918 h 1580197"/>
                      <a:gd name="connsiteX20-417" fmla="*/ 422910 w 940118"/>
                      <a:gd name="connsiteY20-418" fmla="*/ 483870 h 1580197"/>
                      <a:gd name="connsiteX21-419" fmla="*/ 367665 w 940118"/>
                      <a:gd name="connsiteY21-420" fmla="*/ 572453 h 1580197"/>
                      <a:gd name="connsiteX22-421" fmla="*/ 368618 w 940118"/>
                      <a:gd name="connsiteY22-422" fmla="*/ 573405 h 1580197"/>
                      <a:gd name="connsiteX23-423" fmla="*/ 317183 w 940118"/>
                      <a:gd name="connsiteY23-424" fmla="*/ 684847 h 1580197"/>
                      <a:gd name="connsiteX24-425" fmla="*/ 305241 w 940118"/>
                      <a:gd name="connsiteY24-426" fmla="*/ 678329 h 1580197"/>
                      <a:gd name="connsiteX25-427" fmla="*/ 305235 w 940118"/>
                      <a:gd name="connsiteY25-428" fmla="*/ 678350 h 1580197"/>
                      <a:gd name="connsiteX26-429" fmla="*/ 317183 w 940118"/>
                      <a:gd name="connsiteY26-430" fmla="*/ 684847 h 1580197"/>
                      <a:gd name="connsiteX27-431" fmla="*/ 260985 w 940118"/>
                      <a:gd name="connsiteY27-432" fmla="*/ 1014413 h 1580197"/>
                      <a:gd name="connsiteX28-433" fmla="*/ 342900 w 940118"/>
                      <a:gd name="connsiteY28-434" fmla="*/ 1373505 h 1580197"/>
                      <a:gd name="connsiteX29-435" fmla="*/ 546735 w 940118"/>
                      <a:gd name="connsiteY29-436" fmla="*/ 1580197 h 1580197"/>
                      <a:gd name="connsiteX30-437" fmla="*/ 285750 w 940118"/>
                      <a:gd name="connsiteY30-438" fmla="*/ 1438275 h 1580197"/>
                      <a:gd name="connsiteX31-439" fmla="*/ 81915 w 940118"/>
                      <a:gd name="connsiteY31-440" fmla="*/ 1231583 h 1580197"/>
                      <a:gd name="connsiteX32-441" fmla="*/ 0 w 940118"/>
                      <a:gd name="connsiteY32-442" fmla="*/ 872490 h 1580197"/>
                      <a:gd name="connsiteX33-443" fmla="*/ 56197 w 940118"/>
                      <a:gd name="connsiteY33-444" fmla="*/ 542925 h 1580197"/>
                      <a:gd name="connsiteX34-445" fmla="*/ 62441 w 940118"/>
                      <a:gd name="connsiteY34-446" fmla="*/ 546321 h 1580197"/>
                      <a:gd name="connsiteX35-447" fmla="*/ 62617 w 940118"/>
                      <a:gd name="connsiteY35-448" fmla="*/ 545909 h 1580197"/>
                      <a:gd name="connsiteX36-449" fmla="*/ 57150 w 940118"/>
                      <a:gd name="connsiteY36-450" fmla="*/ 542925 h 1580197"/>
                      <a:gd name="connsiteX37-451" fmla="*/ 107444 w 940118"/>
                      <a:gd name="connsiteY37-452" fmla="*/ 431896 h 1580197"/>
                      <a:gd name="connsiteX38-453" fmla="*/ 106680 w 940118"/>
                      <a:gd name="connsiteY38-454" fmla="*/ 431483 h 1580197"/>
                      <a:gd name="connsiteX39-455" fmla="*/ 161925 w 940118"/>
                      <a:gd name="connsiteY39-456" fmla="*/ 341948 h 1580197"/>
                      <a:gd name="connsiteX40-457" fmla="*/ 171758 w 940118"/>
                      <a:gd name="connsiteY40-458" fmla="*/ 347295 h 1580197"/>
                      <a:gd name="connsiteX41-459" fmla="*/ 171778 w 940118"/>
                      <a:gd name="connsiteY41-460" fmla="*/ 347270 h 1580197"/>
                      <a:gd name="connsiteX42-461" fmla="*/ 161925 w 940118"/>
                      <a:gd name="connsiteY42-462" fmla="*/ 341948 h 1580197"/>
                      <a:gd name="connsiteX43-463" fmla="*/ 227648 w 940118"/>
                      <a:gd name="connsiteY43-464" fmla="*/ 258128 h 1580197"/>
                      <a:gd name="connsiteX44-465" fmla="*/ 239906 w 940118"/>
                      <a:gd name="connsiteY44-466" fmla="*/ 264794 h 1580197"/>
                      <a:gd name="connsiteX45-467" fmla="*/ 240267 w 940118"/>
                      <a:gd name="connsiteY45-468" fmla="*/ 264453 h 1580197"/>
                      <a:gd name="connsiteX46-469" fmla="*/ 228600 w 940118"/>
                      <a:gd name="connsiteY46-470" fmla="*/ 258128 h 1580197"/>
                      <a:gd name="connsiteX47-471" fmla="*/ 242888 w 940118"/>
                      <a:gd name="connsiteY47-472" fmla="*/ 241935 h 1580197"/>
                      <a:gd name="connsiteX48-473" fmla="*/ 287315 w 940118"/>
                      <a:gd name="connsiteY48-474" fmla="*/ 198453 h 1580197"/>
                      <a:gd name="connsiteX49-475" fmla="*/ 286702 w 940118"/>
                      <a:gd name="connsiteY49-476" fmla="*/ 198120 h 1580197"/>
                      <a:gd name="connsiteX50-477" fmla="*/ 359092 w 940118"/>
                      <a:gd name="connsiteY50-478" fmla="*/ 140970 h 1580197"/>
                      <a:gd name="connsiteX51-479" fmla="*/ 378434 w 940118"/>
                      <a:gd name="connsiteY51-480" fmla="*/ 151488 h 1580197"/>
                      <a:gd name="connsiteX52-481" fmla="*/ 378837 w 940118"/>
                      <a:gd name="connsiteY52-482" fmla="*/ 151226 h 1580197"/>
                      <a:gd name="connsiteX53-483" fmla="*/ 360045 w 940118"/>
                      <a:gd name="connsiteY53-484" fmla="*/ 140970 h 1580197"/>
                      <a:gd name="connsiteX54-485" fmla="*/ 486263 w 940118"/>
                      <a:gd name="connsiteY54-486" fmla="*/ 68845 h 1580197"/>
                      <a:gd name="connsiteX55-487" fmla="*/ 485775 w 940118"/>
                      <a:gd name="connsiteY55-488" fmla="*/ 68580 h 1580197"/>
                      <a:gd name="connsiteX56-489" fmla="*/ 572452 w 940118"/>
                      <a:gd name="connsiteY56-490" fmla="*/ 32385 h 1580197"/>
                      <a:gd name="connsiteX57-491" fmla="*/ 595123 w 940118"/>
                      <a:gd name="connsiteY57-492" fmla="*/ 44713 h 1580197"/>
                      <a:gd name="connsiteX58-493" fmla="*/ 595672 w 940118"/>
                      <a:gd name="connsiteY58-494" fmla="*/ 44538 h 1580197"/>
                      <a:gd name="connsiteX59-495" fmla="*/ 573405 w 940118"/>
                      <a:gd name="connsiteY59-496" fmla="*/ 32385 h 1580197"/>
                      <a:gd name="connsiteX60-497" fmla="*/ 679133 w 940118"/>
                      <a:gd name="connsiteY60-498" fmla="*/ 0 h 1580197"/>
                      <a:gd name="connsiteX0-499" fmla="*/ 812750 w 940118"/>
                      <a:gd name="connsiteY0-500" fmla="*/ 163017 h 1580197"/>
                      <a:gd name="connsiteX1-501" fmla="*/ 812706 w 940118"/>
                      <a:gd name="connsiteY1-502" fmla="*/ 163034 h 1580197"/>
                      <a:gd name="connsiteX2-503" fmla="*/ 832937 w 940118"/>
                      <a:gd name="connsiteY2-504" fmla="*/ 174035 h 1580197"/>
                      <a:gd name="connsiteX3-505" fmla="*/ 812750 w 940118"/>
                      <a:gd name="connsiteY3-506" fmla="*/ 163017 h 1580197"/>
                      <a:gd name="connsiteX4-507" fmla="*/ 679133 w 940118"/>
                      <a:gd name="connsiteY4-508" fmla="*/ 0 h 1580197"/>
                      <a:gd name="connsiteX5-509" fmla="*/ 940118 w 940118"/>
                      <a:gd name="connsiteY5-510" fmla="*/ 140970 h 1580197"/>
                      <a:gd name="connsiteX6-511" fmla="*/ 833438 w 940118"/>
                      <a:gd name="connsiteY6-512" fmla="*/ 174308 h 1580197"/>
                      <a:gd name="connsiteX7-513" fmla="*/ 833437 w 940118"/>
                      <a:gd name="connsiteY7-514" fmla="*/ 174308 h 1580197"/>
                      <a:gd name="connsiteX8-515" fmla="*/ 747299 w 940118"/>
                      <a:gd name="connsiteY8-516" fmla="*/ 210278 h 1580197"/>
                      <a:gd name="connsiteX9-517" fmla="*/ 747713 w 940118"/>
                      <a:gd name="connsiteY9-518" fmla="*/ 210503 h 1580197"/>
                      <a:gd name="connsiteX10-519" fmla="*/ 620078 w 940118"/>
                      <a:gd name="connsiteY10-520" fmla="*/ 282893 h 1580197"/>
                      <a:gd name="connsiteX11-521" fmla="*/ 592976 w 940118"/>
                      <a:gd name="connsiteY11-522" fmla="*/ 268101 h 1580197"/>
                      <a:gd name="connsiteX12-523" fmla="*/ 620077 w 940118"/>
                      <a:gd name="connsiteY12-524" fmla="*/ 282893 h 1580197"/>
                      <a:gd name="connsiteX13-525" fmla="*/ 548076 w 940118"/>
                      <a:gd name="connsiteY13-526" fmla="*/ 339736 h 1580197"/>
                      <a:gd name="connsiteX14-527" fmla="*/ 548640 w 940118"/>
                      <a:gd name="connsiteY14-528" fmla="*/ 340043 h 1580197"/>
                      <a:gd name="connsiteX15-529" fmla="*/ 503873 w 940118"/>
                      <a:gd name="connsiteY15-530" fmla="*/ 383858 h 1580197"/>
                      <a:gd name="connsiteX16-531" fmla="*/ 488633 w 940118"/>
                      <a:gd name="connsiteY16-532" fmla="*/ 399098 h 1580197"/>
                      <a:gd name="connsiteX17-533" fmla="*/ 488633 w 940118"/>
                      <a:gd name="connsiteY17-534" fmla="*/ 400050 h 1580197"/>
                      <a:gd name="connsiteX18-535" fmla="*/ 422910 w 940118"/>
                      <a:gd name="connsiteY18-536" fmla="*/ 482918 h 1580197"/>
                      <a:gd name="connsiteX19-537" fmla="*/ 422910 w 940118"/>
                      <a:gd name="connsiteY19-538" fmla="*/ 483870 h 1580197"/>
                      <a:gd name="connsiteX20-539" fmla="*/ 367665 w 940118"/>
                      <a:gd name="connsiteY20-540" fmla="*/ 572453 h 1580197"/>
                      <a:gd name="connsiteX21-541" fmla="*/ 368618 w 940118"/>
                      <a:gd name="connsiteY21-542" fmla="*/ 573405 h 1580197"/>
                      <a:gd name="connsiteX22-543" fmla="*/ 317183 w 940118"/>
                      <a:gd name="connsiteY22-544" fmla="*/ 684847 h 1580197"/>
                      <a:gd name="connsiteX23-545" fmla="*/ 305241 w 940118"/>
                      <a:gd name="connsiteY23-546" fmla="*/ 678329 h 1580197"/>
                      <a:gd name="connsiteX24-547" fmla="*/ 305235 w 940118"/>
                      <a:gd name="connsiteY24-548" fmla="*/ 678350 h 1580197"/>
                      <a:gd name="connsiteX25-549" fmla="*/ 317183 w 940118"/>
                      <a:gd name="connsiteY25-550" fmla="*/ 684847 h 1580197"/>
                      <a:gd name="connsiteX26-551" fmla="*/ 260985 w 940118"/>
                      <a:gd name="connsiteY26-552" fmla="*/ 1014413 h 1580197"/>
                      <a:gd name="connsiteX27-553" fmla="*/ 342900 w 940118"/>
                      <a:gd name="connsiteY27-554" fmla="*/ 1373505 h 1580197"/>
                      <a:gd name="connsiteX28-555" fmla="*/ 546735 w 940118"/>
                      <a:gd name="connsiteY28-556" fmla="*/ 1580197 h 1580197"/>
                      <a:gd name="connsiteX29-557" fmla="*/ 285750 w 940118"/>
                      <a:gd name="connsiteY29-558" fmla="*/ 1438275 h 1580197"/>
                      <a:gd name="connsiteX30-559" fmla="*/ 81915 w 940118"/>
                      <a:gd name="connsiteY30-560" fmla="*/ 1231583 h 1580197"/>
                      <a:gd name="connsiteX31-561" fmla="*/ 0 w 940118"/>
                      <a:gd name="connsiteY31-562" fmla="*/ 872490 h 1580197"/>
                      <a:gd name="connsiteX32-563" fmla="*/ 56197 w 940118"/>
                      <a:gd name="connsiteY32-564" fmla="*/ 542925 h 1580197"/>
                      <a:gd name="connsiteX33-565" fmla="*/ 62441 w 940118"/>
                      <a:gd name="connsiteY33-566" fmla="*/ 546321 h 1580197"/>
                      <a:gd name="connsiteX34-567" fmla="*/ 62617 w 940118"/>
                      <a:gd name="connsiteY34-568" fmla="*/ 545909 h 1580197"/>
                      <a:gd name="connsiteX35-569" fmla="*/ 57150 w 940118"/>
                      <a:gd name="connsiteY35-570" fmla="*/ 542925 h 1580197"/>
                      <a:gd name="connsiteX36-571" fmla="*/ 107444 w 940118"/>
                      <a:gd name="connsiteY36-572" fmla="*/ 431896 h 1580197"/>
                      <a:gd name="connsiteX37-573" fmla="*/ 106680 w 940118"/>
                      <a:gd name="connsiteY37-574" fmla="*/ 431483 h 1580197"/>
                      <a:gd name="connsiteX38-575" fmla="*/ 161925 w 940118"/>
                      <a:gd name="connsiteY38-576" fmla="*/ 341948 h 1580197"/>
                      <a:gd name="connsiteX39-577" fmla="*/ 171758 w 940118"/>
                      <a:gd name="connsiteY39-578" fmla="*/ 347295 h 1580197"/>
                      <a:gd name="connsiteX40-579" fmla="*/ 171778 w 940118"/>
                      <a:gd name="connsiteY40-580" fmla="*/ 347270 h 1580197"/>
                      <a:gd name="connsiteX41-581" fmla="*/ 161925 w 940118"/>
                      <a:gd name="connsiteY41-582" fmla="*/ 341948 h 1580197"/>
                      <a:gd name="connsiteX42-583" fmla="*/ 227648 w 940118"/>
                      <a:gd name="connsiteY42-584" fmla="*/ 258128 h 1580197"/>
                      <a:gd name="connsiteX43-585" fmla="*/ 239906 w 940118"/>
                      <a:gd name="connsiteY43-586" fmla="*/ 264794 h 1580197"/>
                      <a:gd name="connsiteX44-587" fmla="*/ 240267 w 940118"/>
                      <a:gd name="connsiteY44-588" fmla="*/ 264453 h 1580197"/>
                      <a:gd name="connsiteX45-589" fmla="*/ 228600 w 940118"/>
                      <a:gd name="connsiteY45-590" fmla="*/ 258128 h 1580197"/>
                      <a:gd name="connsiteX46-591" fmla="*/ 242888 w 940118"/>
                      <a:gd name="connsiteY46-592" fmla="*/ 241935 h 1580197"/>
                      <a:gd name="connsiteX47-593" fmla="*/ 287315 w 940118"/>
                      <a:gd name="connsiteY47-594" fmla="*/ 198453 h 1580197"/>
                      <a:gd name="connsiteX48-595" fmla="*/ 286702 w 940118"/>
                      <a:gd name="connsiteY48-596" fmla="*/ 198120 h 1580197"/>
                      <a:gd name="connsiteX49-597" fmla="*/ 359092 w 940118"/>
                      <a:gd name="connsiteY49-598" fmla="*/ 140970 h 1580197"/>
                      <a:gd name="connsiteX50-599" fmla="*/ 378434 w 940118"/>
                      <a:gd name="connsiteY50-600" fmla="*/ 151488 h 1580197"/>
                      <a:gd name="connsiteX51-601" fmla="*/ 378837 w 940118"/>
                      <a:gd name="connsiteY51-602" fmla="*/ 151226 h 1580197"/>
                      <a:gd name="connsiteX52-603" fmla="*/ 360045 w 940118"/>
                      <a:gd name="connsiteY52-604" fmla="*/ 140970 h 1580197"/>
                      <a:gd name="connsiteX53-605" fmla="*/ 486263 w 940118"/>
                      <a:gd name="connsiteY53-606" fmla="*/ 68845 h 1580197"/>
                      <a:gd name="connsiteX54-607" fmla="*/ 485775 w 940118"/>
                      <a:gd name="connsiteY54-608" fmla="*/ 68580 h 1580197"/>
                      <a:gd name="connsiteX55-609" fmla="*/ 572452 w 940118"/>
                      <a:gd name="connsiteY55-610" fmla="*/ 32385 h 1580197"/>
                      <a:gd name="connsiteX56-611" fmla="*/ 595123 w 940118"/>
                      <a:gd name="connsiteY56-612" fmla="*/ 44713 h 1580197"/>
                      <a:gd name="connsiteX57-613" fmla="*/ 595672 w 940118"/>
                      <a:gd name="connsiteY57-614" fmla="*/ 44538 h 1580197"/>
                      <a:gd name="connsiteX58-615" fmla="*/ 573405 w 940118"/>
                      <a:gd name="connsiteY58-616" fmla="*/ 32385 h 1580197"/>
                      <a:gd name="connsiteX59-617" fmla="*/ 679133 w 940118"/>
                      <a:gd name="connsiteY59-618" fmla="*/ 0 h 1580197"/>
                      <a:gd name="connsiteX0-619" fmla="*/ 812750 w 940118"/>
                      <a:gd name="connsiteY0-620" fmla="*/ 163017 h 1580197"/>
                      <a:gd name="connsiteX1-621" fmla="*/ 812706 w 940118"/>
                      <a:gd name="connsiteY1-622" fmla="*/ 163034 h 1580197"/>
                      <a:gd name="connsiteX2-623" fmla="*/ 832937 w 940118"/>
                      <a:gd name="connsiteY2-624" fmla="*/ 174035 h 1580197"/>
                      <a:gd name="connsiteX3-625" fmla="*/ 812750 w 940118"/>
                      <a:gd name="connsiteY3-626" fmla="*/ 163017 h 1580197"/>
                      <a:gd name="connsiteX4-627" fmla="*/ 679133 w 940118"/>
                      <a:gd name="connsiteY4-628" fmla="*/ 0 h 1580197"/>
                      <a:gd name="connsiteX5-629" fmla="*/ 940118 w 940118"/>
                      <a:gd name="connsiteY5-630" fmla="*/ 140970 h 1580197"/>
                      <a:gd name="connsiteX6-631" fmla="*/ 833438 w 940118"/>
                      <a:gd name="connsiteY6-632" fmla="*/ 174308 h 1580197"/>
                      <a:gd name="connsiteX7-633" fmla="*/ 833437 w 940118"/>
                      <a:gd name="connsiteY7-634" fmla="*/ 174308 h 1580197"/>
                      <a:gd name="connsiteX8-635" fmla="*/ 747299 w 940118"/>
                      <a:gd name="connsiteY8-636" fmla="*/ 210278 h 1580197"/>
                      <a:gd name="connsiteX9-637" fmla="*/ 747713 w 940118"/>
                      <a:gd name="connsiteY9-638" fmla="*/ 210503 h 1580197"/>
                      <a:gd name="connsiteX10-639" fmla="*/ 620078 w 940118"/>
                      <a:gd name="connsiteY10-640" fmla="*/ 282893 h 1580197"/>
                      <a:gd name="connsiteX11-641" fmla="*/ 620077 w 940118"/>
                      <a:gd name="connsiteY11-642" fmla="*/ 282893 h 1580197"/>
                      <a:gd name="connsiteX12-643" fmla="*/ 548076 w 940118"/>
                      <a:gd name="connsiteY12-644" fmla="*/ 339736 h 1580197"/>
                      <a:gd name="connsiteX13-645" fmla="*/ 548640 w 940118"/>
                      <a:gd name="connsiteY13-646" fmla="*/ 340043 h 1580197"/>
                      <a:gd name="connsiteX14-647" fmla="*/ 503873 w 940118"/>
                      <a:gd name="connsiteY14-648" fmla="*/ 383858 h 1580197"/>
                      <a:gd name="connsiteX15-649" fmla="*/ 488633 w 940118"/>
                      <a:gd name="connsiteY15-650" fmla="*/ 399098 h 1580197"/>
                      <a:gd name="connsiteX16-651" fmla="*/ 488633 w 940118"/>
                      <a:gd name="connsiteY16-652" fmla="*/ 400050 h 1580197"/>
                      <a:gd name="connsiteX17-653" fmla="*/ 422910 w 940118"/>
                      <a:gd name="connsiteY17-654" fmla="*/ 482918 h 1580197"/>
                      <a:gd name="connsiteX18-655" fmla="*/ 422910 w 940118"/>
                      <a:gd name="connsiteY18-656" fmla="*/ 483870 h 1580197"/>
                      <a:gd name="connsiteX19-657" fmla="*/ 367665 w 940118"/>
                      <a:gd name="connsiteY19-658" fmla="*/ 572453 h 1580197"/>
                      <a:gd name="connsiteX20-659" fmla="*/ 368618 w 940118"/>
                      <a:gd name="connsiteY20-660" fmla="*/ 573405 h 1580197"/>
                      <a:gd name="connsiteX21-661" fmla="*/ 317183 w 940118"/>
                      <a:gd name="connsiteY21-662" fmla="*/ 684847 h 1580197"/>
                      <a:gd name="connsiteX22-663" fmla="*/ 305241 w 940118"/>
                      <a:gd name="connsiteY22-664" fmla="*/ 678329 h 1580197"/>
                      <a:gd name="connsiteX23-665" fmla="*/ 305235 w 940118"/>
                      <a:gd name="connsiteY23-666" fmla="*/ 678350 h 1580197"/>
                      <a:gd name="connsiteX24-667" fmla="*/ 317183 w 940118"/>
                      <a:gd name="connsiteY24-668" fmla="*/ 684847 h 1580197"/>
                      <a:gd name="connsiteX25-669" fmla="*/ 260985 w 940118"/>
                      <a:gd name="connsiteY25-670" fmla="*/ 1014413 h 1580197"/>
                      <a:gd name="connsiteX26-671" fmla="*/ 342900 w 940118"/>
                      <a:gd name="connsiteY26-672" fmla="*/ 1373505 h 1580197"/>
                      <a:gd name="connsiteX27-673" fmla="*/ 546735 w 940118"/>
                      <a:gd name="connsiteY27-674" fmla="*/ 1580197 h 1580197"/>
                      <a:gd name="connsiteX28-675" fmla="*/ 285750 w 940118"/>
                      <a:gd name="connsiteY28-676" fmla="*/ 1438275 h 1580197"/>
                      <a:gd name="connsiteX29-677" fmla="*/ 81915 w 940118"/>
                      <a:gd name="connsiteY29-678" fmla="*/ 1231583 h 1580197"/>
                      <a:gd name="connsiteX30-679" fmla="*/ 0 w 940118"/>
                      <a:gd name="connsiteY30-680" fmla="*/ 872490 h 1580197"/>
                      <a:gd name="connsiteX31-681" fmla="*/ 56197 w 940118"/>
                      <a:gd name="connsiteY31-682" fmla="*/ 542925 h 1580197"/>
                      <a:gd name="connsiteX32-683" fmla="*/ 62441 w 940118"/>
                      <a:gd name="connsiteY32-684" fmla="*/ 546321 h 1580197"/>
                      <a:gd name="connsiteX33-685" fmla="*/ 62617 w 940118"/>
                      <a:gd name="connsiteY33-686" fmla="*/ 545909 h 1580197"/>
                      <a:gd name="connsiteX34-687" fmla="*/ 57150 w 940118"/>
                      <a:gd name="connsiteY34-688" fmla="*/ 542925 h 1580197"/>
                      <a:gd name="connsiteX35-689" fmla="*/ 107444 w 940118"/>
                      <a:gd name="connsiteY35-690" fmla="*/ 431896 h 1580197"/>
                      <a:gd name="connsiteX36-691" fmla="*/ 106680 w 940118"/>
                      <a:gd name="connsiteY36-692" fmla="*/ 431483 h 1580197"/>
                      <a:gd name="connsiteX37-693" fmla="*/ 161925 w 940118"/>
                      <a:gd name="connsiteY37-694" fmla="*/ 341948 h 1580197"/>
                      <a:gd name="connsiteX38-695" fmla="*/ 171758 w 940118"/>
                      <a:gd name="connsiteY38-696" fmla="*/ 347295 h 1580197"/>
                      <a:gd name="connsiteX39-697" fmla="*/ 171778 w 940118"/>
                      <a:gd name="connsiteY39-698" fmla="*/ 347270 h 1580197"/>
                      <a:gd name="connsiteX40-699" fmla="*/ 161925 w 940118"/>
                      <a:gd name="connsiteY40-700" fmla="*/ 341948 h 1580197"/>
                      <a:gd name="connsiteX41-701" fmla="*/ 227648 w 940118"/>
                      <a:gd name="connsiteY41-702" fmla="*/ 258128 h 1580197"/>
                      <a:gd name="connsiteX42-703" fmla="*/ 239906 w 940118"/>
                      <a:gd name="connsiteY42-704" fmla="*/ 264794 h 1580197"/>
                      <a:gd name="connsiteX43-705" fmla="*/ 240267 w 940118"/>
                      <a:gd name="connsiteY43-706" fmla="*/ 264453 h 1580197"/>
                      <a:gd name="connsiteX44-707" fmla="*/ 228600 w 940118"/>
                      <a:gd name="connsiteY44-708" fmla="*/ 258128 h 1580197"/>
                      <a:gd name="connsiteX45-709" fmla="*/ 242888 w 940118"/>
                      <a:gd name="connsiteY45-710" fmla="*/ 241935 h 1580197"/>
                      <a:gd name="connsiteX46-711" fmla="*/ 287315 w 940118"/>
                      <a:gd name="connsiteY46-712" fmla="*/ 198453 h 1580197"/>
                      <a:gd name="connsiteX47-713" fmla="*/ 286702 w 940118"/>
                      <a:gd name="connsiteY47-714" fmla="*/ 198120 h 1580197"/>
                      <a:gd name="connsiteX48-715" fmla="*/ 359092 w 940118"/>
                      <a:gd name="connsiteY48-716" fmla="*/ 140970 h 1580197"/>
                      <a:gd name="connsiteX49-717" fmla="*/ 378434 w 940118"/>
                      <a:gd name="connsiteY49-718" fmla="*/ 151488 h 1580197"/>
                      <a:gd name="connsiteX50-719" fmla="*/ 378837 w 940118"/>
                      <a:gd name="connsiteY50-720" fmla="*/ 151226 h 1580197"/>
                      <a:gd name="connsiteX51-721" fmla="*/ 360045 w 940118"/>
                      <a:gd name="connsiteY51-722" fmla="*/ 140970 h 1580197"/>
                      <a:gd name="connsiteX52-723" fmla="*/ 486263 w 940118"/>
                      <a:gd name="connsiteY52-724" fmla="*/ 68845 h 1580197"/>
                      <a:gd name="connsiteX53-725" fmla="*/ 485775 w 940118"/>
                      <a:gd name="connsiteY53-726" fmla="*/ 68580 h 1580197"/>
                      <a:gd name="connsiteX54-727" fmla="*/ 572452 w 940118"/>
                      <a:gd name="connsiteY54-728" fmla="*/ 32385 h 1580197"/>
                      <a:gd name="connsiteX55-729" fmla="*/ 595123 w 940118"/>
                      <a:gd name="connsiteY55-730" fmla="*/ 44713 h 1580197"/>
                      <a:gd name="connsiteX56-731" fmla="*/ 595672 w 940118"/>
                      <a:gd name="connsiteY56-732" fmla="*/ 44538 h 1580197"/>
                      <a:gd name="connsiteX57-733" fmla="*/ 573405 w 940118"/>
                      <a:gd name="connsiteY57-734" fmla="*/ 32385 h 1580197"/>
                      <a:gd name="connsiteX58-735" fmla="*/ 679133 w 940118"/>
                      <a:gd name="connsiteY58-736" fmla="*/ 0 h 1580197"/>
                      <a:gd name="connsiteX0-737" fmla="*/ 812750 w 940118"/>
                      <a:gd name="connsiteY0-738" fmla="*/ 163017 h 1580197"/>
                      <a:gd name="connsiteX1-739" fmla="*/ 812706 w 940118"/>
                      <a:gd name="connsiteY1-740" fmla="*/ 163034 h 1580197"/>
                      <a:gd name="connsiteX2-741" fmla="*/ 832937 w 940118"/>
                      <a:gd name="connsiteY2-742" fmla="*/ 174035 h 1580197"/>
                      <a:gd name="connsiteX3-743" fmla="*/ 812750 w 940118"/>
                      <a:gd name="connsiteY3-744" fmla="*/ 163017 h 1580197"/>
                      <a:gd name="connsiteX4-745" fmla="*/ 679133 w 940118"/>
                      <a:gd name="connsiteY4-746" fmla="*/ 0 h 1580197"/>
                      <a:gd name="connsiteX5-747" fmla="*/ 940118 w 940118"/>
                      <a:gd name="connsiteY5-748" fmla="*/ 140970 h 1580197"/>
                      <a:gd name="connsiteX6-749" fmla="*/ 833438 w 940118"/>
                      <a:gd name="connsiteY6-750" fmla="*/ 174308 h 1580197"/>
                      <a:gd name="connsiteX7-751" fmla="*/ 747299 w 940118"/>
                      <a:gd name="connsiteY7-752" fmla="*/ 210278 h 1580197"/>
                      <a:gd name="connsiteX8-753" fmla="*/ 747713 w 940118"/>
                      <a:gd name="connsiteY8-754" fmla="*/ 210503 h 1580197"/>
                      <a:gd name="connsiteX9-755" fmla="*/ 620078 w 940118"/>
                      <a:gd name="connsiteY9-756" fmla="*/ 282893 h 1580197"/>
                      <a:gd name="connsiteX10-757" fmla="*/ 620077 w 940118"/>
                      <a:gd name="connsiteY10-758" fmla="*/ 282893 h 1580197"/>
                      <a:gd name="connsiteX11-759" fmla="*/ 548076 w 940118"/>
                      <a:gd name="connsiteY11-760" fmla="*/ 339736 h 1580197"/>
                      <a:gd name="connsiteX12-761" fmla="*/ 548640 w 940118"/>
                      <a:gd name="connsiteY12-762" fmla="*/ 340043 h 1580197"/>
                      <a:gd name="connsiteX13-763" fmla="*/ 503873 w 940118"/>
                      <a:gd name="connsiteY13-764" fmla="*/ 383858 h 1580197"/>
                      <a:gd name="connsiteX14-765" fmla="*/ 488633 w 940118"/>
                      <a:gd name="connsiteY14-766" fmla="*/ 399098 h 1580197"/>
                      <a:gd name="connsiteX15-767" fmla="*/ 488633 w 940118"/>
                      <a:gd name="connsiteY15-768" fmla="*/ 400050 h 1580197"/>
                      <a:gd name="connsiteX16-769" fmla="*/ 422910 w 940118"/>
                      <a:gd name="connsiteY16-770" fmla="*/ 482918 h 1580197"/>
                      <a:gd name="connsiteX17-771" fmla="*/ 422910 w 940118"/>
                      <a:gd name="connsiteY17-772" fmla="*/ 483870 h 1580197"/>
                      <a:gd name="connsiteX18-773" fmla="*/ 367665 w 940118"/>
                      <a:gd name="connsiteY18-774" fmla="*/ 572453 h 1580197"/>
                      <a:gd name="connsiteX19-775" fmla="*/ 368618 w 940118"/>
                      <a:gd name="connsiteY19-776" fmla="*/ 573405 h 1580197"/>
                      <a:gd name="connsiteX20-777" fmla="*/ 317183 w 940118"/>
                      <a:gd name="connsiteY20-778" fmla="*/ 684847 h 1580197"/>
                      <a:gd name="connsiteX21-779" fmla="*/ 305241 w 940118"/>
                      <a:gd name="connsiteY21-780" fmla="*/ 678329 h 1580197"/>
                      <a:gd name="connsiteX22-781" fmla="*/ 305235 w 940118"/>
                      <a:gd name="connsiteY22-782" fmla="*/ 678350 h 1580197"/>
                      <a:gd name="connsiteX23-783" fmla="*/ 317183 w 940118"/>
                      <a:gd name="connsiteY23-784" fmla="*/ 684847 h 1580197"/>
                      <a:gd name="connsiteX24-785" fmla="*/ 260985 w 940118"/>
                      <a:gd name="connsiteY24-786" fmla="*/ 1014413 h 1580197"/>
                      <a:gd name="connsiteX25-787" fmla="*/ 342900 w 940118"/>
                      <a:gd name="connsiteY25-788" fmla="*/ 1373505 h 1580197"/>
                      <a:gd name="connsiteX26-789" fmla="*/ 546735 w 940118"/>
                      <a:gd name="connsiteY26-790" fmla="*/ 1580197 h 1580197"/>
                      <a:gd name="connsiteX27-791" fmla="*/ 285750 w 940118"/>
                      <a:gd name="connsiteY27-792" fmla="*/ 1438275 h 1580197"/>
                      <a:gd name="connsiteX28-793" fmla="*/ 81915 w 940118"/>
                      <a:gd name="connsiteY28-794" fmla="*/ 1231583 h 1580197"/>
                      <a:gd name="connsiteX29-795" fmla="*/ 0 w 940118"/>
                      <a:gd name="connsiteY29-796" fmla="*/ 872490 h 1580197"/>
                      <a:gd name="connsiteX30-797" fmla="*/ 56197 w 940118"/>
                      <a:gd name="connsiteY30-798" fmla="*/ 542925 h 1580197"/>
                      <a:gd name="connsiteX31-799" fmla="*/ 62441 w 940118"/>
                      <a:gd name="connsiteY31-800" fmla="*/ 546321 h 1580197"/>
                      <a:gd name="connsiteX32-801" fmla="*/ 62617 w 940118"/>
                      <a:gd name="connsiteY32-802" fmla="*/ 545909 h 1580197"/>
                      <a:gd name="connsiteX33-803" fmla="*/ 57150 w 940118"/>
                      <a:gd name="connsiteY33-804" fmla="*/ 542925 h 1580197"/>
                      <a:gd name="connsiteX34-805" fmla="*/ 107444 w 940118"/>
                      <a:gd name="connsiteY34-806" fmla="*/ 431896 h 1580197"/>
                      <a:gd name="connsiteX35-807" fmla="*/ 106680 w 940118"/>
                      <a:gd name="connsiteY35-808" fmla="*/ 431483 h 1580197"/>
                      <a:gd name="connsiteX36-809" fmla="*/ 161925 w 940118"/>
                      <a:gd name="connsiteY36-810" fmla="*/ 341948 h 1580197"/>
                      <a:gd name="connsiteX37-811" fmla="*/ 171758 w 940118"/>
                      <a:gd name="connsiteY37-812" fmla="*/ 347295 h 1580197"/>
                      <a:gd name="connsiteX38-813" fmla="*/ 171778 w 940118"/>
                      <a:gd name="connsiteY38-814" fmla="*/ 347270 h 1580197"/>
                      <a:gd name="connsiteX39-815" fmla="*/ 161925 w 940118"/>
                      <a:gd name="connsiteY39-816" fmla="*/ 341948 h 1580197"/>
                      <a:gd name="connsiteX40-817" fmla="*/ 227648 w 940118"/>
                      <a:gd name="connsiteY40-818" fmla="*/ 258128 h 1580197"/>
                      <a:gd name="connsiteX41-819" fmla="*/ 239906 w 940118"/>
                      <a:gd name="connsiteY41-820" fmla="*/ 264794 h 1580197"/>
                      <a:gd name="connsiteX42-821" fmla="*/ 240267 w 940118"/>
                      <a:gd name="connsiteY42-822" fmla="*/ 264453 h 1580197"/>
                      <a:gd name="connsiteX43-823" fmla="*/ 228600 w 940118"/>
                      <a:gd name="connsiteY43-824" fmla="*/ 258128 h 1580197"/>
                      <a:gd name="connsiteX44-825" fmla="*/ 242888 w 940118"/>
                      <a:gd name="connsiteY44-826" fmla="*/ 241935 h 1580197"/>
                      <a:gd name="connsiteX45-827" fmla="*/ 287315 w 940118"/>
                      <a:gd name="connsiteY45-828" fmla="*/ 198453 h 1580197"/>
                      <a:gd name="connsiteX46-829" fmla="*/ 286702 w 940118"/>
                      <a:gd name="connsiteY46-830" fmla="*/ 198120 h 1580197"/>
                      <a:gd name="connsiteX47-831" fmla="*/ 359092 w 940118"/>
                      <a:gd name="connsiteY47-832" fmla="*/ 140970 h 1580197"/>
                      <a:gd name="connsiteX48-833" fmla="*/ 378434 w 940118"/>
                      <a:gd name="connsiteY48-834" fmla="*/ 151488 h 1580197"/>
                      <a:gd name="connsiteX49-835" fmla="*/ 378837 w 940118"/>
                      <a:gd name="connsiteY49-836" fmla="*/ 151226 h 1580197"/>
                      <a:gd name="connsiteX50-837" fmla="*/ 360045 w 940118"/>
                      <a:gd name="connsiteY50-838" fmla="*/ 140970 h 1580197"/>
                      <a:gd name="connsiteX51-839" fmla="*/ 486263 w 940118"/>
                      <a:gd name="connsiteY51-840" fmla="*/ 68845 h 1580197"/>
                      <a:gd name="connsiteX52-841" fmla="*/ 485775 w 940118"/>
                      <a:gd name="connsiteY52-842" fmla="*/ 68580 h 1580197"/>
                      <a:gd name="connsiteX53-843" fmla="*/ 572452 w 940118"/>
                      <a:gd name="connsiteY53-844" fmla="*/ 32385 h 1580197"/>
                      <a:gd name="connsiteX54-845" fmla="*/ 595123 w 940118"/>
                      <a:gd name="connsiteY54-846" fmla="*/ 44713 h 1580197"/>
                      <a:gd name="connsiteX55-847" fmla="*/ 595672 w 940118"/>
                      <a:gd name="connsiteY55-848" fmla="*/ 44538 h 1580197"/>
                      <a:gd name="connsiteX56-849" fmla="*/ 573405 w 940118"/>
                      <a:gd name="connsiteY56-850" fmla="*/ 32385 h 1580197"/>
                      <a:gd name="connsiteX57-851" fmla="*/ 679133 w 940118"/>
                      <a:gd name="connsiteY57-852" fmla="*/ 0 h 1580197"/>
                      <a:gd name="connsiteX0-853" fmla="*/ 812750 w 940118"/>
                      <a:gd name="connsiteY0-854" fmla="*/ 163017 h 1580197"/>
                      <a:gd name="connsiteX1-855" fmla="*/ 812706 w 940118"/>
                      <a:gd name="connsiteY1-856" fmla="*/ 163034 h 1580197"/>
                      <a:gd name="connsiteX2-857" fmla="*/ 832937 w 940118"/>
                      <a:gd name="connsiteY2-858" fmla="*/ 174035 h 1580197"/>
                      <a:gd name="connsiteX3-859" fmla="*/ 812750 w 940118"/>
                      <a:gd name="connsiteY3-860" fmla="*/ 163017 h 1580197"/>
                      <a:gd name="connsiteX4-861" fmla="*/ 679133 w 940118"/>
                      <a:gd name="connsiteY4-862" fmla="*/ 0 h 1580197"/>
                      <a:gd name="connsiteX5-863" fmla="*/ 940118 w 940118"/>
                      <a:gd name="connsiteY5-864" fmla="*/ 140970 h 1580197"/>
                      <a:gd name="connsiteX6-865" fmla="*/ 747299 w 940118"/>
                      <a:gd name="connsiteY6-866" fmla="*/ 210278 h 1580197"/>
                      <a:gd name="connsiteX7-867" fmla="*/ 747713 w 940118"/>
                      <a:gd name="connsiteY7-868" fmla="*/ 210503 h 1580197"/>
                      <a:gd name="connsiteX8-869" fmla="*/ 620078 w 940118"/>
                      <a:gd name="connsiteY8-870" fmla="*/ 282893 h 1580197"/>
                      <a:gd name="connsiteX9-871" fmla="*/ 620077 w 940118"/>
                      <a:gd name="connsiteY9-872" fmla="*/ 282893 h 1580197"/>
                      <a:gd name="connsiteX10-873" fmla="*/ 548076 w 940118"/>
                      <a:gd name="connsiteY10-874" fmla="*/ 339736 h 1580197"/>
                      <a:gd name="connsiteX11-875" fmla="*/ 548640 w 940118"/>
                      <a:gd name="connsiteY11-876" fmla="*/ 340043 h 1580197"/>
                      <a:gd name="connsiteX12-877" fmla="*/ 503873 w 940118"/>
                      <a:gd name="connsiteY12-878" fmla="*/ 383858 h 1580197"/>
                      <a:gd name="connsiteX13-879" fmla="*/ 488633 w 940118"/>
                      <a:gd name="connsiteY13-880" fmla="*/ 399098 h 1580197"/>
                      <a:gd name="connsiteX14-881" fmla="*/ 488633 w 940118"/>
                      <a:gd name="connsiteY14-882" fmla="*/ 400050 h 1580197"/>
                      <a:gd name="connsiteX15-883" fmla="*/ 422910 w 940118"/>
                      <a:gd name="connsiteY15-884" fmla="*/ 482918 h 1580197"/>
                      <a:gd name="connsiteX16-885" fmla="*/ 422910 w 940118"/>
                      <a:gd name="connsiteY16-886" fmla="*/ 483870 h 1580197"/>
                      <a:gd name="connsiteX17-887" fmla="*/ 367665 w 940118"/>
                      <a:gd name="connsiteY17-888" fmla="*/ 572453 h 1580197"/>
                      <a:gd name="connsiteX18-889" fmla="*/ 368618 w 940118"/>
                      <a:gd name="connsiteY18-890" fmla="*/ 573405 h 1580197"/>
                      <a:gd name="connsiteX19-891" fmla="*/ 317183 w 940118"/>
                      <a:gd name="connsiteY19-892" fmla="*/ 684847 h 1580197"/>
                      <a:gd name="connsiteX20-893" fmla="*/ 305241 w 940118"/>
                      <a:gd name="connsiteY20-894" fmla="*/ 678329 h 1580197"/>
                      <a:gd name="connsiteX21-895" fmla="*/ 305235 w 940118"/>
                      <a:gd name="connsiteY21-896" fmla="*/ 678350 h 1580197"/>
                      <a:gd name="connsiteX22-897" fmla="*/ 317183 w 940118"/>
                      <a:gd name="connsiteY22-898" fmla="*/ 684847 h 1580197"/>
                      <a:gd name="connsiteX23-899" fmla="*/ 260985 w 940118"/>
                      <a:gd name="connsiteY23-900" fmla="*/ 1014413 h 1580197"/>
                      <a:gd name="connsiteX24-901" fmla="*/ 342900 w 940118"/>
                      <a:gd name="connsiteY24-902" fmla="*/ 1373505 h 1580197"/>
                      <a:gd name="connsiteX25-903" fmla="*/ 546735 w 940118"/>
                      <a:gd name="connsiteY25-904" fmla="*/ 1580197 h 1580197"/>
                      <a:gd name="connsiteX26-905" fmla="*/ 285750 w 940118"/>
                      <a:gd name="connsiteY26-906" fmla="*/ 1438275 h 1580197"/>
                      <a:gd name="connsiteX27-907" fmla="*/ 81915 w 940118"/>
                      <a:gd name="connsiteY27-908" fmla="*/ 1231583 h 1580197"/>
                      <a:gd name="connsiteX28-909" fmla="*/ 0 w 940118"/>
                      <a:gd name="connsiteY28-910" fmla="*/ 872490 h 1580197"/>
                      <a:gd name="connsiteX29-911" fmla="*/ 56197 w 940118"/>
                      <a:gd name="connsiteY29-912" fmla="*/ 542925 h 1580197"/>
                      <a:gd name="connsiteX30-913" fmla="*/ 62441 w 940118"/>
                      <a:gd name="connsiteY30-914" fmla="*/ 546321 h 1580197"/>
                      <a:gd name="connsiteX31-915" fmla="*/ 62617 w 940118"/>
                      <a:gd name="connsiteY31-916" fmla="*/ 545909 h 1580197"/>
                      <a:gd name="connsiteX32-917" fmla="*/ 57150 w 940118"/>
                      <a:gd name="connsiteY32-918" fmla="*/ 542925 h 1580197"/>
                      <a:gd name="connsiteX33-919" fmla="*/ 107444 w 940118"/>
                      <a:gd name="connsiteY33-920" fmla="*/ 431896 h 1580197"/>
                      <a:gd name="connsiteX34-921" fmla="*/ 106680 w 940118"/>
                      <a:gd name="connsiteY34-922" fmla="*/ 431483 h 1580197"/>
                      <a:gd name="connsiteX35-923" fmla="*/ 161925 w 940118"/>
                      <a:gd name="connsiteY35-924" fmla="*/ 341948 h 1580197"/>
                      <a:gd name="connsiteX36-925" fmla="*/ 171758 w 940118"/>
                      <a:gd name="connsiteY36-926" fmla="*/ 347295 h 1580197"/>
                      <a:gd name="connsiteX37-927" fmla="*/ 171778 w 940118"/>
                      <a:gd name="connsiteY37-928" fmla="*/ 347270 h 1580197"/>
                      <a:gd name="connsiteX38-929" fmla="*/ 161925 w 940118"/>
                      <a:gd name="connsiteY38-930" fmla="*/ 341948 h 1580197"/>
                      <a:gd name="connsiteX39-931" fmla="*/ 227648 w 940118"/>
                      <a:gd name="connsiteY39-932" fmla="*/ 258128 h 1580197"/>
                      <a:gd name="connsiteX40-933" fmla="*/ 239906 w 940118"/>
                      <a:gd name="connsiteY40-934" fmla="*/ 264794 h 1580197"/>
                      <a:gd name="connsiteX41-935" fmla="*/ 240267 w 940118"/>
                      <a:gd name="connsiteY41-936" fmla="*/ 264453 h 1580197"/>
                      <a:gd name="connsiteX42-937" fmla="*/ 228600 w 940118"/>
                      <a:gd name="connsiteY42-938" fmla="*/ 258128 h 1580197"/>
                      <a:gd name="connsiteX43-939" fmla="*/ 242888 w 940118"/>
                      <a:gd name="connsiteY43-940" fmla="*/ 241935 h 1580197"/>
                      <a:gd name="connsiteX44-941" fmla="*/ 287315 w 940118"/>
                      <a:gd name="connsiteY44-942" fmla="*/ 198453 h 1580197"/>
                      <a:gd name="connsiteX45-943" fmla="*/ 286702 w 940118"/>
                      <a:gd name="connsiteY45-944" fmla="*/ 198120 h 1580197"/>
                      <a:gd name="connsiteX46-945" fmla="*/ 359092 w 940118"/>
                      <a:gd name="connsiteY46-946" fmla="*/ 140970 h 1580197"/>
                      <a:gd name="connsiteX47-947" fmla="*/ 378434 w 940118"/>
                      <a:gd name="connsiteY47-948" fmla="*/ 151488 h 1580197"/>
                      <a:gd name="connsiteX48-949" fmla="*/ 378837 w 940118"/>
                      <a:gd name="connsiteY48-950" fmla="*/ 151226 h 1580197"/>
                      <a:gd name="connsiteX49-951" fmla="*/ 360045 w 940118"/>
                      <a:gd name="connsiteY49-952" fmla="*/ 140970 h 1580197"/>
                      <a:gd name="connsiteX50-953" fmla="*/ 486263 w 940118"/>
                      <a:gd name="connsiteY50-954" fmla="*/ 68845 h 1580197"/>
                      <a:gd name="connsiteX51-955" fmla="*/ 485775 w 940118"/>
                      <a:gd name="connsiteY51-956" fmla="*/ 68580 h 1580197"/>
                      <a:gd name="connsiteX52-957" fmla="*/ 572452 w 940118"/>
                      <a:gd name="connsiteY52-958" fmla="*/ 32385 h 1580197"/>
                      <a:gd name="connsiteX53-959" fmla="*/ 595123 w 940118"/>
                      <a:gd name="connsiteY53-960" fmla="*/ 44713 h 1580197"/>
                      <a:gd name="connsiteX54-961" fmla="*/ 595672 w 940118"/>
                      <a:gd name="connsiteY54-962" fmla="*/ 44538 h 1580197"/>
                      <a:gd name="connsiteX55-963" fmla="*/ 573405 w 940118"/>
                      <a:gd name="connsiteY55-964" fmla="*/ 32385 h 1580197"/>
                      <a:gd name="connsiteX56-965" fmla="*/ 679133 w 940118"/>
                      <a:gd name="connsiteY56-966" fmla="*/ 0 h 1580197"/>
                      <a:gd name="connsiteX0-967" fmla="*/ 832937 w 940118"/>
                      <a:gd name="connsiteY0-968" fmla="*/ 174035 h 1580197"/>
                      <a:gd name="connsiteX1-969" fmla="*/ 812706 w 940118"/>
                      <a:gd name="connsiteY1-970" fmla="*/ 163034 h 1580197"/>
                      <a:gd name="connsiteX2-971" fmla="*/ 832937 w 940118"/>
                      <a:gd name="connsiteY2-972" fmla="*/ 174035 h 1580197"/>
                      <a:gd name="connsiteX3-973" fmla="*/ 679133 w 940118"/>
                      <a:gd name="connsiteY3-974" fmla="*/ 0 h 1580197"/>
                      <a:gd name="connsiteX4-975" fmla="*/ 940118 w 940118"/>
                      <a:gd name="connsiteY4-976" fmla="*/ 140970 h 1580197"/>
                      <a:gd name="connsiteX5-977" fmla="*/ 747299 w 940118"/>
                      <a:gd name="connsiteY5-978" fmla="*/ 210278 h 1580197"/>
                      <a:gd name="connsiteX6-979" fmla="*/ 747713 w 940118"/>
                      <a:gd name="connsiteY6-980" fmla="*/ 210503 h 1580197"/>
                      <a:gd name="connsiteX7-981" fmla="*/ 620078 w 940118"/>
                      <a:gd name="connsiteY7-982" fmla="*/ 282893 h 1580197"/>
                      <a:gd name="connsiteX8-983" fmla="*/ 620077 w 940118"/>
                      <a:gd name="connsiteY8-984" fmla="*/ 282893 h 1580197"/>
                      <a:gd name="connsiteX9-985" fmla="*/ 548076 w 940118"/>
                      <a:gd name="connsiteY9-986" fmla="*/ 339736 h 1580197"/>
                      <a:gd name="connsiteX10-987" fmla="*/ 548640 w 940118"/>
                      <a:gd name="connsiteY10-988" fmla="*/ 340043 h 1580197"/>
                      <a:gd name="connsiteX11-989" fmla="*/ 503873 w 940118"/>
                      <a:gd name="connsiteY11-990" fmla="*/ 383858 h 1580197"/>
                      <a:gd name="connsiteX12-991" fmla="*/ 488633 w 940118"/>
                      <a:gd name="connsiteY12-992" fmla="*/ 399098 h 1580197"/>
                      <a:gd name="connsiteX13-993" fmla="*/ 488633 w 940118"/>
                      <a:gd name="connsiteY13-994" fmla="*/ 400050 h 1580197"/>
                      <a:gd name="connsiteX14-995" fmla="*/ 422910 w 940118"/>
                      <a:gd name="connsiteY14-996" fmla="*/ 482918 h 1580197"/>
                      <a:gd name="connsiteX15-997" fmla="*/ 422910 w 940118"/>
                      <a:gd name="connsiteY15-998" fmla="*/ 483870 h 1580197"/>
                      <a:gd name="connsiteX16-999" fmla="*/ 367665 w 940118"/>
                      <a:gd name="connsiteY16-1000" fmla="*/ 572453 h 1580197"/>
                      <a:gd name="connsiteX17-1001" fmla="*/ 368618 w 940118"/>
                      <a:gd name="connsiteY17-1002" fmla="*/ 573405 h 1580197"/>
                      <a:gd name="connsiteX18-1003" fmla="*/ 317183 w 940118"/>
                      <a:gd name="connsiteY18-1004" fmla="*/ 684847 h 1580197"/>
                      <a:gd name="connsiteX19-1005" fmla="*/ 305241 w 940118"/>
                      <a:gd name="connsiteY19-1006" fmla="*/ 678329 h 1580197"/>
                      <a:gd name="connsiteX20-1007" fmla="*/ 305235 w 940118"/>
                      <a:gd name="connsiteY20-1008" fmla="*/ 678350 h 1580197"/>
                      <a:gd name="connsiteX21-1009" fmla="*/ 317183 w 940118"/>
                      <a:gd name="connsiteY21-1010" fmla="*/ 684847 h 1580197"/>
                      <a:gd name="connsiteX22-1011" fmla="*/ 260985 w 940118"/>
                      <a:gd name="connsiteY22-1012" fmla="*/ 1014413 h 1580197"/>
                      <a:gd name="connsiteX23-1013" fmla="*/ 342900 w 940118"/>
                      <a:gd name="connsiteY23-1014" fmla="*/ 1373505 h 1580197"/>
                      <a:gd name="connsiteX24-1015" fmla="*/ 546735 w 940118"/>
                      <a:gd name="connsiteY24-1016" fmla="*/ 1580197 h 1580197"/>
                      <a:gd name="connsiteX25-1017" fmla="*/ 285750 w 940118"/>
                      <a:gd name="connsiteY25-1018" fmla="*/ 1438275 h 1580197"/>
                      <a:gd name="connsiteX26-1019" fmla="*/ 81915 w 940118"/>
                      <a:gd name="connsiteY26-1020" fmla="*/ 1231583 h 1580197"/>
                      <a:gd name="connsiteX27-1021" fmla="*/ 0 w 940118"/>
                      <a:gd name="connsiteY27-1022" fmla="*/ 872490 h 1580197"/>
                      <a:gd name="connsiteX28-1023" fmla="*/ 56197 w 940118"/>
                      <a:gd name="connsiteY28-1024" fmla="*/ 542925 h 1580197"/>
                      <a:gd name="connsiteX29-1025" fmla="*/ 62441 w 940118"/>
                      <a:gd name="connsiteY29-1026" fmla="*/ 546321 h 1580197"/>
                      <a:gd name="connsiteX30-1027" fmla="*/ 62617 w 940118"/>
                      <a:gd name="connsiteY30-1028" fmla="*/ 545909 h 1580197"/>
                      <a:gd name="connsiteX31-1029" fmla="*/ 57150 w 940118"/>
                      <a:gd name="connsiteY31-1030" fmla="*/ 542925 h 1580197"/>
                      <a:gd name="connsiteX32-1031" fmla="*/ 107444 w 940118"/>
                      <a:gd name="connsiteY32-1032" fmla="*/ 431896 h 1580197"/>
                      <a:gd name="connsiteX33-1033" fmla="*/ 106680 w 940118"/>
                      <a:gd name="connsiteY33-1034" fmla="*/ 431483 h 1580197"/>
                      <a:gd name="connsiteX34-1035" fmla="*/ 161925 w 940118"/>
                      <a:gd name="connsiteY34-1036" fmla="*/ 341948 h 1580197"/>
                      <a:gd name="connsiteX35-1037" fmla="*/ 171758 w 940118"/>
                      <a:gd name="connsiteY35-1038" fmla="*/ 347295 h 1580197"/>
                      <a:gd name="connsiteX36-1039" fmla="*/ 171778 w 940118"/>
                      <a:gd name="connsiteY36-1040" fmla="*/ 347270 h 1580197"/>
                      <a:gd name="connsiteX37-1041" fmla="*/ 161925 w 940118"/>
                      <a:gd name="connsiteY37-1042" fmla="*/ 341948 h 1580197"/>
                      <a:gd name="connsiteX38-1043" fmla="*/ 227648 w 940118"/>
                      <a:gd name="connsiteY38-1044" fmla="*/ 258128 h 1580197"/>
                      <a:gd name="connsiteX39-1045" fmla="*/ 239906 w 940118"/>
                      <a:gd name="connsiteY39-1046" fmla="*/ 264794 h 1580197"/>
                      <a:gd name="connsiteX40-1047" fmla="*/ 240267 w 940118"/>
                      <a:gd name="connsiteY40-1048" fmla="*/ 264453 h 1580197"/>
                      <a:gd name="connsiteX41-1049" fmla="*/ 228600 w 940118"/>
                      <a:gd name="connsiteY41-1050" fmla="*/ 258128 h 1580197"/>
                      <a:gd name="connsiteX42-1051" fmla="*/ 242888 w 940118"/>
                      <a:gd name="connsiteY42-1052" fmla="*/ 241935 h 1580197"/>
                      <a:gd name="connsiteX43-1053" fmla="*/ 287315 w 940118"/>
                      <a:gd name="connsiteY43-1054" fmla="*/ 198453 h 1580197"/>
                      <a:gd name="connsiteX44-1055" fmla="*/ 286702 w 940118"/>
                      <a:gd name="connsiteY44-1056" fmla="*/ 198120 h 1580197"/>
                      <a:gd name="connsiteX45-1057" fmla="*/ 359092 w 940118"/>
                      <a:gd name="connsiteY45-1058" fmla="*/ 140970 h 1580197"/>
                      <a:gd name="connsiteX46-1059" fmla="*/ 378434 w 940118"/>
                      <a:gd name="connsiteY46-1060" fmla="*/ 151488 h 1580197"/>
                      <a:gd name="connsiteX47-1061" fmla="*/ 378837 w 940118"/>
                      <a:gd name="connsiteY47-1062" fmla="*/ 151226 h 1580197"/>
                      <a:gd name="connsiteX48-1063" fmla="*/ 360045 w 940118"/>
                      <a:gd name="connsiteY48-1064" fmla="*/ 140970 h 1580197"/>
                      <a:gd name="connsiteX49-1065" fmla="*/ 486263 w 940118"/>
                      <a:gd name="connsiteY49-1066" fmla="*/ 68845 h 1580197"/>
                      <a:gd name="connsiteX50-1067" fmla="*/ 485775 w 940118"/>
                      <a:gd name="connsiteY50-1068" fmla="*/ 68580 h 1580197"/>
                      <a:gd name="connsiteX51-1069" fmla="*/ 572452 w 940118"/>
                      <a:gd name="connsiteY51-1070" fmla="*/ 32385 h 1580197"/>
                      <a:gd name="connsiteX52-1071" fmla="*/ 595123 w 940118"/>
                      <a:gd name="connsiteY52-1072" fmla="*/ 44713 h 1580197"/>
                      <a:gd name="connsiteX53-1073" fmla="*/ 595672 w 940118"/>
                      <a:gd name="connsiteY53-1074" fmla="*/ 44538 h 1580197"/>
                      <a:gd name="connsiteX54-1075" fmla="*/ 573405 w 940118"/>
                      <a:gd name="connsiteY54-1076" fmla="*/ 32385 h 1580197"/>
                      <a:gd name="connsiteX55-1077" fmla="*/ 679133 w 940118"/>
                      <a:gd name="connsiteY55-1078" fmla="*/ 0 h 1580197"/>
                      <a:gd name="connsiteX0-1079" fmla="*/ 679133 w 940118"/>
                      <a:gd name="connsiteY0-1080" fmla="*/ 0 h 1580197"/>
                      <a:gd name="connsiteX1-1081" fmla="*/ 940118 w 940118"/>
                      <a:gd name="connsiteY1-1082" fmla="*/ 140970 h 1580197"/>
                      <a:gd name="connsiteX2-1083" fmla="*/ 747299 w 940118"/>
                      <a:gd name="connsiteY2-1084" fmla="*/ 210278 h 1580197"/>
                      <a:gd name="connsiteX3-1085" fmla="*/ 747713 w 940118"/>
                      <a:gd name="connsiteY3-1086" fmla="*/ 210503 h 1580197"/>
                      <a:gd name="connsiteX4-1087" fmla="*/ 620078 w 940118"/>
                      <a:gd name="connsiteY4-1088" fmla="*/ 282893 h 1580197"/>
                      <a:gd name="connsiteX5-1089" fmla="*/ 620077 w 940118"/>
                      <a:gd name="connsiteY5-1090" fmla="*/ 282893 h 1580197"/>
                      <a:gd name="connsiteX6-1091" fmla="*/ 548076 w 940118"/>
                      <a:gd name="connsiteY6-1092" fmla="*/ 339736 h 1580197"/>
                      <a:gd name="connsiteX7-1093" fmla="*/ 548640 w 940118"/>
                      <a:gd name="connsiteY7-1094" fmla="*/ 340043 h 1580197"/>
                      <a:gd name="connsiteX8-1095" fmla="*/ 503873 w 940118"/>
                      <a:gd name="connsiteY8-1096" fmla="*/ 383858 h 1580197"/>
                      <a:gd name="connsiteX9-1097" fmla="*/ 488633 w 940118"/>
                      <a:gd name="connsiteY9-1098" fmla="*/ 399098 h 1580197"/>
                      <a:gd name="connsiteX10-1099" fmla="*/ 488633 w 940118"/>
                      <a:gd name="connsiteY10-1100" fmla="*/ 400050 h 1580197"/>
                      <a:gd name="connsiteX11-1101" fmla="*/ 422910 w 940118"/>
                      <a:gd name="connsiteY11-1102" fmla="*/ 482918 h 1580197"/>
                      <a:gd name="connsiteX12-1103" fmla="*/ 422910 w 940118"/>
                      <a:gd name="connsiteY12-1104" fmla="*/ 483870 h 1580197"/>
                      <a:gd name="connsiteX13-1105" fmla="*/ 367665 w 940118"/>
                      <a:gd name="connsiteY13-1106" fmla="*/ 572453 h 1580197"/>
                      <a:gd name="connsiteX14-1107" fmla="*/ 368618 w 940118"/>
                      <a:gd name="connsiteY14-1108" fmla="*/ 573405 h 1580197"/>
                      <a:gd name="connsiteX15-1109" fmla="*/ 317183 w 940118"/>
                      <a:gd name="connsiteY15-1110" fmla="*/ 684847 h 1580197"/>
                      <a:gd name="connsiteX16-1111" fmla="*/ 305241 w 940118"/>
                      <a:gd name="connsiteY16-1112" fmla="*/ 678329 h 1580197"/>
                      <a:gd name="connsiteX17-1113" fmla="*/ 305235 w 940118"/>
                      <a:gd name="connsiteY17-1114" fmla="*/ 678350 h 1580197"/>
                      <a:gd name="connsiteX18-1115" fmla="*/ 317183 w 940118"/>
                      <a:gd name="connsiteY18-1116" fmla="*/ 684847 h 1580197"/>
                      <a:gd name="connsiteX19-1117" fmla="*/ 260985 w 940118"/>
                      <a:gd name="connsiteY19-1118" fmla="*/ 1014413 h 1580197"/>
                      <a:gd name="connsiteX20-1119" fmla="*/ 342900 w 940118"/>
                      <a:gd name="connsiteY20-1120" fmla="*/ 1373505 h 1580197"/>
                      <a:gd name="connsiteX21-1121" fmla="*/ 546735 w 940118"/>
                      <a:gd name="connsiteY21-1122" fmla="*/ 1580197 h 1580197"/>
                      <a:gd name="connsiteX22-1123" fmla="*/ 285750 w 940118"/>
                      <a:gd name="connsiteY22-1124" fmla="*/ 1438275 h 1580197"/>
                      <a:gd name="connsiteX23-1125" fmla="*/ 81915 w 940118"/>
                      <a:gd name="connsiteY23-1126" fmla="*/ 1231583 h 1580197"/>
                      <a:gd name="connsiteX24-1127" fmla="*/ 0 w 940118"/>
                      <a:gd name="connsiteY24-1128" fmla="*/ 872490 h 1580197"/>
                      <a:gd name="connsiteX25-1129" fmla="*/ 56197 w 940118"/>
                      <a:gd name="connsiteY25-1130" fmla="*/ 542925 h 1580197"/>
                      <a:gd name="connsiteX26-1131" fmla="*/ 62441 w 940118"/>
                      <a:gd name="connsiteY26-1132" fmla="*/ 546321 h 1580197"/>
                      <a:gd name="connsiteX27-1133" fmla="*/ 62617 w 940118"/>
                      <a:gd name="connsiteY27-1134" fmla="*/ 545909 h 1580197"/>
                      <a:gd name="connsiteX28-1135" fmla="*/ 57150 w 940118"/>
                      <a:gd name="connsiteY28-1136" fmla="*/ 542925 h 1580197"/>
                      <a:gd name="connsiteX29-1137" fmla="*/ 107444 w 940118"/>
                      <a:gd name="connsiteY29-1138" fmla="*/ 431896 h 1580197"/>
                      <a:gd name="connsiteX30-1139" fmla="*/ 106680 w 940118"/>
                      <a:gd name="connsiteY30-1140" fmla="*/ 431483 h 1580197"/>
                      <a:gd name="connsiteX31-1141" fmla="*/ 161925 w 940118"/>
                      <a:gd name="connsiteY31-1142" fmla="*/ 341948 h 1580197"/>
                      <a:gd name="connsiteX32-1143" fmla="*/ 171758 w 940118"/>
                      <a:gd name="connsiteY32-1144" fmla="*/ 347295 h 1580197"/>
                      <a:gd name="connsiteX33-1145" fmla="*/ 171778 w 940118"/>
                      <a:gd name="connsiteY33-1146" fmla="*/ 347270 h 1580197"/>
                      <a:gd name="connsiteX34-1147" fmla="*/ 161925 w 940118"/>
                      <a:gd name="connsiteY34-1148" fmla="*/ 341948 h 1580197"/>
                      <a:gd name="connsiteX35-1149" fmla="*/ 227648 w 940118"/>
                      <a:gd name="connsiteY35-1150" fmla="*/ 258128 h 1580197"/>
                      <a:gd name="connsiteX36-1151" fmla="*/ 239906 w 940118"/>
                      <a:gd name="connsiteY36-1152" fmla="*/ 264794 h 1580197"/>
                      <a:gd name="connsiteX37-1153" fmla="*/ 240267 w 940118"/>
                      <a:gd name="connsiteY37-1154" fmla="*/ 264453 h 1580197"/>
                      <a:gd name="connsiteX38-1155" fmla="*/ 228600 w 940118"/>
                      <a:gd name="connsiteY38-1156" fmla="*/ 258128 h 1580197"/>
                      <a:gd name="connsiteX39-1157" fmla="*/ 242888 w 940118"/>
                      <a:gd name="connsiteY39-1158" fmla="*/ 241935 h 1580197"/>
                      <a:gd name="connsiteX40-1159" fmla="*/ 287315 w 940118"/>
                      <a:gd name="connsiteY40-1160" fmla="*/ 198453 h 1580197"/>
                      <a:gd name="connsiteX41-1161" fmla="*/ 286702 w 940118"/>
                      <a:gd name="connsiteY41-1162" fmla="*/ 198120 h 1580197"/>
                      <a:gd name="connsiteX42-1163" fmla="*/ 359092 w 940118"/>
                      <a:gd name="connsiteY42-1164" fmla="*/ 140970 h 1580197"/>
                      <a:gd name="connsiteX43-1165" fmla="*/ 378434 w 940118"/>
                      <a:gd name="connsiteY43-1166" fmla="*/ 151488 h 1580197"/>
                      <a:gd name="connsiteX44-1167" fmla="*/ 378837 w 940118"/>
                      <a:gd name="connsiteY44-1168" fmla="*/ 151226 h 1580197"/>
                      <a:gd name="connsiteX45-1169" fmla="*/ 360045 w 940118"/>
                      <a:gd name="connsiteY45-1170" fmla="*/ 140970 h 1580197"/>
                      <a:gd name="connsiteX46-1171" fmla="*/ 486263 w 940118"/>
                      <a:gd name="connsiteY46-1172" fmla="*/ 68845 h 1580197"/>
                      <a:gd name="connsiteX47-1173" fmla="*/ 485775 w 940118"/>
                      <a:gd name="connsiteY47-1174" fmla="*/ 68580 h 1580197"/>
                      <a:gd name="connsiteX48-1175" fmla="*/ 572452 w 940118"/>
                      <a:gd name="connsiteY48-1176" fmla="*/ 32385 h 1580197"/>
                      <a:gd name="connsiteX49-1177" fmla="*/ 595123 w 940118"/>
                      <a:gd name="connsiteY49-1178" fmla="*/ 44713 h 1580197"/>
                      <a:gd name="connsiteX50-1179" fmla="*/ 595672 w 940118"/>
                      <a:gd name="connsiteY50-1180" fmla="*/ 44538 h 1580197"/>
                      <a:gd name="connsiteX51-1181" fmla="*/ 573405 w 940118"/>
                      <a:gd name="connsiteY51-1182" fmla="*/ 32385 h 1580197"/>
                      <a:gd name="connsiteX52-1183" fmla="*/ 679133 w 940118"/>
                      <a:gd name="connsiteY52-1184" fmla="*/ 0 h 1580197"/>
                      <a:gd name="connsiteX0-1185" fmla="*/ 679133 w 940118"/>
                      <a:gd name="connsiteY0-1186" fmla="*/ 0 h 1580197"/>
                      <a:gd name="connsiteX1-1187" fmla="*/ 940118 w 940118"/>
                      <a:gd name="connsiteY1-1188" fmla="*/ 140970 h 1580197"/>
                      <a:gd name="connsiteX2-1189" fmla="*/ 747299 w 940118"/>
                      <a:gd name="connsiteY2-1190" fmla="*/ 210278 h 1580197"/>
                      <a:gd name="connsiteX3-1191" fmla="*/ 747713 w 940118"/>
                      <a:gd name="connsiteY3-1192" fmla="*/ 210503 h 1580197"/>
                      <a:gd name="connsiteX4-1193" fmla="*/ 620078 w 940118"/>
                      <a:gd name="connsiteY4-1194" fmla="*/ 282893 h 1580197"/>
                      <a:gd name="connsiteX5-1195" fmla="*/ 620077 w 940118"/>
                      <a:gd name="connsiteY5-1196" fmla="*/ 282893 h 1580197"/>
                      <a:gd name="connsiteX6-1197" fmla="*/ 548076 w 940118"/>
                      <a:gd name="connsiteY6-1198" fmla="*/ 339736 h 1580197"/>
                      <a:gd name="connsiteX7-1199" fmla="*/ 548640 w 940118"/>
                      <a:gd name="connsiteY7-1200" fmla="*/ 340043 h 1580197"/>
                      <a:gd name="connsiteX8-1201" fmla="*/ 503873 w 940118"/>
                      <a:gd name="connsiteY8-1202" fmla="*/ 383858 h 1580197"/>
                      <a:gd name="connsiteX9-1203" fmla="*/ 488633 w 940118"/>
                      <a:gd name="connsiteY9-1204" fmla="*/ 399098 h 1580197"/>
                      <a:gd name="connsiteX10-1205" fmla="*/ 488633 w 940118"/>
                      <a:gd name="connsiteY10-1206" fmla="*/ 400050 h 1580197"/>
                      <a:gd name="connsiteX11-1207" fmla="*/ 422910 w 940118"/>
                      <a:gd name="connsiteY11-1208" fmla="*/ 482918 h 1580197"/>
                      <a:gd name="connsiteX12-1209" fmla="*/ 422910 w 940118"/>
                      <a:gd name="connsiteY12-1210" fmla="*/ 483870 h 1580197"/>
                      <a:gd name="connsiteX13-1211" fmla="*/ 367665 w 940118"/>
                      <a:gd name="connsiteY13-1212" fmla="*/ 572453 h 1580197"/>
                      <a:gd name="connsiteX14-1213" fmla="*/ 368618 w 940118"/>
                      <a:gd name="connsiteY14-1214" fmla="*/ 573405 h 1580197"/>
                      <a:gd name="connsiteX15-1215" fmla="*/ 317183 w 940118"/>
                      <a:gd name="connsiteY15-1216" fmla="*/ 684847 h 1580197"/>
                      <a:gd name="connsiteX16-1217" fmla="*/ 305241 w 940118"/>
                      <a:gd name="connsiteY16-1218" fmla="*/ 678329 h 1580197"/>
                      <a:gd name="connsiteX17-1219" fmla="*/ 305235 w 940118"/>
                      <a:gd name="connsiteY17-1220" fmla="*/ 678350 h 1580197"/>
                      <a:gd name="connsiteX18-1221" fmla="*/ 317183 w 940118"/>
                      <a:gd name="connsiteY18-1222" fmla="*/ 684847 h 1580197"/>
                      <a:gd name="connsiteX19-1223" fmla="*/ 260985 w 940118"/>
                      <a:gd name="connsiteY19-1224" fmla="*/ 1014413 h 1580197"/>
                      <a:gd name="connsiteX20-1225" fmla="*/ 342900 w 940118"/>
                      <a:gd name="connsiteY20-1226" fmla="*/ 1373505 h 1580197"/>
                      <a:gd name="connsiteX21-1227" fmla="*/ 546735 w 940118"/>
                      <a:gd name="connsiteY21-1228" fmla="*/ 1580197 h 1580197"/>
                      <a:gd name="connsiteX22-1229" fmla="*/ 285750 w 940118"/>
                      <a:gd name="connsiteY22-1230" fmla="*/ 1438275 h 1580197"/>
                      <a:gd name="connsiteX23-1231" fmla="*/ 81915 w 940118"/>
                      <a:gd name="connsiteY23-1232" fmla="*/ 1231583 h 1580197"/>
                      <a:gd name="connsiteX24-1233" fmla="*/ 0 w 940118"/>
                      <a:gd name="connsiteY24-1234" fmla="*/ 872490 h 1580197"/>
                      <a:gd name="connsiteX25-1235" fmla="*/ 56197 w 940118"/>
                      <a:gd name="connsiteY25-1236" fmla="*/ 542925 h 1580197"/>
                      <a:gd name="connsiteX26-1237" fmla="*/ 62441 w 940118"/>
                      <a:gd name="connsiteY26-1238" fmla="*/ 546321 h 1580197"/>
                      <a:gd name="connsiteX27-1239" fmla="*/ 62617 w 940118"/>
                      <a:gd name="connsiteY27-1240" fmla="*/ 545909 h 1580197"/>
                      <a:gd name="connsiteX28-1241" fmla="*/ 57150 w 940118"/>
                      <a:gd name="connsiteY28-1242" fmla="*/ 542925 h 1580197"/>
                      <a:gd name="connsiteX29-1243" fmla="*/ 107444 w 940118"/>
                      <a:gd name="connsiteY29-1244" fmla="*/ 431896 h 1580197"/>
                      <a:gd name="connsiteX30-1245" fmla="*/ 106680 w 940118"/>
                      <a:gd name="connsiteY30-1246" fmla="*/ 431483 h 1580197"/>
                      <a:gd name="connsiteX31-1247" fmla="*/ 161925 w 940118"/>
                      <a:gd name="connsiteY31-1248" fmla="*/ 341948 h 1580197"/>
                      <a:gd name="connsiteX32-1249" fmla="*/ 171758 w 940118"/>
                      <a:gd name="connsiteY32-1250" fmla="*/ 347295 h 1580197"/>
                      <a:gd name="connsiteX33-1251" fmla="*/ 171778 w 940118"/>
                      <a:gd name="connsiteY33-1252" fmla="*/ 347270 h 1580197"/>
                      <a:gd name="connsiteX34-1253" fmla="*/ 161925 w 940118"/>
                      <a:gd name="connsiteY34-1254" fmla="*/ 341948 h 1580197"/>
                      <a:gd name="connsiteX35-1255" fmla="*/ 227648 w 940118"/>
                      <a:gd name="connsiteY35-1256" fmla="*/ 258128 h 1580197"/>
                      <a:gd name="connsiteX36-1257" fmla="*/ 239906 w 940118"/>
                      <a:gd name="connsiteY36-1258" fmla="*/ 264794 h 1580197"/>
                      <a:gd name="connsiteX37-1259" fmla="*/ 240267 w 940118"/>
                      <a:gd name="connsiteY37-1260" fmla="*/ 264453 h 1580197"/>
                      <a:gd name="connsiteX38-1261" fmla="*/ 228600 w 940118"/>
                      <a:gd name="connsiteY38-1262" fmla="*/ 258128 h 1580197"/>
                      <a:gd name="connsiteX39-1263" fmla="*/ 242888 w 940118"/>
                      <a:gd name="connsiteY39-1264" fmla="*/ 241935 h 1580197"/>
                      <a:gd name="connsiteX40-1265" fmla="*/ 287315 w 940118"/>
                      <a:gd name="connsiteY40-1266" fmla="*/ 198453 h 1580197"/>
                      <a:gd name="connsiteX41-1267" fmla="*/ 286702 w 940118"/>
                      <a:gd name="connsiteY41-1268" fmla="*/ 198120 h 1580197"/>
                      <a:gd name="connsiteX42-1269" fmla="*/ 359092 w 940118"/>
                      <a:gd name="connsiteY42-1270" fmla="*/ 140970 h 1580197"/>
                      <a:gd name="connsiteX43-1271" fmla="*/ 378434 w 940118"/>
                      <a:gd name="connsiteY43-1272" fmla="*/ 151488 h 1580197"/>
                      <a:gd name="connsiteX44-1273" fmla="*/ 378837 w 940118"/>
                      <a:gd name="connsiteY44-1274" fmla="*/ 151226 h 1580197"/>
                      <a:gd name="connsiteX45-1275" fmla="*/ 360045 w 940118"/>
                      <a:gd name="connsiteY45-1276" fmla="*/ 140970 h 1580197"/>
                      <a:gd name="connsiteX46-1277" fmla="*/ 486263 w 940118"/>
                      <a:gd name="connsiteY46-1278" fmla="*/ 68845 h 1580197"/>
                      <a:gd name="connsiteX47-1279" fmla="*/ 485775 w 940118"/>
                      <a:gd name="connsiteY47-1280" fmla="*/ 68580 h 1580197"/>
                      <a:gd name="connsiteX48-1281" fmla="*/ 572452 w 940118"/>
                      <a:gd name="connsiteY48-1282" fmla="*/ 32385 h 1580197"/>
                      <a:gd name="connsiteX49-1283" fmla="*/ 595123 w 940118"/>
                      <a:gd name="connsiteY49-1284" fmla="*/ 44713 h 1580197"/>
                      <a:gd name="connsiteX50-1285" fmla="*/ 573405 w 940118"/>
                      <a:gd name="connsiteY50-1286" fmla="*/ 32385 h 1580197"/>
                      <a:gd name="connsiteX51-1287" fmla="*/ 679133 w 940118"/>
                      <a:gd name="connsiteY51-1288" fmla="*/ 0 h 1580197"/>
                      <a:gd name="connsiteX0-1289" fmla="*/ 679133 w 940118"/>
                      <a:gd name="connsiteY0-1290" fmla="*/ 0 h 1580197"/>
                      <a:gd name="connsiteX1-1291" fmla="*/ 940118 w 940118"/>
                      <a:gd name="connsiteY1-1292" fmla="*/ 140970 h 1580197"/>
                      <a:gd name="connsiteX2-1293" fmla="*/ 747299 w 940118"/>
                      <a:gd name="connsiteY2-1294" fmla="*/ 210278 h 1580197"/>
                      <a:gd name="connsiteX3-1295" fmla="*/ 747713 w 940118"/>
                      <a:gd name="connsiteY3-1296" fmla="*/ 210503 h 1580197"/>
                      <a:gd name="connsiteX4-1297" fmla="*/ 620078 w 940118"/>
                      <a:gd name="connsiteY4-1298" fmla="*/ 282893 h 1580197"/>
                      <a:gd name="connsiteX5-1299" fmla="*/ 620077 w 940118"/>
                      <a:gd name="connsiteY5-1300" fmla="*/ 282893 h 1580197"/>
                      <a:gd name="connsiteX6-1301" fmla="*/ 548076 w 940118"/>
                      <a:gd name="connsiteY6-1302" fmla="*/ 339736 h 1580197"/>
                      <a:gd name="connsiteX7-1303" fmla="*/ 548640 w 940118"/>
                      <a:gd name="connsiteY7-1304" fmla="*/ 340043 h 1580197"/>
                      <a:gd name="connsiteX8-1305" fmla="*/ 503873 w 940118"/>
                      <a:gd name="connsiteY8-1306" fmla="*/ 383858 h 1580197"/>
                      <a:gd name="connsiteX9-1307" fmla="*/ 488633 w 940118"/>
                      <a:gd name="connsiteY9-1308" fmla="*/ 399098 h 1580197"/>
                      <a:gd name="connsiteX10-1309" fmla="*/ 488633 w 940118"/>
                      <a:gd name="connsiteY10-1310" fmla="*/ 400050 h 1580197"/>
                      <a:gd name="connsiteX11-1311" fmla="*/ 422910 w 940118"/>
                      <a:gd name="connsiteY11-1312" fmla="*/ 482918 h 1580197"/>
                      <a:gd name="connsiteX12-1313" fmla="*/ 422910 w 940118"/>
                      <a:gd name="connsiteY12-1314" fmla="*/ 483870 h 1580197"/>
                      <a:gd name="connsiteX13-1315" fmla="*/ 367665 w 940118"/>
                      <a:gd name="connsiteY13-1316" fmla="*/ 572453 h 1580197"/>
                      <a:gd name="connsiteX14-1317" fmla="*/ 368618 w 940118"/>
                      <a:gd name="connsiteY14-1318" fmla="*/ 573405 h 1580197"/>
                      <a:gd name="connsiteX15-1319" fmla="*/ 317183 w 940118"/>
                      <a:gd name="connsiteY15-1320" fmla="*/ 684847 h 1580197"/>
                      <a:gd name="connsiteX16-1321" fmla="*/ 305241 w 940118"/>
                      <a:gd name="connsiteY16-1322" fmla="*/ 678329 h 1580197"/>
                      <a:gd name="connsiteX17-1323" fmla="*/ 305235 w 940118"/>
                      <a:gd name="connsiteY17-1324" fmla="*/ 678350 h 1580197"/>
                      <a:gd name="connsiteX18-1325" fmla="*/ 317183 w 940118"/>
                      <a:gd name="connsiteY18-1326" fmla="*/ 684847 h 1580197"/>
                      <a:gd name="connsiteX19-1327" fmla="*/ 260985 w 940118"/>
                      <a:gd name="connsiteY19-1328" fmla="*/ 1014413 h 1580197"/>
                      <a:gd name="connsiteX20-1329" fmla="*/ 342900 w 940118"/>
                      <a:gd name="connsiteY20-1330" fmla="*/ 1373505 h 1580197"/>
                      <a:gd name="connsiteX21-1331" fmla="*/ 546735 w 940118"/>
                      <a:gd name="connsiteY21-1332" fmla="*/ 1580197 h 1580197"/>
                      <a:gd name="connsiteX22-1333" fmla="*/ 285750 w 940118"/>
                      <a:gd name="connsiteY22-1334" fmla="*/ 1438275 h 1580197"/>
                      <a:gd name="connsiteX23-1335" fmla="*/ 81915 w 940118"/>
                      <a:gd name="connsiteY23-1336" fmla="*/ 1231583 h 1580197"/>
                      <a:gd name="connsiteX24-1337" fmla="*/ 0 w 940118"/>
                      <a:gd name="connsiteY24-1338" fmla="*/ 872490 h 1580197"/>
                      <a:gd name="connsiteX25-1339" fmla="*/ 56197 w 940118"/>
                      <a:gd name="connsiteY25-1340" fmla="*/ 542925 h 1580197"/>
                      <a:gd name="connsiteX26-1341" fmla="*/ 62441 w 940118"/>
                      <a:gd name="connsiteY26-1342" fmla="*/ 546321 h 1580197"/>
                      <a:gd name="connsiteX27-1343" fmla="*/ 62617 w 940118"/>
                      <a:gd name="connsiteY27-1344" fmla="*/ 545909 h 1580197"/>
                      <a:gd name="connsiteX28-1345" fmla="*/ 57150 w 940118"/>
                      <a:gd name="connsiteY28-1346" fmla="*/ 542925 h 1580197"/>
                      <a:gd name="connsiteX29-1347" fmla="*/ 107444 w 940118"/>
                      <a:gd name="connsiteY29-1348" fmla="*/ 431896 h 1580197"/>
                      <a:gd name="connsiteX30-1349" fmla="*/ 106680 w 940118"/>
                      <a:gd name="connsiteY30-1350" fmla="*/ 431483 h 1580197"/>
                      <a:gd name="connsiteX31-1351" fmla="*/ 161925 w 940118"/>
                      <a:gd name="connsiteY31-1352" fmla="*/ 341948 h 1580197"/>
                      <a:gd name="connsiteX32-1353" fmla="*/ 171758 w 940118"/>
                      <a:gd name="connsiteY32-1354" fmla="*/ 347295 h 1580197"/>
                      <a:gd name="connsiteX33-1355" fmla="*/ 171778 w 940118"/>
                      <a:gd name="connsiteY33-1356" fmla="*/ 347270 h 1580197"/>
                      <a:gd name="connsiteX34-1357" fmla="*/ 161925 w 940118"/>
                      <a:gd name="connsiteY34-1358" fmla="*/ 341948 h 1580197"/>
                      <a:gd name="connsiteX35-1359" fmla="*/ 227648 w 940118"/>
                      <a:gd name="connsiteY35-1360" fmla="*/ 258128 h 1580197"/>
                      <a:gd name="connsiteX36-1361" fmla="*/ 239906 w 940118"/>
                      <a:gd name="connsiteY36-1362" fmla="*/ 264794 h 1580197"/>
                      <a:gd name="connsiteX37-1363" fmla="*/ 240267 w 940118"/>
                      <a:gd name="connsiteY37-1364" fmla="*/ 264453 h 1580197"/>
                      <a:gd name="connsiteX38-1365" fmla="*/ 228600 w 940118"/>
                      <a:gd name="connsiteY38-1366" fmla="*/ 258128 h 1580197"/>
                      <a:gd name="connsiteX39-1367" fmla="*/ 242888 w 940118"/>
                      <a:gd name="connsiteY39-1368" fmla="*/ 241935 h 1580197"/>
                      <a:gd name="connsiteX40-1369" fmla="*/ 287315 w 940118"/>
                      <a:gd name="connsiteY40-1370" fmla="*/ 198453 h 1580197"/>
                      <a:gd name="connsiteX41-1371" fmla="*/ 286702 w 940118"/>
                      <a:gd name="connsiteY41-1372" fmla="*/ 198120 h 1580197"/>
                      <a:gd name="connsiteX42-1373" fmla="*/ 359092 w 940118"/>
                      <a:gd name="connsiteY42-1374" fmla="*/ 140970 h 1580197"/>
                      <a:gd name="connsiteX43-1375" fmla="*/ 378434 w 940118"/>
                      <a:gd name="connsiteY43-1376" fmla="*/ 151488 h 1580197"/>
                      <a:gd name="connsiteX44-1377" fmla="*/ 378837 w 940118"/>
                      <a:gd name="connsiteY44-1378" fmla="*/ 151226 h 1580197"/>
                      <a:gd name="connsiteX45-1379" fmla="*/ 486263 w 940118"/>
                      <a:gd name="connsiteY45-1380" fmla="*/ 68845 h 1580197"/>
                      <a:gd name="connsiteX46-1381" fmla="*/ 485775 w 940118"/>
                      <a:gd name="connsiteY46-1382" fmla="*/ 68580 h 1580197"/>
                      <a:gd name="connsiteX47-1383" fmla="*/ 572452 w 940118"/>
                      <a:gd name="connsiteY47-1384" fmla="*/ 32385 h 1580197"/>
                      <a:gd name="connsiteX48-1385" fmla="*/ 595123 w 940118"/>
                      <a:gd name="connsiteY48-1386" fmla="*/ 44713 h 1580197"/>
                      <a:gd name="connsiteX49-1387" fmla="*/ 573405 w 940118"/>
                      <a:gd name="connsiteY49-1388" fmla="*/ 32385 h 1580197"/>
                      <a:gd name="connsiteX50-1389" fmla="*/ 679133 w 940118"/>
                      <a:gd name="connsiteY50-1390" fmla="*/ 0 h 1580197"/>
                      <a:gd name="connsiteX0-1391" fmla="*/ 679133 w 940118"/>
                      <a:gd name="connsiteY0-1392" fmla="*/ 0 h 1580197"/>
                      <a:gd name="connsiteX1-1393" fmla="*/ 940118 w 940118"/>
                      <a:gd name="connsiteY1-1394" fmla="*/ 140970 h 1580197"/>
                      <a:gd name="connsiteX2-1395" fmla="*/ 747299 w 940118"/>
                      <a:gd name="connsiteY2-1396" fmla="*/ 210278 h 1580197"/>
                      <a:gd name="connsiteX3-1397" fmla="*/ 747713 w 940118"/>
                      <a:gd name="connsiteY3-1398" fmla="*/ 210503 h 1580197"/>
                      <a:gd name="connsiteX4-1399" fmla="*/ 620078 w 940118"/>
                      <a:gd name="connsiteY4-1400" fmla="*/ 282893 h 1580197"/>
                      <a:gd name="connsiteX5-1401" fmla="*/ 620077 w 940118"/>
                      <a:gd name="connsiteY5-1402" fmla="*/ 282893 h 1580197"/>
                      <a:gd name="connsiteX6-1403" fmla="*/ 548076 w 940118"/>
                      <a:gd name="connsiteY6-1404" fmla="*/ 339736 h 1580197"/>
                      <a:gd name="connsiteX7-1405" fmla="*/ 548640 w 940118"/>
                      <a:gd name="connsiteY7-1406" fmla="*/ 340043 h 1580197"/>
                      <a:gd name="connsiteX8-1407" fmla="*/ 503873 w 940118"/>
                      <a:gd name="connsiteY8-1408" fmla="*/ 383858 h 1580197"/>
                      <a:gd name="connsiteX9-1409" fmla="*/ 488633 w 940118"/>
                      <a:gd name="connsiteY9-1410" fmla="*/ 399098 h 1580197"/>
                      <a:gd name="connsiteX10-1411" fmla="*/ 488633 w 940118"/>
                      <a:gd name="connsiteY10-1412" fmla="*/ 400050 h 1580197"/>
                      <a:gd name="connsiteX11-1413" fmla="*/ 422910 w 940118"/>
                      <a:gd name="connsiteY11-1414" fmla="*/ 482918 h 1580197"/>
                      <a:gd name="connsiteX12-1415" fmla="*/ 422910 w 940118"/>
                      <a:gd name="connsiteY12-1416" fmla="*/ 483870 h 1580197"/>
                      <a:gd name="connsiteX13-1417" fmla="*/ 367665 w 940118"/>
                      <a:gd name="connsiteY13-1418" fmla="*/ 572453 h 1580197"/>
                      <a:gd name="connsiteX14-1419" fmla="*/ 368618 w 940118"/>
                      <a:gd name="connsiteY14-1420" fmla="*/ 573405 h 1580197"/>
                      <a:gd name="connsiteX15-1421" fmla="*/ 317183 w 940118"/>
                      <a:gd name="connsiteY15-1422" fmla="*/ 684847 h 1580197"/>
                      <a:gd name="connsiteX16-1423" fmla="*/ 305241 w 940118"/>
                      <a:gd name="connsiteY16-1424" fmla="*/ 678329 h 1580197"/>
                      <a:gd name="connsiteX17-1425" fmla="*/ 305235 w 940118"/>
                      <a:gd name="connsiteY17-1426" fmla="*/ 678350 h 1580197"/>
                      <a:gd name="connsiteX18-1427" fmla="*/ 317183 w 940118"/>
                      <a:gd name="connsiteY18-1428" fmla="*/ 684847 h 1580197"/>
                      <a:gd name="connsiteX19-1429" fmla="*/ 260985 w 940118"/>
                      <a:gd name="connsiteY19-1430" fmla="*/ 1014413 h 1580197"/>
                      <a:gd name="connsiteX20-1431" fmla="*/ 342900 w 940118"/>
                      <a:gd name="connsiteY20-1432" fmla="*/ 1373505 h 1580197"/>
                      <a:gd name="connsiteX21-1433" fmla="*/ 546735 w 940118"/>
                      <a:gd name="connsiteY21-1434" fmla="*/ 1580197 h 1580197"/>
                      <a:gd name="connsiteX22-1435" fmla="*/ 285750 w 940118"/>
                      <a:gd name="connsiteY22-1436" fmla="*/ 1438275 h 1580197"/>
                      <a:gd name="connsiteX23-1437" fmla="*/ 81915 w 940118"/>
                      <a:gd name="connsiteY23-1438" fmla="*/ 1231583 h 1580197"/>
                      <a:gd name="connsiteX24-1439" fmla="*/ 0 w 940118"/>
                      <a:gd name="connsiteY24-1440" fmla="*/ 872490 h 1580197"/>
                      <a:gd name="connsiteX25-1441" fmla="*/ 56197 w 940118"/>
                      <a:gd name="connsiteY25-1442" fmla="*/ 542925 h 1580197"/>
                      <a:gd name="connsiteX26-1443" fmla="*/ 62441 w 940118"/>
                      <a:gd name="connsiteY26-1444" fmla="*/ 546321 h 1580197"/>
                      <a:gd name="connsiteX27-1445" fmla="*/ 62617 w 940118"/>
                      <a:gd name="connsiteY27-1446" fmla="*/ 545909 h 1580197"/>
                      <a:gd name="connsiteX28-1447" fmla="*/ 57150 w 940118"/>
                      <a:gd name="connsiteY28-1448" fmla="*/ 542925 h 1580197"/>
                      <a:gd name="connsiteX29-1449" fmla="*/ 107444 w 940118"/>
                      <a:gd name="connsiteY29-1450" fmla="*/ 431896 h 1580197"/>
                      <a:gd name="connsiteX30-1451" fmla="*/ 106680 w 940118"/>
                      <a:gd name="connsiteY30-1452" fmla="*/ 431483 h 1580197"/>
                      <a:gd name="connsiteX31-1453" fmla="*/ 161925 w 940118"/>
                      <a:gd name="connsiteY31-1454" fmla="*/ 341948 h 1580197"/>
                      <a:gd name="connsiteX32-1455" fmla="*/ 171758 w 940118"/>
                      <a:gd name="connsiteY32-1456" fmla="*/ 347295 h 1580197"/>
                      <a:gd name="connsiteX33-1457" fmla="*/ 171778 w 940118"/>
                      <a:gd name="connsiteY33-1458" fmla="*/ 347270 h 1580197"/>
                      <a:gd name="connsiteX34-1459" fmla="*/ 161925 w 940118"/>
                      <a:gd name="connsiteY34-1460" fmla="*/ 341948 h 1580197"/>
                      <a:gd name="connsiteX35-1461" fmla="*/ 227648 w 940118"/>
                      <a:gd name="connsiteY35-1462" fmla="*/ 258128 h 1580197"/>
                      <a:gd name="connsiteX36-1463" fmla="*/ 239906 w 940118"/>
                      <a:gd name="connsiteY36-1464" fmla="*/ 264794 h 1580197"/>
                      <a:gd name="connsiteX37-1465" fmla="*/ 240267 w 940118"/>
                      <a:gd name="connsiteY37-1466" fmla="*/ 264453 h 1580197"/>
                      <a:gd name="connsiteX38-1467" fmla="*/ 228600 w 940118"/>
                      <a:gd name="connsiteY38-1468" fmla="*/ 258128 h 1580197"/>
                      <a:gd name="connsiteX39-1469" fmla="*/ 242888 w 940118"/>
                      <a:gd name="connsiteY39-1470" fmla="*/ 241935 h 1580197"/>
                      <a:gd name="connsiteX40-1471" fmla="*/ 287315 w 940118"/>
                      <a:gd name="connsiteY40-1472" fmla="*/ 198453 h 1580197"/>
                      <a:gd name="connsiteX41-1473" fmla="*/ 286702 w 940118"/>
                      <a:gd name="connsiteY41-1474" fmla="*/ 198120 h 1580197"/>
                      <a:gd name="connsiteX42-1475" fmla="*/ 359092 w 940118"/>
                      <a:gd name="connsiteY42-1476" fmla="*/ 140970 h 1580197"/>
                      <a:gd name="connsiteX43-1477" fmla="*/ 378434 w 940118"/>
                      <a:gd name="connsiteY43-1478" fmla="*/ 151488 h 1580197"/>
                      <a:gd name="connsiteX44-1479" fmla="*/ 486263 w 940118"/>
                      <a:gd name="connsiteY44-1480" fmla="*/ 68845 h 1580197"/>
                      <a:gd name="connsiteX45-1481" fmla="*/ 485775 w 940118"/>
                      <a:gd name="connsiteY45-1482" fmla="*/ 68580 h 1580197"/>
                      <a:gd name="connsiteX46-1483" fmla="*/ 572452 w 940118"/>
                      <a:gd name="connsiteY46-1484" fmla="*/ 32385 h 1580197"/>
                      <a:gd name="connsiteX47-1485" fmla="*/ 595123 w 940118"/>
                      <a:gd name="connsiteY47-1486" fmla="*/ 44713 h 1580197"/>
                      <a:gd name="connsiteX48-1487" fmla="*/ 573405 w 940118"/>
                      <a:gd name="connsiteY48-1488" fmla="*/ 32385 h 1580197"/>
                      <a:gd name="connsiteX49-1489" fmla="*/ 679133 w 940118"/>
                      <a:gd name="connsiteY49-1490" fmla="*/ 0 h 1580197"/>
                      <a:gd name="connsiteX0-1491" fmla="*/ 679133 w 940118"/>
                      <a:gd name="connsiteY0-1492" fmla="*/ 0 h 1580197"/>
                      <a:gd name="connsiteX1-1493" fmla="*/ 940118 w 940118"/>
                      <a:gd name="connsiteY1-1494" fmla="*/ 140970 h 1580197"/>
                      <a:gd name="connsiteX2-1495" fmla="*/ 747299 w 940118"/>
                      <a:gd name="connsiteY2-1496" fmla="*/ 210278 h 1580197"/>
                      <a:gd name="connsiteX3-1497" fmla="*/ 747713 w 940118"/>
                      <a:gd name="connsiteY3-1498" fmla="*/ 210503 h 1580197"/>
                      <a:gd name="connsiteX4-1499" fmla="*/ 620078 w 940118"/>
                      <a:gd name="connsiteY4-1500" fmla="*/ 282893 h 1580197"/>
                      <a:gd name="connsiteX5-1501" fmla="*/ 620077 w 940118"/>
                      <a:gd name="connsiteY5-1502" fmla="*/ 282893 h 1580197"/>
                      <a:gd name="connsiteX6-1503" fmla="*/ 548076 w 940118"/>
                      <a:gd name="connsiteY6-1504" fmla="*/ 339736 h 1580197"/>
                      <a:gd name="connsiteX7-1505" fmla="*/ 548640 w 940118"/>
                      <a:gd name="connsiteY7-1506" fmla="*/ 340043 h 1580197"/>
                      <a:gd name="connsiteX8-1507" fmla="*/ 503873 w 940118"/>
                      <a:gd name="connsiteY8-1508" fmla="*/ 383858 h 1580197"/>
                      <a:gd name="connsiteX9-1509" fmla="*/ 488633 w 940118"/>
                      <a:gd name="connsiteY9-1510" fmla="*/ 399098 h 1580197"/>
                      <a:gd name="connsiteX10-1511" fmla="*/ 488633 w 940118"/>
                      <a:gd name="connsiteY10-1512" fmla="*/ 400050 h 1580197"/>
                      <a:gd name="connsiteX11-1513" fmla="*/ 422910 w 940118"/>
                      <a:gd name="connsiteY11-1514" fmla="*/ 482918 h 1580197"/>
                      <a:gd name="connsiteX12-1515" fmla="*/ 422910 w 940118"/>
                      <a:gd name="connsiteY12-1516" fmla="*/ 483870 h 1580197"/>
                      <a:gd name="connsiteX13-1517" fmla="*/ 367665 w 940118"/>
                      <a:gd name="connsiteY13-1518" fmla="*/ 572453 h 1580197"/>
                      <a:gd name="connsiteX14-1519" fmla="*/ 368618 w 940118"/>
                      <a:gd name="connsiteY14-1520" fmla="*/ 573405 h 1580197"/>
                      <a:gd name="connsiteX15-1521" fmla="*/ 317183 w 940118"/>
                      <a:gd name="connsiteY15-1522" fmla="*/ 684847 h 1580197"/>
                      <a:gd name="connsiteX16-1523" fmla="*/ 305241 w 940118"/>
                      <a:gd name="connsiteY16-1524" fmla="*/ 678329 h 1580197"/>
                      <a:gd name="connsiteX17-1525" fmla="*/ 305235 w 940118"/>
                      <a:gd name="connsiteY17-1526" fmla="*/ 678350 h 1580197"/>
                      <a:gd name="connsiteX18-1527" fmla="*/ 317183 w 940118"/>
                      <a:gd name="connsiteY18-1528" fmla="*/ 684847 h 1580197"/>
                      <a:gd name="connsiteX19-1529" fmla="*/ 260985 w 940118"/>
                      <a:gd name="connsiteY19-1530" fmla="*/ 1014413 h 1580197"/>
                      <a:gd name="connsiteX20-1531" fmla="*/ 342900 w 940118"/>
                      <a:gd name="connsiteY20-1532" fmla="*/ 1373505 h 1580197"/>
                      <a:gd name="connsiteX21-1533" fmla="*/ 546735 w 940118"/>
                      <a:gd name="connsiteY21-1534" fmla="*/ 1580197 h 1580197"/>
                      <a:gd name="connsiteX22-1535" fmla="*/ 285750 w 940118"/>
                      <a:gd name="connsiteY22-1536" fmla="*/ 1438275 h 1580197"/>
                      <a:gd name="connsiteX23-1537" fmla="*/ 81915 w 940118"/>
                      <a:gd name="connsiteY23-1538" fmla="*/ 1231583 h 1580197"/>
                      <a:gd name="connsiteX24-1539" fmla="*/ 0 w 940118"/>
                      <a:gd name="connsiteY24-1540" fmla="*/ 872490 h 1580197"/>
                      <a:gd name="connsiteX25-1541" fmla="*/ 56197 w 940118"/>
                      <a:gd name="connsiteY25-1542" fmla="*/ 542925 h 1580197"/>
                      <a:gd name="connsiteX26-1543" fmla="*/ 62441 w 940118"/>
                      <a:gd name="connsiteY26-1544" fmla="*/ 546321 h 1580197"/>
                      <a:gd name="connsiteX27-1545" fmla="*/ 62617 w 940118"/>
                      <a:gd name="connsiteY27-1546" fmla="*/ 545909 h 1580197"/>
                      <a:gd name="connsiteX28-1547" fmla="*/ 57150 w 940118"/>
                      <a:gd name="connsiteY28-1548" fmla="*/ 542925 h 1580197"/>
                      <a:gd name="connsiteX29-1549" fmla="*/ 107444 w 940118"/>
                      <a:gd name="connsiteY29-1550" fmla="*/ 431896 h 1580197"/>
                      <a:gd name="connsiteX30-1551" fmla="*/ 106680 w 940118"/>
                      <a:gd name="connsiteY30-1552" fmla="*/ 431483 h 1580197"/>
                      <a:gd name="connsiteX31-1553" fmla="*/ 161925 w 940118"/>
                      <a:gd name="connsiteY31-1554" fmla="*/ 341948 h 1580197"/>
                      <a:gd name="connsiteX32-1555" fmla="*/ 171758 w 940118"/>
                      <a:gd name="connsiteY32-1556" fmla="*/ 347295 h 1580197"/>
                      <a:gd name="connsiteX33-1557" fmla="*/ 171778 w 940118"/>
                      <a:gd name="connsiteY33-1558" fmla="*/ 347270 h 1580197"/>
                      <a:gd name="connsiteX34-1559" fmla="*/ 161925 w 940118"/>
                      <a:gd name="connsiteY34-1560" fmla="*/ 341948 h 1580197"/>
                      <a:gd name="connsiteX35-1561" fmla="*/ 227648 w 940118"/>
                      <a:gd name="connsiteY35-1562" fmla="*/ 258128 h 1580197"/>
                      <a:gd name="connsiteX36-1563" fmla="*/ 239906 w 940118"/>
                      <a:gd name="connsiteY36-1564" fmla="*/ 264794 h 1580197"/>
                      <a:gd name="connsiteX37-1565" fmla="*/ 240267 w 940118"/>
                      <a:gd name="connsiteY37-1566" fmla="*/ 264453 h 1580197"/>
                      <a:gd name="connsiteX38-1567" fmla="*/ 228600 w 940118"/>
                      <a:gd name="connsiteY38-1568" fmla="*/ 258128 h 1580197"/>
                      <a:gd name="connsiteX39-1569" fmla="*/ 242888 w 940118"/>
                      <a:gd name="connsiteY39-1570" fmla="*/ 241935 h 1580197"/>
                      <a:gd name="connsiteX40-1571" fmla="*/ 287315 w 940118"/>
                      <a:gd name="connsiteY40-1572" fmla="*/ 198453 h 1580197"/>
                      <a:gd name="connsiteX41-1573" fmla="*/ 286702 w 940118"/>
                      <a:gd name="connsiteY41-1574" fmla="*/ 198120 h 1580197"/>
                      <a:gd name="connsiteX42-1575" fmla="*/ 359092 w 940118"/>
                      <a:gd name="connsiteY42-1576" fmla="*/ 140970 h 1580197"/>
                      <a:gd name="connsiteX43-1577" fmla="*/ 486263 w 940118"/>
                      <a:gd name="connsiteY43-1578" fmla="*/ 68845 h 1580197"/>
                      <a:gd name="connsiteX44-1579" fmla="*/ 485775 w 940118"/>
                      <a:gd name="connsiteY44-1580" fmla="*/ 68580 h 1580197"/>
                      <a:gd name="connsiteX45-1581" fmla="*/ 572452 w 940118"/>
                      <a:gd name="connsiteY45-1582" fmla="*/ 32385 h 1580197"/>
                      <a:gd name="connsiteX46-1583" fmla="*/ 595123 w 940118"/>
                      <a:gd name="connsiteY46-1584" fmla="*/ 44713 h 1580197"/>
                      <a:gd name="connsiteX47-1585" fmla="*/ 573405 w 940118"/>
                      <a:gd name="connsiteY47-1586" fmla="*/ 32385 h 1580197"/>
                      <a:gd name="connsiteX48-1587" fmla="*/ 679133 w 940118"/>
                      <a:gd name="connsiteY48-1588" fmla="*/ 0 h 1580197"/>
                      <a:gd name="connsiteX0-1589" fmla="*/ 679133 w 940118"/>
                      <a:gd name="connsiteY0-1590" fmla="*/ 0 h 1580197"/>
                      <a:gd name="connsiteX1-1591" fmla="*/ 940118 w 940118"/>
                      <a:gd name="connsiteY1-1592" fmla="*/ 140970 h 1580197"/>
                      <a:gd name="connsiteX2-1593" fmla="*/ 747299 w 940118"/>
                      <a:gd name="connsiteY2-1594" fmla="*/ 210278 h 1580197"/>
                      <a:gd name="connsiteX3-1595" fmla="*/ 747713 w 940118"/>
                      <a:gd name="connsiteY3-1596" fmla="*/ 210503 h 1580197"/>
                      <a:gd name="connsiteX4-1597" fmla="*/ 620078 w 940118"/>
                      <a:gd name="connsiteY4-1598" fmla="*/ 282893 h 1580197"/>
                      <a:gd name="connsiteX5-1599" fmla="*/ 620077 w 940118"/>
                      <a:gd name="connsiteY5-1600" fmla="*/ 282893 h 1580197"/>
                      <a:gd name="connsiteX6-1601" fmla="*/ 548076 w 940118"/>
                      <a:gd name="connsiteY6-1602" fmla="*/ 339736 h 1580197"/>
                      <a:gd name="connsiteX7-1603" fmla="*/ 548640 w 940118"/>
                      <a:gd name="connsiteY7-1604" fmla="*/ 340043 h 1580197"/>
                      <a:gd name="connsiteX8-1605" fmla="*/ 503873 w 940118"/>
                      <a:gd name="connsiteY8-1606" fmla="*/ 383858 h 1580197"/>
                      <a:gd name="connsiteX9-1607" fmla="*/ 488633 w 940118"/>
                      <a:gd name="connsiteY9-1608" fmla="*/ 399098 h 1580197"/>
                      <a:gd name="connsiteX10-1609" fmla="*/ 488633 w 940118"/>
                      <a:gd name="connsiteY10-1610" fmla="*/ 400050 h 1580197"/>
                      <a:gd name="connsiteX11-1611" fmla="*/ 422910 w 940118"/>
                      <a:gd name="connsiteY11-1612" fmla="*/ 482918 h 1580197"/>
                      <a:gd name="connsiteX12-1613" fmla="*/ 422910 w 940118"/>
                      <a:gd name="connsiteY12-1614" fmla="*/ 483870 h 1580197"/>
                      <a:gd name="connsiteX13-1615" fmla="*/ 367665 w 940118"/>
                      <a:gd name="connsiteY13-1616" fmla="*/ 572453 h 1580197"/>
                      <a:gd name="connsiteX14-1617" fmla="*/ 368618 w 940118"/>
                      <a:gd name="connsiteY14-1618" fmla="*/ 573405 h 1580197"/>
                      <a:gd name="connsiteX15-1619" fmla="*/ 317183 w 940118"/>
                      <a:gd name="connsiteY15-1620" fmla="*/ 684847 h 1580197"/>
                      <a:gd name="connsiteX16-1621" fmla="*/ 305241 w 940118"/>
                      <a:gd name="connsiteY16-1622" fmla="*/ 678329 h 1580197"/>
                      <a:gd name="connsiteX17-1623" fmla="*/ 305235 w 940118"/>
                      <a:gd name="connsiteY17-1624" fmla="*/ 678350 h 1580197"/>
                      <a:gd name="connsiteX18-1625" fmla="*/ 317183 w 940118"/>
                      <a:gd name="connsiteY18-1626" fmla="*/ 684847 h 1580197"/>
                      <a:gd name="connsiteX19-1627" fmla="*/ 260985 w 940118"/>
                      <a:gd name="connsiteY19-1628" fmla="*/ 1014413 h 1580197"/>
                      <a:gd name="connsiteX20-1629" fmla="*/ 342900 w 940118"/>
                      <a:gd name="connsiteY20-1630" fmla="*/ 1373505 h 1580197"/>
                      <a:gd name="connsiteX21-1631" fmla="*/ 546735 w 940118"/>
                      <a:gd name="connsiteY21-1632" fmla="*/ 1580197 h 1580197"/>
                      <a:gd name="connsiteX22-1633" fmla="*/ 285750 w 940118"/>
                      <a:gd name="connsiteY22-1634" fmla="*/ 1438275 h 1580197"/>
                      <a:gd name="connsiteX23-1635" fmla="*/ 81915 w 940118"/>
                      <a:gd name="connsiteY23-1636" fmla="*/ 1231583 h 1580197"/>
                      <a:gd name="connsiteX24-1637" fmla="*/ 0 w 940118"/>
                      <a:gd name="connsiteY24-1638" fmla="*/ 872490 h 1580197"/>
                      <a:gd name="connsiteX25-1639" fmla="*/ 56197 w 940118"/>
                      <a:gd name="connsiteY25-1640" fmla="*/ 542925 h 1580197"/>
                      <a:gd name="connsiteX26-1641" fmla="*/ 62441 w 940118"/>
                      <a:gd name="connsiteY26-1642" fmla="*/ 546321 h 1580197"/>
                      <a:gd name="connsiteX27-1643" fmla="*/ 62617 w 940118"/>
                      <a:gd name="connsiteY27-1644" fmla="*/ 545909 h 1580197"/>
                      <a:gd name="connsiteX28-1645" fmla="*/ 57150 w 940118"/>
                      <a:gd name="connsiteY28-1646" fmla="*/ 542925 h 1580197"/>
                      <a:gd name="connsiteX29-1647" fmla="*/ 107444 w 940118"/>
                      <a:gd name="connsiteY29-1648" fmla="*/ 431896 h 1580197"/>
                      <a:gd name="connsiteX30-1649" fmla="*/ 106680 w 940118"/>
                      <a:gd name="connsiteY30-1650" fmla="*/ 431483 h 1580197"/>
                      <a:gd name="connsiteX31-1651" fmla="*/ 161925 w 940118"/>
                      <a:gd name="connsiteY31-1652" fmla="*/ 341948 h 1580197"/>
                      <a:gd name="connsiteX32-1653" fmla="*/ 171758 w 940118"/>
                      <a:gd name="connsiteY32-1654" fmla="*/ 347295 h 1580197"/>
                      <a:gd name="connsiteX33-1655" fmla="*/ 171778 w 940118"/>
                      <a:gd name="connsiteY33-1656" fmla="*/ 347270 h 1580197"/>
                      <a:gd name="connsiteX34-1657" fmla="*/ 161925 w 940118"/>
                      <a:gd name="connsiteY34-1658" fmla="*/ 341948 h 1580197"/>
                      <a:gd name="connsiteX35-1659" fmla="*/ 227648 w 940118"/>
                      <a:gd name="connsiteY35-1660" fmla="*/ 258128 h 1580197"/>
                      <a:gd name="connsiteX36-1661" fmla="*/ 239906 w 940118"/>
                      <a:gd name="connsiteY36-1662" fmla="*/ 264794 h 1580197"/>
                      <a:gd name="connsiteX37-1663" fmla="*/ 240267 w 940118"/>
                      <a:gd name="connsiteY37-1664" fmla="*/ 264453 h 1580197"/>
                      <a:gd name="connsiteX38-1665" fmla="*/ 228600 w 940118"/>
                      <a:gd name="connsiteY38-1666" fmla="*/ 258128 h 1580197"/>
                      <a:gd name="connsiteX39-1667" fmla="*/ 287315 w 940118"/>
                      <a:gd name="connsiteY39-1668" fmla="*/ 198453 h 1580197"/>
                      <a:gd name="connsiteX40-1669" fmla="*/ 286702 w 940118"/>
                      <a:gd name="connsiteY40-1670" fmla="*/ 198120 h 1580197"/>
                      <a:gd name="connsiteX41-1671" fmla="*/ 359092 w 940118"/>
                      <a:gd name="connsiteY41-1672" fmla="*/ 140970 h 1580197"/>
                      <a:gd name="connsiteX42-1673" fmla="*/ 486263 w 940118"/>
                      <a:gd name="connsiteY42-1674" fmla="*/ 68845 h 1580197"/>
                      <a:gd name="connsiteX43-1675" fmla="*/ 485775 w 940118"/>
                      <a:gd name="connsiteY43-1676" fmla="*/ 68580 h 1580197"/>
                      <a:gd name="connsiteX44-1677" fmla="*/ 572452 w 940118"/>
                      <a:gd name="connsiteY44-1678" fmla="*/ 32385 h 1580197"/>
                      <a:gd name="connsiteX45-1679" fmla="*/ 595123 w 940118"/>
                      <a:gd name="connsiteY45-1680" fmla="*/ 44713 h 1580197"/>
                      <a:gd name="connsiteX46-1681" fmla="*/ 573405 w 940118"/>
                      <a:gd name="connsiteY46-1682" fmla="*/ 32385 h 1580197"/>
                      <a:gd name="connsiteX47-1683" fmla="*/ 679133 w 940118"/>
                      <a:gd name="connsiteY47-1684" fmla="*/ 0 h 1580197"/>
                      <a:gd name="connsiteX0-1685" fmla="*/ 679133 w 940118"/>
                      <a:gd name="connsiteY0-1686" fmla="*/ 0 h 1580197"/>
                      <a:gd name="connsiteX1-1687" fmla="*/ 940118 w 940118"/>
                      <a:gd name="connsiteY1-1688" fmla="*/ 140970 h 1580197"/>
                      <a:gd name="connsiteX2-1689" fmla="*/ 747299 w 940118"/>
                      <a:gd name="connsiteY2-1690" fmla="*/ 210278 h 1580197"/>
                      <a:gd name="connsiteX3-1691" fmla="*/ 747713 w 940118"/>
                      <a:gd name="connsiteY3-1692" fmla="*/ 210503 h 1580197"/>
                      <a:gd name="connsiteX4-1693" fmla="*/ 620078 w 940118"/>
                      <a:gd name="connsiteY4-1694" fmla="*/ 282893 h 1580197"/>
                      <a:gd name="connsiteX5-1695" fmla="*/ 620077 w 940118"/>
                      <a:gd name="connsiteY5-1696" fmla="*/ 282893 h 1580197"/>
                      <a:gd name="connsiteX6-1697" fmla="*/ 548076 w 940118"/>
                      <a:gd name="connsiteY6-1698" fmla="*/ 339736 h 1580197"/>
                      <a:gd name="connsiteX7-1699" fmla="*/ 548640 w 940118"/>
                      <a:gd name="connsiteY7-1700" fmla="*/ 340043 h 1580197"/>
                      <a:gd name="connsiteX8-1701" fmla="*/ 503873 w 940118"/>
                      <a:gd name="connsiteY8-1702" fmla="*/ 383858 h 1580197"/>
                      <a:gd name="connsiteX9-1703" fmla="*/ 488633 w 940118"/>
                      <a:gd name="connsiteY9-1704" fmla="*/ 399098 h 1580197"/>
                      <a:gd name="connsiteX10-1705" fmla="*/ 488633 w 940118"/>
                      <a:gd name="connsiteY10-1706" fmla="*/ 400050 h 1580197"/>
                      <a:gd name="connsiteX11-1707" fmla="*/ 422910 w 940118"/>
                      <a:gd name="connsiteY11-1708" fmla="*/ 482918 h 1580197"/>
                      <a:gd name="connsiteX12-1709" fmla="*/ 422910 w 940118"/>
                      <a:gd name="connsiteY12-1710" fmla="*/ 483870 h 1580197"/>
                      <a:gd name="connsiteX13-1711" fmla="*/ 367665 w 940118"/>
                      <a:gd name="connsiteY13-1712" fmla="*/ 572453 h 1580197"/>
                      <a:gd name="connsiteX14-1713" fmla="*/ 368618 w 940118"/>
                      <a:gd name="connsiteY14-1714" fmla="*/ 573405 h 1580197"/>
                      <a:gd name="connsiteX15-1715" fmla="*/ 317183 w 940118"/>
                      <a:gd name="connsiteY15-1716" fmla="*/ 684847 h 1580197"/>
                      <a:gd name="connsiteX16-1717" fmla="*/ 305241 w 940118"/>
                      <a:gd name="connsiteY16-1718" fmla="*/ 678329 h 1580197"/>
                      <a:gd name="connsiteX17-1719" fmla="*/ 305235 w 940118"/>
                      <a:gd name="connsiteY17-1720" fmla="*/ 678350 h 1580197"/>
                      <a:gd name="connsiteX18-1721" fmla="*/ 317183 w 940118"/>
                      <a:gd name="connsiteY18-1722" fmla="*/ 684847 h 1580197"/>
                      <a:gd name="connsiteX19-1723" fmla="*/ 260985 w 940118"/>
                      <a:gd name="connsiteY19-1724" fmla="*/ 1014413 h 1580197"/>
                      <a:gd name="connsiteX20-1725" fmla="*/ 342900 w 940118"/>
                      <a:gd name="connsiteY20-1726" fmla="*/ 1373505 h 1580197"/>
                      <a:gd name="connsiteX21-1727" fmla="*/ 546735 w 940118"/>
                      <a:gd name="connsiteY21-1728" fmla="*/ 1580197 h 1580197"/>
                      <a:gd name="connsiteX22-1729" fmla="*/ 285750 w 940118"/>
                      <a:gd name="connsiteY22-1730" fmla="*/ 1438275 h 1580197"/>
                      <a:gd name="connsiteX23-1731" fmla="*/ 81915 w 940118"/>
                      <a:gd name="connsiteY23-1732" fmla="*/ 1231583 h 1580197"/>
                      <a:gd name="connsiteX24-1733" fmla="*/ 0 w 940118"/>
                      <a:gd name="connsiteY24-1734" fmla="*/ 872490 h 1580197"/>
                      <a:gd name="connsiteX25-1735" fmla="*/ 56197 w 940118"/>
                      <a:gd name="connsiteY25-1736" fmla="*/ 542925 h 1580197"/>
                      <a:gd name="connsiteX26-1737" fmla="*/ 62441 w 940118"/>
                      <a:gd name="connsiteY26-1738" fmla="*/ 546321 h 1580197"/>
                      <a:gd name="connsiteX27-1739" fmla="*/ 62617 w 940118"/>
                      <a:gd name="connsiteY27-1740" fmla="*/ 545909 h 1580197"/>
                      <a:gd name="connsiteX28-1741" fmla="*/ 57150 w 940118"/>
                      <a:gd name="connsiteY28-1742" fmla="*/ 542925 h 1580197"/>
                      <a:gd name="connsiteX29-1743" fmla="*/ 107444 w 940118"/>
                      <a:gd name="connsiteY29-1744" fmla="*/ 431896 h 1580197"/>
                      <a:gd name="connsiteX30-1745" fmla="*/ 106680 w 940118"/>
                      <a:gd name="connsiteY30-1746" fmla="*/ 431483 h 1580197"/>
                      <a:gd name="connsiteX31-1747" fmla="*/ 161925 w 940118"/>
                      <a:gd name="connsiteY31-1748" fmla="*/ 341948 h 1580197"/>
                      <a:gd name="connsiteX32-1749" fmla="*/ 171758 w 940118"/>
                      <a:gd name="connsiteY32-1750" fmla="*/ 347295 h 1580197"/>
                      <a:gd name="connsiteX33-1751" fmla="*/ 171778 w 940118"/>
                      <a:gd name="connsiteY33-1752" fmla="*/ 347270 h 1580197"/>
                      <a:gd name="connsiteX34-1753" fmla="*/ 161925 w 940118"/>
                      <a:gd name="connsiteY34-1754" fmla="*/ 341948 h 1580197"/>
                      <a:gd name="connsiteX35-1755" fmla="*/ 227648 w 940118"/>
                      <a:gd name="connsiteY35-1756" fmla="*/ 258128 h 1580197"/>
                      <a:gd name="connsiteX36-1757" fmla="*/ 239906 w 940118"/>
                      <a:gd name="connsiteY36-1758" fmla="*/ 264794 h 1580197"/>
                      <a:gd name="connsiteX37-1759" fmla="*/ 228600 w 940118"/>
                      <a:gd name="connsiteY37-1760" fmla="*/ 258128 h 1580197"/>
                      <a:gd name="connsiteX38-1761" fmla="*/ 287315 w 940118"/>
                      <a:gd name="connsiteY38-1762" fmla="*/ 198453 h 1580197"/>
                      <a:gd name="connsiteX39-1763" fmla="*/ 286702 w 940118"/>
                      <a:gd name="connsiteY39-1764" fmla="*/ 198120 h 1580197"/>
                      <a:gd name="connsiteX40-1765" fmla="*/ 359092 w 940118"/>
                      <a:gd name="connsiteY40-1766" fmla="*/ 140970 h 1580197"/>
                      <a:gd name="connsiteX41-1767" fmla="*/ 486263 w 940118"/>
                      <a:gd name="connsiteY41-1768" fmla="*/ 68845 h 1580197"/>
                      <a:gd name="connsiteX42-1769" fmla="*/ 485775 w 940118"/>
                      <a:gd name="connsiteY42-1770" fmla="*/ 68580 h 1580197"/>
                      <a:gd name="connsiteX43-1771" fmla="*/ 572452 w 940118"/>
                      <a:gd name="connsiteY43-1772" fmla="*/ 32385 h 1580197"/>
                      <a:gd name="connsiteX44-1773" fmla="*/ 595123 w 940118"/>
                      <a:gd name="connsiteY44-1774" fmla="*/ 44713 h 1580197"/>
                      <a:gd name="connsiteX45-1775" fmla="*/ 573405 w 940118"/>
                      <a:gd name="connsiteY45-1776" fmla="*/ 32385 h 1580197"/>
                      <a:gd name="connsiteX46-1777" fmla="*/ 679133 w 940118"/>
                      <a:gd name="connsiteY46-1778" fmla="*/ 0 h 1580197"/>
                      <a:gd name="connsiteX0-1779" fmla="*/ 679133 w 940118"/>
                      <a:gd name="connsiteY0-1780" fmla="*/ 0 h 1580197"/>
                      <a:gd name="connsiteX1-1781" fmla="*/ 940118 w 940118"/>
                      <a:gd name="connsiteY1-1782" fmla="*/ 140970 h 1580197"/>
                      <a:gd name="connsiteX2-1783" fmla="*/ 747299 w 940118"/>
                      <a:gd name="connsiteY2-1784" fmla="*/ 210278 h 1580197"/>
                      <a:gd name="connsiteX3-1785" fmla="*/ 747713 w 940118"/>
                      <a:gd name="connsiteY3-1786" fmla="*/ 210503 h 1580197"/>
                      <a:gd name="connsiteX4-1787" fmla="*/ 620078 w 940118"/>
                      <a:gd name="connsiteY4-1788" fmla="*/ 282893 h 1580197"/>
                      <a:gd name="connsiteX5-1789" fmla="*/ 620077 w 940118"/>
                      <a:gd name="connsiteY5-1790" fmla="*/ 282893 h 1580197"/>
                      <a:gd name="connsiteX6-1791" fmla="*/ 548076 w 940118"/>
                      <a:gd name="connsiteY6-1792" fmla="*/ 339736 h 1580197"/>
                      <a:gd name="connsiteX7-1793" fmla="*/ 548640 w 940118"/>
                      <a:gd name="connsiteY7-1794" fmla="*/ 340043 h 1580197"/>
                      <a:gd name="connsiteX8-1795" fmla="*/ 503873 w 940118"/>
                      <a:gd name="connsiteY8-1796" fmla="*/ 383858 h 1580197"/>
                      <a:gd name="connsiteX9-1797" fmla="*/ 488633 w 940118"/>
                      <a:gd name="connsiteY9-1798" fmla="*/ 399098 h 1580197"/>
                      <a:gd name="connsiteX10-1799" fmla="*/ 488633 w 940118"/>
                      <a:gd name="connsiteY10-1800" fmla="*/ 400050 h 1580197"/>
                      <a:gd name="connsiteX11-1801" fmla="*/ 422910 w 940118"/>
                      <a:gd name="connsiteY11-1802" fmla="*/ 482918 h 1580197"/>
                      <a:gd name="connsiteX12-1803" fmla="*/ 422910 w 940118"/>
                      <a:gd name="connsiteY12-1804" fmla="*/ 483870 h 1580197"/>
                      <a:gd name="connsiteX13-1805" fmla="*/ 367665 w 940118"/>
                      <a:gd name="connsiteY13-1806" fmla="*/ 572453 h 1580197"/>
                      <a:gd name="connsiteX14-1807" fmla="*/ 368618 w 940118"/>
                      <a:gd name="connsiteY14-1808" fmla="*/ 573405 h 1580197"/>
                      <a:gd name="connsiteX15-1809" fmla="*/ 317183 w 940118"/>
                      <a:gd name="connsiteY15-1810" fmla="*/ 684847 h 1580197"/>
                      <a:gd name="connsiteX16-1811" fmla="*/ 305241 w 940118"/>
                      <a:gd name="connsiteY16-1812" fmla="*/ 678329 h 1580197"/>
                      <a:gd name="connsiteX17-1813" fmla="*/ 305235 w 940118"/>
                      <a:gd name="connsiteY17-1814" fmla="*/ 678350 h 1580197"/>
                      <a:gd name="connsiteX18-1815" fmla="*/ 317183 w 940118"/>
                      <a:gd name="connsiteY18-1816" fmla="*/ 684847 h 1580197"/>
                      <a:gd name="connsiteX19-1817" fmla="*/ 260985 w 940118"/>
                      <a:gd name="connsiteY19-1818" fmla="*/ 1014413 h 1580197"/>
                      <a:gd name="connsiteX20-1819" fmla="*/ 342900 w 940118"/>
                      <a:gd name="connsiteY20-1820" fmla="*/ 1373505 h 1580197"/>
                      <a:gd name="connsiteX21-1821" fmla="*/ 546735 w 940118"/>
                      <a:gd name="connsiteY21-1822" fmla="*/ 1580197 h 1580197"/>
                      <a:gd name="connsiteX22-1823" fmla="*/ 285750 w 940118"/>
                      <a:gd name="connsiteY22-1824" fmla="*/ 1438275 h 1580197"/>
                      <a:gd name="connsiteX23-1825" fmla="*/ 81915 w 940118"/>
                      <a:gd name="connsiteY23-1826" fmla="*/ 1231583 h 1580197"/>
                      <a:gd name="connsiteX24-1827" fmla="*/ 0 w 940118"/>
                      <a:gd name="connsiteY24-1828" fmla="*/ 872490 h 1580197"/>
                      <a:gd name="connsiteX25-1829" fmla="*/ 56197 w 940118"/>
                      <a:gd name="connsiteY25-1830" fmla="*/ 542925 h 1580197"/>
                      <a:gd name="connsiteX26-1831" fmla="*/ 62441 w 940118"/>
                      <a:gd name="connsiteY26-1832" fmla="*/ 546321 h 1580197"/>
                      <a:gd name="connsiteX27-1833" fmla="*/ 62617 w 940118"/>
                      <a:gd name="connsiteY27-1834" fmla="*/ 545909 h 1580197"/>
                      <a:gd name="connsiteX28-1835" fmla="*/ 57150 w 940118"/>
                      <a:gd name="connsiteY28-1836" fmla="*/ 542925 h 1580197"/>
                      <a:gd name="connsiteX29-1837" fmla="*/ 107444 w 940118"/>
                      <a:gd name="connsiteY29-1838" fmla="*/ 431896 h 1580197"/>
                      <a:gd name="connsiteX30-1839" fmla="*/ 106680 w 940118"/>
                      <a:gd name="connsiteY30-1840" fmla="*/ 431483 h 1580197"/>
                      <a:gd name="connsiteX31-1841" fmla="*/ 161925 w 940118"/>
                      <a:gd name="connsiteY31-1842" fmla="*/ 341948 h 1580197"/>
                      <a:gd name="connsiteX32-1843" fmla="*/ 171758 w 940118"/>
                      <a:gd name="connsiteY32-1844" fmla="*/ 347295 h 1580197"/>
                      <a:gd name="connsiteX33-1845" fmla="*/ 171778 w 940118"/>
                      <a:gd name="connsiteY33-1846" fmla="*/ 347270 h 1580197"/>
                      <a:gd name="connsiteX34-1847" fmla="*/ 161925 w 940118"/>
                      <a:gd name="connsiteY34-1848" fmla="*/ 341948 h 1580197"/>
                      <a:gd name="connsiteX35-1849" fmla="*/ 227648 w 940118"/>
                      <a:gd name="connsiteY35-1850" fmla="*/ 258128 h 1580197"/>
                      <a:gd name="connsiteX36-1851" fmla="*/ 239906 w 940118"/>
                      <a:gd name="connsiteY36-1852" fmla="*/ 264794 h 1580197"/>
                      <a:gd name="connsiteX37-1853" fmla="*/ 287315 w 940118"/>
                      <a:gd name="connsiteY37-1854" fmla="*/ 198453 h 1580197"/>
                      <a:gd name="connsiteX38-1855" fmla="*/ 286702 w 940118"/>
                      <a:gd name="connsiteY38-1856" fmla="*/ 198120 h 1580197"/>
                      <a:gd name="connsiteX39-1857" fmla="*/ 359092 w 940118"/>
                      <a:gd name="connsiteY39-1858" fmla="*/ 140970 h 1580197"/>
                      <a:gd name="connsiteX40-1859" fmla="*/ 486263 w 940118"/>
                      <a:gd name="connsiteY40-1860" fmla="*/ 68845 h 1580197"/>
                      <a:gd name="connsiteX41-1861" fmla="*/ 485775 w 940118"/>
                      <a:gd name="connsiteY41-1862" fmla="*/ 68580 h 1580197"/>
                      <a:gd name="connsiteX42-1863" fmla="*/ 572452 w 940118"/>
                      <a:gd name="connsiteY42-1864" fmla="*/ 32385 h 1580197"/>
                      <a:gd name="connsiteX43-1865" fmla="*/ 595123 w 940118"/>
                      <a:gd name="connsiteY43-1866" fmla="*/ 44713 h 1580197"/>
                      <a:gd name="connsiteX44-1867" fmla="*/ 573405 w 940118"/>
                      <a:gd name="connsiteY44-1868" fmla="*/ 32385 h 1580197"/>
                      <a:gd name="connsiteX45-1869" fmla="*/ 679133 w 940118"/>
                      <a:gd name="connsiteY45-1870" fmla="*/ 0 h 1580197"/>
                      <a:gd name="connsiteX0-1871" fmla="*/ 679133 w 940118"/>
                      <a:gd name="connsiteY0-1872" fmla="*/ 0 h 1580197"/>
                      <a:gd name="connsiteX1-1873" fmla="*/ 940118 w 940118"/>
                      <a:gd name="connsiteY1-1874" fmla="*/ 140970 h 1580197"/>
                      <a:gd name="connsiteX2-1875" fmla="*/ 747299 w 940118"/>
                      <a:gd name="connsiteY2-1876" fmla="*/ 210278 h 1580197"/>
                      <a:gd name="connsiteX3-1877" fmla="*/ 747713 w 940118"/>
                      <a:gd name="connsiteY3-1878" fmla="*/ 210503 h 1580197"/>
                      <a:gd name="connsiteX4-1879" fmla="*/ 620078 w 940118"/>
                      <a:gd name="connsiteY4-1880" fmla="*/ 282893 h 1580197"/>
                      <a:gd name="connsiteX5-1881" fmla="*/ 620077 w 940118"/>
                      <a:gd name="connsiteY5-1882" fmla="*/ 282893 h 1580197"/>
                      <a:gd name="connsiteX6-1883" fmla="*/ 548076 w 940118"/>
                      <a:gd name="connsiteY6-1884" fmla="*/ 339736 h 1580197"/>
                      <a:gd name="connsiteX7-1885" fmla="*/ 548640 w 940118"/>
                      <a:gd name="connsiteY7-1886" fmla="*/ 340043 h 1580197"/>
                      <a:gd name="connsiteX8-1887" fmla="*/ 503873 w 940118"/>
                      <a:gd name="connsiteY8-1888" fmla="*/ 383858 h 1580197"/>
                      <a:gd name="connsiteX9-1889" fmla="*/ 488633 w 940118"/>
                      <a:gd name="connsiteY9-1890" fmla="*/ 399098 h 1580197"/>
                      <a:gd name="connsiteX10-1891" fmla="*/ 488633 w 940118"/>
                      <a:gd name="connsiteY10-1892" fmla="*/ 400050 h 1580197"/>
                      <a:gd name="connsiteX11-1893" fmla="*/ 422910 w 940118"/>
                      <a:gd name="connsiteY11-1894" fmla="*/ 482918 h 1580197"/>
                      <a:gd name="connsiteX12-1895" fmla="*/ 422910 w 940118"/>
                      <a:gd name="connsiteY12-1896" fmla="*/ 483870 h 1580197"/>
                      <a:gd name="connsiteX13-1897" fmla="*/ 367665 w 940118"/>
                      <a:gd name="connsiteY13-1898" fmla="*/ 572453 h 1580197"/>
                      <a:gd name="connsiteX14-1899" fmla="*/ 368618 w 940118"/>
                      <a:gd name="connsiteY14-1900" fmla="*/ 573405 h 1580197"/>
                      <a:gd name="connsiteX15-1901" fmla="*/ 317183 w 940118"/>
                      <a:gd name="connsiteY15-1902" fmla="*/ 684847 h 1580197"/>
                      <a:gd name="connsiteX16-1903" fmla="*/ 305241 w 940118"/>
                      <a:gd name="connsiteY16-1904" fmla="*/ 678329 h 1580197"/>
                      <a:gd name="connsiteX17-1905" fmla="*/ 305235 w 940118"/>
                      <a:gd name="connsiteY17-1906" fmla="*/ 678350 h 1580197"/>
                      <a:gd name="connsiteX18-1907" fmla="*/ 317183 w 940118"/>
                      <a:gd name="connsiteY18-1908" fmla="*/ 684847 h 1580197"/>
                      <a:gd name="connsiteX19-1909" fmla="*/ 260985 w 940118"/>
                      <a:gd name="connsiteY19-1910" fmla="*/ 1014413 h 1580197"/>
                      <a:gd name="connsiteX20-1911" fmla="*/ 342900 w 940118"/>
                      <a:gd name="connsiteY20-1912" fmla="*/ 1373505 h 1580197"/>
                      <a:gd name="connsiteX21-1913" fmla="*/ 546735 w 940118"/>
                      <a:gd name="connsiteY21-1914" fmla="*/ 1580197 h 1580197"/>
                      <a:gd name="connsiteX22-1915" fmla="*/ 285750 w 940118"/>
                      <a:gd name="connsiteY22-1916" fmla="*/ 1438275 h 1580197"/>
                      <a:gd name="connsiteX23-1917" fmla="*/ 81915 w 940118"/>
                      <a:gd name="connsiteY23-1918" fmla="*/ 1231583 h 1580197"/>
                      <a:gd name="connsiteX24-1919" fmla="*/ 0 w 940118"/>
                      <a:gd name="connsiteY24-1920" fmla="*/ 872490 h 1580197"/>
                      <a:gd name="connsiteX25-1921" fmla="*/ 56197 w 940118"/>
                      <a:gd name="connsiteY25-1922" fmla="*/ 542925 h 1580197"/>
                      <a:gd name="connsiteX26-1923" fmla="*/ 62441 w 940118"/>
                      <a:gd name="connsiteY26-1924" fmla="*/ 546321 h 1580197"/>
                      <a:gd name="connsiteX27-1925" fmla="*/ 62617 w 940118"/>
                      <a:gd name="connsiteY27-1926" fmla="*/ 545909 h 1580197"/>
                      <a:gd name="connsiteX28-1927" fmla="*/ 57150 w 940118"/>
                      <a:gd name="connsiteY28-1928" fmla="*/ 542925 h 1580197"/>
                      <a:gd name="connsiteX29-1929" fmla="*/ 107444 w 940118"/>
                      <a:gd name="connsiteY29-1930" fmla="*/ 431896 h 1580197"/>
                      <a:gd name="connsiteX30-1931" fmla="*/ 106680 w 940118"/>
                      <a:gd name="connsiteY30-1932" fmla="*/ 431483 h 1580197"/>
                      <a:gd name="connsiteX31-1933" fmla="*/ 161925 w 940118"/>
                      <a:gd name="connsiteY31-1934" fmla="*/ 341948 h 1580197"/>
                      <a:gd name="connsiteX32-1935" fmla="*/ 171758 w 940118"/>
                      <a:gd name="connsiteY32-1936" fmla="*/ 347295 h 1580197"/>
                      <a:gd name="connsiteX33-1937" fmla="*/ 171778 w 940118"/>
                      <a:gd name="connsiteY33-1938" fmla="*/ 347270 h 1580197"/>
                      <a:gd name="connsiteX34-1939" fmla="*/ 161925 w 940118"/>
                      <a:gd name="connsiteY34-1940" fmla="*/ 341948 h 1580197"/>
                      <a:gd name="connsiteX35-1941" fmla="*/ 227648 w 940118"/>
                      <a:gd name="connsiteY35-1942" fmla="*/ 258128 h 1580197"/>
                      <a:gd name="connsiteX36-1943" fmla="*/ 287315 w 940118"/>
                      <a:gd name="connsiteY36-1944" fmla="*/ 198453 h 1580197"/>
                      <a:gd name="connsiteX37-1945" fmla="*/ 286702 w 940118"/>
                      <a:gd name="connsiteY37-1946" fmla="*/ 198120 h 1580197"/>
                      <a:gd name="connsiteX38-1947" fmla="*/ 359092 w 940118"/>
                      <a:gd name="connsiteY38-1948" fmla="*/ 140970 h 1580197"/>
                      <a:gd name="connsiteX39-1949" fmla="*/ 486263 w 940118"/>
                      <a:gd name="connsiteY39-1950" fmla="*/ 68845 h 1580197"/>
                      <a:gd name="connsiteX40-1951" fmla="*/ 485775 w 940118"/>
                      <a:gd name="connsiteY40-1952" fmla="*/ 68580 h 1580197"/>
                      <a:gd name="connsiteX41-1953" fmla="*/ 572452 w 940118"/>
                      <a:gd name="connsiteY41-1954" fmla="*/ 32385 h 1580197"/>
                      <a:gd name="connsiteX42-1955" fmla="*/ 595123 w 940118"/>
                      <a:gd name="connsiteY42-1956" fmla="*/ 44713 h 1580197"/>
                      <a:gd name="connsiteX43-1957" fmla="*/ 573405 w 940118"/>
                      <a:gd name="connsiteY43-1958" fmla="*/ 32385 h 1580197"/>
                      <a:gd name="connsiteX44-1959" fmla="*/ 679133 w 940118"/>
                      <a:gd name="connsiteY44-1960" fmla="*/ 0 h 1580197"/>
                      <a:gd name="connsiteX0-1961" fmla="*/ 679133 w 940118"/>
                      <a:gd name="connsiteY0-1962" fmla="*/ 0 h 1580197"/>
                      <a:gd name="connsiteX1-1963" fmla="*/ 940118 w 940118"/>
                      <a:gd name="connsiteY1-1964" fmla="*/ 140970 h 1580197"/>
                      <a:gd name="connsiteX2-1965" fmla="*/ 747299 w 940118"/>
                      <a:gd name="connsiteY2-1966" fmla="*/ 210278 h 1580197"/>
                      <a:gd name="connsiteX3-1967" fmla="*/ 747713 w 940118"/>
                      <a:gd name="connsiteY3-1968" fmla="*/ 210503 h 1580197"/>
                      <a:gd name="connsiteX4-1969" fmla="*/ 620078 w 940118"/>
                      <a:gd name="connsiteY4-1970" fmla="*/ 282893 h 1580197"/>
                      <a:gd name="connsiteX5-1971" fmla="*/ 620077 w 940118"/>
                      <a:gd name="connsiteY5-1972" fmla="*/ 282893 h 1580197"/>
                      <a:gd name="connsiteX6-1973" fmla="*/ 548076 w 940118"/>
                      <a:gd name="connsiteY6-1974" fmla="*/ 339736 h 1580197"/>
                      <a:gd name="connsiteX7-1975" fmla="*/ 548640 w 940118"/>
                      <a:gd name="connsiteY7-1976" fmla="*/ 340043 h 1580197"/>
                      <a:gd name="connsiteX8-1977" fmla="*/ 503873 w 940118"/>
                      <a:gd name="connsiteY8-1978" fmla="*/ 383858 h 1580197"/>
                      <a:gd name="connsiteX9-1979" fmla="*/ 488633 w 940118"/>
                      <a:gd name="connsiteY9-1980" fmla="*/ 399098 h 1580197"/>
                      <a:gd name="connsiteX10-1981" fmla="*/ 488633 w 940118"/>
                      <a:gd name="connsiteY10-1982" fmla="*/ 400050 h 1580197"/>
                      <a:gd name="connsiteX11-1983" fmla="*/ 422910 w 940118"/>
                      <a:gd name="connsiteY11-1984" fmla="*/ 482918 h 1580197"/>
                      <a:gd name="connsiteX12-1985" fmla="*/ 422910 w 940118"/>
                      <a:gd name="connsiteY12-1986" fmla="*/ 483870 h 1580197"/>
                      <a:gd name="connsiteX13-1987" fmla="*/ 367665 w 940118"/>
                      <a:gd name="connsiteY13-1988" fmla="*/ 572453 h 1580197"/>
                      <a:gd name="connsiteX14-1989" fmla="*/ 368618 w 940118"/>
                      <a:gd name="connsiteY14-1990" fmla="*/ 573405 h 1580197"/>
                      <a:gd name="connsiteX15-1991" fmla="*/ 317183 w 940118"/>
                      <a:gd name="connsiteY15-1992" fmla="*/ 684847 h 1580197"/>
                      <a:gd name="connsiteX16-1993" fmla="*/ 305241 w 940118"/>
                      <a:gd name="connsiteY16-1994" fmla="*/ 678329 h 1580197"/>
                      <a:gd name="connsiteX17-1995" fmla="*/ 305235 w 940118"/>
                      <a:gd name="connsiteY17-1996" fmla="*/ 678350 h 1580197"/>
                      <a:gd name="connsiteX18-1997" fmla="*/ 317183 w 940118"/>
                      <a:gd name="connsiteY18-1998" fmla="*/ 684847 h 1580197"/>
                      <a:gd name="connsiteX19-1999" fmla="*/ 260985 w 940118"/>
                      <a:gd name="connsiteY19-2000" fmla="*/ 1014413 h 1580197"/>
                      <a:gd name="connsiteX20-2001" fmla="*/ 342900 w 940118"/>
                      <a:gd name="connsiteY20-2002" fmla="*/ 1373505 h 1580197"/>
                      <a:gd name="connsiteX21-2003" fmla="*/ 546735 w 940118"/>
                      <a:gd name="connsiteY21-2004" fmla="*/ 1580197 h 1580197"/>
                      <a:gd name="connsiteX22-2005" fmla="*/ 285750 w 940118"/>
                      <a:gd name="connsiteY22-2006" fmla="*/ 1438275 h 1580197"/>
                      <a:gd name="connsiteX23-2007" fmla="*/ 81915 w 940118"/>
                      <a:gd name="connsiteY23-2008" fmla="*/ 1231583 h 1580197"/>
                      <a:gd name="connsiteX24-2009" fmla="*/ 0 w 940118"/>
                      <a:gd name="connsiteY24-2010" fmla="*/ 872490 h 1580197"/>
                      <a:gd name="connsiteX25-2011" fmla="*/ 56197 w 940118"/>
                      <a:gd name="connsiteY25-2012" fmla="*/ 542925 h 1580197"/>
                      <a:gd name="connsiteX26-2013" fmla="*/ 62441 w 940118"/>
                      <a:gd name="connsiteY26-2014" fmla="*/ 546321 h 1580197"/>
                      <a:gd name="connsiteX27-2015" fmla="*/ 62617 w 940118"/>
                      <a:gd name="connsiteY27-2016" fmla="*/ 545909 h 1580197"/>
                      <a:gd name="connsiteX28-2017" fmla="*/ 57150 w 940118"/>
                      <a:gd name="connsiteY28-2018" fmla="*/ 542925 h 1580197"/>
                      <a:gd name="connsiteX29-2019" fmla="*/ 107444 w 940118"/>
                      <a:gd name="connsiteY29-2020" fmla="*/ 431896 h 1580197"/>
                      <a:gd name="connsiteX30-2021" fmla="*/ 106680 w 940118"/>
                      <a:gd name="connsiteY30-2022" fmla="*/ 431483 h 1580197"/>
                      <a:gd name="connsiteX31-2023" fmla="*/ 161925 w 940118"/>
                      <a:gd name="connsiteY31-2024" fmla="*/ 341948 h 1580197"/>
                      <a:gd name="connsiteX32-2025" fmla="*/ 171758 w 940118"/>
                      <a:gd name="connsiteY32-2026" fmla="*/ 347295 h 1580197"/>
                      <a:gd name="connsiteX33-2027" fmla="*/ 161925 w 940118"/>
                      <a:gd name="connsiteY33-2028" fmla="*/ 341948 h 1580197"/>
                      <a:gd name="connsiteX34-2029" fmla="*/ 227648 w 940118"/>
                      <a:gd name="connsiteY34-2030" fmla="*/ 258128 h 1580197"/>
                      <a:gd name="connsiteX35-2031" fmla="*/ 287315 w 940118"/>
                      <a:gd name="connsiteY35-2032" fmla="*/ 198453 h 1580197"/>
                      <a:gd name="connsiteX36-2033" fmla="*/ 286702 w 940118"/>
                      <a:gd name="connsiteY36-2034" fmla="*/ 198120 h 1580197"/>
                      <a:gd name="connsiteX37-2035" fmla="*/ 359092 w 940118"/>
                      <a:gd name="connsiteY37-2036" fmla="*/ 140970 h 1580197"/>
                      <a:gd name="connsiteX38-2037" fmla="*/ 486263 w 940118"/>
                      <a:gd name="connsiteY38-2038" fmla="*/ 68845 h 1580197"/>
                      <a:gd name="connsiteX39-2039" fmla="*/ 485775 w 940118"/>
                      <a:gd name="connsiteY39-2040" fmla="*/ 68580 h 1580197"/>
                      <a:gd name="connsiteX40-2041" fmla="*/ 572452 w 940118"/>
                      <a:gd name="connsiteY40-2042" fmla="*/ 32385 h 1580197"/>
                      <a:gd name="connsiteX41-2043" fmla="*/ 595123 w 940118"/>
                      <a:gd name="connsiteY41-2044" fmla="*/ 44713 h 1580197"/>
                      <a:gd name="connsiteX42-2045" fmla="*/ 573405 w 940118"/>
                      <a:gd name="connsiteY42-2046" fmla="*/ 32385 h 1580197"/>
                      <a:gd name="connsiteX43-2047" fmla="*/ 679133 w 940118"/>
                      <a:gd name="connsiteY43-2048" fmla="*/ 0 h 1580197"/>
                      <a:gd name="connsiteX0-2049" fmla="*/ 679133 w 940118"/>
                      <a:gd name="connsiteY0-2050" fmla="*/ 0 h 1580197"/>
                      <a:gd name="connsiteX1-2051" fmla="*/ 940118 w 940118"/>
                      <a:gd name="connsiteY1-2052" fmla="*/ 140970 h 1580197"/>
                      <a:gd name="connsiteX2-2053" fmla="*/ 747299 w 940118"/>
                      <a:gd name="connsiteY2-2054" fmla="*/ 210278 h 1580197"/>
                      <a:gd name="connsiteX3-2055" fmla="*/ 747713 w 940118"/>
                      <a:gd name="connsiteY3-2056" fmla="*/ 210503 h 1580197"/>
                      <a:gd name="connsiteX4-2057" fmla="*/ 620078 w 940118"/>
                      <a:gd name="connsiteY4-2058" fmla="*/ 282893 h 1580197"/>
                      <a:gd name="connsiteX5-2059" fmla="*/ 620077 w 940118"/>
                      <a:gd name="connsiteY5-2060" fmla="*/ 282893 h 1580197"/>
                      <a:gd name="connsiteX6-2061" fmla="*/ 548076 w 940118"/>
                      <a:gd name="connsiteY6-2062" fmla="*/ 339736 h 1580197"/>
                      <a:gd name="connsiteX7-2063" fmla="*/ 548640 w 940118"/>
                      <a:gd name="connsiteY7-2064" fmla="*/ 340043 h 1580197"/>
                      <a:gd name="connsiteX8-2065" fmla="*/ 503873 w 940118"/>
                      <a:gd name="connsiteY8-2066" fmla="*/ 383858 h 1580197"/>
                      <a:gd name="connsiteX9-2067" fmla="*/ 488633 w 940118"/>
                      <a:gd name="connsiteY9-2068" fmla="*/ 399098 h 1580197"/>
                      <a:gd name="connsiteX10-2069" fmla="*/ 488633 w 940118"/>
                      <a:gd name="connsiteY10-2070" fmla="*/ 400050 h 1580197"/>
                      <a:gd name="connsiteX11-2071" fmla="*/ 422910 w 940118"/>
                      <a:gd name="connsiteY11-2072" fmla="*/ 482918 h 1580197"/>
                      <a:gd name="connsiteX12-2073" fmla="*/ 422910 w 940118"/>
                      <a:gd name="connsiteY12-2074" fmla="*/ 483870 h 1580197"/>
                      <a:gd name="connsiteX13-2075" fmla="*/ 367665 w 940118"/>
                      <a:gd name="connsiteY13-2076" fmla="*/ 572453 h 1580197"/>
                      <a:gd name="connsiteX14-2077" fmla="*/ 368618 w 940118"/>
                      <a:gd name="connsiteY14-2078" fmla="*/ 573405 h 1580197"/>
                      <a:gd name="connsiteX15-2079" fmla="*/ 317183 w 940118"/>
                      <a:gd name="connsiteY15-2080" fmla="*/ 684847 h 1580197"/>
                      <a:gd name="connsiteX16-2081" fmla="*/ 305241 w 940118"/>
                      <a:gd name="connsiteY16-2082" fmla="*/ 678329 h 1580197"/>
                      <a:gd name="connsiteX17-2083" fmla="*/ 305235 w 940118"/>
                      <a:gd name="connsiteY17-2084" fmla="*/ 678350 h 1580197"/>
                      <a:gd name="connsiteX18-2085" fmla="*/ 317183 w 940118"/>
                      <a:gd name="connsiteY18-2086" fmla="*/ 684847 h 1580197"/>
                      <a:gd name="connsiteX19-2087" fmla="*/ 260985 w 940118"/>
                      <a:gd name="connsiteY19-2088" fmla="*/ 1014413 h 1580197"/>
                      <a:gd name="connsiteX20-2089" fmla="*/ 342900 w 940118"/>
                      <a:gd name="connsiteY20-2090" fmla="*/ 1373505 h 1580197"/>
                      <a:gd name="connsiteX21-2091" fmla="*/ 546735 w 940118"/>
                      <a:gd name="connsiteY21-2092" fmla="*/ 1580197 h 1580197"/>
                      <a:gd name="connsiteX22-2093" fmla="*/ 285750 w 940118"/>
                      <a:gd name="connsiteY22-2094" fmla="*/ 1438275 h 1580197"/>
                      <a:gd name="connsiteX23-2095" fmla="*/ 81915 w 940118"/>
                      <a:gd name="connsiteY23-2096" fmla="*/ 1231583 h 1580197"/>
                      <a:gd name="connsiteX24-2097" fmla="*/ 0 w 940118"/>
                      <a:gd name="connsiteY24-2098" fmla="*/ 872490 h 1580197"/>
                      <a:gd name="connsiteX25-2099" fmla="*/ 56197 w 940118"/>
                      <a:gd name="connsiteY25-2100" fmla="*/ 542925 h 1580197"/>
                      <a:gd name="connsiteX26-2101" fmla="*/ 62441 w 940118"/>
                      <a:gd name="connsiteY26-2102" fmla="*/ 546321 h 1580197"/>
                      <a:gd name="connsiteX27-2103" fmla="*/ 62617 w 940118"/>
                      <a:gd name="connsiteY27-2104" fmla="*/ 545909 h 1580197"/>
                      <a:gd name="connsiteX28-2105" fmla="*/ 57150 w 940118"/>
                      <a:gd name="connsiteY28-2106" fmla="*/ 542925 h 1580197"/>
                      <a:gd name="connsiteX29-2107" fmla="*/ 107444 w 940118"/>
                      <a:gd name="connsiteY29-2108" fmla="*/ 431896 h 1580197"/>
                      <a:gd name="connsiteX30-2109" fmla="*/ 106680 w 940118"/>
                      <a:gd name="connsiteY30-2110" fmla="*/ 431483 h 1580197"/>
                      <a:gd name="connsiteX31-2111" fmla="*/ 161925 w 940118"/>
                      <a:gd name="connsiteY31-2112" fmla="*/ 341948 h 1580197"/>
                      <a:gd name="connsiteX32-2113" fmla="*/ 171758 w 940118"/>
                      <a:gd name="connsiteY32-2114" fmla="*/ 347295 h 1580197"/>
                      <a:gd name="connsiteX33-2115" fmla="*/ 227648 w 940118"/>
                      <a:gd name="connsiteY33-2116" fmla="*/ 258128 h 1580197"/>
                      <a:gd name="connsiteX34-2117" fmla="*/ 287315 w 940118"/>
                      <a:gd name="connsiteY34-2118" fmla="*/ 198453 h 1580197"/>
                      <a:gd name="connsiteX35-2119" fmla="*/ 286702 w 940118"/>
                      <a:gd name="connsiteY35-2120" fmla="*/ 198120 h 1580197"/>
                      <a:gd name="connsiteX36-2121" fmla="*/ 359092 w 940118"/>
                      <a:gd name="connsiteY36-2122" fmla="*/ 140970 h 1580197"/>
                      <a:gd name="connsiteX37-2123" fmla="*/ 486263 w 940118"/>
                      <a:gd name="connsiteY37-2124" fmla="*/ 68845 h 1580197"/>
                      <a:gd name="connsiteX38-2125" fmla="*/ 485775 w 940118"/>
                      <a:gd name="connsiteY38-2126" fmla="*/ 68580 h 1580197"/>
                      <a:gd name="connsiteX39-2127" fmla="*/ 572452 w 940118"/>
                      <a:gd name="connsiteY39-2128" fmla="*/ 32385 h 1580197"/>
                      <a:gd name="connsiteX40-2129" fmla="*/ 595123 w 940118"/>
                      <a:gd name="connsiteY40-2130" fmla="*/ 44713 h 1580197"/>
                      <a:gd name="connsiteX41-2131" fmla="*/ 573405 w 940118"/>
                      <a:gd name="connsiteY41-2132" fmla="*/ 32385 h 1580197"/>
                      <a:gd name="connsiteX42-2133" fmla="*/ 679133 w 940118"/>
                      <a:gd name="connsiteY42-2134" fmla="*/ 0 h 1580197"/>
                      <a:gd name="connsiteX0-2135" fmla="*/ 679133 w 940118"/>
                      <a:gd name="connsiteY0-2136" fmla="*/ 0 h 1580197"/>
                      <a:gd name="connsiteX1-2137" fmla="*/ 940118 w 940118"/>
                      <a:gd name="connsiteY1-2138" fmla="*/ 140970 h 1580197"/>
                      <a:gd name="connsiteX2-2139" fmla="*/ 747299 w 940118"/>
                      <a:gd name="connsiteY2-2140" fmla="*/ 210278 h 1580197"/>
                      <a:gd name="connsiteX3-2141" fmla="*/ 747713 w 940118"/>
                      <a:gd name="connsiteY3-2142" fmla="*/ 210503 h 1580197"/>
                      <a:gd name="connsiteX4-2143" fmla="*/ 620078 w 940118"/>
                      <a:gd name="connsiteY4-2144" fmla="*/ 282893 h 1580197"/>
                      <a:gd name="connsiteX5-2145" fmla="*/ 620077 w 940118"/>
                      <a:gd name="connsiteY5-2146" fmla="*/ 282893 h 1580197"/>
                      <a:gd name="connsiteX6-2147" fmla="*/ 548076 w 940118"/>
                      <a:gd name="connsiteY6-2148" fmla="*/ 339736 h 1580197"/>
                      <a:gd name="connsiteX7-2149" fmla="*/ 548640 w 940118"/>
                      <a:gd name="connsiteY7-2150" fmla="*/ 340043 h 1580197"/>
                      <a:gd name="connsiteX8-2151" fmla="*/ 503873 w 940118"/>
                      <a:gd name="connsiteY8-2152" fmla="*/ 383858 h 1580197"/>
                      <a:gd name="connsiteX9-2153" fmla="*/ 488633 w 940118"/>
                      <a:gd name="connsiteY9-2154" fmla="*/ 399098 h 1580197"/>
                      <a:gd name="connsiteX10-2155" fmla="*/ 488633 w 940118"/>
                      <a:gd name="connsiteY10-2156" fmla="*/ 400050 h 1580197"/>
                      <a:gd name="connsiteX11-2157" fmla="*/ 422910 w 940118"/>
                      <a:gd name="connsiteY11-2158" fmla="*/ 482918 h 1580197"/>
                      <a:gd name="connsiteX12-2159" fmla="*/ 422910 w 940118"/>
                      <a:gd name="connsiteY12-2160" fmla="*/ 483870 h 1580197"/>
                      <a:gd name="connsiteX13-2161" fmla="*/ 367665 w 940118"/>
                      <a:gd name="connsiteY13-2162" fmla="*/ 572453 h 1580197"/>
                      <a:gd name="connsiteX14-2163" fmla="*/ 368618 w 940118"/>
                      <a:gd name="connsiteY14-2164" fmla="*/ 573405 h 1580197"/>
                      <a:gd name="connsiteX15-2165" fmla="*/ 317183 w 940118"/>
                      <a:gd name="connsiteY15-2166" fmla="*/ 684847 h 1580197"/>
                      <a:gd name="connsiteX16-2167" fmla="*/ 305241 w 940118"/>
                      <a:gd name="connsiteY16-2168" fmla="*/ 678329 h 1580197"/>
                      <a:gd name="connsiteX17-2169" fmla="*/ 305235 w 940118"/>
                      <a:gd name="connsiteY17-2170" fmla="*/ 678350 h 1580197"/>
                      <a:gd name="connsiteX18-2171" fmla="*/ 317183 w 940118"/>
                      <a:gd name="connsiteY18-2172" fmla="*/ 684847 h 1580197"/>
                      <a:gd name="connsiteX19-2173" fmla="*/ 260985 w 940118"/>
                      <a:gd name="connsiteY19-2174" fmla="*/ 1014413 h 1580197"/>
                      <a:gd name="connsiteX20-2175" fmla="*/ 342900 w 940118"/>
                      <a:gd name="connsiteY20-2176" fmla="*/ 1373505 h 1580197"/>
                      <a:gd name="connsiteX21-2177" fmla="*/ 546735 w 940118"/>
                      <a:gd name="connsiteY21-2178" fmla="*/ 1580197 h 1580197"/>
                      <a:gd name="connsiteX22-2179" fmla="*/ 285750 w 940118"/>
                      <a:gd name="connsiteY22-2180" fmla="*/ 1438275 h 1580197"/>
                      <a:gd name="connsiteX23-2181" fmla="*/ 81915 w 940118"/>
                      <a:gd name="connsiteY23-2182" fmla="*/ 1231583 h 1580197"/>
                      <a:gd name="connsiteX24-2183" fmla="*/ 0 w 940118"/>
                      <a:gd name="connsiteY24-2184" fmla="*/ 872490 h 1580197"/>
                      <a:gd name="connsiteX25-2185" fmla="*/ 56197 w 940118"/>
                      <a:gd name="connsiteY25-2186" fmla="*/ 542925 h 1580197"/>
                      <a:gd name="connsiteX26-2187" fmla="*/ 62441 w 940118"/>
                      <a:gd name="connsiteY26-2188" fmla="*/ 546321 h 1580197"/>
                      <a:gd name="connsiteX27-2189" fmla="*/ 62617 w 940118"/>
                      <a:gd name="connsiteY27-2190" fmla="*/ 545909 h 1580197"/>
                      <a:gd name="connsiteX28-2191" fmla="*/ 57150 w 940118"/>
                      <a:gd name="connsiteY28-2192" fmla="*/ 542925 h 1580197"/>
                      <a:gd name="connsiteX29-2193" fmla="*/ 107444 w 940118"/>
                      <a:gd name="connsiteY29-2194" fmla="*/ 431896 h 1580197"/>
                      <a:gd name="connsiteX30-2195" fmla="*/ 106680 w 940118"/>
                      <a:gd name="connsiteY30-2196" fmla="*/ 431483 h 1580197"/>
                      <a:gd name="connsiteX31-2197" fmla="*/ 161925 w 940118"/>
                      <a:gd name="connsiteY31-2198" fmla="*/ 341948 h 1580197"/>
                      <a:gd name="connsiteX32-2199" fmla="*/ 227648 w 940118"/>
                      <a:gd name="connsiteY32-2200" fmla="*/ 258128 h 1580197"/>
                      <a:gd name="connsiteX33-2201" fmla="*/ 287315 w 940118"/>
                      <a:gd name="connsiteY33-2202" fmla="*/ 198453 h 1580197"/>
                      <a:gd name="connsiteX34-2203" fmla="*/ 286702 w 940118"/>
                      <a:gd name="connsiteY34-2204" fmla="*/ 198120 h 1580197"/>
                      <a:gd name="connsiteX35-2205" fmla="*/ 359092 w 940118"/>
                      <a:gd name="connsiteY35-2206" fmla="*/ 140970 h 1580197"/>
                      <a:gd name="connsiteX36-2207" fmla="*/ 486263 w 940118"/>
                      <a:gd name="connsiteY36-2208" fmla="*/ 68845 h 1580197"/>
                      <a:gd name="connsiteX37-2209" fmla="*/ 485775 w 940118"/>
                      <a:gd name="connsiteY37-2210" fmla="*/ 68580 h 1580197"/>
                      <a:gd name="connsiteX38-2211" fmla="*/ 572452 w 940118"/>
                      <a:gd name="connsiteY38-2212" fmla="*/ 32385 h 1580197"/>
                      <a:gd name="connsiteX39-2213" fmla="*/ 595123 w 940118"/>
                      <a:gd name="connsiteY39-2214" fmla="*/ 44713 h 1580197"/>
                      <a:gd name="connsiteX40-2215" fmla="*/ 573405 w 940118"/>
                      <a:gd name="connsiteY40-2216" fmla="*/ 32385 h 1580197"/>
                      <a:gd name="connsiteX41-2217" fmla="*/ 679133 w 940118"/>
                      <a:gd name="connsiteY41-2218" fmla="*/ 0 h 1580197"/>
                      <a:gd name="connsiteX0-2219" fmla="*/ 679133 w 940118"/>
                      <a:gd name="connsiteY0-2220" fmla="*/ 0 h 1580197"/>
                      <a:gd name="connsiteX1-2221" fmla="*/ 940118 w 940118"/>
                      <a:gd name="connsiteY1-2222" fmla="*/ 140970 h 1580197"/>
                      <a:gd name="connsiteX2-2223" fmla="*/ 747299 w 940118"/>
                      <a:gd name="connsiteY2-2224" fmla="*/ 210278 h 1580197"/>
                      <a:gd name="connsiteX3-2225" fmla="*/ 747713 w 940118"/>
                      <a:gd name="connsiteY3-2226" fmla="*/ 210503 h 1580197"/>
                      <a:gd name="connsiteX4-2227" fmla="*/ 620078 w 940118"/>
                      <a:gd name="connsiteY4-2228" fmla="*/ 282893 h 1580197"/>
                      <a:gd name="connsiteX5-2229" fmla="*/ 620077 w 940118"/>
                      <a:gd name="connsiteY5-2230" fmla="*/ 282893 h 1580197"/>
                      <a:gd name="connsiteX6-2231" fmla="*/ 548076 w 940118"/>
                      <a:gd name="connsiteY6-2232" fmla="*/ 339736 h 1580197"/>
                      <a:gd name="connsiteX7-2233" fmla="*/ 548640 w 940118"/>
                      <a:gd name="connsiteY7-2234" fmla="*/ 340043 h 1580197"/>
                      <a:gd name="connsiteX8-2235" fmla="*/ 503873 w 940118"/>
                      <a:gd name="connsiteY8-2236" fmla="*/ 383858 h 1580197"/>
                      <a:gd name="connsiteX9-2237" fmla="*/ 488633 w 940118"/>
                      <a:gd name="connsiteY9-2238" fmla="*/ 399098 h 1580197"/>
                      <a:gd name="connsiteX10-2239" fmla="*/ 488633 w 940118"/>
                      <a:gd name="connsiteY10-2240" fmla="*/ 400050 h 1580197"/>
                      <a:gd name="connsiteX11-2241" fmla="*/ 422910 w 940118"/>
                      <a:gd name="connsiteY11-2242" fmla="*/ 482918 h 1580197"/>
                      <a:gd name="connsiteX12-2243" fmla="*/ 422910 w 940118"/>
                      <a:gd name="connsiteY12-2244" fmla="*/ 483870 h 1580197"/>
                      <a:gd name="connsiteX13-2245" fmla="*/ 367665 w 940118"/>
                      <a:gd name="connsiteY13-2246" fmla="*/ 572453 h 1580197"/>
                      <a:gd name="connsiteX14-2247" fmla="*/ 368618 w 940118"/>
                      <a:gd name="connsiteY14-2248" fmla="*/ 573405 h 1580197"/>
                      <a:gd name="connsiteX15-2249" fmla="*/ 317183 w 940118"/>
                      <a:gd name="connsiteY15-2250" fmla="*/ 684847 h 1580197"/>
                      <a:gd name="connsiteX16-2251" fmla="*/ 305241 w 940118"/>
                      <a:gd name="connsiteY16-2252" fmla="*/ 678329 h 1580197"/>
                      <a:gd name="connsiteX17-2253" fmla="*/ 305235 w 940118"/>
                      <a:gd name="connsiteY17-2254" fmla="*/ 678350 h 1580197"/>
                      <a:gd name="connsiteX18-2255" fmla="*/ 317183 w 940118"/>
                      <a:gd name="connsiteY18-2256" fmla="*/ 684847 h 1580197"/>
                      <a:gd name="connsiteX19-2257" fmla="*/ 260985 w 940118"/>
                      <a:gd name="connsiteY19-2258" fmla="*/ 1014413 h 1580197"/>
                      <a:gd name="connsiteX20-2259" fmla="*/ 342900 w 940118"/>
                      <a:gd name="connsiteY20-2260" fmla="*/ 1373505 h 1580197"/>
                      <a:gd name="connsiteX21-2261" fmla="*/ 546735 w 940118"/>
                      <a:gd name="connsiteY21-2262" fmla="*/ 1580197 h 1580197"/>
                      <a:gd name="connsiteX22-2263" fmla="*/ 285750 w 940118"/>
                      <a:gd name="connsiteY22-2264" fmla="*/ 1438275 h 1580197"/>
                      <a:gd name="connsiteX23-2265" fmla="*/ 81915 w 940118"/>
                      <a:gd name="connsiteY23-2266" fmla="*/ 1231583 h 1580197"/>
                      <a:gd name="connsiteX24-2267" fmla="*/ 0 w 940118"/>
                      <a:gd name="connsiteY24-2268" fmla="*/ 872490 h 1580197"/>
                      <a:gd name="connsiteX25-2269" fmla="*/ 56197 w 940118"/>
                      <a:gd name="connsiteY25-2270" fmla="*/ 542925 h 1580197"/>
                      <a:gd name="connsiteX26-2271" fmla="*/ 62441 w 940118"/>
                      <a:gd name="connsiteY26-2272" fmla="*/ 546321 h 1580197"/>
                      <a:gd name="connsiteX27-2273" fmla="*/ 62617 w 940118"/>
                      <a:gd name="connsiteY27-2274" fmla="*/ 545909 h 1580197"/>
                      <a:gd name="connsiteX28-2275" fmla="*/ 57150 w 940118"/>
                      <a:gd name="connsiteY28-2276" fmla="*/ 542925 h 1580197"/>
                      <a:gd name="connsiteX29-2277" fmla="*/ 107444 w 940118"/>
                      <a:gd name="connsiteY29-2278" fmla="*/ 431896 h 1580197"/>
                      <a:gd name="connsiteX30-2279" fmla="*/ 106680 w 940118"/>
                      <a:gd name="connsiteY30-2280" fmla="*/ 431483 h 1580197"/>
                      <a:gd name="connsiteX31-2281" fmla="*/ 227648 w 940118"/>
                      <a:gd name="connsiteY31-2282" fmla="*/ 258128 h 1580197"/>
                      <a:gd name="connsiteX32-2283" fmla="*/ 287315 w 940118"/>
                      <a:gd name="connsiteY32-2284" fmla="*/ 198453 h 1580197"/>
                      <a:gd name="connsiteX33-2285" fmla="*/ 286702 w 940118"/>
                      <a:gd name="connsiteY33-2286" fmla="*/ 198120 h 1580197"/>
                      <a:gd name="connsiteX34-2287" fmla="*/ 359092 w 940118"/>
                      <a:gd name="connsiteY34-2288" fmla="*/ 140970 h 1580197"/>
                      <a:gd name="connsiteX35-2289" fmla="*/ 486263 w 940118"/>
                      <a:gd name="connsiteY35-2290" fmla="*/ 68845 h 1580197"/>
                      <a:gd name="connsiteX36-2291" fmla="*/ 485775 w 940118"/>
                      <a:gd name="connsiteY36-2292" fmla="*/ 68580 h 1580197"/>
                      <a:gd name="connsiteX37-2293" fmla="*/ 572452 w 940118"/>
                      <a:gd name="connsiteY37-2294" fmla="*/ 32385 h 1580197"/>
                      <a:gd name="connsiteX38-2295" fmla="*/ 595123 w 940118"/>
                      <a:gd name="connsiteY38-2296" fmla="*/ 44713 h 1580197"/>
                      <a:gd name="connsiteX39-2297" fmla="*/ 573405 w 940118"/>
                      <a:gd name="connsiteY39-2298" fmla="*/ 32385 h 1580197"/>
                      <a:gd name="connsiteX40-2299" fmla="*/ 679133 w 940118"/>
                      <a:gd name="connsiteY40-2300" fmla="*/ 0 h 1580197"/>
                      <a:gd name="connsiteX0-2301" fmla="*/ 679133 w 940118"/>
                      <a:gd name="connsiteY0-2302" fmla="*/ 0 h 1580197"/>
                      <a:gd name="connsiteX1-2303" fmla="*/ 940118 w 940118"/>
                      <a:gd name="connsiteY1-2304" fmla="*/ 140970 h 1580197"/>
                      <a:gd name="connsiteX2-2305" fmla="*/ 747299 w 940118"/>
                      <a:gd name="connsiteY2-2306" fmla="*/ 210278 h 1580197"/>
                      <a:gd name="connsiteX3-2307" fmla="*/ 747713 w 940118"/>
                      <a:gd name="connsiteY3-2308" fmla="*/ 210503 h 1580197"/>
                      <a:gd name="connsiteX4-2309" fmla="*/ 620078 w 940118"/>
                      <a:gd name="connsiteY4-2310" fmla="*/ 282893 h 1580197"/>
                      <a:gd name="connsiteX5-2311" fmla="*/ 620077 w 940118"/>
                      <a:gd name="connsiteY5-2312" fmla="*/ 282893 h 1580197"/>
                      <a:gd name="connsiteX6-2313" fmla="*/ 548076 w 940118"/>
                      <a:gd name="connsiteY6-2314" fmla="*/ 339736 h 1580197"/>
                      <a:gd name="connsiteX7-2315" fmla="*/ 548640 w 940118"/>
                      <a:gd name="connsiteY7-2316" fmla="*/ 340043 h 1580197"/>
                      <a:gd name="connsiteX8-2317" fmla="*/ 503873 w 940118"/>
                      <a:gd name="connsiteY8-2318" fmla="*/ 383858 h 1580197"/>
                      <a:gd name="connsiteX9-2319" fmla="*/ 488633 w 940118"/>
                      <a:gd name="connsiteY9-2320" fmla="*/ 399098 h 1580197"/>
                      <a:gd name="connsiteX10-2321" fmla="*/ 488633 w 940118"/>
                      <a:gd name="connsiteY10-2322" fmla="*/ 400050 h 1580197"/>
                      <a:gd name="connsiteX11-2323" fmla="*/ 422910 w 940118"/>
                      <a:gd name="connsiteY11-2324" fmla="*/ 482918 h 1580197"/>
                      <a:gd name="connsiteX12-2325" fmla="*/ 422910 w 940118"/>
                      <a:gd name="connsiteY12-2326" fmla="*/ 483870 h 1580197"/>
                      <a:gd name="connsiteX13-2327" fmla="*/ 367665 w 940118"/>
                      <a:gd name="connsiteY13-2328" fmla="*/ 572453 h 1580197"/>
                      <a:gd name="connsiteX14-2329" fmla="*/ 368618 w 940118"/>
                      <a:gd name="connsiteY14-2330" fmla="*/ 573405 h 1580197"/>
                      <a:gd name="connsiteX15-2331" fmla="*/ 317183 w 940118"/>
                      <a:gd name="connsiteY15-2332" fmla="*/ 684847 h 1580197"/>
                      <a:gd name="connsiteX16-2333" fmla="*/ 305241 w 940118"/>
                      <a:gd name="connsiteY16-2334" fmla="*/ 678329 h 1580197"/>
                      <a:gd name="connsiteX17-2335" fmla="*/ 305235 w 940118"/>
                      <a:gd name="connsiteY17-2336" fmla="*/ 678350 h 1580197"/>
                      <a:gd name="connsiteX18-2337" fmla="*/ 317183 w 940118"/>
                      <a:gd name="connsiteY18-2338" fmla="*/ 684847 h 1580197"/>
                      <a:gd name="connsiteX19-2339" fmla="*/ 260985 w 940118"/>
                      <a:gd name="connsiteY19-2340" fmla="*/ 1014413 h 1580197"/>
                      <a:gd name="connsiteX20-2341" fmla="*/ 342900 w 940118"/>
                      <a:gd name="connsiteY20-2342" fmla="*/ 1373505 h 1580197"/>
                      <a:gd name="connsiteX21-2343" fmla="*/ 546735 w 940118"/>
                      <a:gd name="connsiteY21-2344" fmla="*/ 1580197 h 1580197"/>
                      <a:gd name="connsiteX22-2345" fmla="*/ 285750 w 940118"/>
                      <a:gd name="connsiteY22-2346" fmla="*/ 1438275 h 1580197"/>
                      <a:gd name="connsiteX23-2347" fmla="*/ 81915 w 940118"/>
                      <a:gd name="connsiteY23-2348" fmla="*/ 1231583 h 1580197"/>
                      <a:gd name="connsiteX24-2349" fmla="*/ 0 w 940118"/>
                      <a:gd name="connsiteY24-2350" fmla="*/ 872490 h 1580197"/>
                      <a:gd name="connsiteX25-2351" fmla="*/ 56197 w 940118"/>
                      <a:gd name="connsiteY25-2352" fmla="*/ 542925 h 1580197"/>
                      <a:gd name="connsiteX26-2353" fmla="*/ 62441 w 940118"/>
                      <a:gd name="connsiteY26-2354" fmla="*/ 546321 h 1580197"/>
                      <a:gd name="connsiteX27-2355" fmla="*/ 62617 w 940118"/>
                      <a:gd name="connsiteY27-2356" fmla="*/ 545909 h 1580197"/>
                      <a:gd name="connsiteX28-2357" fmla="*/ 57150 w 940118"/>
                      <a:gd name="connsiteY28-2358" fmla="*/ 542925 h 1580197"/>
                      <a:gd name="connsiteX29-2359" fmla="*/ 107444 w 940118"/>
                      <a:gd name="connsiteY29-2360" fmla="*/ 431896 h 1580197"/>
                      <a:gd name="connsiteX30-2361" fmla="*/ 106680 w 940118"/>
                      <a:gd name="connsiteY30-2362" fmla="*/ 431483 h 1580197"/>
                      <a:gd name="connsiteX31-2363" fmla="*/ 227648 w 940118"/>
                      <a:gd name="connsiteY31-2364" fmla="*/ 258128 h 1580197"/>
                      <a:gd name="connsiteX32-2365" fmla="*/ 287315 w 940118"/>
                      <a:gd name="connsiteY32-2366" fmla="*/ 198453 h 1580197"/>
                      <a:gd name="connsiteX33-2367" fmla="*/ 359092 w 940118"/>
                      <a:gd name="connsiteY33-2368" fmla="*/ 140970 h 1580197"/>
                      <a:gd name="connsiteX34-2369" fmla="*/ 486263 w 940118"/>
                      <a:gd name="connsiteY34-2370" fmla="*/ 68845 h 1580197"/>
                      <a:gd name="connsiteX35-2371" fmla="*/ 485775 w 940118"/>
                      <a:gd name="connsiteY35-2372" fmla="*/ 68580 h 1580197"/>
                      <a:gd name="connsiteX36-2373" fmla="*/ 572452 w 940118"/>
                      <a:gd name="connsiteY36-2374" fmla="*/ 32385 h 1580197"/>
                      <a:gd name="connsiteX37-2375" fmla="*/ 595123 w 940118"/>
                      <a:gd name="connsiteY37-2376" fmla="*/ 44713 h 1580197"/>
                      <a:gd name="connsiteX38-2377" fmla="*/ 573405 w 940118"/>
                      <a:gd name="connsiteY38-2378" fmla="*/ 32385 h 1580197"/>
                      <a:gd name="connsiteX39-2379" fmla="*/ 679133 w 940118"/>
                      <a:gd name="connsiteY39-2380" fmla="*/ 0 h 1580197"/>
                      <a:gd name="connsiteX0-2381" fmla="*/ 679133 w 940118"/>
                      <a:gd name="connsiteY0-2382" fmla="*/ 0 h 1580197"/>
                      <a:gd name="connsiteX1-2383" fmla="*/ 940118 w 940118"/>
                      <a:gd name="connsiteY1-2384" fmla="*/ 140970 h 1580197"/>
                      <a:gd name="connsiteX2-2385" fmla="*/ 747299 w 940118"/>
                      <a:gd name="connsiteY2-2386" fmla="*/ 210278 h 1580197"/>
                      <a:gd name="connsiteX3-2387" fmla="*/ 747713 w 940118"/>
                      <a:gd name="connsiteY3-2388" fmla="*/ 210503 h 1580197"/>
                      <a:gd name="connsiteX4-2389" fmla="*/ 620078 w 940118"/>
                      <a:gd name="connsiteY4-2390" fmla="*/ 282893 h 1580197"/>
                      <a:gd name="connsiteX5-2391" fmla="*/ 620077 w 940118"/>
                      <a:gd name="connsiteY5-2392" fmla="*/ 282893 h 1580197"/>
                      <a:gd name="connsiteX6-2393" fmla="*/ 548076 w 940118"/>
                      <a:gd name="connsiteY6-2394" fmla="*/ 339736 h 1580197"/>
                      <a:gd name="connsiteX7-2395" fmla="*/ 548640 w 940118"/>
                      <a:gd name="connsiteY7-2396" fmla="*/ 340043 h 1580197"/>
                      <a:gd name="connsiteX8-2397" fmla="*/ 503873 w 940118"/>
                      <a:gd name="connsiteY8-2398" fmla="*/ 383858 h 1580197"/>
                      <a:gd name="connsiteX9-2399" fmla="*/ 488633 w 940118"/>
                      <a:gd name="connsiteY9-2400" fmla="*/ 399098 h 1580197"/>
                      <a:gd name="connsiteX10-2401" fmla="*/ 488633 w 940118"/>
                      <a:gd name="connsiteY10-2402" fmla="*/ 400050 h 1580197"/>
                      <a:gd name="connsiteX11-2403" fmla="*/ 422910 w 940118"/>
                      <a:gd name="connsiteY11-2404" fmla="*/ 482918 h 1580197"/>
                      <a:gd name="connsiteX12-2405" fmla="*/ 422910 w 940118"/>
                      <a:gd name="connsiteY12-2406" fmla="*/ 483870 h 1580197"/>
                      <a:gd name="connsiteX13-2407" fmla="*/ 367665 w 940118"/>
                      <a:gd name="connsiteY13-2408" fmla="*/ 572453 h 1580197"/>
                      <a:gd name="connsiteX14-2409" fmla="*/ 368618 w 940118"/>
                      <a:gd name="connsiteY14-2410" fmla="*/ 573405 h 1580197"/>
                      <a:gd name="connsiteX15-2411" fmla="*/ 317183 w 940118"/>
                      <a:gd name="connsiteY15-2412" fmla="*/ 684847 h 1580197"/>
                      <a:gd name="connsiteX16-2413" fmla="*/ 305241 w 940118"/>
                      <a:gd name="connsiteY16-2414" fmla="*/ 678329 h 1580197"/>
                      <a:gd name="connsiteX17-2415" fmla="*/ 305235 w 940118"/>
                      <a:gd name="connsiteY17-2416" fmla="*/ 678350 h 1580197"/>
                      <a:gd name="connsiteX18-2417" fmla="*/ 317183 w 940118"/>
                      <a:gd name="connsiteY18-2418" fmla="*/ 684847 h 1580197"/>
                      <a:gd name="connsiteX19-2419" fmla="*/ 260985 w 940118"/>
                      <a:gd name="connsiteY19-2420" fmla="*/ 1014413 h 1580197"/>
                      <a:gd name="connsiteX20-2421" fmla="*/ 342900 w 940118"/>
                      <a:gd name="connsiteY20-2422" fmla="*/ 1373505 h 1580197"/>
                      <a:gd name="connsiteX21-2423" fmla="*/ 546735 w 940118"/>
                      <a:gd name="connsiteY21-2424" fmla="*/ 1580197 h 1580197"/>
                      <a:gd name="connsiteX22-2425" fmla="*/ 285750 w 940118"/>
                      <a:gd name="connsiteY22-2426" fmla="*/ 1438275 h 1580197"/>
                      <a:gd name="connsiteX23-2427" fmla="*/ 81915 w 940118"/>
                      <a:gd name="connsiteY23-2428" fmla="*/ 1231583 h 1580197"/>
                      <a:gd name="connsiteX24-2429" fmla="*/ 0 w 940118"/>
                      <a:gd name="connsiteY24-2430" fmla="*/ 872490 h 1580197"/>
                      <a:gd name="connsiteX25-2431" fmla="*/ 56197 w 940118"/>
                      <a:gd name="connsiteY25-2432" fmla="*/ 542925 h 1580197"/>
                      <a:gd name="connsiteX26-2433" fmla="*/ 62441 w 940118"/>
                      <a:gd name="connsiteY26-2434" fmla="*/ 546321 h 1580197"/>
                      <a:gd name="connsiteX27-2435" fmla="*/ 62617 w 940118"/>
                      <a:gd name="connsiteY27-2436" fmla="*/ 545909 h 1580197"/>
                      <a:gd name="connsiteX28-2437" fmla="*/ 57150 w 940118"/>
                      <a:gd name="connsiteY28-2438" fmla="*/ 542925 h 1580197"/>
                      <a:gd name="connsiteX29-2439" fmla="*/ 107444 w 940118"/>
                      <a:gd name="connsiteY29-2440" fmla="*/ 431896 h 1580197"/>
                      <a:gd name="connsiteX30-2441" fmla="*/ 106680 w 940118"/>
                      <a:gd name="connsiteY30-2442" fmla="*/ 431483 h 1580197"/>
                      <a:gd name="connsiteX31-2443" fmla="*/ 227648 w 940118"/>
                      <a:gd name="connsiteY31-2444" fmla="*/ 258128 h 1580197"/>
                      <a:gd name="connsiteX32-2445" fmla="*/ 287315 w 940118"/>
                      <a:gd name="connsiteY32-2446" fmla="*/ 198453 h 1580197"/>
                      <a:gd name="connsiteX33-2447" fmla="*/ 359092 w 940118"/>
                      <a:gd name="connsiteY33-2448" fmla="*/ 140970 h 1580197"/>
                      <a:gd name="connsiteX34-2449" fmla="*/ 486263 w 940118"/>
                      <a:gd name="connsiteY34-2450" fmla="*/ 68845 h 1580197"/>
                      <a:gd name="connsiteX35-2451" fmla="*/ 485775 w 940118"/>
                      <a:gd name="connsiteY35-2452" fmla="*/ 68580 h 1580197"/>
                      <a:gd name="connsiteX36-2453" fmla="*/ 572452 w 940118"/>
                      <a:gd name="connsiteY36-2454" fmla="*/ 32385 h 1580197"/>
                      <a:gd name="connsiteX37-2455" fmla="*/ 573405 w 940118"/>
                      <a:gd name="connsiteY37-2456" fmla="*/ 32385 h 1580197"/>
                      <a:gd name="connsiteX38-2457" fmla="*/ 679133 w 940118"/>
                      <a:gd name="connsiteY38-2458" fmla="*/ 0 h 1580197"/>
                      <a:gd name="connsiteX0-2459" fmla="*/ 679133 w 940118"/>
                      <a:gd name="connsiteY0-2460" fmla="*/ 0 h 1580197"/>
                      <a:gd name="connsiteX1-2461" fmla="*/ 940118 w 940118"/>
                      <a:gd name="connsiteY1-2462" fmla="*/ 140970 h 1580197"/>
                      <a:gd name="connsiteX2-2463" fmla="*/ 747299 w 940118"/>
                      <a:gd name="connsiteY2-2464" fmla="*/ 210278 h 1580197"/>
                      <a:gd name="connsiteX3-2465" fmla="*/ 747713 w 940118"/>
                      <a:gd name="connsiteY3-2466" fmla="*/ 210503 h 1580197"/>
                      <a:gd name="connsiteX4-2467" fmla="*/ 620078 w 940118"/>
                      <a:gd name="connsiteY4-2468" fmla="*/ 282893 h 1580197"/>
                      <a:gd name="connsiteX5-2469" fmla="*/ 620077 w 940118"/>
                      <a:gd name="connsiteY5-2470" fmla="*/ 282893 h 1580197"/>
                      <a:gd name="connsiteX6-2471" fmla="*/ 548076 w 940118"/>
                      <a:gd name="connsiteY6-2472" fmla="*/ 339736 h 1580197"/>
                      <a:gd name="connsiteX7-2473" fmla="*/ 548640 w 940118"/>
                      <a:gd name="connsiteY7-2474" fmla="*/ 340043 h 1580197"/>
                      <a:gd name="connsiteX8-2475" fmla="*/ 488633 w 940118"/>
                      <a:gd name="connsiteY8-2476" fmla="*/ 399098 h 1580197"/>
                      <a:gd name="connsiteX9-2477" fmla="*/ 488633 w 940118"/>
                      <a:gd name="connsiteY9-2478" fmla="*/ 400050 h 1580197"/>
                      <a:gd name="connsiteX10-2479" fmla="*/ 422910 w 940118"/>
                      <a:gd name="connsiteY10-2480" fmla="*/ 482918 h 1580197"/>
                      <a:gd name="connsiteX11-2481" fmla="*/ 422910 w 940118"/>
                      <a:gd name="connsiteY11-2482" fmla="*/ 483870 h 1580197"/>
                      <a:gd name="connsiteX12-2483" fmla="*/ 367665 w 940118"/>
                      <a:gd name="connsiteY12-2484" fmla="*/ 572453 h 1580197"/>
                      <a:gd name="connsiteX13-2485" fmla="*/ 368618 w 940118"/>
                      <a:gd name="connsiteY13-2486" fmla="*/ 573405 h 1580197"/>
                      <a:gd name="connsiteX14-2487" fmla="*/ 317183 w 940118"/>
                      <a:gd name="connsiteY14-2488" fmla="*/ 684847 h 1580197"/>
                      <a:gd name="connsiteX15-2489" fmla="*/ 305241 w 940118"/>
                      <a:gd name="connsiteY15-2490" fmla="*/ 678329 h 1580197"/>
                      <a:gd name="connsiteX16-2491" fmla="*/ 305235 w 940118"/>
                      <a:gd name="connsiteY16-2492" fmla="*/ 678350 h 1580197"/>
                      <a:gd name="connsiteX17-2493" fmla="*/ 317183 w 940118"/>
                      <a:gd name="connsiteY17-2494" fmla="*/ 684847 h 1580197"/>
                      <a:gd name="connsiteX18-2495" fmla="*/ 260985 w 940118"/>
                      <a:gd name="connsiteY18-2496" fmla="*/ 1014413 h 1580197"/>
                      <a:gd name="connsiteX19-2497" fmla="*/ 342900 w 940118"/>
                      <a:gd name="connsiteY19-2498" fmla="*/ 1373505 h 1580197"/>
                      <a:gd name="connsiteX20-2499" fmla="*/ 546735 w 940118"/>
                      <a:gd name="connsiteY20-2500" fmla="*/ 1580197 h 1580197"/>
                      <a:gd name="connsiteX21-2501" fmla="*/ 285750 w 940118"/>
                      <a:gd name="connsiteY21-2502" fmla="*/ 1438275 h 1580197"/>
                      <a:gd name="connsiteX22-2503" fmla="*/ 81915 w 940118"/>
                      <a:gd name="connsiteY22-2504" fmla="*/ 1231583 h 1580197"/>
                      <a:gd name="connsiteX23-2505" fmla="*/ 0 w 940118"/>
                      <a:gd name="connsiteY23-2506" fmla="*/ 872490 h 1580197"/>
                      <a:gd name="connsiteX24-2507" fmla="*/ 56197 w 940118"/>
                      <a:gd name="connsiteY24-2508" fmla="*/ 542925 h 1580197"/>
                      <a:gd name="connsiteX25-2509" fmla="*/ 62441 w 940118"/>
                      <a:gd name="connsiteY25-2510" fmla="*/ 546321 h 1580197"/>
                      <a:gd name="connsiteX26-2511" fmla="*/ 62617 w 940118"/>
                      <a:gd name="connsiteY26-2512" fmla="*/ 545909 h 1580197"/>
                      <a:gd name="connsiteX27-2513" fmla="*/ 57150 w 940118"/>
                      <a:gd name="connsiteY27-2514" fmla="*/ 542925 h 1580197"/>
                      <a:gd name="connsiteX28-2515" fmla="*/ 107444 w 940118"/>
                      <a:gd name="connsiteY28-2516" fmla="*/ 431896 h 1580197"/>
                      <a:gd name="connsiteX29-2517" fmla="*/ 106680 w 940118"/>
                      <a:gd name="connsiteY29-2518" fmla="*/ 431483 h 1580197"/>
                      <a:gd name="connsiteX30-2519" fmla="*/ 227648 w 940118"/>
                      <a:gd name="connsiteY30-2520" fmla="*/ 258128 h 1580197"/>
                      <a:gd name="connsiteX31-2521" fmla="*/ 287315 w 940118"/>
                      <a:gd name="connsiteY31-2522" fmla="*/ 198453 h 1580197"/>
                      <a:gd name="connsiteX32-2523" fmla="*/ 359092 w 940118"/>
                      <a:gd name="connsiteY32-2524" fmla="*/ 140970 h 1580197"/>
                      <a:gd name="connsiteX33-2525" fmla="*/ 486263 w 940118"/>
                      <a:gd name="connsiteY33-2526" fmla="*/ 68845 h 1580197"/>
                      <a:gd name="connsiteX34-2527" fmla="*/ 485775 w 940118"/>
                      <a:gd name="connsiteY34-2528" fmla="*/ 68580 h 1580197"/>
                      <a:gd name="connsiteX35-2529" fmla="*/ 572452 w 940118"/>
                      <a:gd name="connsiteY35-2530" fmla="*/ 32385 h 1580197"/>
                      <a:gd name="connsiteX36-2531" fmla="*/ 573405 w 940118"/>
                      <a:gd name="connsiteY36-2532" fmla="*/ 32385 h 1580197"/>
                      <a:gd name="connsiteX37-2533" fmla="*/ 679133 w 940118"/>
                      <a:gd name="connsiteY37-2534" fmla="*/ 0 h 1580197"/>
                      <a:gd name="connsiteX0-2535" fmla="*/ 679133 w 940118"/>
                      <a:gd name="connsiteY0-2536" fmla="*/ 0 h 1580197"/>
                      <a:gd name="connsiteX1-2537" fmla="*/ 940118 w 940118"/>
                      <a:gd name="connsiteY1-2538" fmla="*/ 140970 h 1580197"/>
                      <a:gd name="connsiteX2-2539" fmla="*/ 747299 w 940118"/>
                      <a:gd name="connsiteY2-2540" fmla="*/ 210278 h 1580197"/>
                      <a:gd name="connsiteX3-2541" fmla="*/ 747713 w 940118"/>
                      <a:gd name="connsiteY3-2542" fmla="*/ 210503 h 1580197"/>
                      <a:gd name="connsiteX4-2543" fmla="*/ 620078 w 940118"/>
                      <a:gd name="connsiteY4-2544" fmla="*/ 282893 h 1580197"/>
                      <a:gd name="connsiteX5-2545" fmla="*/ 620077 w 940118"/>
                      <a:gd name="connsiteY5-2546" fmla="*/ 282893 h 1580197"/>
                      <a:gd name="connsiteX6-2547" fmla="*/ 548076 w 940118"/>
                      <a:gd name="connsiteY6-2548" fmla="*/ 339736 h 1580197"/>
                      <a:gd name="connsiteX7-2549" fmla="*/ 548640 w 940118"/>
                      <a:gd name="connsiteY7-2550" fmla="*/ 340043 h 1580197"/>
                      <a:gd name="connsiteX8-2551" fmla="*/ 488633 w 940118"/>
                      <a:gd name="connsiteY8-2552" fmla="*/ 399098 h 1580197"/>
                      <a:gd name="connsiteX9-2553" fmla="*/ 488633 w 940118"/>
                      <a:gd name="connsiteY9-2554" fmla="*/ 400050 h 1580197"/>
                      <a:gd name="connsiteX10-2555" fmla="*/ 422910 w 940118"/>
                      <a:gd name="connsiteY10-2556" fmla="*/ 482918 h 1580197"/>
                      <a:gd name="connsiteX11-2557" fmla="*/ 422910 w 940118"/>
                      <a:gd name="connsiteY11-2558" fmla="*/ 483870 h 1580197"/>
                      <a:gd name="connsiteX12-2559" fmla="*/ 367665 w 940118"/>
                      <a:gd name="connsiteY12-2560" fmla="*/ 572453 h 1580197"/>
                      <a:gd name="connsiteX13-2561" fmla="*/ 368618 w 940118"/>
                      <a:gd name="connsiteY13-2562" fmla="*/ 573405 h 1580197"/>
                      <a:gd name="connsiteX14-2563" fmla="*/ 317183 w 940118"/>
                      <a:gd name="connsiteY14-2564" fmla="*/ 684847 h 1580197"/>
                      <a:gd name="connsiteX15-2565" fmla="*/ 305241 w 940118"/>
                      <a:gd name="connsiteY15-2566" fmla="*/ 678329 h 1580197"/>
                      <a:gd name="connsiteX16-2567" fmla="*/ 317183 w 940118"/>
                      <a:gd name="connsiteY16-2568" fmla="*/ 684847 h 1580197"/>
                      <a:gd name="connsiteX17-2569" fmla="*/ 260985 w 940118"/>
                      <a:gd name="connsiteY17-2570" fmla="*/ 1014413 h 1580197"/>
                      <a:gd name="connsiteX18-2571" fmla="*/ 342900 w 940118"/>
                      <a:gd name="connsiteY18-2572" fmla="*/ 1373505 h 1580197"/>
                      <a:gd name="connsiteX19-2573" fmla="*/ 546735 w 940118"/>
                      <a:gd name="connsiteY19-2574" fmla="*/ 1580197 h 1580197"/>
                      <a:gd name="connsiteX20-2575" fmla="*/ 285750 w 940118"/>
                      <a:gd name="connsiteY20-2576" fmla="*/ 1438275 h 1580197"/>
                      <a:gd name="connsiteX21-2577" fmla="*/ 81915 w 940118"/>
                      <a:gd name="connsiteY21-2578" fmla="*/ 1231583 h 1580197"/>
                      <a:gd name="connsiteX22-2579" fmla="*/ 0 w 940118"/>
                      <a:gd name="connsiteY22-2580" fmla="*/ 872490 h 1580197"/>
                      <a:gd name="connsiteX23-2581" fmla="*/ 56197 w 940118"/>
                      <a:gd name="connsiteY23-2582" fmla="*/ 542925 h 1580197"/>
                      <a:gd name="connsiteX24-2583" fmla="*/ 62441 w 940118"/>
                      <a:gd name="connsiteY24-2584" fmla="*/ 546321 h 1580197"/>
                      <a:gd name="connsiteX25-2585" fmla="*/ 62617 w 940118"/>
                      <a:gd name="connsiteY25-2586" fmla="*/ 545909 h 1580197"/>
                      <a:gd name="connsiteX26-2587" fmla="*/ 57150 w 940118"/>
                      <a:gd name="connsiteY26-2588" fmla="*/ 542925 h 1580197"/>
                      <a:gd name="connsiteX27-2589" fmla="*/ 107444 w 940118"/>
                      <a:gd name="connsiteY27-2590" fmla="*/ 431896 h 1580197"/>
                      <a:gd name="connsiteX28-2591" fmla="*/ 106680 w 940118"/>
                      <a:gd name="connsiteY28-2592" fmla="*/ 431483 h 1580197"/>
                      <a:gd name="connsiteX29-2593" fmla="*/ 227648 w 940118"/>
                      <a:gd name="connsiteY29-2594" fmla="*/ 258128 h 1580197"/>
                      <a:gd name="connsiteX30-2595" fmla="*/ 287315 w 940118"/>
                      <a:gd name="connsiteY30-2596" fmla="*/ 198453 h 1580197"/>
                      <a:gd name="connsiteX31-2597" fmla="*/ 359092 w 940118"/>
                      <a:gd name="connsiteY31-2598" fmla="*/ 140970 h 1580197"/>
                      <a:gd name="connsiteX32-2599" fmla="*/ 486263 w 940118"/>
                      <a:gd name="connsiteY32-2600" fmla="*/ 68845 h 1580197"/>
                      <a:gd name="connsiteX33-2601" fmla="*/ 485775 w 940118"/>
                      <a:gd name="connsiteY33-2602" fmla="*/ 68580 h 1580197"/>
                      <a:gd name="connsiteX34-2603" fmla="*/ 572452 w 940118"/>
                      <a:gd name="connsiteY34-2604" fmla="*/ 32385 h 1580197"/>
                      <a:gd name="connsiteX35-2605" fmla="*/ 573405 w 940118"/>
                      <a:gd name="connsiteY35-2606" fmla="*/ 32385 h 1580197"/>
                      <a:gd name="connsiteX36-2607" fmla="*/ 679133 w 940118"/>
                      <a:gd name="connsiteY36-2608" fmla="*/ 0 h 1580197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-25" y="connsiteY12-26"/>
                      </a:cxn>
                      <a:cxn ang="0">
                        <a:pos x="connsiteX13-27" y="connsiteY13-28"/>
                      </a:cxn>
                      <a:cxn ang="0">
                        <a:pos x="connsiteX14-29" y="connsiteY14-30"/>
                      </a:cxn>
                      <a:cxn ang="0">
                        <a:pos x="connsiteX15-31" y="connsiteY15-32"/>
                      </a:cxn>
                      <a:cxn ang="0">
                        <a:pos x="connsiteX16-33" y="connsiteY16-34"/>
                      </a:cxn>
                      <a:cxn ang="0">
                        <a:pos x="connsiteX17-35" y="connsiteY17-36"/>
                      </a:cxn>
                      <a:cxn ang="0">
                        <a:pos x="connsiteX18-37" y="connsiteY18-38"/>
                      </a:cxn>
                      <a:cxn ang="0">
                        <a:pos x="connsiteX19-39" y="connsiteY19-40"/>
                      </a:cxn>
                      <a:cxn ang="0">
                        <a:pos x="connsiteX20-41" y="connsiteY20-42"/>
                      </a:cxn>
                      <a:cxn ang="0">
                        <a:pos x="connsiteX21-43" y="connsiteY21-44"/>
                      </a:cxn>
                      <a:cxn ang="0">
                        <a:pos x="connsiteX22-45" y="connsiteY22-46"/>
                      </a:cxn>
                      <a:cxn ang="0">
                        <a:pos x="connsiteX23-47" y="connsiteY23-48"/>
                      </a:cxn>
                      <a:cxn ang="0">
                        <a:pos x="connsiteX24-49" y="connsiteY24-50"/>
                      </a:cxn>
                      <a:cxn ang="0">
                        <a:pos x="connsiteX25-51" y="connsiteY25-52"/>
                      </a:cxn>
                      <a:cxn ang="0">
                        <a:pos x="connsiteX26-53" y="connsiteY26-54"/>
                      </a:cxn>
                      <a:cxn ang="0">
                        <a:pos x="connsiteX27-55" y="connsiteY27-56"/>
                      </a:cxn>
                      <a:cxn ang="0">
                        <a:pos x="connsiteX28-57" y="connsiteY28-58"/>
                      </a:cxn>
                      <a:cxn ang="0">
                        <a:pos x="connsiteX29-59" y="connsiteY29-60"/>
                      </a:cxn>
                      <a:cxn ang="0">
                        <a:pos x="connsiteX30-61" y="connsiteY30-62"/>
                      </a:cxn>
                      <a:cxn ang="0">
                        <a:pos x="connsiteX31-63" y="connsiteY31-64"/>
                      </a:cxn>
                      <a:cxn ang="0">
                        <a:pos x="connsiteX32-65" y="connsiteY32-66"/>
                      </a:cxn>
                      <a:cxn ang="0">
                        <a:pos x="connsiteX33-67" y="connsiteY33-68"/>
                      </a:cxn>
                      <a:cxn ang="0">
                        <a:pos x="connsiteX34-69" y="connsiteY34-70"/>
                      </a:cxn>
                      <a:cxn ang="0">
                        <a:pos x="connsiteX35-71" y="connsiteY35-72"/>
                      </a:cxn>
                      <a:cxn ang="0">
                        <a:pos x="connsiteX36-73" y="connsiteY36-74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endParaRPr>
                  </a:p>
                </p:txBody>
              </p:sp>
              <p:sp>
                <p:nvSpPr>
                  <p:cNvPr id="65" name="Freeform: Shape 64"/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endParaRPr>
                  </a:p>
                </p:txBody>
              </p:sp>
            </p:grpSp>
          </p:grpSp>
        </p:grpSp>
      </p:grpSp>
      <p:grpSp>
        <p:nvGrpSpPr>
          <p:cNvPr id="129" name="Group 128"/>
          <p:cNvGrpSpPr/>
          <p:nvPr userDrawn="1"/>
        </p:nvGrpSpPr>
        <p:grpSpPr>
          <a:xfrm>
            <a:off x="1537390" y="4091479"/>
            <a:ext cx="379366" cy="797954"/>
            <a:chOff x="3554538" y="3240653"/>
            <a:chExt cx="1265482" cy="2661804"/>
          </a:xfrm>
        </p:grpSpPr>
        <p:cxnSp>
          <p:nvCxnSpPr>
            <p:cNvPr id="114" name="Straight Connector 113"/>
            <p:cNvCxnSpPr/>
            <p:nvPr/>
          </p:nvCxnSpPr>
          <p:spPr>
            <a:xfrm flipH="1" flipV="1">
              <a:off x="4042982" y="4338372"/>
              <a:ext cx="141951" cy="6566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V="1">
              <a:off x="4195355" y="4338370"/>
              <a:ext cx="112673" cy="64954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V="1">
              <a:off x="4191842" y="4275416"/>
              <a:ext cx="0" cy="71249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Group 127"/>
            <p:cNvGrpSpPr/>
            <p:nvPr userDrawn="1"/>
          </p:nvGrpSpPr>
          <p:grpSpPr>
            <a:xfrm>
              <a:off x="3554538" y="3240653"/>
              <a:ext cx="1265482" cy="1261388"/>
              <a:chOff x="3839004" y="3765377"/>
              <a:chExt cx="714810" cy="712498"/>
            </a:xfrm>
          </p:grpSpPr>
          <p:sp>
            <p:nvSpPr>
              <p:cNvPr id="124" name="Freeform: Shape 123"/>
              <p:cNvSpPr/>
              <p:nvPr/>
            </p:nvSpPr>
            <p:spPr>
              <a:xfrm>
                <a:off x="3839004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25" name="Freeform: Shape 124"/>
              <p:cNvSpPr/>
              <p:nvPr/>
            </p:nvSpPr>
            <p:spPr>
              <a:xfrm flipH="1">
                <a:off x="4192173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26" name="Freeform: Shape 125"/>
              <p:cNvSpPr/>
              <p:nvPr/>
            </p:nvSpPr>
            <p:spPr>
              <a:xfrm flipH="1">
                <a:off x="4193875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2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27" name="Freeform: Shape 126"/>
              <p:cNvSpPr/>
              <p:nvPr/>
            </p:nvSpPr>
            <p:spPr>
              <a:xfrm>
                <a:off x="3982656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3932377" y="4966662"/>
              <a:ext cx="506449" cy="935795"/>
              <a:chOff x="12470968" y="4604322"/>
              <a:chExt cx="839142" cy="1550531"/>
            </a:xfrm>
          </p:grpSpPr>
          <p:grpSp>
            <p:nvGrpSpPr>
              <p:cNvPr id="96" name="Group 95"/>
              <p:cNvGrpSpPr/>
              <p:nvPr/>
            </p:nvGrpSpPr>
            <p:grpSpPr>
              <a:xfrm>
                <a:off x="12710801" y="4604322"/>
                <a:ext cx="471270" cy="1549314"/>
                <a:chOff x="2541356" y="1774680"/>
                <a:chExt cx="1106202" cy="363666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03" name="Freeform: Shape 102"/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-1" fmla="*/ 62916 w 3480752"/>
                    <a:gd name="connsiteY0-2" fmla="*/ 34213 h 1560620"/>
                    <a:gd name="connsiteX1-3" fmla="*/ 114391 w 3480752"/>
                    <a:gd name="connsiteY1-4" fmla="*/ 57191 h 1560620"/>
                    <a:gd name="connsiteX2-5" fmla="*/ 694512 w 3480752"/>
                    <a:gd name="connsiteY2-6" fmla="*/ 277806 h 1560620"/>
                    <a:gd name="connsiteX3-7" fmla="*/ 784810 w 3480752"/>
                    <a:gd name="connsiteY3-8" fmla="*/ 326909 h 1560620"/>
                    <a:gd name="connsiteX4-9" fmla="*/ 702687 w 3480752"/>
                    <a:gd name="connsiteY4-10" fmla="*/ 277806 h 1560620"/>
                    <a:gd name="connsiteX5-11" fmla="*/ 833420 w 3480752"/>
                    <a:gd name="connsiteY5-12" fmla="*/ 310489 h 1560620"/>
                    <a:gd name="connsiteX6-13" fmla="*/ 1241959 w 3480752"/>
                    <a:gd name="connsiteY6-14" fmla="*/ 343172 h 1560620"/>
                    <a:gd name="connsiteX7-15" fmla="*/ 3480752 w 3480752"/>
                    <a:gd name="connsiteY7-16" fmla="*/ 1560620 h 1560620"/>
                    <a:gd name="connsiteX8-17" fmla="*/ 3064038 w 3480752"/>
                    <a:gd name="connsiteY8-18" fmla="*/ 1527929 h 1560620"/>
                    <a:gd name="connsiteX9-19" fmla="*/ 3057133 w 3480752"/>
                    <a:gd name="connsiteY9-20" fmla="*/ 1524163 h 1560620"/>
                    <a:gd name="connsiteX10-21" fmla="*/ 2941481 w 3480752"/>
                    <a:gd name="connsiteY10-22" fmla="*/ 1495246 h 1560620"/>
                    <a:gd name="connsiteX11-23" fmla="*/ 2881754 w 3480752"/>
                    <a:gd name="connsiteY11-24" fmla="*/ 1462767 h 1560620"/>
                    <a:gd name="connsiteX12-25" fmla="*/ 2879802 w 3480752"/>
                    <a:gd name="connsiteY12-26" fmla="*/ 1466146 h 1560620"/>
                    <a:gd name="connsiteX13-27" fmla="*/ 2933314 w 3480752"/>
                    <a:gd name="connsiteY13-28" fmla="*/ 1495246 h 1560620"/>
                    <a:gd name="connsiteX14-29" fmla="*/ 2353185 w 3480752"/>
                    <a:gd name="connsiteY14-30" fmla="*/ 1274639 h 1560620"/>
                    <a:gd name="connsiteX15-31" fmla="*/ 2238794 w 3480752"/>
                    <a:gd name="connsiteY15-32" fmla="*/ 1217440 h 1560620"/>
                    <a:gd name="connsiteX16-33" fmla="*/ 62916 w 3480752"/>
                    <a:gd name="connsiteY16-34" fmla="*/ 34213 h 1560620"/>
                    <a:gd name="connsiteX17-35" fmla="*/ 0 w 3480752"/>
                    <a:gd name="connsiteY17-36" fmla="*/ 0 h 1560620"/>
                    <a:gd name="connsiteX18-37" fmla="*/ 62916 w 3480752"/>
                    <a:gd name="connsiteY18-38" fmla="*/ 34213 h 1560620"/>
                    <a:gd name="connsiteX19-39" fmla="*/ 57199 w 3480752"/>
                    <a:gd name="connsiteY19-40" fmla="*/ 31661 h 1560620"/>
                    <a:gd name="connsiteX20-41" fmla="*/ 0 w 3480752"/>
                    <a:gd name="connsiteY20-42" fmla="*/ 0 h 1560620"/>
                    <a:gd name="connsiteX0-43" fmla="*/ 62916 w 3480752"/>
                    <a:gd name="connsiteY0-44" fmla="*/ 34213 h 1560620"/>
                    <a:gd name="connsiteX1-45" fmla="*/ 114391 w 3480752"/>
                    <a:gd name="connsiteY1-46" fmla="*/ 57191 h 1560620"/>
                    <a:gd name="connsiteX2-47" fmla="*/ 694512 w 3480752"/>
                    <a:gd name="connsiteY2-48" fmla="*/ 277806 h 1560620"/>
                    <a:gd name="connsiteX3-49" fmla="*/ 702687 w 3480752"/>
                    <a:gd name="connsiteY3-50" fmla="*/ 277806 h 1560620"/>
                    <a:gd name="connsiteX4-51" fmla="*/ 833420 w 3480752"/>
                    <a:gd name="connsiteY4-52" fmla="*/ 310489 h 1560620"/>
                    <a:gd name="connsiteX5-53" fmla="*/ 1241959 w 3480752"/>
                    <a:gd name="connsiteY5-54" fmla="*/ 343172 h 1560620"/>
                    <a:gd name="connsiteX6-55" fmla="*/ 3480752 w 3480752"/>
                    <a:gd name="connsiteY6-56" fmla="*/ 1560620 h 1560620"/>
                    <a:gd name="connsiteX7-57" fmla="*/ 3064038 w 3480752"/>
                    <a:gd name="connsiteY7-58" fmla="*/ 1527929 h 1560620"/>
                    <a:gd name="connsiteX8-59" fmla="*/ 3057133 w 3480752"/>
                    <a:gd name="connsiteY8-60" fmla="*/ 1524163 h 1560620"/>
                    <a:gd name="connsiteX9-61" fmla="*/ 2941481 w 3480752"/>
                    <a:gd name="connsiteY9-62" fmla="*/ 1495246 h 1560620"/>
                    <a:gd name="connsiteX10-63" fmla="*/ 2881754 w 3480752"/>
                    <a:gd name="connsiteY10-64" fmla="*/ 1462767 h 1560620"/>
                    <a:gd name="connsiteX11-65" fmla="*/ 2879802 w 3480752"/>
                    <a:gd name="connsiteY11-66" fmla="*/ 1466146 h 1560620"/>
                    <a:gd name="connsiteX12-67" fmla="*/ 2933314 w 3480752"/>
                    <a:gd name="connsiteY12-68" fmla="*/ 1495246 h 1560620"/>
                    <a:gd name="connsiteX13-69" fmla="*/ 2353185 w 3480752"/>
                    <a:gd name="connsiteY13-70" fmla="*/ 1274639 h 1560620"/>
                    <a:gd name="connsiteX14-71" fmla="*/ 2238794 w 3480752"/>
                    <a:gd name="connsiteY14-72" fmla="*/ 1217440 h 1560620"/>
                    <a:gd name="connsiteX15-73" fmla="*/ 62916 w 3480752"/>
                    <a:gd name="connsiteY15-74" fmla="*/ 34213 h 1560620"/>
                    <a:gd name="connsiteX16-75" fmla="*/ 0 w 3480752"/>
                    <a:gd name="connsiteY16-76" fmla="*/ 0 h 1560620"/>
                    <a:gd name="connsiteX17-77" fmla="*/ 62916 w 3480752"/>
                    <a:gd name="connsiteY17-78" fmla="*/ 34213 h 1560620"/>
                    <a:gd name="connsiteX18-79" fmla="*/ 57199 w 3480752"/>
                    <a:gd name="connsiteY18-80" fmla="*/ 31661 h 1560620"/>
                    <a:gd name="connsiteX19-81" fmla="*/ 0 w 3480752"/>
                    <a:gd name="connsiteY19-82" fmla="*/ 0 h 1560620"/>
                    <a:gd name="connsiteX0-83" fmla="*/ 62916 w 3480752"/>
                    <a:gd name="connsiteY0-84" fmla="*/ 34213 h 1560620"/>
                    <a:gd name="connsiteX1-85" fmla="*/ 114391 w 3480752"/>
                    <a:gd name="connsiteY1-86" fmla="*/ 57191 h 1560620"/>
                    <a:gd name="connsiteX2-87" fmla="*/ 694512 w 3480752"/>
                    <a:gd name="connsiteY2-88" fmla="*/ 277806 h 1560620"/>
                    <a:gd name="connsiteX3-89" fmla="*/ 702687 w 3480752"/>
                    <a:gd name="connsiteY3-90" fmla="*/ 277806 h 1560620"/>
                    <a:gd name="connsiteX4-91" fmla="*/ 833420 w 3480752"/>
                    <a:gd name="connsiteY4-92" fmla="*/ 310489 h 1560620"/>
                    <a:gd name="connsiteX5-93" fmla="*/ 1241959 w 3480752"/>
                    <a:gd name="connsiteY5-94" fmla="*/ 343172 h 1560620"/>
                    <a:gd name="connsiteX6-95" fmla="*/ 3480752 w 3480752"/>
                    <a:gd name="connsiteY6-96" fmla="*/ 1560620 h 1560620"/>
                    <a:gd name="connsiteX7-97" fmla="*/ 3064038 w 3480752"/>
                    <a:gd name="connsiteY7-98" fmla="*/ 1527929 h 1560620"/>
                    <a:gd name="connsiteX8-99" fmla="*/ 3057133 w 3480752"/>
                    <a:gd name="connsiteY8-100" fmla="*/ 1524163 h 1560620"/>
                    <a:gd name="connsiteX9-101" fmla="*/ 2941481 w 3480752"/>
                    <a:gd name="connsiteY9-102" fmla="*/ 1495246 h 1560620"/>
                    <a:gd name="connsiteX10-103" fmla="*/ 2881754 w 3480752"/>
                    <a:gd name="connsiteY10-104" fmla="*/ 1462767 h 1560620"/>
                    <a:gd name="connsiteX11-105" fmla="*/ 2933314 w 3480752"/>
                    <a:gd name="connsiteY11-106" fmla="*/ 1495246 h 1560620"/>
                    <a:gd name="connsiteX12-107" fmla="*/ 2353185 w 3480752"/>
                    <a:gd name="connsiteY12-108" fmla="*/ 1274639 h 1560620"/>
                    <a:gd name="connsiteX13-109" fmla="*/ 2238794 w 3480752"/>
                    <a:gd name="connsiteY13-110" fmla="*/ 1217440 h 1560620"/>
                    <a:gd name="connsiteX14-111" fmla="*/ 62916 w 3480752"/>
                    <a:gd name="connsiteY14-112" fmla="*/ 34213 h 1560620"/>
                    <a:gd name="connsiteX15-113" fmla="*/ 0 w 3480752"/>
                    <a:gd name="connsiteY15-114" fmla="*/ 0 h 1560620"/>
                    <a:gd name="connsiteX16-115" fmla="*/ 62916 w 3480752"/>
                    <a:gd name="connsiteY16-116" fmla="*/ 34213 h 1560620"/>
                    <a:gd name="connsiteX17-117" fmla="*/ 57199 w 3480752"/>
                    <a:gd name="connsiteY17-118" fmla="*/ 31661 h 1560620"/>
                    <a:gd name="connsiteX18-119" fmla="*/ 0 w 3480752"/>
                    <a:gd name="connsiteY18-120" fmla="*/ 0 h 1560620"/>
                    <a:gd name="connsiteX0-121" fmla="*/ 62916 w 3480752"/>
                    <a:gd name="connsiteY0-122" fmla="*/ 34213 h 1560620"/>
                    <a:gd name="connsiteX1-123" fmla="*/ 114391 w 3480752"/>
                    <a:gd name="connsiteY1-124" fmla="*/ 57191 h 1560620"/>
                    <a:gd name="connsiteX2-125" fmla="*/ 694512 w 3480752"/>
                    <a:gd name="connsiteY2-126" fmla="*/ 277806 h 1560620"/>
                    <a:gd name="connsiteX3-127" fmla="*/ 702687 w 3480752"/>
                    <a:gd name="connsiteY3-128" fmla="*/ 277806 h 1560620"/>
                    <a:gd name="connsiteX4-129" fmla="*/ 833420 w 3480752"/>
                    <a:gd name="connsiteY4-130" fmla="*/ 310489 h 1560620"/>
                    <a:gd name="connsiteX5-131" fmla="*/ 1241959 w 3480752"/>
                    <a:gd name="connsiteY5-132" fmla="*/ 343172 h 1560620"/>
                    <a:gd name="connsiteX6-133" fmla="*/ 3480752 w 3480752"/>
                    <a:gd name="connsiteY6-134" fmla="*/ 1560620 h 1560620"/>
                    <a:gd name="connsiteX7-135" fmla="*/ 3064038 w 3480752"/>
                    <a:gd name="connsiteY7-136" fmla="*/ 1527929 h 1560620"/>
                    <a:gd name="connsiteX8-137" fmla="*/ 3057133 w 3480752"/>
                    <a:gd name="connsiteY8-138" fmla="*/ 1524163 h 1560620"/>
                    <a:gd name="connsiteX9-139" fmla="*/ 2941481 w 3480752"/>
                    <a:gd name="connsiteY9-140" fmla="*/ 1495246 h 1560620"/>
                    <a:gd name="connsiteX10-141" fmla="*/ 2933314 w 3480752"/>
                    <a:gd name="connsiteY10-142" fmla="*/ 1495246 h 1560620"/>
                    <a:gd name="connsiteX11-143" fmla="*/ 2353185 w 3480752"/>
                    <a:gd name="connsiteY11-144" fmla="*/ 1274639 h 1560620"/>
                    <a:gd name="connsiteX12-145" fmla="*/ 2238794 w 3480752"/>
                    <a:gd name="connsiteY12-146" fmla="*/ 1217440 h 1560620"/>
                    <a:gd name="connsiteX13-147" fmla="*/ 62916 w 3480752"/>
                    <a:gd name="connsiteY13-148" fmla="*/ 34213 h 1560620"/>
                    <a:gd name="connsiteX14-149" fmla="*/ 0 w 3480752"/>
                    <a:gd name="connsiteY14-150" fmla="*/ 0 h 1560620"/>
                    <a:gd name="connsiteX15-151" fmla="*/ 62916 w 3480752"/>
                    <a:gd name="connsiteY15-152" fmla="*/ 34213 h 1560620"/>
                    <a:gd name="connsiteX16-153" fmla="*/ 57199 w 3480752"/>
                    <a:gd name="connsiteY16-154" fmla="*/ 31661 h 1560620"/>
                    <a:gd name="connsiteX17-155" fmla="*/ 0 w 3480752"/>
                    <a:gd name="connsiteY17-156" fmla="*/ 0 h 156062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04" name="Freeform: Shape 103"/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05" name="Freeform: Shape 104"/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06" name="Freeform: Shape 105"/>
                <p:cNvSpPr/>
                <p:nvPr/>
              </p:nvSpPr>
              <p:spPr>
                <a:xfrm>
                  <a:off x="2987522" y="3640652"/>
                  <a:ext cx="660036" cy="1102854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-1" fmla="*/ 359092 w 661035"/>
                    <a:gd name="connsiteY0-2" fmla="*/ 597218 h 1099185"/>
                    <a:gd name="connsiteX1-3" fmla="*/ 620078 w 661035"/>
                    <a:gd name="connsiteY1-4" fmla="*/ 739140 h 1099185"/>
                    <a:gd name="connsiteX2-5" fmla="*/ 584835 w 661035"/>
                    <a:gd name="connsiteY2-6" fmla="*/ 818198 h 1099185"/>
                    <a:gd name="connsiteX3-7" fmla="*/ 584836 w 661035"/>
                    <a:gd name="connsiteY3-8" fmla="*/ 818198 h 1099185"/>
                    <a:gd name="connsiteX4-9" fmla="*/ 545783 w 661035"/>
                    <a:gd name="connsiteY4-10" fmla="*/ 882015 h 1099185"/>
                    <a:gd name="connsiteX5-11" fmla="*/ 538930 w 661035"/>
                    <a:gd name="connsiteY5-12" fmla="*/ 891439 h 1099185"/>
                    <a:gd name="connsiteX6-13" fmla="*/ 539116 w 661035"/>
                    <a:gd name="connsiteY6-14" fmla="*/ 891540 h 1099185"/>
                    <a:gd name="connsiteX7-15" fmla="*/ 500063 w 661035"/>
                    <a:gd name="connsiteY7-16" fmla="*/ 940118 h 1099185"/>
                    <a:gd name="connsiteX8-17" fmla="*/ 452605 w 661035"/>
                    <a:gd name="connsiteY8-18" fmla="*/ 914311 h 1099185"/>
                    <a:gd name="connsiteX9-19" fmla="*/ 451949 w 661035"/>
                    <a:gd name="connsiteY9-20" fmla="*/ 914906 h 1099185"/>
                    <a:gd name="connsiteX10-21" fmla="*/ 500063 w 661035"/>
                    <a:gd name="connsiteY10-22" fmla="*/ 941070 h 1099185"/>
                    <a:gd name="connsiteX11-23" fmla="*/ 451485 w 661035"/>
                    <a:gd name="connsiteY11-24" fmla="*/ 989648 h 1099185"/>
                    <a:gd name="connsiteX12-25" fmla="*/ 396629 w 661035"/>
                    <a:gd name="connsiteY12-26" fmla="*/ 1033155 h 1099185"/>
                    <a:gd name="connsiteX13-27" fmla="*/ 397193 w 661035"/>
                    <a:gd name="connsiteY13-28" fmla="*/ 1033462 h 1099185"/>
                    <a:gd name="connsiteX14-29" fmla="*/ 320041 w 661035"/>
                    <a:gd name="connsiteY14-30" fmla="*/ 1076325 h 1099185"/>
                    <a:gd name="connsiteX15-31" fmla="*/ 291343 w 661035"/>
                    <a:gd name="connsiteY15-32" fmla="*/ 1060767 h 1099185"/>
                    <a:gd name="connsiteX16-33" fmla="*/ 290403 w 661035"/>
                    <a:gd name="connsiteY16-34" fmla="*/ 1061621 h 1099185"/>
                    <a:gd name="connsiteX17-35" fmla="*/ 319088 w 661035"/>
                    <a:gd name="connsiteY17-36" fmla="*/ 1077277 h 1099185"/>
                    <a:gd name="connsiteX18-37" fmla="*/ 260985 w 661035"/>
                    <a:gd name="connsiteY18-38" fmla="*/ 1099185 h 1099185"/>
                    <a:gd name="connsiteX19-39" fmla="*/ 0 w 661035"/>
                    <a:gd name="connsiteY19-40" fmla="*/ 957262 h 1099185"/>
                    <a:gd name="connsiteX20-41" fmla="*/ 59055 w 661035"/>
                    <a:gd name="connsiteY20-42" fmla="*/ 935355 h 1099185"/>
                    <a:gd name="connsiteX21-43" fmla="*/ 284314 w 661035"/>
                    <a:gd name="connsiteY21-44" fmla="*/ 1058298 h 1099185"/>
                    <a:gd name="connsiteX22-45" fmla="*/ 284516 w 661035"/>
                    <a:gd name="connsiteY22-46" fmla="*/ 1057066 h 1099185"/>
                    <a:gd name="connsiteX23-47" fmla="*/ 60008 w 661035"/>
                    <a:gd name="connsiteY23-48" fmla="*/ 935355 h 1099185"/>
                    <a:gd name="connsiteX24-49" fmla="*/ 135745 w 661035"/>
                    <a:gd name="connsiteY24-50" fmla="*/ 891807 h 1099185"/>
                    <a:gd name="connsiteX25-51" fmla="*/ 135255 w 661035"/>
                    <a:gd name="connsiteY25-52" fmla="*/ 891540 h 1099185"/>
                    <a:gd name="connsiteX26-53" fmla="*/ 190500 w 661035"/>
                    <a:gd name="connsiteY26-54" fmla="*/ 847725 h 1099185"/>
                    <a:gd name="connsiteX27-55" fmla="*/ 239078 w 661035"/>
                    <a:gd name="connsiteY27-56" fmla="*/ 799148 h 1099185"/>
                    <a:gd name="connsiteX28-57" fmla="*/ 319738 w 661035"/>
                    <a:gd name="connsiteY28-58" fmla="*/ 843010 h 1099185"/>
                    <a:gd name="connsiteX29-59" fmla="*/ 239078 w 661035"/>
                    <a:gd name="connsiteY29-60" fmla="*/ 798196 h 1099185"/>
                    <a:gd name="connsiteX30-61" fmla="*/ 277307 w 661035"/>
                    <a:gd name="connsiteY30-62" fmla="*/ 750642 h 1099185"/>
                    <a:gd name="connsiteX31-63" fmla="*/ 277178 w 661035"/>
                    <a:gd name="connsiteY31-64" fmla="*/ 750571 h 1099185"/>
                    <a:gd name="connsiteX32-65" fmla="*/ 284798 w 661035"/>
                    <a:gd name="connsiteY32-66" fmla="*/ 740093 h 1099185"/>
                    <a:gd name="connsiteX33-67" fmla="*/ 323850 w 661035"/>
                    <a:gd name="connsiteY33-68" fmla="*/ 676275 h 1099185"/>
                    <a:gd name="connsiteX34-69" fmla="*/ 359092 w 661035"/>
                    <a:gd name="connsiteY34-70" fmla="*/ 597218 h 1099185"/>
                    <a:gd name="connsiteX35-71" fmla="*/ 220980 w 661035"/>
                    <a:gd name="connsiteY35-72" fmla="*/ 0 h 1099185"/>
                    <a:gd name="connsiteX36-73" fmla="*/ 481965 w 661035"/>
                    <a:gd name="connsiteY36-74" fmla="*/ 141922 h 1099185"/>
                    <a:gd name="connsiteX37-75" fmla="*/ 575310 w 661035"/>
                    <a:gd name="connsiteY37-76" fmla="*/ 214313 h 1099185"/>
                    <a:gd name="connsiteX38-77" fmla="*/ 661035 w 661035"/>
                    <a:gd name="connsiteY38-78" fmla="*/ 504825 h 1099185"/>
                    <a:gd name="connsiteX39-79" fmla="*/ 621030 w 661035"/>
                    <a:gd name="connsiteY39-80" fmla="*/ 739140 h 1099185"/>
                    <a:gd name="connsiteX40-81" fmla="*/ 360045 w 661035"/>
                    <a:gd name="connsiteY40-82" fmla="*/ 597218 h 1099185"/>
                    <a:gd name="connsiteX41-83" fmla="*/ 400050 w 661035"/>
                    <a:gd name="connsiteY41-84" fmla="*/ 362902 h 1099185"/>
                    <a:gd name="connsiteX42-85" fmla="*/ 314325 w 661035"/>
                    <a:gd name="connsiteY42-86" fmla="*/ 72390 h 1099185"/>
                    <a:gd name="connsiteX43-87" fmla="*/ 220980 w 661035"/>
                    <a:gd name="connsiteY43-88" fmla="*/ 0 h 1099185"/>
                    <a:gd name="connsiteX0-89" fmla="*/ 359092 w 661035"/>
                    <a:gd name="connsiteY0-90" fmla="*/ 597218 h 1099185"/>
                    <a:gd name="connsiteX1-91" fmla="*/ 620078 w 661035"/>
                    <a:gd name="connsiteY1-92" fmla="*/ 739140 h 1099185"/>
                    <a:gd name="connsiteX2-93" fmla="*/ 584835 w 661035"/>
                    <a:gd name="connsiteY2-94" fmla="*/ 818198 h 1099185"/>
                    <a:gd name="connsiteX3-95" fmla="*/ 584836 w 661035"/>
                    <a:gd name="connsiteY3-96" fmla="*/ 818198 h 1099185"/>
                    <a:gd name="connsiteX4-97" fmla="*/ 545783 w 661035"/>
                    <a:gd name="connsiteY4-98" fmla="*/ 882015 h 1099185"/>
                    <a:gd name="connsiteX5-99" fmla="*/ 538930 w 661035"/>
                    <a:gd name="connsiteY5-100" fmla="*/ 891439 h 1099185"/>
                    <a:gd name="connsiteX6-101" fmla="*/ 539116 w 661035"/>
                    <a:gd name="connsiteY6-102" fmla="*/ 891540 h 1099185"/>
                    <a:gd name="connsiteX7-103" fmla="*/ 500063 w 661035"/>
                    <a:gd name="connsiteY7-104" fmla="*/ 940118 h 1099185"/>
                    <a:gd name="connsiteX8-105" fmla="*/ 452605 w 661035"/>
                    <a:gd name="connsiteY8-106" fmla="*/ 914311 h 1099185"/>
                    <a:gd name="connsiteX9-107" fmla="*/ 500063 w 661035"/>
                    <a:gd name="connsiteY9-108" fmla="*/ 941070 h 1099185"/>
                    <a:gd name="connsiteX10-109" fmla="*/ 451485 w 661035"/>
                    <a:gd name="connsiteY10-110" fmla="*/ 989648 h 1099185"/>
                    <a:gd name="connsiteX11-111" fmla="*/ 396629 w 661035"/>
                    <a:gd name="connsiteY11-112" fmla="*/ 1033155 h 1099185"/>
                    <a:gd name="connsiteX12-113" fmla="*/ 397193 w 661035"/>
                    <a:gd name="connsiteY12-114" fmla="*/ 1033462 h 1099185"/>
                    <a:gd name="connsiteX13-115" fmla="*/ 320041 w 661035"/>
                    <a:gd name="connsiteY13-116" fmla="*/ 1076325 h 1099185"/>
                    <a:gd name="connsiteX14-117" fmla="*/ 291343 w 661035"/>
                    <a:gd name="connsiteY14-118" fmla="*/ 1060767 h 1099185"/>
                    <a:gd name="connsiteX15-119" fmla="*/ 290403 w 661035"/>
                    <a:gd name="connsiteY15-120" fmla="*/ 1061621 h 1099185"/>
                    <a:gd name="connsiteX16-121" fmla="*/ 319088 w 661035"/>
                    <a:gd name="connsiteY16-122" fmla="*/ 1077277 h 1099185"/>
                    <a:gd name="connsiteX17-123" fmla="*/ 260985 w 661035"/>
                    <a:gd name="connsiteY17-124" fmla="*/ 1099185 h 1099185"/>
                    <a:gd name="connsiteX18-125" fmla="*/ 0 w 661035"/>
                    <a:gd name="connsiteY18-126" fmla="*/ 957262 h 1099185"/>
                    <a:gd name="connsiteX19-127" fmla="*/ 59055 w 661035"/>
                    <a:gd name="connsiteY19-128" fmla="*/ 935355 h 1099185"/>
                    <a:gd name="connsiteX20-129" fmla="*/ 284314 w 661035"/>
                    <a:gd name="connsiteY20-130" fmla="*/ 1058298 h 1099185"/>
                    <a:gd name="connsiteX21-131" fmla="*/ 284516 w 661035"/>
                    <a:gd name="connsiteY21-132" fmla="*/ 1057066 h 1099185"/>
                    <a:gd name="connsiteX22-133" fmla="*/ 60008 w 661035"/>
                    <a:gd name="connsiteY22-134" fmla="*/ 935355 h 1099185"/>
                    <a:gd name="connsiteX23-135" fmla="*/ 135745 w 661035"/>
                    <a:gd name="connsiteY23-136" fmla="*/ 891807 h 1099185"/>
                    <a:gd name="connsiteX24-137" fmla="*/ 135255 w 661035"/>
                    <a:gd name="connsiteY24-138" fmla="*/ 891540 h 1099185"/>
                    <a:gd name="connsiteX25-139" fmla="*/ 190500 w 661035"/>
                    <a:gd name="connsiteY25-140" fmla="*/ 847725 h 1099185"/>
                    <a:gd name="connsiteX26-141" fmla="*/ 239078 w 661035"/>
                    <a:gd name="connsiteY26-142" fmla="*/ 799148 h 1099185"/>
                    <a:gd name="connsiteX27-143" fmla="*/ 319738 w 661035"/>
                    <a:gd name="connsiteY27-144" fmla="*/ 843010 h 1099185"/>
                    <a:gd name="connsiteX28-145" fmla="*/ 239078 w 661035"/>
                    <a:gd name="connsiteY28-146" fmla="*/ 798196 h 1099185"/>
                    <a:gd name="connsiteX29-147" fmla="*/ 277307 w 661035"/>
                    <a:gd name="connsiteY29-148" fmla="*/ 750642 h 1099185"/>
                    <a:gd name="connsiteX30-149" fmla="*/ 277178 w 661035"/>
                    <a:gd name="connsiteY30-150" fmla="*/ 750571 h 1099185"/>
                    <a:gd name="connsiteX31-151" fmla="*/ 284798 w 661035"/>
                    <a:gd name="connsiteY31-152" fmla="*/ 740093 h 1099185"/>
                    <a:gd name="connsiteX32-153" fmla="*/ 323850 w 661035"/>
                    <a:gd name="connsiteY32-154" fmla="*/ 676275 h 1099185"/>
                    <a:gd name="connsiteX33-155" fmla="*/ 359092 w 661035"/>
                    <a:gd name="connsiteY33-156" fmla="*/ 597218 h 1099185"/>
                    <a:gd name="connsiteX34-157" fmla="*/ 220980 w 661035"/>
                    <a:gd name="connsiteY34-158" fmla="*/ 0 h 1099185"/>
                    <a:gd name="connsiteX35-159" fmla="*/ 481965 w 661035"/>
                    <a:gd name="connsiteY35-160" fmla="*/ 141922 h 1099185"/>
                    <a:gd name="connsiteX36-161" fmla="*/ 575310 w 661035"/>
                    <a:gd name="connsiteY36-162" fmla="*/ 214313 h 1099185"/>
                    <a:gd name="connsiteX37-163" fmla="*/ 661035 w 661035"/>
                    <a:gd name="connsiteY37-164" fmla="*/ 504825 h 1099185"/>
                    <a:gd name="connsiteX38-165" fmla="*/ 621030 w 661035"/>
                    <a:gd name="connsiteY38-166" fmla="*/ 739140 h 1099185"/>
                    <a:gd name="connsiteX39-167" fmla="*/ 360045 w 661035"/>
                    <a:gd name="connsiteY39-168" fmla="*/ 597218 h 1099185"/>
                    <a:gd name="connsiteX40-169" fmla="*/ 400050 w 661035"/>
                    <a:gd name="connsiteY40-170" fmla="*/ 362902 h 1099185"/>
                    <a:gd name="connsiteX41-171" fmla="*/ 314325 w 661035"/>
                    <a:gd name="connsiteY41-172" fmla="*/ 72390 h 1099185"/>
                    <a:gd name="connsiteX42-173" fmla="*/ 220980 w 661035"/>
                    <a:gd name="connsiteY42-174" fmla="*/ 0 h 1099185"/>
                    <a:gd name="connsiteX0-175" fmla="*/ 359092 w 661035"/>
                    <a:gd name="connsiteY0-176" fmla="*/ 597218 h 1099185"/>
                    <a:gd name="connsiteX1-177" fmla="*/ 620078 w 661035"/>
                    <a:gd name="connsiteY1-178" fmla="*/ 739140 h 1099185"/>
                    <a:gd name="connsiteX2-179" fmla="*/ 584835 w 661035"/>
                    <a:gd name="connsiteY2-180" fmla="*/ 818198 h 1099185"/>
                    <a:gd name="connsiteX3-181" fmla="*/ 584836 w 661035"/>
                    <a:gd name="connsiteY3-182" fmla="*/ 818198 h 1099185"/>
                    <a:gd name="connsiteX4-183" fmla="*/ 545783 w 661035"/>
                    <a:gd name="connsiteY4-184" fmla="*/ 882015 h 1099185"/>
                    <a:gd name="connsiteX5-185" fmla="*/ 538930 w 661035"/>
                    <a:gd name="connsiteY5-186" fmla="*/ 891439 h 1099185"/>
                    <a:gd name="connsiteX6-187" fmla="*/ 539116 w 661035"/>
                    <a:gd name="connsiteY6-188" fmla="*/ 891540 h 1099185"/>
                    <a:gd name="connsiteX7-189" fmla="*/ 500063 w 661035"/>
                    <a:gd name="connsiteY7-190" fmla="*/ 940118 h 1099185"/>
                    <a:gd name="connsiteX8-191" fmla="*/ 500063 w 661035"/>
                    <a:gd name="connsiteY8-192" fmla="*/ 941070 h 1099185"/>
                    <a:gd name="connsiteX9-193" fmla="*/ 451485 w 661035"/>
                    <a:gd name="connsiteY9-194" fmla="*/ 989648 h 1099185"/>
                    <a:gd name="connsiteX10-195" fmla="*/ 396629 w 661035"/>
                    <a:gd name="connsiteY10-196" fmla="*/ 1033155 h 1099185"/>
                    <a:gd name="connsiteX11-197" fmla="*/ 397193 w 661035"/>
                    <a:gd name="connsiteY11-198" fmla="*/ 1033462 h 1099185"/>
                    <a:gd name="connsiteX12-199" fmla="*/ 320041 w 661035"/>
                    <a:gd name="connsiteY12-200" fmla="*/ 1076325 h 1099185"/>
                    <a:gd name="connsiteX13-201" fmla="*/ 291343 w 661035"/>
                    <a:gd name="connsiteY13-202" fmla="*/ 1060767 h 1099185"/>
                    <a:gd name="connsiteX14-203" fmla="*/ 290403 w 661035"/>
                    <a:gd name="connsiteY14-204" fmla="*/ 1061621 h 1099185"/>
                    <a:gd name="connsiteX15-205" fmla="*/ 319088 w 661035"/>
                    <a:gd name="connsiteY15-206" fmla="*/ 1077277 h 1099185"/>
                    <a:gd name="connsiteX16-207" fmla="*/ 260985 w 661035"/>
                    <a:gd name="connsiteY16-208" fmla="*/ 1099185 h 1099185"/>
                    <a:gd name="connsiteX17-209" fmla="*/ 0 w 661035"/>
                    <a:gd name="connsiteY17-210" fmla="*/ 957262 h 1099185"/>
                    <a:gd name="connsiteX18-211" fmla="*/ 59055 w 661035"/>
                    <a:gd name="connsiteY18-212" fmla="*/ 935355 h 1099185"/>
                    <a:gd name="connsiteX19-213" fmla="*/ 284314 w 661035"/>
                    <a:gd name="connsiteY19-214" fmla="*/ 1058298 h 1099185"/>
                    <a:gd name="connsiteX20-215" fmla="*/ 284516 w 661035"/>
                    <a:gd name="connsiteY20-216" fmla="*/ 1057066 h 1099185"/>
                    <a:gd name="connsiteX21-217" fmla="*/ 60008 w 661035"/>
                    <a:gd name="connsiteY21-218" fmla="*/ 935355 h 1099185"/>
                    <a:gd name="connsiteX22-219" fmla="*/ 135745 w 661035"/>
                    <a:gd name="connsiteY22-220" fmla="*/ 891807 h 1099185"/>
                    <a:gd name="connsiteX23-221" fmla="*/ 135255 w 661035"/>
                    <a:gd name="connsiteY23-222" fmla="*/ 891540 h 1099185"/>
                    <a:gd name="connsiteX24-223" fmla="*/ 190500 w 661035"/>
                    <a:gd name="connsiteY24-224" fmla="*/ 847725 h 1099185"/>
                    <a:gd name="connsiteX25-225" fmla="*/ 239078 w 661035"/>
                    <a:gd name="connsiteY25-226" fmla="*/ 799148 h 1099185"/>
                    <a:gd name="connsiteX26-227" fmla="*/ 319738 w 661035"/>
                    <a:gd name="connsiteY26-228" fmla="*/ 843010 h 1099185"/>
                    <a:gd name="connsiteX27-229" fmla="*/ 239078 w 661035"/>
                    <a:gd name="connsiteY27-230" fmla="*/ 798196 h 1099185"/>
                    <a:gd name="connsiteX28-231" fmla="*/ 277307 w 661035"/>
                    <a:gd name="connsiteY28-232" fmla="*/ 750642 h 1099185"/>
                    <a:gd name="connsiteX29-233" fmla="*/ 277178 w 661035"/>
                    <a:gd name="connsiteY29-234" fmla="*/ 750571 h 1099185"/>
                    <a:gd name="connsiteX30-235" fmla="*/ 284798 w 661035"/>
                    <a:gd name="connsiteY30-236" fmla="*/ 740093 h 1099185"/>
                    <a:gd name="connsiteX31-237" fmla="*/ 323850 w 661035"/>
                    <a:gd name="connsiteY31-238" fmla="*/ 676275 h 1099185"/>
                    <a:gd name="connsiteX32-239" fmla="*/ 359092 w 661035"/>
                    <a:gd name="connsiteY32-240" fmla="*/ 597218 h 1099185"/>
                    <a:gd name="connsiteX33-241" fmla="*/ 220980 w 661035"/>
                    <a:gd name="connsiteY33-242" fmla="*/ 0 h 1099185"/>
                    <a:gd name="connsiteX34-243" fmla="*/ 481965 w 661035"/>
                    <a:gd name="connsiteY34-244" fmla="*/ 141922 h 1099185"/>
                    <a:gd name="connsiteX35-245" fmla="*/ 575310 w 661035"/>
                    <a:gd name="connsiteY35-246" fmla="*/ 214313 h 1099185"/>
                    <a:gd name="connsiteX36-247" fmla="*/ 661035 w 661035"/>
                    <a:gd name="connsiteY36-248" fmla="*/ 504825 h 1099185"/>
                    <a:gd name="connsiteX37-249" fmla="*/ 621030 w 661035"/>
                    <a:gd name="connsiteY37-250" fmla="*/ 739140 h 1099185"/>
                    <a:gd name="connsiteX38-251" fmla="*/ 360045 w 661035"/>
                    <a:gd name="connsiteY38-252" fmla="*/ 597218 h 1099185"/>
                    <a:gd name="connsiteX39-253" fmla="*/ 400050 w 661035"/>
                    <a:gd name="connsiteY39-254" fmla="*/ 362902 h 1099185"/>
                    <a:gd name="connsiteX40-255" fmla="*/ 314325 w 661035"/>
                    <a:gd name="connsiteY40-256" fmla="*/ 72390 h 1099185"/>
                    <a:gd name="connsiteX41-257" fmla="*/ 220980 w 661035"/>
                    <a:gd name="connsiteY41-258" fmla="*/ 0 h 1099185"/>
                    <a:gd name="connsiteX0-259" fmla="*/ 359092 w 661035"/>
                    <a:gd name="connsiteY0-260" fmla="*/ 597218 h 1099185"/>
                    <a:gd name="connsiteX1-261" fmla="*/ 620078 w 661035"/>
                    <a:gd name="connsiteY1-262" fmla="*/ 739140 h 1099185"/>
                    <a:gd name="connsiteX2-263" fmla="*/ 584835 w 661035"/>
                    <a:gd name="connsiteY2-264" fmla="*/ 818198 h 1099185"/>
                    <a:gd name="connsiteX3-265" fmla="*/ 584836 w 661035"/>
                    <a:gd name="connsiteY3-266" fmla="*/ 818198 h 1099185"/>
                    <a:gd name="connsiteX4-267" fmla="*/ 545783 w 661035"/>
                    <a:gd name="connsiteY4-268" fmla="*/ 882015 h 1099185"/>
                    <a:gd name="connsiteX5-269" fmla="*/ 538930 w 661035"/>
                    <a:gd name="connsiteY5-270" fmla="*/ 891439 h 1099185"/>
                    <a:gd name="connsiteX6-271" fmla="*/ 539116 w 661035"/>
                    <a:gd name="connsiteY6-272" fmla="*/ 891540 h 1099185"/>
                    <a:gd name="connsiteX7-273" fmla="*/ 500063 w 661035"/>
                    <a:gd name="connsiteY7-274" fmla="*/ 940118 h 1099185"/>
                    <a:gd name="connsiteX8-275" fmla="*/ 500063 w 661035"/>
                    <a:gd name="connsiteY8-276" fmla="*/ 941070 h 1099185"/>
                    <a:gd name="connsiteX9-277" fmla="*/ 451485 w 661035"/>
                    <a:gd name="connsiteY9-278" fmla="*/ 989648 h 1099185"/>
                    <a:gd name="connsiteX10-279" fmla="*/ 396629 w 661035"/>
                    <a:gd name="connsiteY10-280" fmla="*/ 1033155 h 1099185"/>
                    <a:gd name="connsiteX11-281" fmla="*/ 397193 w 661035"/>
                    <a:gd name="connsiteY11-282" fmla="*/ 1033462 h 1099185"/>
                    <a:gd name="connsiteX12-283" fmla="*/ 320041 w 661035"/>
                    <a:gd name="connsiteY12-284" fmla="*/ 1076325 h 1099185"/>
                    <a:gd name="connsiteX13-285" fmla="*/ 291343 w 661035"/>
                    <a:gd name="connsiteY13-286" fmla="*/ 1060767 h 1099185"/>
                    <a:gd name="connsiteX14-287" fmla="*/ 290403 w 661035"/>
                    <a:gd name="connsiteY14-288" fmla="*/ 1061621 h 1099185"/>
                    <a:gd name="connsiteX15-289" fmla="*/ 319088 w 661035"/>
                    <a:gd name="connsiteY15-290" fmla="*/ 1077277 h 1099185"/>
                    <a:gd name="connsiteX16-291" fmla="*/ 260985 w 661035"/>
                    <a:gd name="connsiteY16-292" fmla="*/ 1099185 h 1099185"/>
                    <a:gd name="connsiteX17-293" fmla="*/ 0 w 661035"/>
                    <a:gd name="connsiteY17-294" fmla="*/ 957262 h 1099185"/>
                    <a:gd name="connsiteX18-295" fmla="*/ 59055 w 661035"/>
                    <a:gd name="connsiteY18-296" fmla="*/ 935355 h 1099185"/>
                    <a:gd name="connsiteX19-297" fmla="*/ 284314 w 661035"/>
                    <a:gd name="connsiteY19-298" fmla="*/ 1058298 h 1099185"/>
                    <a:gd name="connsiteX20-299" fmla="*/ 284516 w 661035"/>
                    <a:gd name="connsiteY20-300" fmla="*/ 1057066 h 1099185"/>
                    <a:gd name="connsiteX21-301" fmla="*/ 60008 w 661035"/>
                    <a:gd name="connsiteY21-302" fmla="*/ 935355 h 1099185"/>
                    <a:gd name="connsiteX22-303" fmla="*/ 135745 w 661035"/>
                    <a:gd name="connsiteY22-304" fmla="*/ 891807 h 1099185"/>
                    <a:gd name="connsiteX23-305" fmla="*/ 135255 w 661035"/>
                    <a:gd name="connsiteY23-306" fmla="*/ 891540 h 1099185"/>
                    <a:gd name="connsiteX24-307" fmla="*/ 190500 w 661035"/>
                    <a:gd name="connsiteY24-308" fmla="*/ 847725 h 1099185"/>
                    <a:gd name="connsiteX25-309" fmla="*/ 239078 w 661035"/>
                    <a:gd name="connsiteY25-310" fmla="*/ 799148 h 1099185"/>
                    <a:gd name="connsiteX26-311" fmla="*/ 239078 w 661035"/>
                    <a:gd name="connsiteY26-312" fmla="*/ 798196 h 1099185"/>
                    <a:gd name="connsiteX27-313" fmla="*/ 277307 w 661035"/>
                    <a:gd name="connsiteY27-314" fmla="*/ 750642 h 1099185"/>
                    <a:gd name="connsiteX28-315" fmla="*/ 277178 w 661035"/>
                    <a:gd name="connsiteY28-316" fmla="*/ 750571 h 1099185"/>
                    <a:gd name="connsiteX29-317" fmla="*/ 284798 w 661035"/>
                    <a:gd name="connsiteY29-318" fmla="*/ 740093 h 1099185"/>
                    <a:gd name="connsiteX30-319" fmla="*/ 323850 w 661035"/>
                    <a:gd name="connsiteY30-320" fmla="*/ 676275 h 1099185"/>
                    <a:gd name="connsiteX31-321" fmla="*/ 359092 w 661035"/>
                    <a:gd name="connsiteY31-322" fmla="*/ 597218 h 1099185"/>
                    <a:gd name="connsiteX32-323" fmla="*/ 220980 w 661035"/>
                    <a:gd name="connsiteY32-324" fmla="*/ 0 h 1099185"/>
                    <a:gd name="connsiteX33-325" fmla="*/ 481965 w 661035"/>
                    <a:gd name="connsiteY33-326" fmla="*/ 141922 h 1099185"/>
                    <a:gd name="connsiteX34-327" fmla="*/ 575310 w 661035"/>
                    <a:gd name="connsiteY34-328" fmla="*/ 214313 h 1099185"/>
                    <a:gd name="connsiteX35-329" fmla="*/ 661035 w 661035"/>
                    <a:gd name="connsiteY35-330" fmla="*/ 504825 h 1099185"/>
                    <a:gd name="connsiteX36-331" fmla="*/ 621030 w 661035"/>
                    <a:gd name="connsiteY36-332" fmla="*/ 739140 h 1099185"/>
                    <a:gd name="connsiteX37-333" fmla="*/ 360045 w 661035"/>
                    <a:gd name="connsiteY37-334" fmla="*/ 597218 h 1099185"/>
                    <a:gd name="connsiteX38-335" fmla="*/ 400050 w 661035"/>
                    <a:gd name="connsiteY38-336" fmla="*/ 362902 h 1099185"/>
                    <a:gd name="connsiteX39-337" fmla="*/ 314325 w 661035"/>
                    <a:gd name="connsiteY39-338" fmla="*/ 72390 h 1099185"/>
                    <a:gd name="connsiteX40-339" fmla="*/ 220980 w 661035"/>
                    <a:gd name="connsiteY40-340" fmla="*/ 0 h 1099185"/>
                    <a:gd name="connsiteX0-341" fmla="*/ 359092 w 661035"/>
                    <a:gd name="connsiteY0-342" fmla="*/ 597218 h 1099185"/>
                    <a:gd name="connsiteX1-343" fmla="*/ 620078 w 661035"/>
                    <a:gd name="connsiteY1-344" fmla="*/ 739140 h 1099185"/>
                    <a:gd name="connsiteX2-345" fmla="*/ 584835 w 661035"/>
                    <a:gd name="connsiteY2-346" fmla="*/ 818198 h 1099185"/>
                    <a:gd name="connsiteX3-347" fmla="*/ 584836 w 661035"/>
                    <a:gd name="connsiteY3-348" fmla="*/ 818198 h 1099185"/>
                    <a:gd name="connsiteX4-349" fmla="*/ 545783 w 661035"/>
                    <a:gd name="connsiteY4-350" fmla="*/ 882015 h 1099185"/>
                    <a:gd name="connsiteX5-351" fmla="*/ 538930 w 661035"/>
                    <a:gd name="connsiteY5-352" fmla="*/ 891439 h 1099185"/>
                    <a:gd name="connsiteX6-353" fmla="*/ 539116 w 661035"/>
                    <a:gd name="connsiteY6-354" fmla="*/ 891540 h 1099185"/>
                    <a:gd name="connsiteX7-355" fmla="*/ 500063 w 661035"/>
                    <a:gd name="connsiteY7-356" fmla="*/ 940118 h 1099185"/>
                    <a:gd name="connsiteX8-357" fmla="*/ 500063 w 661035"/>
                    <a:gd name="connsiteY8-358" fmla="*/ 941070 h 1099185"/>
                    <a:gd name="connsiteX9-359" fmla="*/ 451485 w 661035"/>
                    <a:gd name="connsiteY9-360" fmla="*/ 989648 h 1099185"/>
                    <a:gd name="connsiteX10-361" fmla="*/ 396629 w 661035"/>
                    <a:gd name="connsiteY10-362" fmla="*/ 1033155 h 1099185"/>
                    <a:gd name="connsiteX11-363" fmla="*/ 397193 w 661035"/>
                    <a:gd name="connsiteY11-364" fmla="*/ 1033462 h 1099185"/>
                    <a:gd name="connsiteX12-365" fmla="*/ 320041 w 661035"/>
                    <a:gd name="connsiteY12-366" fmla="*/ 1076325 h 1099185"/>
                    <a:gd name="connsiteX13-367" fmla="*/ 291343 w 661035"/>
                    <a:gd name="connsiteY13-368" fmla="*/ 1060767 h 1099185"/>
                    <a:gd name="connsiteX14-369" fmla="*/ 290403 w 661035"/>
                    <a:gd name="connsiteY14-370" fmla="*/ 1061621 h 1099185"/>
                    <a:gd name="connsiteX15-371" fmla="*/ 319088 w 661035"/>
                    <a:gd name="connsiteY15-372" fmla="*/ 1077277 h 1099185"/>
                    <a:gd name="connsiteX16-373" fmla="*/ 260985 w 661035"/>
                    <a:gd name="connsiteY16-374" fmla="*/ 1099185 h 1099185"/>
                    <a:gd name="connsiteX17-375" fmla="*/ 0 w 661035"/>
                    <a:gd name="connsiteY17-376" fmla="*/ 957262 h 1099185"/>
                    <a:gd name="connsiteX18-377" fmla="*/ 59055 w 661035"/>
                    <a:gd name="connsiteY18-378" fmla="*/ 935355 h 1099185"/>
                    <a:gd name="connsiteX19-379" fmla="*/ 284314 w 661035"/>
                    <a:gd name="connsiteY19-380" fmla="*/ 1058298 h 1099185"/>
                    <a:gd name="connsiteX20-381" fmla="*/ 60008 w 661035"/>
                    <a:gd name="connsiteY20-382" fmla="*/ 935355 h 1099185"/>
                    <a:gd name="connsiteX21-383" fmla="*/ 135745 w 661035"/>
                    <a:gd name="connsiteY21-384" fmla="*/ 891807 h 1099185"/>
                    <a:gd name="connsiteX22-385" fmla="*/ 135255 w 661035"/>
                    <a:gd name="connsiteY22-386" fmla="*/ 891540 h 1099185"/>
                    <a:gd name="connsiteX23-387" fmla="*/ 190500 w 661035"/>
                    <a:gd name="connsiteY23-388" fmla="*/ 847725 h 1099185"/>
                    <a:gd name="connsiteX24-389" fmla="*/ 239078 w 661035"/>
                    <a:gd name="connsiteY24-390" fmla="*/ 799148 h 1099185"/>
                    <a:gd name="connsiteX25-391" fmla="*/ 239078 w 661035"/>
                    <a:gd name="connsiteY25-392" fmla="*/ 798196 h 1099185"/>
                    <a:gd name="connsiteX26-393" fmla="*/ 277307 w 661035"/>
                    <a:gd name="connsiteY26-394" fmla="*/ 750642 h 1099185"/>
                    <a:gd name="connsiteX27-395" fmla="*/ 277178 w 661035"/>
                    <a:gd name="connsiteY27-396" fmla="*/ 750571 h 1099185"/>
                    <a:gd name="connsiteX28-397" fmla="*/ 284798 w 661035"/>
                    <a:gd name="connsiteY28-398" fmla="*/ 740093 h 1099185"/>
                    <a:gd name="connsiteX29-399" fmla="*/ 323850 w 661035"/>
                    <a:gd name="connsiteY29-400" fmla="*/ 676275 h 1099185"/>
                    <a:gd name="connsiteX30-401" fmla="*/ 359092 w 661035"/>
                    <a:gd name="connsiteY30-402" fmla="*/ 597218 h 1099185"/>
                    <a:gd name="connsiteX31-403" fmla="*/ 220980 w 661035"/>
                    <a:gd name="connsiteY31-404" fmla="*/ 0 h 1099185"/>
                    <a:gd name="connsiteX32-405" fmla="*/ 481965 w 661035"/>
                    <a:gd name="connsiteY32-406" fmla="*/ 141922 h 1099185"/>
                    <a:gd name="connsiteX33-407" fmla="*/ 575310 w 661035"/>
                    <a:gd name="connsiteY33-408" fmla="*/ 214313 h 1099185"/>
                    <a:gd name="connsiteX34-409" fmla="*/ 661035 w 661035"/>
                    <a:gd name="connsiteY34-410" fmla="*/ 504825 h 1099185"/>
                    <a:gd name="connsiteX35-411" fmla="*/ 621030 w 661035"/>
                    <a:gd name="connsiteY35-412" fmla="*/ 739140 h 1099185"/>
                    <a:gd name="connsiteX36-413" fmla="*/ 360045 w 661035"/>
                    <a:gd name="connsiteY36-414" fmla="*/ 597218 h 1099185"/>
                    <a:gd name="connsiteX37-415" fmla="*/ 400050 w 661035"/>
                    <a:gd name="connsiteY37-416" fmla="*/ 362902 h 1099185"/>
                    <a:gd name="connsiteX38-417" fmla="*/ 314325 w 661035"/>
                    <a:gd name="connsiteY38-418" fmla="*/ 72390 h 1099185"/>
                    <a:gd name="connsiteX39-419" fmla="*/ 220980 w 661035"/>
                    <a:gd name="connsiteY39-420" fmla="*/ 0 h 1099185"/>
                    <a:gd name="connsiteX0-421" fmla="*/ 359092 w 661035"/>
                    <a:gd name="connsiteY0-422" fmla="*/ 597218 h 1099185"/>
                    <a:gd name="connsiteX1-423" fmla="*/ 620078 w 661035"/>
                    <a:gd name="connsiteY1-424" fmla="*/ 739140 h 1099185"/>
                    <a:gd name="connsiteX2-425" fmla="*/ 584835 w 661035"/>
                    <a:gd name="connsiteY2-426" fmla="*/ 818198 h 1099185"/>
                    <a:gd name="connsiteX3-427" fmla="*/ 584836 w 661035"/>
                    <a:gd name="connsiteY3-428" fmla="*/ 818198 h 1099185"/>
                    <a:gd name="connsiteX4-429" fmla="*/ 545783 w 661035"/>
                    <a:gd name="connsiteY4-430" fmla="*/ 882015 h 1099185"/>
                    <a:gd name="connsiteX5-431" fmla="*/ 538930 w 661035"/>
                    <a:gd name="connsiteY5-432" fmla="*/ 891439 h 1099185"/>
                    <a:gd name="connsiteX6-433" fmla="*/ 539116 w 661035"/>
                    <a:gd name="connsiteY6-434" fmla="*/ 891540 h 1099185"/>
                    <a:gd name="connsiteX7-435" fmla="*/ 500063 w 661035"/>
                    <a:gd name="connsiteY7-436" fmla="*/ 940118 h 1099185"/>
                    <a:gd name="connsiteX8-437" fmla="*/ 500063 w 661035"/>
                    <a:gd name="connsiteY8-438" fmla="*/ 941070 h 1099185"/>
                    <a:gd name="connsiteX9-439" fmla="*/ 451485 w 661035"/>
                    <a:gd name="connsiteY9-440" fmla="*/ 989648 h 1099185"/>
                    <a:gd name="connsiteX10-441" fmla="*/ 396629 w 661035"/>
                    <a:gd name="connsiteY10-442" fmla="*/ 1033155 h 1099185"/>
                    <a:gd name="connsiteX11-443" fmla="*/ 397193 w 661035"/>
                    <a:gd name="connsiteY11-444" fmla="*/ 1033462 h 1099185"/>
                    <a:gd name="connsiteX12-445" fmla="*/ 320041 w 661035"/>
                    <a:gd name="connsiteY12-446" fmla="*/ 1076325 h 1099185"/>
                    <a:gd name="connsiteX13-447" fmla="*/ 291343 w 661035"/>
                    <a:gd name="connsiteY13-448" fmla="*/ 1060767 h 1099185"/>
                    <a:gd name="connsiteX14-449" fmla="*/ 290403 w 661035"/>
                    <a:gd name="connsiteY14-450" fmla="*/ 1061621 h 1099185"/>
                    <a:gd name="connsiteX15-451" fmla="*/ 319088 w 661035"/>
                    <a:gd name="connsiteY15-452" fmla="*/ 1077277 h 1099185"/>
                    <a:gd name="connsiteX16-453" fmla="*/ 260985 w 661035"/>
                    <a:gd name="connsiteY16-454" fmla="*/ 1099185 h 1099185"/>
                    <a:gd name="connsiteX17-455" fmla="*/ 0 w 661035"/>
                    <a:gd name="connsiteY17-456" fmla="*/ 957262 h 1099185"/>
                    <a:gd name="connsiteX18-457" fmla="*/ 59055 w 661035"/>
                    <a:gd name="connsiteY18-458" fmla="*/ 935355 h 1099185"/>
                    <a:gd name="connsiteX19-459" fmla="*/ 60008 w 661035"/>
                    <a:gd name="connsiteY19-460" fmla="*/ 935355 h 1099185"/>
                    <a:gd name="connsiteX20-461" fmla="*/ 135745 w 661035"/>
                    <a:gd name="connsiteY20-462" fmla="*/ 891807 h 1099185"/>
                    <a:gd name="connsiteX21-463" fmla="*/ 135255 w 661035"/>
                    <a:gd name="connsiteY21-464" fmla="*/ 891540 h 1099185"/>
                    <a:gd name="connsiteX22-465" fmla="*/ 190500 w 661035"/>
                    <a:gd name="connsiteY22-466" fmla="*/ 847725 h 1099185"/>
                    <a:gd name="connsiteX23-467" fmla="*/ 239078 w 661035"/>
                    <a:gd name="connsiteY23-468" fmla="*/ 799148 h 1099185"/>
                    <a:gd name="connsiteX24-469" fmla="*/ 239078 w 661035"/>
                    <a:gd name="connsiteY24-470" fmla="*/ 798196 h 1099185"/>
                    <a:gd name="connsiteX25-471" fmla="*/ 277307 w 661035"/>
                    <a:gd name="connsiteY25-472" fmla="*/ 750642 h 1099185"/>
                    <a:gd name="connsiteX26-473" fmla="*/ 277178 w 661035"/>
                    <a:gd name="connsiteY26-474" fmla="*/ 750571 h 1099185"/>
                    <a:gd name="connsiteX27-475" fmla="*/ 284798 w 661035"/>
                    <a:gd name="connsiteY27-476" fmla="*/ 740093 h 1099185"/>
                    <a:gd name="connsiteX28-477" fmla="*/ 323850 w 661035"/>
                    <a:gd name="connsiteY28-478" fmla="*/ 676275 h 1099185"/>
                    <a:gd name="connsiteX29-479" fmla="*/ 359092 w 661035"/>
                    <a:gd name="connsiteY29-480" fmla="*/ 597218 h 1099185"/>
                    <a:gd name="connsiteX30-481" fmla="*/ 220980 w 661035"/>
                    <a:gd name="connsiteY30-482" fmla="*/ 0 h 1099185"/>
                    <a:gd name="connsiteX31-483" fmla="*/ 481965 w 661035"/>
                    <a:gd name="connsiteY31-484" fmla="*/ 141922 h 1099185"/>
                    <a:gd name="connsiteX32-485" fmla="*/ 575310 w 661035"/>
                    <a:gd name="connsiteY32-486" fmla="*/ 214313 h 1099185"/>
                    <a:gd name="connsiteX33-487" fmla="*/ 661035 w 661035"/>
                    <a:gd name="connsiteY33-488" fmla="*/ 504825 h 1099185"/>
                    <a:gd name="connsiteX34-489" fmla="*/ 621030 w 661035"/>
                    <a:gd name="connsiteY34-490" fmla="*/ 739140 h 1099185"/>
                    <a:gd name="connsiteX35-491" fmla="*/ 360045 w 661035"/>
                    <a:gd name="connsiteY35-492" fmla="*/ 597218 h 1099185"/>
                    <a:gd name="connsiteX36-493" fmla="*/ 400050 w 661035"/>
                    <a:gd name="connsiteY36-494" fmla="*/ 362902 h 1099185"/>
                    <a:gd name="connsiteX37-495" fmla="*/ 314325 w 661035"/>
                    <a:gd name="connsiteY37-496" fmla="*/ 72390 h 1099185"/>
                    <a:gd name="connsiteX38-497" fmla="*/ 220980 w 661035"/>
                    <a:gd name="connsiteY38-498" fmla="*/ 0 h 1099185"/>
                    <a:gd name="connsiteX0-499" fmla="*/ 359092 w 661035"/>
                    <a:gd name="connsiteY0-500" fmla="*/ 597218 h 1099185"/>
                    <a:gd name="connsiteX1-501" fmla="*/ 620078 w 661035"/>
                    <a:gd name="connsiteY1-502" fmla="*/ 739140 h 1099185"/>
                    <a:gd name="connsiteX2-503" fmla="*/ 584835 w 661035"/>
                    <a:gd name="connsiteY2-504" fmla="*/ 818198 h 1099185"/>
                    <a:gd name="connsiteX3-505" fmla="*/ 584836 w 661035"/>
                    <a:gd name="connsiteY3-506" fmla="*/ 818198 h 1099185"/>
                    <a:gd name="connsiteX4-507" fmla="*/ 545783 w 661035"/>
                    <a:gd name="connsiteY4-508" fmla="*/ 882015 h 1099185"/>
                    <a:gd name="connsiteX5-509" fmla="*/ 538930 w 661035"/>
                    <a:gd name="connsiteY5-510" fmla="*/ 891439 h 1099185"/>
                    <a:gd name="connsiteX6-511" fmla="*/ 539116 w 661035"/>
                    <a:gd name="connsiteY6-512" fmla="*/ 891540 h 1099185"/>
                    <a:gd name="connsiteX7-513" fmla="*/ 500063 w 661035"/>
                    <a:gd name="connsiteY7-514" fmla="*/ 940118 h 1099185"/>
                    <a:gd name="connsiteX8-515" fmla="*/ 500063 w 661035"/>
                    <a:gd name="connsiteY8-516" fmla="*/ 941070 h 1099185"/>
                    <a:gd name="connsiteX9-517" fmla="*/ 451485 w 661035"/>
                    <a:gd name="connsiteY9-518" fmla="*/ 989648 h 1099185"/>
                    <a:gd name="connsiteX10-519" fmla="*/ 396629 w 661035"/>
                    <a:gd name="connsiteY10-520" fmla="*/ 1033155 h 1099185"/>
                    <a:gd name="connsiteX11-521" fmla="*/ 397193 w 661035"/>
                    <a:gd name="connsiteY11-522" fmla="*/ 1033462 h 1099185"/>
                    <a:gd name="connsiteX12-523" fmla="*/ 320041 w 661035"/>
                    <a:gd name="connsiteY12-524" fmla="*/ 1076325 h 1099185"/>
                    <a:gd name="connsiteX13-525" fmla="*/ 291343 w 661035"/>
                    <a:gd name="connsiteY13-526" fmla="*/ 1060767 h 1099185"/>
                    <a:gd name="connsiteX14-527" fmla="*/ 319088 w 661035"/>
                    <a:gd name="connsiteY14-528" fmla="*/ 1077277 h 1099185"/>
                    <a:gd name="connsiteX15-529" fmla="*/ 260985 w 661035"/>
                    <a:gd name="connsiteY15-530" fmla="*/ 1099185 h 1099185"/>
                    <a:gd name="connsiteX16-531" fmla="*/ 0 w 661035"/>
                    <a:gd name="connsiteY16-532" fmla="*/ 957262 h 1099185"/>
                    <a:gd name="connsiteX17-533" fmla="*/ 59055 w 661035"/>
                    <a:gd name="connsiteY17-534" fmla="*/ 935355 h 1099185"/>
                    <a:gd name="connsiteX18-535" fmla="*/ 60008 w 661035"/>
                    <a:gd name="connsiteY18-536" fmla="*/ 935355 h 1099185"/>
                    <a:gd name="connsiteX19-537" fmla="*/ 135745 w 661035"/>
                    <a:gd name="connsiteY19-538" fmla="*/ 891807 h 1099185"/>
                    <a:gd name="connsiteX20-539" fmla="*/ 135255 w 661035"/>
                    <a:gd name="connsiteY20-540" fmla="*/ 891540 h 1099185"/>
                    <a:gd name="connsiteX21-541" fmla="*/ 190500 w 661035"/>
                    <a:gd name="connsiteY21-542" fmla="*/ 847725 h 1099185"/>
                    <a:gd name="connsiteX22-543" fmla="*/ 239078 w 661035"/>
                    <a:gd name="connsiteY22-544" fmla="*/ 799148 h 1099185"/>
                    <a:gd name="connsiteX23-545" fmla="*/ 239078 w 661035"/>
                    <a:gd name="connsiteY23-546" fmla="*/ 798196 h 1099185"/>
                    <a:gd name="connsiteX24-547" fmla="*/ 277307 w 661035"/>
                    <a:gd name="connsiteY24-548" fmla="*/ 750642 h 1099185"/>
                    <a:gd name="connsiteX25-549" fmla="*/ 277178 w 661035"/>
                    <a:gd name="connsiteY25-550" fmla="*/ 750571 h 1099185"/>
                    <a:gd name="connsiteX26-551" fmla="*/ 284798 w 661035"/>
                    <a:gd name="connsiteY26-552" fmla="*/ 740093 h 1099185"/>
                    <a:gd name="connsiteX27-553" fmla="*/ 323850 w 661035"/>
                    <a:gd name="connsiteY27-554" fmla="*/ 676275 h 1099185"/>
                    <a:gd name="connsiteX28-555" fmla="*/ 359092 w 661035"/>
                    <a:gd name="connsiteY28-556" fmla="*/ 597218 h 1099185"/>
                    <a:gd name="connsiteX29-557" fmla="*/ 220980 w 661035"/>
                    <a:gd name="connsiteY29-558" fmla="*/ 0 h 1099185"/>
                    <a:gd name="connsiteX30-559" fmla="*/ 481965 w 661035"/>
                    <a:gd name="connsiteY30-560" fmla="*/ 141922 h 1099185"/>
                    <a:gd name="connsiteX31-561" fmla="*/ 575310 w 661035"/>
                    <a:gd name="connsiteY31-562" fmla="*/ 214313 h 1099185"/>
                    <a:gd name="connsiteX32-563" fmla="*/ 661035 w 661035"/>
                    <a:gd name="connsiteY32-564" fmla="*/ 504825 h 1099185"/>
                    <a:gd name="connsiteX33-565" fmla="*/ 621030 w 661035"/>
                    <a:gd name="connsiteY33-566" fmla="*/ 739140 h 1099185"/>
                    <a:gd name="connsiteX34-567" fmla="*/ 360045 w 661035"/>
                    <a:gd name="connsiteY34-568" fmla="*/ 597218 h 1099185"/>
                    <a:gd name="connsiteX35-569" fmla="*/ 400050 w 661035"/>
                    <a:gd name="connsiteY35-570" fmla="*/ 362902 h 1099185"/>
                    <a:gd name="connsiteX36-571" fmla="*/ 314325 w 661035"/>
                    <a:gd name="connsiteY36-572" fmla="*/ 72390 h 1099185"/>
                    <a:gd name="connsiteX37-573" fmla="*/ 220980 w 661035"/>
                    <a:gd name="connsiteY37-574" fmla="*/ 0 h 1099185"/>
                    <a:gd name="connsiteX0-575" fmla="*/ 359092 w 661035"/>
                    <a:gd name="connsiteY0-576" fmla="*/ 597218 h 1099185"/>
                    <a:gd name="connsiteX1-577" fmla="*/ 620078 w 661035"/>
                    <a:gd name="connsiteY1-578" fmla="*/ 739140 h 1099185"/>
                    <a:gd name="connsiteX2-579" fmla="*/ 584835 w 661035"/>
                    <a:gd name="connsiteY2-580" fmla="*/ 818198 h 1099185"/>
                    <a:gd name="connsiteX3-581" fmla="*/ 584836 w 661035"/>
                    <a:gd name="connsiteY3-582" fmla="*/ 818198 h 1099185"/>
                    <a:gd name="connsiteX4-583" fmla="*/ 545783 w 661035"/>
                    <a:gd name="connsiteY4-584" fmla="*/ 882015 h 1099185"/>
                    <a:gd name="connsiteX5-585" fmla="*/ 538930 w 661035"/>
                    <a:gd name="connsiteY5-586" fmla="*/ 891439 h 1099185"/>
                    <a:gd name="connsiteX6-587" fmla="*/ 539116 w 661035"/>
                    <a:gd name="connsiteY6-588" fmla="*/ 891540 h 1099185"/>
                    <a:gd name="connsiteX7-589" fmla="*/ 500063 w 661035"/>
                    <a:gd name="connsiteY7-590" fmla="*/ 940118 h 1099185"/>
                    <a:gd name="connsiteX8-591" fmla="*/ 500063 w 661035"/>
                    <a:gd name="connsiteY8-592" fmla="*/ 941070 h 1099185"/>
                    <a:gd name="connsiteX9-593" fmla="*/ 451485 w 661035"/>
                    <a:gd name="connsiteY9-594" fmla="*/ 989648 h 1099185"/>
                    <a:gd name="connsiteX10-595" fmla="*/ 396629 w 661035"/>
                    <a:gd name="connsiteY10-596" fmla="*/ 1033155 h 1099185"/>
                    <a:gd name="connsiteX11-597" fmla="*/ 397193 w 661035"/>
                    <a:gd name="connsiteY11-598" fmla="*/ 1033462 h 1099185"/>
                    <a:gd name="connsiteX12-599" fmla="*/ 320041 w 661035"/>
                    <a:gd name="connsiteY12-600" fmla="*/ 1076325 h 1099185"/>
                    <a:gd name="connsiteX13-601" fmla="*/ 319088 w 661035"/>
                    <a:gd name="connsiteY13-602" fmla="*/ 1077277 h 1099185"/>
                    <a:gd name="connsiteX14-603" fmla="*/ 260985 w 661035"/>
                    <a:gd name="connsiteY14-604" fmla="*/ 1099185 h 1099185"/>
                    <a:gd name="connsiteX15-605" fmla="*/ 0 w 661035"/>
                    <a:gd name="connsiteY15-606" fmla="*/ 957262 h 1099185"/>
                    <a:gd name="connsiteX16-607" fmla="*/ 59055 w 661035"/>
                    <a:gd name="connsiteY16-608" fmla="*/ 935355 h 1099185"/>
                    <a:gd name="connsiteX17-609" fmla="*/ 60008 w 661035"/>
                    <a:gd name="connsiteY17-610" fmla="*/ 935355 h 1099185"/>
                    <a:gd name="connsiteX18-611" fmla="*/ 135745 w 661035"/>
                    <a:gd name="connsiteY18-612" fmla="*/ 891807 h 1099185"/>
                    <a:gd name="connsiteX19-613" fmla="*/ 135255 w 661035"/>
                    <a:gd name="connsiteY19-614" fmla="*/ 891540 h 1099185"/>
                    <a:gd name="connsiteX20-615" fmla="*/ 190500 w 661035"/>
                    <a:gd name="connsiteY20-616" fmla="*/ 847725 h 1099185"/>
                    <a:gd name="connsiteX21-617" fmla="*/ 239078 w 661035"/>
                    <a:gd name="connsiteY21-618" fmla="*/ 799148 h 1099185"/>
                    <a:gd name="connsiteX22-619" fmla="*/ 239078 w 661035"/>
                    <a:gd name="connsiteY22-620" fmla="*/ 798196 h 1099185"/>
                    <a:gd name="connsiteX23-621" fmla="*/ 277307 w 661035"/>
                    <a:gd name="connsiteY23-622" fmla="*/ 750642 h 1099185"/>
                    <a:gd name="connsiteX24-623" fmla="*/ 277178 w 661035"/>
                    <a:gd name="connsiteY24-624" fmla="*/ 750571 h 1099185"/>
                    <a:gd name="connsiteX25-625" fmla="*/ 284798 w 661035"/>
                    <a:gd name="connsiteY25-626" fmla="*/ 740093 h 1099185"/>
                    <a:gd name="connsiteX26-627" fmla="*/ 323850 w 661035"/>
                    <a:gd name="connsiteY26-628" fmla="*/ 676275 h 1099185"/>
                    <a:gd name="connsiteX27-629" fmla="*/ 359092 w 661035"/>
                    <a:gd name="connsiteY27-630" fmla="*/ 597218 h 1099185"/>
                    <a:gd name="connsiteX28-631" fmla="*/ 220980 w 661035"/>
                    <a:gd name="connsiteY28-632" fmla="*/ 0 h 1099185"/>
                    <a:gd name="connsiteX29-633" fmla="*/ 481965 w 661035"/>
                    <a:gd name="connsiteY29-634" fmla="*/ 141922 h 1099185"/>
                    <a:gd name="connsiteX30-635" fmla="*/ 575310 w 661035"/>
                    <a:gd name="connsiteY30-636" fmla="*/ 214313 h 1099185"/>
                    <a:gd name="connsiteX31-637" fmla="*/ 661035 w 661035"/>
                    <a:gd name="connsiteY31-638" fmla="*/ 504825 h 1099185"/>
                    <a:gd name="connsiteX32-639" fmla="*/ 621030 w 661035"/>
                    <a:gd name="connsiteY32-640" fmla="*/ 739140 h 1099185"/>
                    <a:gd name="connsiteX33-641" fmla="*/ 360045 w 661035"/>
                    <a:gd name="connsiteY33-642" fmla="*/ 597218 h 1099185"/>
                    <a:gd name="connsiteX34-643" fmla="*/ 400050 w 661035"/>
                    <a:gd name="connsiteY34-644" fmla="*/ 362902 h 1099185"/>
                    <a:gd name="connsiteX35-645" fmla="*/ 314325 w 661035"/>
                    <a:gd name="connsiteY35-646" fmla="*/ 72390 h 1099185"/>
                    <a:gd name="connsiteX36-647" fmla="*/ 220980 w 661035"/>
                    <a:gd name="connsiteY36-648" fmla="*/ 0 h 1099185"/>
                    <a:gd name="connsiteX0-649" fmla="*/ 359092 w 661035"/>
                    <a:gd name="connsiteY0-650" fmla="*/ 597218 h 1112468"/>
                    <a:gd name="connsiteX1-651" fmla="*/ 620078 w 661035"/>
                    <a:gd name="connsiteY1-652" fmla="*/ 739140 h 1112468"/>
                    <a:gd name="connsiteX2-653" fmla="*/ 584835 w 661035"/>
                    <a:gd name="connsiteY2-654" fmla="*/ 818198 h 1112468"/>
                    <a:gd name="connsiteX3-655" fmla="*/ 584836 w 661035"/>
                    <a:gd name="connsiteY3-656" fmla="*/ 818198 h 1112468"/>
                    <a:gd name="connsiteX4-657" fmla="*/ 545783 w 661035"/>
                    <a:gd name="connsiteY4-658" fmla="*/ 882015 h 1112468"/>
                    <a:gd name="connsiteX5-659" fmla="*/ 538930 w 661035"/>
                    <a:gd name="connsiteY5-660" fmla="*/ 891439 h 1112468"/>
                    <a:gd name="connsiteX6-661" fmla="*/ 539116 w 661035"/>
                    <a:gd name="connsiteY6-662" fmla="*/ 891540 h 1112468"/>
                    <a:gd name="connsiteX7-663" fmla="*/ 500063 w 661035"/>
                    <a:gd name="connsiteY7-664" fmla="*/ 940118 h 1112468"/>
                    <a:gd name="connsiteX8-665" fmla="*/ 500063 w 661035"/>
                    <a:gd name="connsiteY8-666" fmla="*/ 941070 h 1112468"/>
                    <a:gd name="connsiteX9-667" fmla="*/ 451485 w 661035"/>
                    <a:gd name="connsiteY9-668" fmla="*/ 989648 h 1112468"/>
                    <a:gd name="connsiteX10-669" fmla="*/ 396629 w 661035"/>
                    <a:gd name="connsiteY10-670" fmla="*/ 1033155 h 1112468"/>
                    <a:gd name="connsiteX11-671" fmla="*/ 397193 w 661035"/>
                    <a:gd name="connsiteY11-672" fmla="*/ 1033462 h 1112468"/>
                    <a:gd name="connsiteX12-673" fmla="*/ 320041 w 661035"/>
                    <a:gd name="connsiteY12-674" fmla="*/ 1076325 h 1112468"/>
                    <a:gd name="connsiteX13-675" fmla="*/ 319088 w 661035"/>
                    <a:gd name="connsiteY13-676" fmla="*/ 1077277 h 1112468"/>
                    <a:gd name="connsiteX14-677" fmla="*/ 247796 w 661035"/>
                    <a:gd name="connsiteY14-678" fmla="*/ 1112468 h 1112468"/>
                    <a:gd name="connsiteX15-679" fmla="*/ 0 w 661035"/>
                    <a:gd name="connsiteY15-680" fmla="*/ 957262 h 1112468"/>
                    <a:gd name="connsiteX16-681" fmla="*/ 59055 w 661035"/>
                    <a:gd name="connsiteY16-682" fmla="*/ 935355 h 1112468"/>
                    <a:gd name="connsiteX17-683" fmla="*/ 60008 w 661035"/>
                    <a:gd name="connsiteY17-684" fmla="*/ 935355 h 1112468"/>
                    <a:gd name="connsiteX18-685" fmla="*/ 135745 w 661035"/>
                    <a:gd name="connsiteY18-686" fmla="*/ 891807 h 1112468"/>
                    <a:gd name="connsiteX19-687" fmla="*/ 135255 w 661035"/>
                    <a:gd name="connsiteY19-688" fmla="*/ 891540 h 1112468"/>
                    <a:gd name="connsiteX20-689" fmla="*/ 190500 w 661035"/>
                    <a:gd name="connsiteY20-690" fmla="*/ 847725 h 1112468"/>
                    <a:gd name="connsiteX21-691" fmla="*/ 239078 w 661035"/>
                    <a:gd name="connsiteY21-692" fmla="*/ 799148 h 1112468"/>
                    <a:gd name="connsiteX22-693" fmla="*/ 239078 w 661035"/>
                    <a:gd name="connsiteY22-694" fmla="*/ 798196 h 1112468"/>
                    <a:gd name="connsiteX23-695" fmla="*/ 277307 w 661035"/>
                    <a:gd name="connsiteY23-696" fmla="*/ 750642 h 1112468"/>
                    <a:gd name="connsiteX24-697" fmla="*/ 277178 w 661035"/>
                    <a:gd name="connsiteY24-698" fmla="*/ 750571 h 1112468"/>
                    <a:gd name="connsiteX25-699" fmla="*/ 284798 w 661035"/>
                    <a:gd name="connsiteY25-700" fmla="*/ 740093 h 1112468"/>
                    <a:gd name="connsiteX26-701" fmla="*/ 323850 w 661035"/>
                    <a:gd name="connsiteY26-702" fmla="*/ 676275 h 1112468"/>
                    <a:gd name="connsiteX27-703" fmla="*/ 359092 w 661035"/>
                    <a:gd name="connsiteY27-704" fmla="*/ 597218 h 1112468"/>
                    <a:gd name="connsiteX28-705" fmla="*/ 220980 w 661035"/>
                    <a:gd name="connsiteY28-706" fmla="*/ 0 h 1112468"/>
                    <a:gd name="connsiteX29-707" fmla="*/ 481965 w 661035"/>
                    <a:gd name="connsiteY29-708" fmla="*/ 141922 h 1112468"/>
                    <a:gd name="connsiteX30-709" fmla="*/ 575310 w 661035"/>
                    <a:gd name="connsiteY30-710" fmla="*/ 214313 h 1112468"/>
                    <a:gd name="connsiteX31-711" fmla="*/ 661035 w 661035"/>
                    <a:gd name="connsiteY31-712" fmla="*/ 504825 h 1112468"/>
                    <a:gd name="connsiteX32-713" fmla="*/ 621030 w 661035"/>
                    <a:gd name="connsiteY32-714" fmla="*/ 739140 h 1112468"/>
                    <a:gd name="connsiteX33-715" fmla="*/ 360045 w 661035"/>
                    <a:gd name="connsiteY33-716" fmla="*/ 597218 h 1112468"/>
                    <a:gd name="connsiteX34-717" fmla="*/ 400050 w 661035"/>
                    <a:gd name="connsiteY34-718" fmla="*/ 362902 h 1112468"/>
                    <a:gd name="connsiteX35-719" fmla="*/ 314325 w 661035"/>
                    <a:gd name="connsiteY35-720" fmla="*/ 72390 h 1112468"/>
                    <a:gd name="connsiteX36-721" fmla="*/ 220980 w 661035"/>
                    <a:gd name="connsiteY36-722" fmla="*/ 0 h 111246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  <a:cxn ang="0">
                      <a:pos x="connsiteX19-39" y="connsiteY19-40"/>
                    </a:cxn>
                    <a:cxn ang="0">
                      <a:pos x="connsiteX20-41" y="connsiteY20-42"/>
                    </a:cxn>
                    <a:cxn ang="0">
                      <a:pos x="connsiteX21-43" y="connsiteY21-44"/>
                    </a:cxn>
                    <a:cxn ang="0">
                      <a:pos x="connsiteX22-45" y="connsiteY22-46"/>
                    </a:cxn>
                    <a:cxn ang="0">
                      <a:pos x="connsiteX23-47" y="connsiteY23-48"/>
                    </a:cxn>
                    <a:cxn ang="0">
                      <a:pos x="connsiteX24-49" y="connsiteY24-50"/>
                    </a:cxn>
                    <a:cxn ang="0">
                      <a:pos x="connsiteX25-51" y="connsiteY25-52"/>
                    </a:cxn>
                    <a:cxn ang="0">
                      <a:pos x="connsiteX26-53" y="connsiteY26-54"/>
                    </a:cxn>
                    <a:cxn ang="0">
                      <a:pos x="connsiteX27-55" y="connsiteY27-56"/>
                    </a:cxn>
                    <a:cxn ang="0">
                      <a:pos x="connsiteX28-57" y="connsiteY28-58"/>
                    </a:cxn>
                    <a:cxn ang="0">
                      <a:pos x="connsiteX29-59" y="connsiteY29-60"/>
                    </a:cxn>
                    <a:cxn ang="0">
                      <a:pos x="connsiteX30-61" y="connsiteY30-62"/>
                    </a:cxn>
                    <a:cxn ang="0">
                      <a:pos x="connsiteX31-63" y="connsiteY31-64"/>
                    </a:cxn>
                    <a:cxn ang="0">
                      <a:pos x="connsiteX32-65" y="connsiteY32-66"/>
                    </a:cxn>
                    <a:cxn ang="0">
                      <a:pos x="connsiteX33-67" y="connsiteY33-68"/>
                    </a:cxn>
                    <a:cxn ang="0">
                      <a:pos x="connsiteX34-69" y="connsiteY34-70"/>
                    </a:cxn>
                    <a:cxn ang="0">
                      <a:pos x="connsiteX35-71" y="connsiteY35-72"/>
                    </a:cxn>
                    <a:cxn ang="0">
                      <a:pos x="connsiteX36-73" y="connsiteY36-74"/>
                    </a:cxn>
                  </a:cxnLst>
                  <a:rect l="l" t="t" r="r" b="b"/>
                  <a:pathLst>
                    <a:path w="661035" h="1112468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47796" y="1112468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07" name="Freeform: Shape 106"/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08" name="Freeform: Shape 107"/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09" name="Freeform: Shape 108"/>
                <p:cNvSpPr/>
                <p:nvPr/>
              </p:nvSpPr>
              <p:spPr>
                <a:xfrm>
                  <a:off x="3110832" y="2270955"/>
                  <a:ext cx="457201" cy="495301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10" name="Freeform: Shape 109"/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11" name="Freeform: Shape 110"/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-1" fmla="*/ 323751 w 603786"/>
                    <a:gd name="connsiteY0-2" fmla="*/ 66771 h 218219"/>
                    <a:gd name="connsiteX1-3" fmla="*/ 342801 w 603786"/>
                    <a:gd name="connsiteY1-4" fmla="*/ 76296 h 218219"/>
                    <a:gd name="connsiteX2-5" fmla="*/ 603786 w 603786"/>
                    <a:gd name="connsiteY2-6" fmla="*/ 218219 h 218219"/>
                    <a:gd name="connsiteX3-7" fmla="*/ 584736 w 603786"/>
                    <a:gd name="connsiteY3-8" fmla="*/ 208694 h 218219"/>
                    <a:gd name="connsiteX4-9" fmla="*/ 323751 w 603786"/>
                    <a:gd name="connsiteY4-10" fmla="*/ 66771 h 218219"/>
                    <a:gd name="connsiteX5-11" fmla="*/ 0 w 603786"/>
                    <a:gd name="connsiteY5-12" fmla="*/ 0 h 218219"/>
                    <a:gd name="connsiteX6-13" fmla="*/ 100965 w 603786"/>
                    <a:gd name="connsiteY6-14" fmla="*/ 2857 h 218219"/>
                    <a:gd name="connsiteX7-15" fmla="*/ 102772 w 603786"/>
                    <a:gd name="connsiteY7-16" fmla="*/ 3833 h 218219"/>
                    <a:gd name="connsiteX8-17" fmla="*/ 214213 w 603786"/>
                    <a:gd name="connsiteY8-18" fmla="*/ 22860 h 218219"/>
                    <a:gd name="connsiteX9-19" fmla="*/ 323751 w 603786"/>
                    <a:gd name="connsiteY9-20" fmla="*/ 66772 h 218219"/>
                    <a:gd name="connsiteX10-21" fmla="*/ 584736 w 603786"/>
                    <a:gd name="connsiteY10-22" fmla="*/ 208695 h 218219"/>
                    <a:gd name="connsiteX11-23" fmla="*/ 475198 w 603786"/>
                    <a:gd name="connsiteY11-24" fmla="*/ 168690 h 218219"/>
                    <a:gd name="connsiteX12-25" fmla="*/ 464489 w 603786"/>
                    <a:gd name="connsiteY12-26" fmla="*/ 162866 h 218219"/>
                    <a:gd name="connsiteX13-27" fmla="*/ 358041 w 603786"/>
                    <a:gd name="connsiteY13-28" fmla="*/ 143827 h 218219"/>
                    <a:gd name="connsiteX14-29" fmla="*/ 357901 w 603786"/>
                    <a:gd name="connsiteY14-30" fmla="*/ 143751 h 218219"/>
                    <a:gd name="connsiteX15-31" fmla="*/ 260033 w 603786"/>
                    <a:gd name="connsiteY15-32" fmla="*/ 141922 h 218219"/>
                    <a:gd name="connsiteX16" fmla="*/ 0 w 603786"/>
                    <a:gd name="connsiteY16" fmla="*/ 0 h 218219"/>
                    <a:gd name="connsiteX0-33" fmla="*/ 323751 w 603786"/>
                    <a:gd name="connsiteY0-34" fmla="*/ 66771 h 218219"/>
                    <a:gd name="connsiteX1-35" fmla="*/ 603786 w 603786"/>
                    <a:gd name="connsiteY1-36" fmla="*/ 218219 h 218219"/>
                    <a:gd name="connsiteX2-37" fmla="*/ 584736 w 603786"/>
                    <a:gd name="connsiteY2-38" fmla="*/ 208694 h 218219"/>
                    <a:gd name="connsiteX3-39" fmla="*/ 323751 w 603786"/>
                    <a:gd name="connsiteY3-40" fmla="*/ 66771 h 218219"/>
                    <a:gd name="connsiteX4-41" fmla="*/ 0 w 603786"/>
                    <a:gd name="connsiteY4-42" fmla="*/ 0 h 218219"/>
                    <a:gd name="connsiteX5-43" fmla="*/ 100965 w 603786"/>
                    <a:gd name="connsiteY5-44" fmla="*/ 2857 h 218219"/>
                    <a:gd name="connsiteX6-45" fmla="*/ 102772 w 603786"/>
                    <a:gd name="connsiteY6-46" fmla="*/ 3833 h 218219"/>
                    <a:gd name="connsiteX7-47" fmla="*/ 214213 w 603786"/>
                    <a:gd name="connsiteY7-48" fmla="*/ 22860 h 218219"/>
                    <a:gd name="connsiteX8-49" fmla="*/ 323751 w 603786"/>
                    <a:gd name="connsiteY8-50" fmla="*/ 66772 h 218219"/>
                    <a:gd name="connsiteX9-51" fmla="*/ 584736 w 603786"/>
                    <a:gd name="connsiteY9-52" fmla="*/ 208695 h 218219"/>
                    <a:gd name="connsiteX10-53" fmla="*/ 475198 w 603786"/>
                    <a:gd name="connsiteY10-54" fmla="*/ 168690 h 218219"/>
                    <a:gd name="connsiteX11-55" fmla="*/ 464489 w 603786"/>
                    <a:gd name="connsiteY11-56" fmla="*/ 162866 h 218219"/>
                    <a:gd name="connsiteX12-57" fmla="*/ 358041 w 603786"/>
                    <a:gd name="connsiteY12-58" fmla="*/ 143827 h 218219"/>
                    <a:gd name="connsiteX13-59" fmla="*/ 357901 w 603786"/>
                    <a:gd name="connsiteY13-60" fmla="*/ 143751 h 218219"/>
                    <a:gd name="connsiteX14-61" fmla="*/ 260033 w 603786"/>
                    <a:gd name="connsiteY14-62" fmla="*/ 141922 h 218219"/>
                    <a:gd name="connsiteX15-63" fmla="*/ 0 w 603786"/>
                    <a:gd name="connsiteY15-64" fmla="*/ 0 h 218219"/>
                    <a:gd name="connsiteX0-65" fmla="*/ 323751 w 584736"/>
                    <a:gd name="connsiteY0-66" fmla="*/ 66771 h 208695"/>
                    <a:gd name="connsiteX1-67" fmla="*/ 584736 w 584736"/>
                    <a:gd name="connsiteY1-68" fmla="*/ 208694 h 208695"/>
                    <a:gd name="connsiteX2-69" fmla="*/ 323751 w 584736"/>
                    <a:gd name="connsiteY2-70" fmla="*/ 66771 h 208695"/>
                    <a:gd name="connsiteX3-71" fmla="*/ 0 w 584736"/>
                    <a:gd name="connsiteY3-72" fmla="*/ 0 h 208695"/>
                    <a:gd name="connsiteX4-73" fmla="*/ 100965 w 584736"/>
                    <a:gd name="connsiteY4-74" fmla="*/ 2857 h 208695"/>
                    <a:gd name="connsiteX5-75" fmla="*/ 102772 w 584736"/>
                    <a:gd name="connsiteY5-76" fmla="*/ 3833 h 208695"/>
                    <a:gd name="connsiteX6-77" fmla="*/ 214213 w 584736"/>
                    <a:gd name="connsiteY6-78" fmla="*/ 22860 h 208695"/>
                    <a:gd name="connsiteX7-79" fmla="*/ 323751 w 584736"/>
                    <a:gd name="connsiteY7-80" fmla="*/ 66772 h 208695"/>
                    <a:gd name="connsiteX8-81" fmla="*/ 584736 w 584736"/>
                    <a:gd name="connsiteY8-82" fmla="*/ 208695 h 208695"/>
                    <a:gd name="connsiteX9-83" fmla="*/ 475198 w 584736"/>
                    <a:gd name="connsiteY9-84" fmla="*/ 168690 h 208695"/>
                    <a:gd name="connsiteX10-85" fmla="*/ 464489 w 584736"/>
                    <a:gd name="connsiteY10-86" fmla="*/ 162866 h 208695"/>
                    <a:gd name="connsiteX11-87" fmla="*/ 358041 w 584736"/>
                    <a:gd name="connsiteY11-88" fmla="*/ 143827 h 208695"/>
                    <a:gd name="connsiteX12-89" fmla="*/ 357901 w 584736"/>
                    <a:gd name="connsiteY12-90" fmla="*/ 143751 h 208695"/>
                    <a:gd name="connsiteX13-91" fmla="*/ 260033 w 584736"/>
                    <a:gd name="connsiteY13-92" fmla="*/ 141922 h 208695"/>
                    <a:gd name="connsiteX14-93" fmla="*/ 0 w 584736"/>
                    <a:gd name="connsiteY14-94" fmla="*/ 0 h 208695"/>
                    <a:gd name="connsiteX0-95" fmla="*/ 323751 w 615997"/>
                    <a:gd name="connsiteY0-96" fmla="*/ 66771 h 216510"/>
                    <a:gd name="connsiteX1-97" fmla="*/ 584736 w 615997"/>
                    <a:gd name="connsiteY1-98" fmla="*/ 208694 h 216510"/>
                    <a:gd name="connsiteX2-99" fmla="*/ 323751 w 615997"/>
                    <a:gd name="connsiteY2-100" fmla="*/ 66771 h 216510"/>
                    <a:gd name="connsiteX3-101" fmla="*/ 0 w 615997"/>
                    <a:gd name="connsiteY3-102" fmla="*/ 0 h 216510"/>
                    <a:gd name="connsiteX4-103" fmla="*/ 100965 w 615997"/>
                    <a:gd name="connsiteY4-104" fmla="*/ 2857 h 216510"/>
                    <a:gd name="connsiteX5-105" fmla="*/ 102772 w 615997"/>
                    <a:gd name="connsiteY5-106" fmla="*/ 3833 h 216510"/>
                    <a:gd name="connsiteX6-107" fmla="*/ 214213 w 615997"/>
                    <a:gd name="connsiteY6-108" fmla="*/ 22860 h 216510"/>
                    <a:gd name="connsiteX7-109" fmla="*/ 323751 w 615997"/>
                    <a:gd name="connsiteY7-110" fmla="*/ 66772 h 216510"/>
                    <a:gd name="connsiteX8-111" fmla="*/ 615997 w 615997"/>
                    <a:gd name="connsiteY8-112" fmla="*/ 216510 h 216510"/>
                    <a:gd name="connsiteX9-113" fmla="*/ 475198 w 615997"/>
                    <a:gd name="connsiteY9-114" fmla="*/ 168690 h 216510"/>
                    <a:gd name="connsiteX10-115" fmla="*/ 464489 w 615997"/>
                    <a:gd name="connsiteY10-116" fmla="*/ 162866 h 216510"/>
                    <a:gd name="connsiteX11-117" fmla="*/ 358041 w 615997"/>
                    <a:gd name="connsiteY11-118" fmla="*/ 143827 h 216510"/>
                    <a:gd name="connsiteX12-119" fmla="*/ 357901 w 615997"/>
                    <a:gd name="connsiteY12-120" fmla="*/ 143751 h 216510"/>
                    <a:gd name="connsiteX13-121" fmla="*/ 260033 w 615997"/>
                    <a:gd name="connsiteY13-122" fmla="*/ 141922 h 216510"/>
                    <a:gd name="connsiteX14-123" fmla="*/ 0 w 615997"/>
                    <a:gd name="connsiteY14-124" fmla="*/ 0 h 216510"/>
                    <a:gd name="connsiteX0-125" fmla="*/ 323751 w 618767"/>
                    <a:gd name="connsiteY0-126" fmla="*/ 66771 h 219303"/>
                    <a:gd name="connsiteX1-127" fmla="*/ 584736 w 618767"/>
                    <a:gd name="connsiteY1-128" fmla="*/ 208694 h 219303"/>
                    <a:gd name="connsiteX2-129" fmla="*/ 323751 w 618767"/>
                    <a:gd name="connsiteY2-130" fmla="*/ 66771 h 219303"/>
                    <a:gd name="connsiteX3-131" fmla="*/ 0 w 618767"/>
                    <a:gd name="connsiteY3-132" fmla="*/ 0 h 219303"/>
                    <a:gd name="connsiteX4-133" fmla="*/ 100965 w 618767"/>
                    <a:gd name="connsiteY4-134" fmla="*/ 2857 h 219303"/>
                    <a:gd name="connsiteX5-135" fmla="*/ 102772 w 618767"/>
                    <a:gd name="connsiteY5-136" fmla="*/ 3833 h 219303"/>
                    <a:gd name="connsiteX6-137" fmla="*/ 214213 w 618767"/>
                    <a:gd name="connsiteY6-138" fmla="*/ 22860 h 219303"/>
                    <a:gd name="connsiteX7-139" fmla="*/ 323751 w 618767"/>
                    <a:gd name="connsiteY7-140" fmla="*/ 66772 h 219303"/>
                    <a:gd name="connsiteX8-141" fmla="*/ 615997 w 618767"/>
                    <a:gd name="connsiteY8-142" fmla="*/ 216510 h 219303"/>
                    <a:gd name="connsiteX9-143" fmla="*/ 464489 w 618767"/>
                    <a:gd name="connsiteY9-144" fmla="*/ 162866 h 219303"/>
                    <a:gd name="connsiteX10-145" fmla="*/ 358041 w 618767"/>
                    <a:gd name="connsiteY10-146" fmla="*/ 143827 h 219303"/>
                    <a:gd name="connsiteX11-147" fmla="*/ 357901 w 618767"/>
                    <a:gd name="connsiteY11-148" fmla="*/ 143751 h 219303"/>
                    <a:gd name="connsiteX12-149" fmla="*/ 260033 w 618767"/>
                    <a:gd name="connsiteY12-150" fmla="*/ 141922 h 219303"/>
                    <a:gd name="connsiteX13-151" fmla="*/ 0 w 618767"/>
                    <a:gd name="connsiteY13-152" fmla="*/ 0 h 21930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12" name="Freeform: Shape 111"/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13" name="Freeform: Shape 112"/>
                <p:cNvSpPr/>
                <p:nvPr/>
              </p:nvSpPr>
              <p:spPr>
                <a:xfrm>
                  <a:off x="2708898" y="1774680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</p:grpSp>
          <p:sp>
            <p:nvSpPr>
              <p:cNvPr id="97" name="Freeform: Shape 96"/>
              <p:cNvSpPr/>
              <p:nvPr/>
            </p:nvSpPr>
            <p:spPr>
              <a:xfrm>
                <a:off x="12579689" y="4661548"/>
                <a:ext cx="730421" cy="1493305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grpSp>
            <p:nvGrpSpPr>
              <p:cNvPr id="98" name="Group 97"/>
              <p:cNvGrpSpPr/>
              <p:nvPr/>
            </p:nvGrpSpPr>
            <p:grpSpPr>
              <a:xfrm>
                <a:off x="12470968" y="4620148"/>
                <a:ext cx="435759" cy="1352099"/>
                <a:chOff x="1968987" y="1811829"/>
                <a:chExt cx="1022846" cy="3173751"/>
              </a:xfrm>
              <a:solidFill>
                <a:schemeClr val="bg1"/>
              </a:solidFill>
            </p:grpSpPr>
            <p:sp>
              <p:nvSpPr>
                <p:cNvPr id="99" name="Freeform: Shape 98"/>
                <p:cNvSpPr/>
                <p:nvPr/>
              </p:nvSpPr>
              <p:spPr>
                <a:xfrm>
                  <a:off x="1975571" y="4195005"/>
                  <a:ext cx="600075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00" name="Freeform: Shape 99"/>
                <p:cNvSpPr/>
                <p:nvPr/>
              </p:nvSpPr>
              <p:spPr>
                <a:xfrm>
                  <a:off x="1968987" y="4089376"/>
                  <a:ext cx="581026" cy="247649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01" name="Freeform: Shape 100"/>
                <p:cNvSpPr/>
                <p:nvPr/>
              </p:nvSpPr>
              <p:spPr>
                <a:xfrm>
                  <a:off x="2051714" y="1973775"/>
                  <a:ext cx="940119" cy="1580196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-1" fmla="*/ 812750 w 940118"/>
                    <a:gd name="connsiteY0-2" fmla="*/ 163017 h 1580197"/>
                    <a:gd name="connsiteX1-3" fmla="*/ 812706 w 940118"/>
                    <a:gd name="connsiteY1-4" fmla="*/ 163034 h 1580197"/>
                    <a:gd name="connsiteX2-5" fmla="*/ 832937 w 940118"/>
                    <a:gd name="connsiteY2-6" fmla="*/ 174035 h 1580197"/>
                    <a:gd name="connsiteX3-7" fmla="*/ 812750 w 940118"/>
                    <a:gd name="connsiteY3-8" fmla="*/ 163017 h 1580197"/>
                    <a:gd name="connsiteX4-9" fmla="*/ 679133 w 940118"/>
                    <a:gd name="connsiteY4-10" fmla="*/ 0 h 1580197"/>
                    <a:gd name="connsiteX5-11" fmla="*/ 940118 w 940118"/>
                    <a:gd name="connsiteY5-12" fmla="*/ 140970 h 1580197"/>
                    <a:gd name="connsiteX6-13" fmla="*/ 833438 w 940118"/>
                    <a:gd name="connsiteY6-14" fmla="*/ 174308 h 1580197"/>
                    <a:gd name="connsiteX7-15" fmla="*/ 833437 w 940118"/>
                    <a:gd name="connsiteY7-16" fmla="*/ 174308 h 1580197"/>
                    <a:gd name="connsiteX8-17" fmla="*/ 747299 w 940118"/>
                    <a:gd name="connsiteY8-18" fmla="*/ 210278 h 1580197"/>
                    <a:gd name="connsiteX9-19" fmla="*/ 747713 w 940118"/>
                    <a:gd name="connsiteY9-20" fmla="*/ 210503 h 1580197"/>
                    <a:gd name="connsiteX10-21" fmla="*/ 620078 w 940118"/>
                    <a:gd name="connsiteY10-22" fmla="*/ 282893 h 1580197"/>
                    <a:gd name="connsiteX11-23" fmla="*/ 592976 w 940118"/>
                    <a:gd name="connsiteY11-24" fmla="*/ 268101 h 1580197"/>
                    <a:gd name="connsiteX12-25" fmla="*/ 592932 w 940118"/>
                    <a:gd name="connsiteY12-26" fmla="*/ 268132 h 1580197"/>
                    <a:gd name="connsiteX13-27" fmla="*/ 620077 w 940118"/>
                    <a:gd name="connsiteY13-28" fmla="*/ 282893 h 1580197"/>
                    <a:gd name="connsiteX14-29" fmla="*/ 548076 w 940118"/>
                    <a:gd name="connsiteY14-30" fmla="*/ 339736 h 1580197"/>
                    <a:gd name="connsiteX15-31" fmla="*/ 548640 w 940118"/>
                    <a:gd name="connsiteY15-32" fmla="*/ 340043 h 1580197"/>
                    <a:gd name="connsiteX16-33" fmla="*/ 503873 w 940118"/>
                    <a:gd name="connsiteY16-34" fmla="*/ 383858 h 1580197"/>
                    <a:gd name="connsiteX17-35" fmla="*/ 488633 w 940118"/>
                    <a:gd name="connsiteY17-36" fmla="*/ 399098 h 1580197"/>
                    <a:gd name="connsiteX18-37" fmla="*/ 455232 w 940118"/>
                    <a:gd name="connsiteY18-38" fmla="*/ 380990 h 1580197"/>
                    <a:gd name="connsiteX19-39" fmla="*/ 488633 w 940118"/>
                    <a:gd name="connsiteY19-40" fmla="*/ 400050 h 1580197"/>
                    <a:gd name="connsiteX20-41" fmla="*/ 422910 w 940118"/>
                    <a:gd name="connsiteY20-42" fmla="*/ 482918 h 1580197"/>
                    <a:gd name="connsiteX21-43" fmla="*/ 391243 w 940118"/>
                    <a:gd name="connsiteY21-44" fmla="*/ 465814 h 1580197"/>
                    <a:gd name="connsiteX22-45" fmla="*/ 390818 w 940118"/>
                    <a:gd name="connsiteY22-46" fmla="*/ 466419 h 1580197"/>
                    <a:gd name="connsiteX23-47" fmla="*/ 422910 w 940118"/>
                    <a:gd name="connsiteY23-48" fmla="*/ 483870 h 1580197"/>
                    <a:gd name="connsiteX24-49" fmla="*/ 367665 w 940118"/>
                    <a:gd name="connsiteY24-50" fmla="*/ 572453 h 1580197"/>
                    <a:gd name="connsiteX25-51" fmla="*/ 368618 w 940118"/>
                    <a:gd name="connsiteY25-52" fmla="*/ 573405 h 1580197"/>
                    <a:gd name="connsiteX26-53" fmla="*/ 317183 w 940118"/>
                    <a:gd name="connsiteY26-54" fmla="*/ 684847 h 1580197"/>
                    <a:gd name="connsiteX27-55" fmla="*/ 305241 w 940118"/>
                    <a:gd name="connsiteY27-56" fmla="*/ 678329 h 1580197"/>
                    <a:gd name="connsiteX28-57" fmla="*/ 305235 w 940118"/>
                    <a:gd name="connsiteY28-58" fmla="*/ 678350 h 1580197"/>
                    <a:gd name="connsiteX29-59" fmla="*/ 317183 w 940118"/>
                    <a:gd name="connsiteY29-60" fmla="*/ 684847 h 1580197"/>
                    <a:gd name="connsiteX30-61" fmla="*/ 260985 w 940118"/>
                    <a:gd name="connsiteY30-62" fmla="*/ 1014413 h 1580197"/>
                    <a:gd name="connsiteX31-63" fmla="*/ 342900 w 940118"/>
                    <a:gd name="connsiteY31-64" fmla="*/ 1373505 h 1580197"/>
                    <a:gd name="connsiteX32-65" fmla="*/ 546735 w 940118"/>
                    <a:gd name="connsiteY32-66" fmla="*/ 1580197 h 1580197"/>
                    <a:gd name="connsiteX33-67" fmla="*/ 285750 w 940118"/>
                    <a:gd name="connsiteY33-68" fmla="*/ 1438275 h 1580197"/>
                    <a:gd name="connsiteX34-69" fmla="*/ 81915 w 940118"/>
                    <a:gd name="connsiteY34-70" fmla="*/ 1231583 h 1580197"/>
                    <a:gd name="connsiteX35-71" fmla="*/ 0 w 940118"/>
                    <a:gd name="connsiteY35-72" fmla="*/ 872490 h 1580197"/>
                    <a:gd name="connsiteX36-73" fmla="*/ 56197 w 940118"/>
                    <a:gd name="connsiteY36-74" fmla="*/ 542925 h 1580197"/>
                    <a:gd name="connsiteX37-75" fmla="*/ 62441 w 940118"/>
                    <a:gd name="connsiteY37-76" fmla="*/ 546321 h 1580197"/>
                    <a:gd name="connsiteX38-77" fmla="*/ 62617 w 940118"/>
                    <a:gd name="connsiteY38-78" fmla="*/ 545909 h 1580197"/>
                    <a:gd name="connsiteX39-79" fmla="*/ 57150 w 940118"/>
                    <a:gd name="connsiteY39-80" fmla="*/ 542925 h 1580197"/>
                    <a:gd name="connsiteX40-81" fmla="*/ 107444 w 940118"/>
                    <a:gd name="connsiteY40-82" fmla="*/ 431896 h 1580197"/>
                    <a:gd name="connsiteX41-83" fmla="*/ 106680 w 940118"/>
                    <a:gd name="connsiteY41-84" fmla="*/ 431483 h 1580197"/>
                    <a:gd name="connsiteX42-85" fmla="*/ 161925 w 940118"/>
                    <a:gd name="connsiteY42-86" fmla="*/ 341948 h 1580197"/>
                    <a:gd name="connsiteX43-87" fmla="*/ 171758 w 940118"/>
                    <a:gd name="connsiteY43-88" fmla="*/ 347295 h 1580197"/>
                    <a:gd name="connsiteX44-89" fmla="*/ 171778 w 940118"/>
                    <a:gd name="connsiteY44-90" fmla="*/ 347270 h 1580197"/>
                    <a:gd name="connsiteX45-91" fmla="*/ 161925 w 940118"/>
                    <a:gd name="connsiteY45-92" fmla="*/ 341948 h 1580197"/>
                    <a:gd name="connsiteX46-93" fmla="*/ 227648 w 940118"/>
                    <a:gd name="connsiteY46-94" fmla="*/ 258128 h 1580197"/>
                    <a:gd name="connsiteX47-95" fmla="*/ 239906 w 940118"/>
                    <a:gd name="connsiteY47-96" fmla="*/ 264794 h 1580197"/>
                    <a:gd name="connsiteX48-97" fmla="*/ 240267 w 940118"/>
                    <a:gd name="connsiteY48-98" fmla="*/ 264453 h 1580197"/>
                    <a:gd name="connsiteX49-99" fmla="*/ 228600 w 940118"/>
                    <a:gd name="connsiteY49-100" fmla="*/ 258128 h 1580197"/>
                    <a:gd name="connsiteX50-101" fmla="*/ 242888 w 940118"/>
                    <a:gd name="connsiteY50-102" fmla="*/ 241935 h 1580197"/>
                    <a:gd name="connsiteX51-103" fmla="*/ 287315 w 940118"/>
                    <a:gd name="connsiteY51-104" fmla="*/ 198453 h 1580197"/>
                    <a:gd name="connsiteX52-105" fmla="*/ 286702 w 940118"/>
                    <a:gd name="connsiteY52-106" fmla="*/ 198120 h 1580197"/>
                    <a:gd name="connsiteX53-107" fmla="*/ 359092 w 940118"/>
                    <a:gd name="connsiteY53-108" fmla="*/ 140970 h 1580197"/>
                    <a:gd name="connsiteX54-109" fmla="*/ 378434 w 940118"/>
                    <a:gd name="connsiteY54-110" fmla="*/ 151488 h 1580197"/>
                    <a:gd name="connsiteX55-111" fmla="*/ 378837 w 940118"/>
                    <a:gd name="connsiteY55-112" fmla="*/ 151226 h 1580197"/>
                    <a:gd name="connsiteX56-113" fmla="*/ 360045 w 940118"/>
                    <a:gd name="connsiteY56-114" fmla="*/ 140970 h 1580197"/>
                    <a:gd name="connsiteX57-115" fmla="*/ 486263 w 940118"/>
                    <a:gd name="connsiteY57-116" fmla="*/ 68845 h 1580197"/>
                    <a:gd name="connsiteX58-117" fmla="*/ 485775 w 940118"/>
                    <a:gd name="connsiteY58-118" fmla="*/ 68580 h 1580197"/>
                    <a:gd name="connsiteX59-119" fmla="*/ 572452 w 940118"/>
                    <a:gd name="connsiteY59-120" fmla="*/ 32385 h 1580197"/>
                    <a:gd name="connsiteX60-121" fmla="*/ 595123 w 940118"/>
                    <a:gd name="connsiteY60-122" fmla="*/ 44713 h 1580197"/>
                    <a:gd name="connsiteX61-123" fmla="*/ 595672 w 940118"/>
                    <a:gd name="connsiteY61-124" fmla="*/ 44538 h 1580197"/>
                    <a:gd name="connsiteX62-125" fmla="*/ 573405 w 940118"/>
                    <a:gd name="connsiteY62-126" fmla="*/ 32385 h 1580197"/>
                    <a:gd name="connsiteX63" fmla="*/ 679133 w 940118"/>
                    <a:gd name="connsiteY63" fmla="*/ 0 h 1580197"/>
                    <a:gd name="connsiteX0-127" fmla="*/ 812750 w 940118"/>
                    <a:gd name="connsiteY0-128" fmla="*/ 163017 h 1580197"/>
                    <a:gd name="connsiteX1-129" fmla="*/ 812706 w 940118"/>
                    <a:gd name="connsiteY1-130" fmla="*/ 163034 h 1580197"/>
                    <a:gd name="connsiteX2-131" fmla="*/ 832937 w 940118"/>
                    <a:gd name="connsiteY2-132" fmla="*/ 174035 h 1580197"/>
                    <a:gd name="connsiteX3-133" fmla="*/ 812750 w 940118"/>
                    <a:gd name="connsiteY3-134" fmla="*/ 163017 h 1580197"/>
                    <a:gd name="connsiteX4-135" fmla="*/ 679133 w 940118"/>
                    <a:gd name="connsiteY4-136" fmla="*/ 0 h 1580197"/>
                    <a:gd name="connsiteX5-137" fmla="*/ 940118 w 940118"/>
                    <a:gd name="connsiteY5-138" fmla="*/ 140970 h 1580197"/>
                    <a:gd name="connsiteX6-139" fmla="*/ 833438 w 940118"/>
                    <a:gd name="connsiteY6-140" fmla="*/ 174308 h 1580197"/>
                    <a:gd name="connsiteX7-141" fmla="*/ 833437 w 940118"/>
                    <a:gd name="connsiteY7-142" fmla="*/ 174308 h 1580197"/>
                    <a:gd name="connsiteX8-143" fmla="*/ 747299 w 940118"/>
                    <a:gd name="connsiteY8-144" fmla="*/ 210278 h 1580197"/>
                    <a:gd name="connsiteX9-145" fmla="*/ 747713 w 940118"/>
                    <a:gd name="connsiteY9-146" fmla="*/ 210503 h 1580197"/>
                    <a:gd name="connsiteX10-147" fmla="*/ 620078 w 940118"/>
                    <a:gd name="connsiteY10-148" fmla="*/ 282893 h 1580197"/>
                    <a:gd name="connsiteX11-149" fmla="*/ 592976 w 940118"/>
                    <a:gd name="connsiteY11-150" fmla="*/ 268101 h 1580197"/>
                    <a:gd name="connsiteX12-151" fmla="*/ 592932 w 940118"/>
                    <a:gd name="connsiteY12-152" fmla="*/ 268132 h 1580197"/>
                    <a:gd name="connsiteX13-153" fmla="*/ 620077 w 940118"/>
                    <a:gd name="connsiteY13-154" fmla="*/ 282893 h 1580197"/>
                    <a:gd name="connsiteX14-155" fmla="*/ 548076 w 940118"/>
                    <a:gd name="connsiteY14-156" fmla="*/ 339736 h 1580197"/>
                    <a:gd name="connsiteX15-157" fmla="*/ 548640 w 940118"/>
                    <a:gd name="connsiteY15-158" fmla="*/ 340043 h 1580197"/>
                    <a:gd name="connsiteX16-159" fmla="*/ 503873 w 940118"/>
                    <a:gd name="connsiteY16-160" fmla="*/ 383858 h 1580197"/>
                    <a:gd name="connsiteX17-161" fmla="*/ 488633 w 940118"/>
                    <a:gd name="connsiteY17-162" fmla="*/ 399098 h 1580197"/>
                    <a:gd name="connsiteX18-163" fmla="*/ 455232 w 940118"/>
                    <a:gd name="connsiteY18-164" fmla="*/ 380990 h 1580197"/>
                    <a:gd name="connsiteX19-165" fmla="*/ 488633 w 940118"/>
                    <a:gd name="connsiteY19-166" fmla="*/ 400050 h 1580197"/>
                    <a:gd name="connsiteX20-167" fmla="*/ 422910 w 940118"/>
                    <a:gd name="connsiteY20-168" fmla="*/ 482918 h 1580197"/>
                    <a:gd name="connsiteX21-169" fmla="*/ 391243 w 940118"/>
                    <a:gd name="connsiteY21-170" fmla="*/ 465814 h 1580197"/>
                    <a:gd name="connsiteX22-171" fmla="*/ 422910 w 940118"/>
                    <a:gd name="connsiteY22-172" fmla="*/ 483870 h 1580197"/>
                    <a:gd name="connsiteX23-173" fmla="*/ 367665 w 940118"/>
                    <a:gd name="connsiteY23-174" fmla="*/ 572453 h 1580197"/>
                    <a:gd name="connsiteX24-175" fmla="*/ 368618 w 940118"/>
                    <a:gd name="connsiteY24-176" fmla="*/ 573405 h 1580197"/>
                    <a:gd name="connsiteX25-177" fmla="*/ 317183 w 940118"/>
                    <a:gd name="connsiteY25-178" fmla="*/ 684847 h 1580197"/>
                    <a:gd name="connsiteX26-179" fmla="*/ 305241 w 940118"/>
                    <a:gd name="connsiteY26-180" fmla="*/ 678329 h 1580197"/>
                    <a:gd name="connsiteX27-181" fmla="*/ 305235 w 940118"/>
                    <a:gd name="connsiteY27-182" fmla="*/ 678350 h 1580197"/>
                    <a:gd name="connsiteX28-183" fmla="*/ 317183 w 940118"/>
                    <a:gd name="connsiteY28-184" fmla="*/ 684847 h 1580197"/>
                    <a:gd name="connsiteX29-185" fmla="*/ 260985 w 940118"/>
                    <a:gd name="connsiteY29-186" fmla="*/ 1014413 h 1580197"/>
                    <a:gd name="connsiteX30-187" fmla="*/ 342900 w 940118"/>
                    <a:gd name="connsiteY30-188" fmla="*/ 1373505 h 1580197"/>
                    <a:gd name="connsiteX31-189" fmla="*/ 546735 w 940118"/>
                    <a:gd name="connsiteY31-190" fmla="*/ 1580197 h 1580197"/>
                    <a:gd name="connsiteX32-191" fmla="*/ 285750 w 940118"/>
                    <a:gd name="connsiteY32-192" fmla="*/ 1438275 h 1580197"/>
                    <a:gd name="connsiteX33-193" fmla="*/ 81915 w 940118"/>
                    <a:gd name="connsiteY33-194" fmla="*/ 1231583 h 1580197"/>
                    <a:gd name="connsiteX34-195" fmla="*/ 0 w 940118"/>
                    <a:gd name="connsiteY34-196" fmla="*/ 872490 h 1580197"/>
                    <a:gd name="connsiteX35-197" fmla="*/ 56197 w 940118"/>
                    <a:gd name="connsiteY35-198" fmla="*/ 542925 h 1580197"/>
                    <a:gd name="connsiteX36-199" fmla="*/ 62441 w 940118"/>
                    <a:gd name="connsiteY36-200" fmla="*/ 546321 h 1580197"/>
                    <a:gd name="connsiteX37-201" fmla="*/ 62617 w 940118"/>
                    <a:gd name="connsiteY37-202" fmla="*/ 545909 h 1580197"/>
                    <a:gd name="connsiteX38-203" fmla="*/ 57150 w 940118"/>
                    <a:gd name="connsiteY38-204" fmla="*/ 542925 h 1580197"/>
                    <a:gd name="connsiteX39-205" fmla="*/ 107444 w 940118"/>
                    <a:gd name="connsiteY39-206" fmla="*/ 431896 h 1580197"/>
                    <a:gd name="connsiteX40-207" fmla="*/ 106680 w 940118"/>
                    <a:gd name="connsiteY40-208" fmla="*/ 431483 h 1580197"/>
                    <a:gd name="connsiteX41-209" fmla="*/ 161925 w 940118"/>
                    <a:gd name="connsiteY41-210" fmla="*/ 341948 h 1580197"/>
                    <a:gd name="connsiteX42-211" fmla="*/ 171758 w 940118"/>
                    <a:gd name="connsiteY42-212" fmla="*/ 347295 h 1580197"/>
                    <a:gd name="connsiteX43-213" fmla="*/ 171778 w 940118"/>
                    <a:gd name="connsiteY43-214" fmla="*/ 347270 h 1580197"/>
                    <a:gd name="connsiteX44-215" fmla="*/ 161925 w 940118"/>
                    <a:gd name="connsiteY44-216" fmla="*/ 341948 h 1580197"/>
                    <a:gd name="connsiteX45-217" fmla="*/ 227648 w 940118"/>
                    <a:gd name="connsiteY45-218" fmla="*/ 258128 h 1580197"/>
                    <a:gd name="connsiteX46-219" fmla="*/ 239906 w 940118"/>
                    <a:gd name="connsiteY46-220" fmla="*/ 264794 h 1580197"/>
                    <a:gd name="connsiteX47-221" fmla="*/ 240267 w 940118"/>
                    <a:gd name="connsiteY47-222" fmla="*/ 264453 h 1580197"/>
                    <a:gd name="connsiteX48-223" fmla="*/ 228600 w 940118"/>
                    <a:gd name="connsiteY48-224" fmla="*/ 258128 h 1580197"/>
                    <a:gd name="connsiteX49-225" fmla="*/ 242888 w 940118"/>
                    <a:gd name="connsiteY49-226" fmla="*/ 241935 h 1580197"/>
                    <a:gd name="connsiteX50-227" fmla="*/ 287315 w 940118"/>
                    <a:gd name="connsiteY50-228" fmla="*/ 198453 h 1580197"/>
                    <a:gd name="connsiteX51-229" fmla="*/ 286702 w 940118"/>
                    <a:gd name="connsiteY51-230" fmla="*/ 198120 h 1580197"/>
                    <a:gd name="connsiteX52-231" fmla="*/ 359092 w 940118"/>
                    <a:gd name="connsiteY52-232" fmla="*/ 140970 h 1580197"/>
                    <a:gd name="connsiteX53-233" fmla="*/ 378434 w 940118"/>
                    <a:gd name="connsiteY53-234" fmla="*/ 151488 h 1580197"/>
                    <a:gd name="connsiteX54-235" fmla="*/ 378837 w 940118"/>
                    <a:gd name="connsiteY54-236" fmla="*/ 151226 h 1580197"/>
                    <a:gd name="connsiteX55-237" fmla="*/ 360045 w 940118"/>
                    <a:gd name="connsiteY55-238" fmla="*/ 140970 h 1580197"/>
                    <a:gd name="connsiteX56-239" fmla="*/ 486263 w 940118"/>
                    <a:gd name="connsiteY56-240" fmla="*/ 68845 h 1580197"/>
                    <a:gd name="connsiteX57-241" fmla="*/ 485775 w 940118"/>
                    <a:gd name="connsiteY57-242" fmla="*/ 68580 h 1580197"/>
                    <a:gd name="connsiteX58-243" fmla="*/ 572452 w 940118"/>
                    <a:gd name="connsiteY58-244" fmla="*/ 32385 h 1580197"/>
                    <a:gd name="connsiteX59-245" fmla="*/ 595123 w 940118"/>
                    <a:gd name="connsiteY59-246" fmla="*/ 44713 h 1580197"/>
                    <a:gd name="connsiteX60-247" fmla="*/ 595672 w 940118"/>
                    <a:gd name="connsiteY60-248" fmla="*/ 44538 h 1580197"/>
                    <a:gd name="connsiteX61-249" fmla="*/ 573405 w 940118"/>
                    <a:gd name="connsiteY61-250" fmla="*/ 32385 h 1580197"/>
                    <a:gd name="connsiteX62-251" fmla="*/ 679133 w 940118"/>
                    <a:gd name="connsiteY62-252" fmla="*/ 0 h 1580197"/>
                    <a:gd name="connsiteX0-253" fmla="*/ 812750 w 940118"/>
                    <a:gd name="connsiteY0-254" fmla="*/ 163017 h 1580197"/>
                    <a:gd name="connsiteX1-255" fmla="*/ 812706 w 940118"/>
                    <a:gd name="connsiteY1-256" fmla="*/ 163034 h 1580197"/>
                    <a:gd name="connsiteX2-257" fmla="*/ 832937 w 940118"/>
                    <a:gd name="connsiteY2-258" fmla="*/ 174035 h 1580197"/>
                    <a:gd name="connsiteX3-259" fmla="*/ 812750 w 940118"/>
                    <a:gd name="connsiteY3-260" fmla="*/ 163017 h 1580197"/>
                    <a:gd name="connsiteX4-261" fmla="*/ 679133 w 940118"/>
                    <a:gd name="connsiteY4-262" fmla="*/ 0 h 1580197"/>
                    <a:gd name="connsiteX5-263" fmla="*/ 940118 w 940118"/>
                    <a:gd name="connsiteY5-264" fmla="*/ 140970 h 1580197"/>
                    <a:gd name="connsiteX6-265" fmla="*/ 833438 w 940118"/>
                    <a:gd name="connsiteY6-266" fmla="*/ 174308 h 1580197"/>
                    <a:gd name="connsiteX7-267" fmla="*/ 833437 w 940118"/>
                    <a:gd name="connsiteY7-268" fmla="*/ 174308 h 1580197"/>
                    <a:gd name="connsiteX8-269" fmla="*/ 747299 w 940118"/>
                    <a:gd name="connsiteY8-270" fmla="*/ 210278 h 1580197"/>
                    <a:gd name="connsiteX9-271" fmla="*/ 747713 w 940118"/>
                    <a:gd name="connsiteY9-272" fmla="*/ 210503 h 1580197"/>
                    <a:gd name="connsiteX10-273" fmla="*/ 620078 w 940118"/>
                    <a:gd name="connsiteY10-274" fmla="*/ 282893 h 1580197"/>
                    <a:gd name="connsiteX11-275" fmla="*/ 592976 w 940118"/>
                    <a:gd name="connsiteY11-276" fmla="*/ 268101 h 1580197"/>
                    <a:gd name="connsiteX12-277" fmla="*/ 592932 w 940118"/>
                    <a:gd name="connsiteY12-278" fmla="*/ 268132 h 1580197"/>
                    <a:gd name="connsiteX13-279" fmla="*/ 620077 w 940118"/>
                    <a:gd name="connsiteY13-280" fmla="*/ 282893 h 1580197"/>
                    <a:gd name="connsiteX14-281" fmla="*/ 548076 w 940118"/>
                    <a:gd name="connsiteY14-282" fmla="*/ 339736 h 1580197"/>
                    <a:gd name="connsiteX15-283" fmla="*/ 548640 w 940118"/>
                    <a:gd name="connsiteY15-284" fmla="*/ 340043 h 1580197"/>
                    <a:gd name="connsiteX16-285" fmla="*/ 503873 w 940118"/>
                    <a:gd name="connsiteY16-286" fmla="*/ 383858 h 1580197"/>
                    <a:gd name="connsiteX17-287" fmla="*/ 488633 w 940118"/>
                    <a:gd name="connsiteY17-288" fmla="*/ 399098 h 1580197"/>
                    <a:gd name="connsiteX18-289" fmla="*/ 488633 w 940118"/>
                    <a:gd name="connsiteY18-290" fmla="*/ 400050 h 1580197"/>
                    <a:gd name="connsiteX19-291" fmla="*/ 422910 w 940118"/>
                    <a:gd name="connsiteY19-292" fmla="*/ 482918 h 1580197"/>
                    <a:gd name="connsiteX20-293" fmla="*/ 391243 w 940118"/>
                    <a:gd name="connsiteY20-294" fmla="*/ 465814 h 1580197"/>
                    <a:gd name="connsiteX21-295" fmla="*/ 422910 w 940118"/>
                    <a:gd name="connsiteY21-296" fmla="*/ 483870 h 1580197"/>
                    <a:gd name="connsiteX22-297" fmla="*/ 367665 w 940118"/>
                    <a:gd name="connsiteY22-298" fmla="*/ 572453 h 1580197"/>
                    <a:gd name="connsiteX23-299" fmla="*/ 368618 w 940118"/>
                    <a:gd name="connsiteY23-300" fmla="*/ 573405 h 1580197"/>
                    <a:gd name="connsiteX24-301" fmla="*/ 317183 w 940118"/>
                    <a:gd name="connsiteY24-302" fmla="*/ 684847 h 1580197"/>
                    <a:gd name="connsiteX25-303" fmla="*/ 305241 w 940118"/>
                    <a:gd name="connsiteY25-304" fmla="*/ 678329 h 1580197"/>
                    <a:gd name="connsiteX26-305" fmla="*/ 305235 w 940118"/>
                    <a:gd name="connsiteY26-306" fmla="*/ 678350 h 1580197"/>
                    <a:gd name="connsiteX27-307" fmla="*/ 317183 w 940118"/>
                    <a:gd name="connsiteY27-308" fmla="*/ 684847 h 1580197"/>
                    <a:gd name="connsiteX28-309" fmla="*/ 260985 w 940118"/>
                    <a:gd name="connsiteY28-310" fmla="*/ 1014413 h 1580197"/>
                    <a:gd name="connsiteX29-311" fmla="*/ 342900 w 940118"/>
                    <a:gd name="connsiteY29-312" fmla="*/ 1373505 h 1580197"/>
                    <a:gd name="connsiteX30-313" fmla="*/ 546735 w 940118"/>
                    <a:gd name="connsiteY30-314" fmla="*/ 1580197 h 1580197"/>
                    <a:gd name="connsiteX31-315" fmla="*/ 285750 w 940118"/>
                    <a:gd name="connsiteY31-316" fmla="*/ 1438275 h 1580197"/>
                    <a:gd name="connsiteX32-317" fmla="*/ 81915 w 940118"/>
                    <a:gd name="connsiteY32-318" fmla="*/ 1231583 h 1580197"/>
                    <a:gd name="connsiteX33-319" fmla="*/ 0 w 940118"/>
                    <a:gd name="connsiteY33-320" fmla="*/ 872490 h 1580197"/>
                    <a:gd name="connsiteX34-321" fmla="*/ 56197 w 940118"/>
                    <a:gd name="connsiteY34-322" fmla="*/ 542925 h 1580197"/>
                    <a:gd name="connsiteX35-323" fmla="*/ 62441 w 940118"/>
                    <a:gd name="connsiteY35-324" fmla="*/ 546321 h 1580197"/>
                    <a:gd name="connsiteX36-325" fmla="*/ 62617 w 940118"/>
                    <a:gd name="connsiteY36-326" fmla="*/ 545909 h 1580197"/>
                    <a:gd name="connsiteX37-327" fmla="*/ 57150 w 940118"/>
                    <a:gd name="connsiteY37-328" fmla="*/ 542925 h 1580197"/>
                    <a:gd name="connsiteX38-329" fmla="*/ 107444 w 940118"/>
                    <a:gd name="connsiteY38-330" fmla="*/ 431896 h 1580197"/>
                    <a:gd name="connsiteX39-331" fmla="*/ 106680 w 940118"/>
                    <a:gd name="connsiteY39-332" fmla="*/ 431483 h 1580197"/>
                    <a:gd name="connsiteX40-333" fmla="*/ 161925 w 940118"/>
                    <a:gd name="connsiteY40-334" fmla="*/ 341948 h 1580197"/>
                    <a:gd name="connsiteX41-335" fmla="*/ 171758 w 940118"/>
                    <a:gd name="connsiteY41-336" fmla="*/ 347295 h 1580197"/>
                    <a:gd name="connsiteX42-337" fmla="*/ 171778 w 940118"/>
                    <a:gd name="connsiteY42-338" fmla="*/ 347270 h 1580197"/>
                    <a:gd name="connsiteX43-339" fmla="*/ 161925 w 940118"/>
                    <a:gd name="connsiteY43-340" fmla="*/ 341948 h 1580197"/>
                    <a:gd name="connsiteX44-341" fmla="*/ 227648 w 940118"/>
                    <a:gd name="connsiteY44-342" fmla="*/ 258128 h 1580197"/>
                    <a:gd name="connsiteX45-343" fmla="*/ 239906 w 940118"/>
                    <a:gd name="connsiteY45-344" fmla="*/ 264794 h 1580197"/>
                    <a:gd name="connsiteX46-345" fmla="*/ 240267 w 940118"/>
                    <a:gd name="connsiteY46-346" fmla="*/ 264453 h 1580197"/>
                    <a:gd name="connsiteX47-347" fmla="*/ 228600 w 940118"/>
                    <a:gd name="connsiteY47-348" fmla="*/ 258128 h 1580197"/>
                    <a:gd name="connsiteX48-349" fmla="*/ 242888 w 940118"/>
                    <a:gd name="connsiteY48-350" fmla="*/ 241935 h 1580197"/>
                    <a:gd name="connsiteX49-351" fmla="*/ 287315 w 940118"/>
                    <a:gd name="connsiteY49-352" fmla="*/ 198453 h 1580197"/>
                    <a:gd name="connsiteX50-353" fmla="*/ 286702 w 940118"/>
                    <a:gd name="connsiteY50-354" fmla="*/ 198120 h 1580197"/>
                    <a:gd name="connsiteX51-355" fmla="*/ 359092 w 940118"/>
                    <a:gd name="connsiteY51-356" fmla="*/ 140970 h 1580197"/>
                    <a:gd name="connsiteX52-357" fmla="*/ 378434 w 940118"/>
                    <a:gd name="connsiteY52-358" fmla="*/ 151488 h 1580197"/>
                    <a:gd name="connsiteX53-359" fmla="*/ 378837 w 940118"/>
                    <a:gd name="connsiteY53-360" fmla="*/ 151226 h 1580197"/>
                    <a:gd name="connsiteX54-361" fmla="*/ 360045 w 940118"/>
                    <a:gd name="connsiteY54-362" fmla="*/ 140970 h 1580197"/>
                    <a:gd name="connsiteX55-363" fmla="*/ 486263 w 940118"/>
                    <a:gd name="connsiteY55-364" fmla="*/ 68845 h 1580197"/>
                    <a:gd name="connsiteX56-365" fmla="*/ 485775 w 940118"/>
                    <a:gd name="connsiteY56-366" fmla="*/ 68580 h 1580197"/>
                    <a:gd name="connsiteX57-367" fmla="*/ 572452 w 940118"/>
                    <a:gd name="connsiteY57-368" fmla="*/ 32385 h 1580197"/>
                    <a:gd name="connsiteX58-369" fmla="*/ 595123 w 940118"/>
                    <a:gd name="connsiteY58-370" fmla="*/ 44713 h 1580197"/>
                    <a:gd name="connsiteX59-371" fmla="*/ 595672 w 940118"/>
                    <a:gd name="connsiteY59-372" fmla="*/ 44538 h 1580197"/>
                    <a:gd name="connsiteX60-373" fmla="*/ 573405 w 940118"/>
                    <a:gd name="connsiteY60-374" fmla="*/ 32385 h 1580197"/>
                    <a:gd name="connsiteX61-375" fmla="*/ 679133 w 940118"/>
                    <a:gd name="connsiteY61-376" fmla="*/ 0 h 1580197"/>
                    <a:gd name="connsiteX0-377" fmla="*/ 812750 w 940118"/>
                    <a:gd name="connsiteY0-378" fmla="*/ 163017 h 1580197"/>
                    <a:gd name="connsiteX1-379" fmla="*/ 812706 w 940118"/>
                    <a:gd name="connsiteY1-380" fmla="*/ 163034 h 1580197"/>
                    <a:gd name="connsiteX2-381" fmla="*/ 832937 w 940118"/>
                    <a:gd name="connsiteY2-382" fmla="*/ 174035 h 1580197"/>
                    <a:gd name="connsiteX3-383" fmla="*/ 812750 w 940118"/>
                    <a:gd name="connsiteY3-384" fmla="*/ 163017 h 1580197"/>
                    <a:gd name="connsiteX4-385" fmla="*/ 679133 w 940118"/>
                    <a:gd name="connsiteY4-386" fmla="*/ 0 h 1580197"/>
                    <a:gd name="connsiteX5-387" fmla="*/ 940118 w 940118"/>
                    <a:gd name="connsiteY5-388" fmla="*/ 140970 h 1580197"/>
                    <a:gd name="connsiteX6-389" fmla="*/ 833438 w 940118"/>
                    <a:gd name="connsiteY6-390" fmla="*/ 174308 h 1580197"/>
                    <a:gd name="connsiteX7-391" fmla="*/ 833437 w 940118"/>
                    <a:gd name="connsiteY7-392" fmla="*/ 174308 h 1580197"/>
                    <a:gd name="connsiteX8-393" fmla="*/ 747299 w 940118"/>
                    <a:gd name="connsiteY8-394" fmla="*/ 210278 h 1580197"/>
                    <a:gd name="connsiteX9-395" fmla="*/ 747713 w 940118"/>
                    <a:gd name="connsiteY9-396" fmla="*/ 210503 h 1580197"/>
                    <a:gd name="connsiteX10-397" fmla="*/ 620078 w 940118"/>
                    <a:gd name="connsiteY10-398" fmla="*/ 282893 h 1580197"/>
                    <a:gd name="connsiteX11-399" fmla="*/ 592976 w 940118"/>
                    <a:gd name="connsiteY11-400" fmla="*/ 268101 h 1580197"/>
                    <a:gd name="connsiteX12-401" fmla="*/ 592932 w 940118"/>
                    <a:gd name="connsiteY12-402" fmla="*/ 268132 h 1580197"/>
                    <a:gd name="connsiteX13-403" fmla="*/ 620077 w 940118"/>
                    <a:gd name="connsiteY13-404" fmla="*/ 282893 h 1580197"/>
                    <a:gd name="connsiteX14-405" fmla="*/ 548076 w 940118"/>
                    <a:gd name="connsiteY14-406" fmla="*/ 339736 h 1580197"/>
                    <a:gd name="connsiteX15-407" fmla="*/ 548640 w 940118"/>
                    <a:gd name="connsiteY15-408" fmla="*/ 340043 h 1580197"/>
                    <a:gd name="connsiteX16-409" fmla="*/ 503873 w 940118"/>
                    <a:gd name="connsiteY16-410" fmla="*/ 383858 h 1580197"/>
                    <a:gd name="connsiteX17-411" fmla="*/ 488633 w 940118"/>
                    <a:gd name="connsiteY17-412" fmla="*/ 399098 h 1580197"/>
                    <a:gd name="connsiteX18-413" fmla="*/ 488633 w 940118"/>
                    <a:gd name="connsiteY18-414" fmla="*/ 400050 h 1580197"/>
                    <a:gd name="connsiteX19-415" fmla="*/ 422910 w 940118"/>
                    <a:gd name="connsiteY19-416" fmla="*/ 482918 h 1580197"/>
                    <a:gd name="connsiteX20-417" fmla="*/ 422910 w 940118"/>
                    <a:gd name="connsiteY20-418" fmla="*/ 483870 h 1580197"/>
                    <a:gd name="connsiteX21-419" fmla="*/ 367665 w 940118"/>
                    <a:gd name="connsiteY21-420" fmla="*/ 572453 h 1580197"/>
                    <a:gd name="connsiteX22-421" fmla="*/ 368618 w 940118"/>
                    <a:gd name="connsiteY22-422" fmla="*/ 573405 h 1580197"/>
                    <a:gd name="connsiteX23-423" fmla="*/ 317183 w 940118"/>
                    <a:gd name="connsiteY23-424" fmla="*/ 684847 h 1580197"/>
                    <a:gd name="connsiteX24-425" fmla="*/ 305241 w 940118"/>
                    <a:gd name="connsiteY24-426" fmla="*/ 678329 h 1580197"/>
                    <a:gd name="connsiteX25-427" fmla="*/ 305235 w 940118"/>
                    <a:gd name="connsiteY25-428" fmla="*/ 678350 h 1580197"/>
                    <a:gd name="connsiteX26-429" fmla="*/ 317183 w 940118"/>
                    <a:gd name="connsiteY26-430" fmla="*/ 684847 h 1580197"/>
                    <a:gd name="connsiteX27-431" fmla="*/ 260985 w 940118"/>
                    <a:gd name="connsiteY27-432" fmla="*/ 1014413 h 1580197"/>
                    <a:gd name="connsiteX28-433" fmla="*/ 342900 w 940118"/>
                    <a:gd name="connsiteY28-434" fmla="*/ 1373505 h 1580197"/>
                    <a:gd name="connsiteX29-435" fmla="*/ 546735 w 940118"/>
                    <a:gd name="connsiteY29-436" fmla="*/ 1580197 h 1580197"/>
                    <a:gd name="connsiteX30-437" fmla="*/ 285750 w 940118"/>
                    <a:gd name="connsiteY30-438" fmla="*/ 1438275 h 1580197"/>
                    <a:gd name="connsiteX31-439" fmla="*/ 81915 w 940118"/>
                    <a:gd name="connsiteY31-440" fmla="*/ 1231583 h 1580197"/>
                    <a:gd name="connsiteX32-441" fmla="*/ 0 w 940118"/>
                    <a:gd name="connsiteY32-442" fmla="*/ 872490 h 1580197"/>
                    <a:gd name="connsiteX33-443" fmla="*/ 56197 w 940118"/>
                    <a:gd name="connsiteY33-444" fmla="*/ 542925 h 1580197"/>
                    <a:gd name="connsiteX34-445" fmla="*/ 62441 w 940118"/>
                    <a:gd name="connsiteY34-446" fmla="*/ 546321 h 1580197"/>
                    <a:gd name="connsiteX35-447" fmla="*/ 62617 w 940118"/>
                    <a:gd name="connsiteY35-448" fmla="*/ 545909 h 1580197"/>
                    <a:gd name="connsiteX36-449" fmla="*/ 57150 w 940118"/>
                    <a:gd name="connsiteY36-450" fmla="*/ 542925 h 1580197"/>
                    <a:gd name="connsiteX37-451" fmla="*/ 107444 w 940118"/>
                    <a:gd name="connsiteY37-452" fmla="*/ 431896 h 1580197"/>
                    <a:gd name="connsiteX38-453" fmla="*/ 106680 w 940118"/>
                    <a:gd name="connsiteY38-454" fmla="*/ 431483 h 1580197"/>
                    <a:gd name="connsiteX39-455" fmla="*/ 161925 w 940118"/>
                    <a:gd name="connsiteY39-456" fmla="*/ 341948 h 1580197"/>
                    <a:gd name="connsiteX40-457" fmla="*/ 171758 w 940118"/>
                    <a:gd name="connsiteY40-458" fmla="*/ 347295 h 1580197"/>
                    <a:gd name="connsiteX41-459" fmla="*/ 171778 w 940118"/>
                    <a:gd name="connsiteY41-460" fmla="*/ 347270 h 1580197"/>
                    <a:gd name="connsiteX42-461" fmla="*/ 161925 w 940118"/>
                    <a:gd name="connsiteY42-462" fmla="*/ 341948 h 1580197"/>
                    <a:gd name="connsiteX43-463" fmla="*/ 227648 w 940118"/>
                    <a:gd name="connsiteY43-464" fmla="*/ 258128 h 1580197"/>
                    <a:gd name="connsiteX44-465" fmla="*/ 239906 w 940118"/>
                    <a:gd name="connsiteY44-466" fmla="*/ 264794 h 1580197"/>
                    <a:gd name="connsiteX45-467" fmla="*/ 240267 w 940118"/>
                    <a:gd name="connsiteY45-468" fmla="*/ 264453 h 1580197"/>
                    <a:gd name="connsiteX46-469" fmla="*/ 228600 w 940118"/>
                    <a:gd name="connsiteY46-470" fmla="*/ 258128 h 1580197"/>
                    <a:gd name="connsiteX47-471" fmla="*/ 242888 w 940118"/>
                    <a:gd name="connsiteY47-472" fmla="*/ 241935 h 1580197"/>
                    <a:gd name="connsiteX48-473" fmla="*/ 287315 w 940118"/>
                    <a:gd name="connsiteY48-474" fmla="*/ 198453 h 1580197"/>
                    <a:gd name="connsiteX49-475" fmla="*/ 286702 w 940118"/>
                    <a:gd name="connsiteY49-476" fmla="*/ 198120 h 1580197"/>
                    <a:gd name="connsiteX50-477" fmla="*/ 359092 w 940118"/>
                    <a:gd name="connsiteY50-478" fmla="*/ 140970 h 1580197"/>
                    <a:gd name="connsiteX51-479" fmla="*/ 378434 w 940118"/>
                    <a:gd name="connsiteY51-480" fmla="*/ 151488 h 1580197"/>
                    <a:gd name="connsiteX52-481" fmla="*/ 378837 w 940118"/>
                    <a:gd name="connsiteY52-482" fmla="*/ 151226 h 1580197"/>
                    <a:gd name="connsiteX53-483" fmla="*/ 360045 w 940118"/>
                    <a:gd name="connsiteY53-484" fmla="*/ 140970 h 1580197"/>
                    <a:gd name="connsiteX54-485" fmla="*/ 486263 w 940118"/>
                    <a:gd name="connsiteY54-486" fmla="*/ 68845 h 1580197"/>
                    <a:gd name="connsiteX55-487" fmla="*/ 485775 w 940118"/>
                    <a:gd name="connsiteY55-488" fmla="*/ 68580 h 1580197"/>
                    <a:gd name="connsiteX56-489" fmla="*/ 572452 w 940118"/>
                    <a:gd name="connsiteY56-490" fmla="*/ 32385 h 1580197"/>
                    <a:gd name="connsiteX57-491" fmla="*/ 595123 w 940118"/>
                    <a:gd name="connsiteY57-492" fmla="*/ 44713 h 1580197"/>
                    <a:gd name="connsiteX58-493" fmla="*/ 595672 w 940118"/>
                    <a:gd name="connsiteY58-494" fmla="*/ 44538 h 1580197"/>
                    <a:gd name="connsiteX59-495" fmla="*/ 573405 w 940118"/>
                    <a:gd name="connsiteY59-496" fmla="*/ 32385 h 1580197"/>
                    <a:gd name="connsiteX60-497" fmla="*/ 679133 w 940118"/>
                    <a:gd name="connsiteY60-498" fmla="*/ 0 h 1580197"/>
                    <a:gd name="connsiteX0-499" fmla="*/ 812750 w 940118"/>
                    <a:gd name="connsiteY0-500" fmla="*/ 163017 h 1580197"/>
                    <a:gd name="connsiteX1-501" fmla="*/ 812706 w 940118"/>
                    <a:gd name="connsiteY1-502" fmla="*/ 163034 h 1580197"/>
                    <a:gd name="connsiteX2-503" fmla="*/ 832937 w 940118"/>
                    <a:gd name="connsiteY2-504" fmla="*/ 174035 h 1580197"/>
                    <a:gd name="connsiteX3-505" fmla="*/ 812750 w 940118"/>
                    <a:gd name="connsiteY3-506" fmla="*/ 163017 h 1580197"/>
                    <a:gd name="connsiteX4-507" fmla="*/ 679133 w 940118"/>
                    <a:gd name="connsiteY4-508" fmla="*/ 0 h 1580197"/>
                    <a:gd name="connsiteX5-509" fmla="*/ 940118 w 940118"/>
                    <a:gd name="connsiteY5-510" fmla="*/ 140970 h 1580197"/>
                    <a:gd name="connsiteX6-511" fmla="*/ 833438 w 940118"/>
                    <a:gd name="connsiteY6-512" fmla="*/ 174308 h 1580197"/>
                    <a:gd name="connsiteX7-513" fmla="*/ 833437 w 940118"/>
                    <a:gd name="connsiteY7-514" fmla="*/ 174308 h 1580197"/>
                    <a:gd name="connsiteX8-515" fmla="*/ 747299 w 940118"/>
                    <a:gd name="connsiteY8-516" fmla="*/ 210278 h 1580197"/>
                    <a:gd name="connsiteX9-517" fmla="*/ 747713 w 940118"/>
                    <a:gd name="connsiteY9-518" fmla="*/ 210503 h 1580197"/>
                    <a:gd name="connsiteX10-519" fmla="*/ 620078 w 940118"/>
                    <a:gd name="connsiteY10-520" fmla="*/ 282893 h 1580197"/>
                    <a:gd name="connsiteX11-521" fmla="*/ 592976 w 940118"/>
                    <a:gd name="connsiteY11-522" fmla="*/ 268101 h 1580197"/>
                    <a:gd name="connsiteX12-523" fmla="*/ 620077 w 940118"/>
                    <a:gd name="connsiteY12-524" fmla="*/ 282893 h 1580197"/>
                    <a:gd name="connsiteX13-525" fmla="*/ 548076 w 940118"/>
                    <a:gd name="connsiteY13-526" fmla="*/ 339736 h 1580197"/>
                    <a:gd name="connsiteX14-527" fmla="*/ 548640 w 940118"/>
                    <a:gd name="connsiteY14-528" fmla="*/ 340043 h 1580197"/>
                    <a:gd name="connsiteX15-529" fmla="*/ 503873 w 940118"/>
                    <a:gd name="connsiteY15-530" fmla="*/ 383858 h 1580197"/>
                    <a:gd name="connsiteX16-531" fmla="*/ 488633 w 940118"/>
                    <a:gd name="connsiteY16-532" fmla="*/ 399098 h 1580197"/>
                    <a:gd name="connsiteX17-533" fmla="*/ 488633 w 940118"/>
                    <a:gd name="connsiteY17-534" fmla="*/ 400050 h 1580197"/>
                    <a:gd name="connsiteX18-535" fmla="*/ 422910 w 940118"/>
                    <a:gd name="connsiteY18-536" fmla="*/ 482918 h 1580197"/>
                    <a:gd name="connsiteX19-537" fmla="*/ 422910 w 940118"/>
                    <a:gd name="connsiteY19-538" fmla="*/ 483870 h 1580197"/>
                    <a:gd name="connsiteX20-539" fmla="*/ 367665 w 940118"/>
                    <a:gd name="connsiteY20-540" fmla="*/ 572453 h 1580197"/>
                    <a:gd name="connsiteX21-541" fmla="*/ 368618 w 940118"/>
                    <a:gd name="connsiteY21-542" fmla="*/ 573405 h 1580197"/>
                    <a:gd name="connsiteX22-543" fmla="*/ 317183 w 940118"/>
                    <a:gd name="connsiteY22-544" fmla="*/ 684847 h 1580197"/>
                    <a:gd name="connsiteX23-545" fmla="*/ 305241 w 940118"/>
                    <a:gd name="connsiteY23-546" fmla="*/ 678329 h 1580197"/>
                    <a:gd name="connsiteX24-547" fmla="*/ 305235 w 940118"/>
                    <a:gd name="connsiteY24-548" fmla="*/ 678350 h 1580197"/>
                    <a:gd name="connsiteX25-549" fmla="*/ 317183 w 940118"/>
                    <a:gd name="connsiteY25-550" fmla="*/ 684847 h 1580197"/>
                    <a:gd name="connsiteX26-551" fmla="*/ 260985 w 940118"/>
                    <a:gd name="connsiteY26-552" fmla="*/ 1014413 h 1580197"/>
                    <a:gd name="connsiteX27-553" fmla="*/ 342900 w 940118"/>
                    <a:gd name="connsiteY27-554" fmla="*/ 1373505 h 1580197"/>
                    <a:gd name="connsiteX28-555" fmla="*/ 546735 w 940118"/>
                    <a:gd name="connsiteY28-556" fmla="*/ 1580197 h 1580197"/>
                    <a:gd name="connsiteX29-557" fmla="*/ 285750 w 940118"/>
                    <a:gd name="connsiteY29-558" fmla="*/ 1438275 h 1580197"/>
                    <a:gd name="connsiteX30-559" fmla="*/ 81915 w 940118"/>
                    <a:gd name="connsiteY30-560" fmla="*/ 1231583 h 1580197"/>
                    <a:gd name="connsiteX31-561" fmla="*/ 0 w 940118"/>
                    <a:gd name="connsiteY31-562" fmla="*/ 872490 h 1580197"/>
                    <a:gd name="connsiteX32-563" fmla="*/ 56197 w 940118"/>
                    <a:gd name="connsiteY32-564" fmla="*/ 542925 h 1580197"/>
                    <a:gd name="connsiteX33-565" fmla="*/ 62441 w 940118"/>
                    <a:gd name="connsiteY33-566" fmla="*/ 546321 h 1580197"/>
                    <a:gd name="connsiteX34-567" fmla="*/ 62617 w 940118"/>
                    <a:gd name="connsiteY34-568" fmla="*/ 545909 h 1580197"/>
                    <a:gd name="connsiteX35-569" fmla="*/ 57150 w 940118"/>
                    <a:gd name="connsiteY35-570" fmla="*/ 542925 h 1580197"/>
                    <a:gd name="connsiteX36-571" fmla="*/ 107444 w 940118"/>
                    <a:gd name="connsiteY36-572" fmla="*/ 431896 h 1580197"/>
                    <a:gd name="connsiteX37-573" fmla="*/ 106680 w 940118"/>
                    <a:gd name="connsiteY37-574" fmla="*/ 431483 h 1580197"/>
                    <a:gd name="connsiteX38-575" fmla="*/ 161925 w 940118"/>
                    <a:gd name="connsiteY38-576" fmla="*/ 341948 h 1580197"/>
                    <a:gd name="connsiteX39-577" fmla="*/ 171758 w 940118"/>
                    <a:gd name="connsiteY39-578" fmla="*/ 347295 h 1580197"/>
                    <a:gd name="connsiteX40-579" fmla="*/ 171778 w 940118"/>
                    <a:gd name="connsiteY40-580" fmla="*/ 347270 h 1580197"/>
                    <a:gd name="connsiteX41-581" fmla="*/ 161925 w 940118"/>
                    <a:gd name="connsiteY41-582" fmla="*/ 341948 h 1580197"/>
                    <a:gd name="connsiteX42-583" fmla="*/ 227648 w 940118"/>
                    <a:gd name="connsiteY42-584" fmla="*/ 258128 h 1580197"/>
                    <a:gd name="connsiteX43-585" fmla="*/ 239906 w 940118"/>
                    <a:gd name="connsiteY43-586" fmla="*/ 264794 h 1580197"/>
                    <a:gd name="connsiteX44-587" fmla="*/ 240267 w 940118"/>
                    <a:gd name="connsiteY44-588" fmla="*/ 264453 h 1580197"/>
                    <a:gd name="connsiteX45-589" fmla="*/ 228600 w 940118"/>
                    <a:gd name="connsiteY45-590" fmla="*/ 258128 h 1580197"/>
                    <a:gd name="connsiteX46-591" fmla="*/ 242888 w 940118"/>
                    <a:gd name="connsiteY46-592" fmla="*/ 241935 h 1580197"/>
                    <a:gd name="connsiteX47-593" fmla="*/ 287315 w 940118"/>
                    <a:gd name="connsiteY47-594" fmla="*/ 198453 h 1580197"/>
                    <a:gd name="connsiteX48-595" fmla="*/ 286702 w 940118"/>
                    <a:gd name="connsiteY48-596" fmla="*/ 198120 h 1580197"/>
                    <a:gd name="connsiteX49-597" fmla="*/ 359092 w 940118"/>
                    <a:gd name="connsiteY49-598" fmla="*/ 140970 h 1580197"/>
                    <a:gd name="connsiteX50-599" fmla="*/ 378434 w 940118"/>
                    <a:gd name="connsiteY50-600" fmla="*/ 151488 h 1580197"/>
                    <a:gd name="connsiteX51-601" fmla="*/ 378837 w 940118"/>
                    <a:gd name="connsiteY51-602" fmla="*/ 151226 h 1580197"/>
                    <a:gd name="connsiteX52-603" fmla="*/ 360045 w 940118"/>
                    <a:gd name="connsiteY52-604" fmla="*/ 140970 h 1580197"/>
                    <a:gd name="connsiteX53-605" fmla="*/ 486263 w 940118"/>
                    <a:gd name="connsiteY53-606" fmla="*/ 68845 h 1580197"/>
                    <a:gd name="connsiteX54-607" fmla="*/ 485775 w 940118"/>
                    <a:gd name="connsiteY54-608" fmla="*/ 68580 h 1580197"/>
                    <a:gd name="connsiteX55-609" fmla="*/ 572452 w 940118"/>
                    <a:gd name="connsiteY55-610" fmla="*/ 32385 h 1580197"/>
                    <a:gd name="connsiteX56-611" fmla="*/ 595123 w 940118"/>
                    <a:gd name="connsiteY56-612" fmla="*/ 44713 h 1580197"/>
                    <a:gd name="connsiteX57-613" fmla="*/ 595672 w 940118"/>
                    <a:gd name="connsiteY57-614" fmla="*/ 44538 h 1580197"/>
                    <a:gd name="connsiteX58-615" fmla="*/ 573405 w 940118"/>
                    <a:gd name="connsiteY58-616" fmla="*/ 32385 h 1580197"/>
                    <a:gd name="connsiteX59-617" fmla="*/ 679133 w 940118"/>
                    <a:gd name="connsiteY59-618" fmla="*/ 0 h 1580197"/>
                    <a:gd name="connsiteX0-619" fmla="*/ 812750 w 940118"/>
                    <a:gd name="connsiteY0-620" fmla="*/ 163017 h 1580197"/>
                    <a:gd name="connsiteX1-621" fmla="*/ 812706 w 940118"/>
                    <a:gd name="connsiteY1-622" fmla="*/ 163034 h 1580197"/>
                    <a:gd name="connsiteX2-623" fmla="*/ 832937 w 940118"/>
                    <a:gd name="connsiteY2-624" fmla="*/ 174035 h 1580197"/>
                    <a:gd name="connsiteX3-625" fmla="*/ 812750 w 940118"/>
                    <a:gd name="connsiteY3-626" fmla="*/ 163017 h 1580197"/>
                    <a:gd name="connsiteX4-627" fmla="*/ 679133 w 940118"/>
                    <a:gd name="connsiteY4-628" fmla="*/ 0 h 1580197"/>
                    <a:gd name="connsiteX5-629" fmla="*/ 940118 w 940118"/>
                    <a:gd name="connsiteY5-630" fmla="*/ 140970 h 1580197"/>
                    <a:gd name="connsiteX6-631" fmla="*/ 833438 w 940118"/>
                    <a:gd name="connsiteY6-632" fmla="*/ 174308 h 1580197"/>
                    <a:gd name="connsiteX7-633" fmla="*/ 833437 w 940118"/>
                    <a:gd name="connsiteY7-634" fmla="*/ 174308 h 1580197"/>
                    <a:gd name="connsiteX8-635" fmla="*/ 747299 w 940118"/>
                    <a:gd name="connsiteY8-636" fmla="*/ 210278 h 1580197"/>
                    <a:gd name="connsiteX9-637" fmla="*/ 747713 w 940118"/>
                    <a:gd name="connsiteY9-638" fmla="*/ 210503 h 1580197"/>
                    <a:gd name="connsiteX10-639" fmla="*/ 620078 w 940118"/>
                    <a:gd name="connsiteY10-640" fmla="*/ 282893 h 1580197"/>
                    <a:gd name="connsiteX11-641" fmla="*/ 620077 w 940118"/>
                    <a:gd name="connsiteY11-642" fmla="*/ 282893 h 1580197"/>
                    <a:gd name="connsiteX12-643" fmla="*/ 548076 w 940118"/>
                    <a:gd name="connsiteY12-644" fmla="*/ 339736 h 1580197"/>
                    <a:gd name="connsiteX13-645" fmla="*/ 548640 w 940118"/>
                    <a:gd name="connsiteY13-646" fmla="*/ 340043 h 1580197"/>
                    <a:gd name="connsiteX14-647" fmla="*/ 503873 w 940118"/>
                    <a:gd name="connsiteY14-648" fmla="*/ 383858 h 1580197"/>
                    <a:gd name="connsiteX15-649" fmla="*/ 488633 w 940118"/>
                    <a:gd name="connsiteY15-650" fmla="*/ 399098 h 1580197"/>
                    <a:gd name="connsiteX16-651" fmla="*/ 488633 w 940118"/>
                    <a:gd name="connsiteY16-652" fmla="*/ 400050 h 1580197"/>
                    <a:gd name="connsiteX17-653" fmla="*/ 422910 w 940118"/>
                    <a:gd name="connsiteY17-654" fmla="*/ 482918 h 1580197"/>
                    <a:gd name="connsiteX18-655" fmla="*/ 422910 w 940118"/>
                    <a:gd name="connsiteY18-656" fmla="*/ 483870 h 1580197"/>
                    <a:gd name="connsiteX19-657" fmla="*/ 367665 w 940118"/>
                    <a:gd name="connsiteY19-658" fmla="*/ 572453 h 1580197"/>
                    <a:gd name="connsiteX20-659" fmla="*/ 368618 w 940118"/>
                    <a:gd name="connsiteY20-660" fmla="*/ 573405 h 1580197"/>
                    <a:gd name="connsiteX21-661" fmla="*/ 317183 w 940118"/>
                    <a:gd name="connsiteY21-662" fmla="*/ 684847 h 1580197"/>
                    <a:gd name="connsiteX22-663" fmla="*/ 305241 w 940118"/>
                    <a:gd name="connsiteY22-664" fmla="*/ 678329 h 1580197"/>
                    <a:gd name="connsiteX23-665" fmla="*/ 305235 w 940118"/>
                    <a:gd name="connsiteY23-666" fmla="*/ 678350 h 1580197"/>
                    <a:gd name="connsiteX24-667" fmla="*/ 317183 w 940118"/>
                    <a:gd name="connsiteY24-668" fmla="*/ 684847 h 1580197"/>
                    <a:gd name="connsiteX25-669" fmla="*/ 260985 w 940118"/>
                    <a:gd name="connsiteY25-670" fmla="*/ 1014413 h 1580197"/>
                    <a:gd name="connsiteX26-671" fmla="*/ 342900 w 940118"/>
                    <a:gd name="connsiteY26-672" fmla="*/ 1373505 h 1580197"/>
                    <a:gd name="connsiteX27-673" fmla="*/ 546735 w 940118"/>
                    <a:gd name="connsiteY27-674" fmla="*/ 1580197 h 1580197"/>
                    <a:gd name="connsiteX28-675" fmla="*/ 285750 w 940118"/>
                    <a:gd name="connsiteY28-676" fmla="*/ 1438275 h 1580197"/>
                    <a:gd name="connsiteX29-677" fmla="*/ 81915 w 940118"/>
                    <a:gd name="connsiteY29-678" fmla="*/ 1231583 h 1580197"/>
                    <a:gd name="connsiteX30-679" fmla="*/ 0 w 940118"/>
                    <a:gd name="connsiteY30-680" fmla="*/ 872490 h 1580197"/>
                    <a:gd name="connsiteX31-681" fmla="*/ 56197 w 940118"/>
                    <a:gd name="connsiteY31-682" fmla="*/ 542925 h 1580197"/>
                    <a:gd name="connsiteX32-683" fmla="*/ 62441 w 940118"/>
                    <a:gd name="connsiteY32-684" fmla="*/ 546321 h 1580197"/>
                    <a:gd name="connsiteX33-685" fmla="*/ 62617 w 940118"/>
                    <a:gd name="connsiteY33-686" fmla="*/ 545909 h 1580197"/>
                    <a:gd name="connsiteX34-687" fmla="*/ 57150 w 940118"/>
                    <a:gd name="connsiteY34-688" fmla="*/ 542925 h 1580197"/>
                    <a:gd name="connsiteX35-689" fmla="*/ 107444 w 940118"/>
                    <a:gd name="connsiteY35-690" fmla="*/ 431896 h 1580197"/>
                    <a:gd name="connsiteX36-691" fmla="*/ 106680 w 940118"/>
                    <a:gd name="connsiteY36-692" fmla="*/ 431483 h 1580197"/>
                    <a:gd name="connsiteX37-693" fmla="*/ 161925 w 940118"/>
                    <a:gd name="connsiteY37-694" fmla="*/ 341948 h 1580197"/>
                    <a:gd name="connsiteX38-695" fmla="*/ 171758 w 940118"/>
                    <a:gd name="connsiteY38-696" fmla="*/ 347295 h 1580197"/>
                    <a:gd name="connsiteX39-697" fmla="*/ 171778 w 940118"/>
                    <a:gd name="connsiteY39-698" fmla="*/ 347270 h 1580197"/>
                    <a:gd name="connsiteX40-699" fmla="*/ 161925 w 940118"/>
                    <a:gd name="connsiteY40-700" fmla="*/ 341948 h 1580197"/>
                    <a:gd name="connsiteX41-701" fmla="*/ 227648 w 940118"/>
                    <a:gd name="connsiteY41-702" fmla="*/ 258128 h 1580197"/>
                    <a:gd name="connsiteX42-703" fmla="*/ 239906 w 940118"/>
                    <a:gd name="connsiteY42-704" fmla="*/ 264794 h 1580197"/>
                    <a:gd name="connsiteX43-705" fmla="*/ 240267 w 940118"/>
                    <a:gd name="connsiteY43-706" fmla="*/ 264453 h 1580197"/>
                    <a:gd name="connsiteX44-707" fmla="*/ 228600 w 940118"/>
                    <a:gd name="connsiteY44-708" fmla="*/ 258128 h 1580197"/>
                    <a:gd name="connsiteX45-709" fmla="*/ 242888 w 940118"/>
                    <a:gd name="connsiteY45-710" fmla="*/ 241935 h 1580197"/>
                    <a:gd name="connsiteX46-711" fmla="*/ 287315 w 940118"/>
                    <a:gd name="connsiteY46-712" fmla="*/ 198453 h 1580197"/>
                    <a:gd name="connsiteX47-713" fmla="*/ 286702 w 940118"/>
                    <a:gd name="connsiteY47-714" fmla="*/ 198120 h 1580197"/>
                    <a:gd name="connsiteX48-715" fmla="*/ 359092 w 940118"/>
                    <a:gd name="connsiteY48-716" fmla="*/ 140970 h 1580197"/>
                    <a:gd name="connsiteX49-717" fmla="*/ 378434 w 940118"/>
                    <a:gd name="connsiteY49-718" fmla="*/ 151488 h 1580197"/>
                    <a:gd name="connsiteX50-719" fmla="*/ 378837 w 940118"/>
                    <a:gd name="connsiteY50-720" fmla="*/ 151226 h 1580197"/>
                    <a:gd name="connsiteX51-721" fmla="*/ 360045 w 940118"/>
                    <a:gd name="connsiteY51-722" fmla="*/ 140970 h 1580197"/>
                    <a:gd name="connsiteX52-723" fmla="*/ 486263 w 940118"/>
                    <a:gd name="connsiteY52-724" fmla="*/ 68845 h 1580197"/>
                    <a:gd name="connsiteX53-725" fmla="*/ 485775 w 940118"/>
                    <a:gd name="connsiteY53-726" fmla="*/ 68580 h 1580197"/>
                    <a:gd name="connsiteX54-727" fmla="*/ 572452 w 940118"/>
                    <a:gd name="connsiteY54-728" fmla="*/ 32385 h 1580197"/>
                    <a:gd name="connsiteX55-729" fmla="*/ 595123 w 940118"/>
                    <a:gd name="connsiteY55-730" fmla="*/ 44713 h 1580197"/>
                    <a:gd name="connsiteX56-731" fmla="*/ 595672 w 940118"/>
                    <a:gd name="connsiteY56-732" fmla="*/ 44538 h 1580197"/>
                    <a:gd name="connsiteX57-733" fmla="*/ 573405 w 940118"/>
                    <a:gd name="connsiteY57-734" fmla="*/ 32385 h 1580197"/>
                    <a:gd name="connsiteX58-735" fmla="*/ 679133 w 940118"/>
                    <a:gd name="connsiteY58-736" fmla="*/ 0 h 1580197"/>
                    <a:gd name="connsiteX0-737" fmla="*/ 812750 w 940118"/>
                    <a:gd name="connsiteY0-738" fmla="*/ 163017 h 1580197"/>
                    <a:gd name="connsiteX1-739" fmla="*/ 812706 w 940118"/>
                    <a:gd name="connsiteY1-740" fmla="*/ 163034 h 1580197"/>
                    <a:gd name="connsiteX2-741" fmla="*/ 832937 w 940118"/>
                    <a:gd name="connsiteY2-742" fmla="*/ 174035 h 1580197"/>
                    <a:gd name="connsiteX3-743" fmla="*/ 812750 w 940118"/>
                    <a:gd name="connsiteY3-744" fmla="*/ 163017 h 1580197"/>
                    <a:gd name="connsiteX4-745" fmla="*/ 679133 w 940118"/>
                    <a:gd name="connsiteY4-746" fmla="*/ 0 h 1580197"/>
                    <a:gd name="connsiteX5-747" fmla="*/ 940118 w 940118"/>
                    <a:gd name="connsiteY5-748" fmla="*/ 140970 h 1580197"/>
                    <a:gd name="connsiteX6-749" fmla="*/ 833438 w 940118"/>
                    <a:gd name="connsiteY6-750" fmla="*/ 174308 h 1580197"/>
                    <a:gd name="connsiteX7-751" fmla="*/ 747299 w 940118"/>
                    <a:gd name="connsiteY7-752" fmla="*/ 210278 h 1580197"/>
                    <a:gd name="connsiteX8-753" fmla="*/ 747713 w 940118"/>
                    <a:gd name="connsiteY8-754" fmla="*/ 210503 h 1580197"/>
                    <a:gd name="connsiteX9-755" fmla="*/ 620078 w 940118"/>
                    <a:gd name="connsiteY9-756" fmla="*/ 282893 h 1580197"/>
                    <a:gd name="connsiteX10-757" fmla="*/ 620077 w 940118"/>
                    <a:gd name="connsiteY10-758" fmla="*/ 282893 h 1580197"/>
                    <a:gd name="connsiteX11-759" fmla="*/ 548076 w 940118"/>
                    <a:gd name="connsiteY11-760" fmla="*/ 339736 h 1580197"/>
                    <a:gd name="connsiteX12-761" fmla="*/ 548640 w 940118"/>
                    <a:gd name="connsiteY12-762" fmla="*/ 340043 h 1580197"/>
                    <a:gd name="connsiteX13-763" fmla="*/ 503873 w 940118"/>
                    <a:gd name="connsiteY13-764" fmla="*/ 383858 h 1580197"/>
                    <a:gd name="connsiteX14-765" fmla="*/ 488633 w 940118"/>
                    <a:gd name="connsiteY14-766" fmla="*/ 399098 h 1580197"/>
                    <a:gd name="connsiteX15-767" fmla="*/ 488633 w 940118"/>
                    <a:gd name="connsiteY15-768" fmla="*/ 400050 h 1580197"/>
                    <a:gd name="connsiteX16-769" fmla="*/ 422910 w 940118"/>
                    <a:gd name="connsiteY16-770" fmla="*/ 482918 h 1580197"/>
                    <a:gd name="connsiteX17-771" fmla="*/ 422910 w 940118"/>
                    <a:gd name="connsiteY17-772" fmla="*/ 483870 h 1580197"/>
                    <a:gd name="connsiteX18-773" fmla="*/ 367665 w 940118"/>
                    <a:gd name="connsiteY18-774" fmla="*/ 572453 h 1580197"/>
                    <a:gd name="connsiteX19-775" fmla="*/ 368618 w 940118"/>
                    <a:gd name="connsiteY19-776" fmla="*/ 573405 h 1580197"/>
                    <a:gd name="connsiteX20-777" fmla="*/ 317183 w 940118"/>
                    <a:gd name="connsiteY20-778" fmla="*/ 684847 h 1580197"/>
                    <a:gd name="connsiteX21-779" fmla="*/ 305241 w 940118"/>
                    <a:gd name="connsiteY21-780" fmla="*/ 678329 h 1580197"/>
                    <a:gd name="connsiteX22-781" fmla="*/ 305235 w 940118"/>
                    <a:gd name="connsiteY22-782" fmla="*/ 678350 h 1580197"/>
                    <a:gd name="connsiteX23-783" fmla="*/ 317183 w 940118"/>
                    <a:gd name="connsiteY23-784" fmla="*/ 684847 h 1580197"/>
                    <a:gd name="connsiteX24-785" fmla="*/ 260985 w 940118"/>
                    <a:gd name="connsiteY24-786" fmla="*/ 1014413 h 1580197"/>
                    <a:gd name="connsiteX25-787" fmla="*/ 342900 w 940118"/>
                    <a:gd name="connsiteY25-788" fmla="*/ 1373505 h 1580197"/>
                    <a:gd name="connsiteX26-789" fmla="*/ 546735 w 940118"/>
                    <a:gd name="connsiteY26-790" fmla="*/ 1580197 h 1580197"/>
                    <a:gd name="connsiteX27-791" fmla="*/ 285750 w 940118"/>
                    <a:gd name="connsiteY27-792" fmla="*/ 1438275 h 1580197"/>
                    <a:gd name="connsiteX28-793" fmla="*/ 81915 w 940118"/>
                    <a:gd name="connsiteY28-794" fmla="*/ 1231583 h 1580197"/>
                    <a:gd name="connsiteX29-795" fmla="*/ 0 w 940118"/>
                    <a:gd name="connsiteY29-796" fmla="*/ 872490 h 1580197"/>
                    <a:gd name="connsiteX30-797" fmla="*/ 56197 w 940118"/>
                    <a:gd name="connsiteY30-798" fmla="*/ 542925 h 1580197"/>
                    <a:gd name="connsiteX31-799" fmla="*/ 62441 w 940118"/>
                    <a:gd name="connsiteY31-800" fmla="*/ 546321 h 1580197"/>
                    <a:gd name="connsiteX32-801" fmla="*/ 62617 w 940118"/>
                    <a:gd name="connsiteY32-802" fmla="*/ 545909 h 1580197"/>
                    <a:gd name="connsiteX33-803" fmla="*/ 57150 w 940118"/>
                    <a:gd name="connsiteY33-804" fmla="*/ 542925 h 1580197"/>
                    <a:gd name="connsiteX34-805" fmla="*/ 107444 w 940118"/>
                    <a:gd name="connsiteY34-806" fmla="*/ 431896 h 1580197"/>
                    <a:gd name="connsiteX35-807" fmla="*/ 106680 w 940118"/>
                    <a:gd name="connsiteY35-808" fmla="*/ 431483 h 1580197"/>
                    <a:gd name="connsiteX36-809" fmla="*/ 161925 w 940118"/>
                    <a:gd name="connsiteY36-810" fmla="*/ 341948 h 1580197"/>
                    <a:gd name="connsiteX37-811" fmla="*/ 171758 w 940118"/>
                    <a:gd name="connsiteY37-812" fmla="*/ 347295 h 1580197"/>
                    <a:gd name="connsiteX38-813" fmla="*/ 171778 w 940118"/>
                    <a:gd name="connsiteY38-814" fmla="*/ 347270 h 1580197"/>
                    <a:gd name="connsiteX39-815" fmla="*/ 161925 w 940118"/>
                    <a:gd name="connsiteY39-816" fmla="*/ 341948 h 1580197"/>
                    <a:gd name="connsiteX40-817" fmla="*/ 227648 w 940118"/>
                    <a:gd name="connsiteY40-818" fmla="*/ 258128 h 1580197"/>
                    <a:gd name="connsiteX41-819" fmla="*/ 239906 w 940118"/>
                    <a:gd name="connsiteY41-820" fmla="*/ 264794 h 1580197"/>
                    <a:gd name="connsiteX42-821" fmla="*/ 240267 w 940118"/>
                    <a:gd name="connsiteY42-822" fmla="*/ 264453 h 1580197"/>
                    <a:gd name="connsiteX43-823" fmla="*/ 228600 w 940118"/>
                    <a:gd name="connsiteY43-824" fmla="*/ 258128 h 1580197"/>
                    <a:gd name="connsiteX44-825" fmla="*/ 242888 w 940118"/>
                    <a:gd name="connsiteY44-826" fmla="*/ 241935 h 1580197"/>
                    <a:gd name="connsiteX45-827" fmla="*/ 287315 w 940118"/>
                    <a:gd name="connsiteY45-828" fmla="*/ 198453 h 1580197"/>
                    <a:gd name="connsiteX46-829" fmla="*/ 286702 w 940118"/>
                    <a:gd name="connsiteY46-830" fmla="*/ 198120 h 1580197"/>
                    <a:gd name="connsiteX47-831" fmla="*/ 359092 w 940118"/>
                    <a:gd name="connsiteY47-832" fmla="*/ 140970 h 1580197"/>
                    <a:gd name="connsiteX48-833" fmla="*/ 378434 w 940118"/>
                    <a:gd name="connsiteY48-834" fmla="*/ 151488 h 1580197"/>
                    <a:gd name="connsiteX49-835" fmla="*/ 378837 w 940118"/>
                    <a:gd name="connsiteY49-836" fmla="*/ 151226 h 1580197"/>
                    <a:gd name="connsiteX50-837" fmla="*/ 360045 w 940118"/>
                    <a:gd name="connsiteY50-838" fmla="*/ 140970 h 1580197"/>
                    <a:gd name="connsiteX51-839" fmla="*/ 486263 w 940118"/>
                    <a:gd name="connsiteY51-840" fmla="*/ 68845 h 1580197"/>
                    <a:gd name="connsiteX52-841" fmla="*/ 485775 w 940118"/>
                    <a:gd name="connsiteY52-842" fmla="*/ 68580 h 1580197"/>
                    <a:gd name="connsiteX53-843" fmla="*/ 572452 w 940118"/>
                    <a:gd name="connsiteY53-844" fmla="*/ 32385 h 1580197"/>
                    <a:gd name="connsiteX54-845" fmla="*/ 595123 w 940118"/>
                    <a:gd name="connsiteY54-846" fmla="*/ 44713 h 1580197"/>
                    <a:gd name="connsiteX55-847" fmla="*/ 595672 w 940118"/>
                    <a:gd name="connsiteY55-848" fmla="*/ 44538 h 1580197"/>
                    <a:gd name="connsiteX56-849" fmla="*/ 573405 w 940118"/>
                    <a:gd name="connsiteY56-850" fmla="*/ 32385 h 1580197"/>
                    <a:gd name="connsiteX57-851" fmla="*/ 679133 w 940118"/>
                    <a:gd name="connsiteY57-852" fmla="*/ 0 h 1580197"/>
                    <a:gd name="connsiteX0-853" fmla="*/ 812750 w 940118"/>
                    <a:gd name="connsiteY0-854" fmla="*/ 163017 h 1580197"/>
                    <a:gd name="connsiteX1-855" fmla="*/ 812706 w 940118"/>
                    <a:gd name="connsiteY1-856" fmla="*/ 163034 h 1580197"/>
                    <a:gd name="connsiteX2-857" fmla="*/ 832937 w 940118"/>
                    <a:gd name="connsiteY2-858" fmla="*/ 174035 h 1580197"/>
                    <a:gd name="connsiteX3-859" fmla="*/ 812750 w 940118"/>
                    <a:gd name="connsiteY3-860" fmla="*/ 163017 h 1580197"/>
                    <a:gd name="connsiteX4-861" fmla="*/ 679133 w 940118"/>
                    <a:gd name="connsiteY4-862" fmla="*/ 0 h 1580197"/>
                    <a:gd name="connsiteX5-863" fmla="*/ 940118 w 940118"/>
                    <a:gd name="connsiteY5-864" fmla="*/ 140970 h 1580197"/>
                    <a:gd name="connsiteX6-865" fmla="*/ 747299 w 940118"/>
                    <a:gd name="connsiteY6-866" fmla="*/ 210278 h 1580197"/>
                    <a:gd name="connsiteX7-867" fmla="*/ 747713 w 940118"/>
                    <a:gd name="connsiteY7-868" fmla="*/ 210503 h 1580197"/>
                    <a:gd name="connsiteX8-869" fmla="*/ 620078 w 940118"/>
                    <a:gd name="connsiteY8-870" fmla="*/ 282893 h 1580197"/>
                    <a:gd name="connsiteX9-871" fmla="*/ 620077 w 940118"/>
                    <a:gd name="connsiteY9-872" fmla="*/ 282893 h 1580197"/>
                    <a:gd name="connsiteX10-873" fmla="*/ 548076 w 940118"/>
                    <a:gd name="connsiteY10-874" fmla="*/ 339736 h 1580197"/>
                    <a:gd name="connsiteX11-875" fmla="*/ 548640 w 940118"/>
                    <a:gd name="connsiteY11-876" fmla="*/ 340043 h 1580197"/>
                    <a:gd name="connsiteX12-877" fmla="*/ 503873 w 940118"/>
                    <a:gd name="connsiteY12-878" fmla="*/ 383858 h 1580197"/>
                    <a:gd name="connsiteX13-879" fmla="*/ 488633 w 940118"/>
                    <a:gd name="connsiteY13-880" fmla="*/ 399098 h 1580197"/>
                    <a:gd name="connsiteX14-881" fmla="*/ 488633 w 940118"/>
                    <a:gd name="connsiteY14-882" fmla="*/ 400050 h 1580197"/>
                    <a:gd name="connsiteX15-883" fmla="*/ 422910 w 940118"/>
                    <a:gd name="connsiteY15-884" fmla="*/ 482918 h 1580197"/>
                    <a:gd name="connsiteX16-885" fmla="*/ 422910 w 940118"/>
                    <a:gd name="connsiteY16-886" fmla="*/ 483870 h 1580197"/>
                    <a:gd name="connsiteX17-887" fmla="*/ 367665 w 940118"/>
                    <a:gd name="connsiteY17-888" fmla="*/ 572453 h 1580197"/>
                    <a:gd name="connsiteX18-889" fmla="*/ 368618 w 940118"/>
                    <a:gd name="connsiteY18-890" fmla="*/ 573405 h 1580197"/>
                    <a:gd name="connsiteX19-891" fmla="*/ 317183 w 940118"/>
                    <a:gd name="connsiteY19-892" fmla="*/ 684847 h 1580197"/>
                    <a:gd name="connsiteX20-893" fmla="*/ 305241 w 940118"/>
                    <a:gd name="connsiteY20-894" fmla="*/ 678329 h 1580197"/>
                    <a:gd name="connsiteX21-895" fmla="*/ 305235 w 940118"/>
                    <a:gd name="connsiteY21-896" fmla="*/ 678350 h 1580197"/>
                    <a:gd name="connsiteX22-897" fmla="*/ 317183 w 940118"/>
                    <a:gd name="connsiteY22-898" fmla="*/ 684847 h 1580197"/>
                    <a:gd name="connsiteX23-899" fmla="*/ 260985 w 940118"/>
                    <a:gd name="connsiteY23-900" fmla="*/ 1014413 h 1580197"/>
                    <a:gd name="connsiteX24-901" fmla="*/ 342900 w 940118"/>
                    <a:gd name="connsiteY24-902" fmla="*/ 1373505 h 1580197"/>
                    <a:gd name="connsiteX25-903" fmla="*/ 546735 w 940118"/>
                    <a:gd name="connsiteY25-904" fmla="*/ 1580197 h 1580197"/>
                    <a:gd name="connsiteX26-905" fmla="*/ 285750 w 940118"/>
                    <a:gd name="connsiteY26-906" fmla="*/ 1438275 h 1580197"/>
                    <a:gd name="connsiteX27-907" fmla="*/ 81915 w 940118"/>
                    <a:gd name="connsiteY27-908" fmla="*/ 1231583 h 1580197"/>
                    <a:gd name="connsiteX28-909" fmla="*/ 0 w 940118"/>
                    <a:gd name="connsiteY28-910" fmla="*/ 872490 h 1580197"/>
                    <a:gd name="connsiteX29-911" fmla="*/ 56197 w 940118"/>
                    <a:gd name="connsiteY29-912" fmla="*/ 542925 h 1580197"/>
                    <a:gd name="connsiteX30-913" fmla="*/ 62441 w 940118"/>
                    <a:gd name="connsiteY30-914" fmla="*/ 546321 h 1580197"/>
                    <a:gd name="connsiteX31-915" fmla="*/ 62617 w 940118"/>
                    <a:gd name="connsiteY31-916" fmla="*/ 545909 h 1580197"/>
                    <a:gd name="connsiteX32-917" fmla="*/ 57150 w 940118"/>
                    <a:gd name="connsiteY32-918" fmla="*/ 542925 h 1580197"/>
                    <a:gd name="connsiteX33-919" fmla="*/ 107444 w 940118"/>
                    <a:gd name="connsiteY33-920" fmla="*/ 431896 h 1580197"/>
                    <a:gd name="connsiteX34-921" fmla="*/ 106680 w 940118"/>
                    <a:gd name="connsiteY34-922" fmla="*/ 431483 h 1580197"/>
                    <a:gd name="connsiteX35-923" fmla="*/ 161925 w 940118"/>
                    <a:gd name="connsiteY35-924" fmla="*/ 341948 h 1580197"/>
                    <a:gd name="connsiteX36-925" fmla="*/ 171758 w 940118"/>
                    <a:gd name="connsiteY36-926" fmla="*/ 347295 h 1580197"/>
                    <a:gd name="connsiteX37-927" fmla="*/ 171778 w 940118"/>
                    <a:gd name="connsiteY37-928" fmla="*/ 347270 h 1580197"/>
                    <a:gd name="connsiteX38-929" fmla="*/ 161925 w 940118"/>
                    <a:gd name="connsiteY38-930" fmla="*/ 341948 h 1580197"/>
                    <a:gd name="connsiteX39-931" fmla="*/ 227648 w 940118"/>
                    <a:gd name="connsiteY39-932" fmla="*/ 258128 h 1580197"/>
                    <a:gd name="connsiteX40-933" fmla="*/ 239906 w 940118"/>
                    <a:gd name="connsiteY40-934" fmla="*/ 264794 h 1580197"/>
                    <a:gd name="connsiteX41-935" fmla="*/ 240267 w 940118"/>
                    <a:gd name="connsiteY41-936" fmla="*/ 264453 h 1580197"/>
                    <a:gd name="connsiteX42-937" fmla="*/ 228600 w 940118"/>
                    <a:gd name="connsiteY42-938" fmla="*/ 258128 h 1580197"/>
                    <a:gd name="connsiteX43-939" fmla="*/ 242888 w 940118"/>
                    <a:gd name="connsiteY43-940" fmla="*/ 241935 h 1580197"/>
                    <a:gd name="connsiteX44-941" fmla="*/ 287315 w 940118"/>
                    <a:gd name="connsiteY44-942" fmla="*/ 198453 h 1580197"/>
                    <a:gd name="connsiteX45-943" fmla="*/ 286702 w 940118"/>
                    <a:gd name="connsiteY45-944" fmla="*/ 198120 h 1580197"/>
                    <a:gd name="connsiteX46-945" fmla="*/ 359092 w 940118"/>
                    <a:gd name="connsiteY46-946" fmla="*/ 140970 h 1580197"/>
                    <a:gd name="connsiteX47-947" fmla="*/ 378434 w 940118"/>
                    <a:gd name="connsiteY47-948" fmla="*/ 151488 h 1580197"/>
                    <a:gd name="connsiteX48-949" fmla="*/ 378837 w 940118"/>
                    <a:gd name="connsiteY48-950" fmla="*/ 151226 h 1580197"/>
                    <a:gd name="connsiteX49-951" fmla="*/ 360045 w 940118"/>
                    <a:gd name="connsiteY49-952" fmla="*/ 140970 h 1580197"/>
                    <a:gd name="connsiteX50-953" fmla="*/ 486263 w 940118"/>
                    <a:gd name="connsiteY50-954" fmla="*/ 68845 h 1580197"/>
                    <a:gd name="connsiteX51-955" fmla="*/ 485775 w 940118"/>
                    <a:gd name="connsiteY51-956" fmla="*/ 68580 h 1580197"/>
                    <a:gd name="connsiteX52-957" fmla="*/ 572452 w 940118"/>
                    <a:gd name="connsiteY52-958" fmla="*/ 32385 h 1580197"/>
                    <a:gd name="connsiteX53-959" fmla="*/ 595123 w 940118"/>
                    <a:gd name="connsiteY53-960" fmla="*/ 44713 h 1580197"/>
                    <a:gd name="connsiteX54-961" fmla="*/ 595672 w 940118"/>
                    <a:gd name="connsiteY54-962" fmla="*/ 44538 h 1580197"/>
                    <a:gd name="connsiteX55-963" fmla="*/ 573405 w 940118"/>
                    <a:gd name="connsiteY55-964" fmla="*/ 32385 h 1580197"/>
                    <a:gd name="connsiteX56-965" fmla="*/ 679133 w 940118"/>
                    <a:gd name="connsiteY56-966" fmla="*/ 0 h 1580197"/>
                    <a:gd name="connsiteX0-967" fmla="*/ 832937 w 940118"/>
                    <a:gd name="connsiteY0-968" fmla="*/ 174035 h 1580197"/>
                    <a:gd name="connsiteX1-969" fmla="*/ 812706 w 940118"/>
                    <a:gd name="connsiteY1-970" fmla="*/ 163034 h 1580197"/>
                    <a:gd name="connsiteX2-971" fmla="*/ 832937 w 940118"/>
                    <a:gd name="connsiteY2-972" fmla="*/ 174035 h 1580197"/>
                    <a:gd name="connsiteX3-973" fmla="*/ 679133 w 940118"/>
                    <a:gd name="connsiteY3-974" fmla="*/ 0 h 1580197"/>
                    <a:gd name="connsiteX4-975" fmla="*/ 940118 w 940118"/>
                    <a:gd name="connsiteY4-976" fmla="*/ 140970 h 1580197"/>
                    <a:gd name="connsiteX5-977" fmla="*/ 747299 w 940118"/>
                    <a:gd name="connsiteY5-978" fmla="*/ 210278 h 1580197"/>
                    <a:gd name="connsiteX6-979" fmla="*/ 747713 w 940118"/>
                    <a:gd name="connsiteY6-980" fmla="*/ 210503 h 1580197"/>
                    <a:gd name="connsiteX7-981" fmla="*/ 620078 w 940118"/>
                    <a:gd name="connsiteY7-982" fmla="*/ 282893 h 1580197"/>
                    <a:gd name="connsiteX8-983" fmla="*/ 620077 w 940118"/>
                    <a:gd name="connsiteY8-984" fmla="*/ 282893 h 1580197"/>
                    <a:gd name="connsiteX9-985" fmla="*/ 548076 w 940118"/>
                    <a:gd name="connsiteY9-986" fmla="*/ 339736 h 1580197"/>
                    <a:gd name="connsiteX10-987" fmla="*/ 548640 w 940118"/>
                    <a:gd name="connsiteY10-988" fmla="*/ 340043 h 1580197"/>
                    <a:gd name="connsiteX11-989" fmla="*/ 503873 w 940118"/>
                    <a:gd name="connsiteY11-990" fmla="*/ 383858 h 1580197"/>
                    <a:gd name="connsiteX12-991" fmla="*/ 488633 w 940118"/>
                    <a:gd name="connsiteY12-992" fmla="*/ 399098 h 1580197"/>
                    <a:gd name="connsiteX13-993" fmla="*/ 488633 w 940118"/>
                    <a:gd name="connsiteY13-994" fmla="*/ 400050 h 1580197"/>
                    <a:gd name="connsiteX14-995" fmla="*/ 422910 w 940118"/>
                    <a:gd name="connsiteY14-996" fmla="*/ 482918 h 1580197"/>
                    <a:gd name="connsiteX15-997" fmla="*/ 422910 w 940118"/>
                    <a:gd name="connsiteY15-998" fmla="*/ 483870 h 1580197"/>
                    <a:gd name="connsiteX16-999" fmla="*/ 367665 w 940118"/>
                    <a:gd name="connsiteY16-1000" fmla="*/ 572453 h 1580197"/>
                    <a:gd name="connsiteX17-1001" fmla="*/ 368618 w 940118"/>
                    <a:gd name="connsiteY17-1002" fmla="*/ 573405 h 1580197"/>
                    <a:gd name="connsiteX18-1003" fmla="*/ 317183 w 940118"/>
                    <a:gd name="connsiteY18-1004" fmla="*/ 684847 h 1580197"/>
                    <a:gd name="connsiteX19-1005" fmla="*/ 305241 w 940118"/>
                    <a:gd name="connsiteY19-1006" fmla="*/ 678329 h 1580197"/>
                    <a:gd name="connsiteX20-1007" fmla="*/ 305235 w 940118"/>
                    <a:gd name="connsiteY20-1008" fmla="*/ 678350 h 1580197"/>
                    <a:gd name="connsiteX21-1009" fmla="*/ 317183 w 940118"/>
                    <a:gd name="connsiteY21-1010" fmla="*/ 684847 h 1580197"/>
                    <a:gd name="connsiteX22-1011" fmla="*/ 260985 w 940118"/>
                    <a:gd name="connsiteY22-1012" fmla="*/ 1014413 h 1580197"/>
                    <a:gd name="connsiteX23-1013" fmla="*/ 342900 w 940118"/>
                    <a:gd name="connsiteY23-1014" fmla="*/ 1373505 h 1580197"/>
                    <a:gd name="connsiteX24-1015" fmla="*/ 546735 w 940118"/>
                    <a:gd name="connsiteY24-1016" fmla="*/ 1580197 h 1580197"/>
                    <a:gd name="connsiteX25-1017" fmla="*/ 285750 w 940118"/>
                    <a:gd name="connsiteY25-1018" fmla="*/ 1438275 h 1580197"/>
                    <a:gd name="connsiteX26-1019" fmla="*/ 81915 w 940118"/>
                    <a:gd name="connsiteY26-1020" fmla="*/ 1231583 h 1580197"/>
                    <a:gd name="connsiteX27-1021" fmla="*/ 0 w 940118"/>
                    <a:gd name="connsiteY27-1022" fmla="*/ 872490 h 1580197"/>
                    <a:gd name="connsiteX28-1023" fmla="*/ 56197 w 940118"/>
                    <a:gd name="connsiteY28-1024" fmla="*/ 542925 h 1580197"/>
                    <a:gd name="connsiteX29-1025" fmla="*/ 62441 w 940118"/>
                    <a:gd name="connsiteY29-1026" fmla="*/ 546321 h 1580197"/>
                    <a:gd name="connsiteX30-1027" fmla="*/ 62617 w 940118"/>
                    <a:gd name="connsiteY30-1028" fmla="*/ 545909 h 1580197"/>
                    <a:gd name="connsiteX31-1029" fmla="*/ 57150 w 940118"/>
                    <a:gd name="connsiteY31-1030" fmla="*/ 542925 h 1580197"/>
                    <a:gd name="connsiteX32-1031" fmla="*/ 107444 w 940118"/>
                    <a:gd name="connsiteY32-1032" fmla="*/ 431896 h 1580197"/>
                    <a:gd name="connsiteX33-1033" fmla="*/ 106680 w 940118"/>
                    <a:gd name="connsiteY33-1034" fmla="*/ 431483 h 1580197"/>
                    <a:gd name="connsiteX34-1035" fmla="*/ 161925 w 940118"/>
                    <a:gd name="connsiteY34-1036" fmla="*/ 341948 h 1580197"/>
                    <a:gd name="connsiteX35-1037" fmla="*/ 171758 w 940118"/>
                    <a:gd name="connsiteY35-1038" fmla="*/ 347295 h 1580197"/>
                    <a:gd name="connsiteX36-1039" fmla="*/ 171778 w 940118"/>
                    <a:gd name="connsiteY36-1040" fmla="*/ 347270 h 1580197"/>
                    <a:gd name="connsiteX37-1041" fmla="*/ 161925 w 940118"/>
                    <a:gd name="connsiteY37-1042" fmla="*/ 341948 h 1580197"/>
                    <a:gd name="connsiteX38-1043" fmla="*/ 227648 w 940118"/>
                    <a:gd name="connsiteY38-1044" fmla="*/ 258128 h 1580197"/>
                    <a:gd name="connsiteX39-1045" fmla="*/ 239906 w 940118"/>
                    <a:gd name="connsiteY39-1046" fmla="*/ 264794 h 1580197"/>
                    <a:gd name="connsiteX40-1047" fmla="*/ 240267 w 940118"/>
                    <a:gd name="connsiteY40-1048" fmla="*/ 264453 h 1580197"/>
                    <a:gd name="connsiteX41-1049" fmla="*/ 228600 w 940118"/>
                    <a:gd name="connsiteY41-1050" fmla="*/ 258128 h 1580197"/>
                    <a:gd name="connsiteX42-1051" fmla="*/ 242888 w 940118"/>
                    <a:gd name="connsiteY42-1052" fmla="*/ 241935 h 1580197"/>
                    <a:gd name="connsiteX43-1053" fmla="*/ 287315 w 940118"/>
                    <a:gd name="connsiteY43-1054" fmla="*/ 198453 h 1580197"/>
                    <a:gd name="connsiteX44-1055" fmla="*/ 286702 w 940118"/>
                    <a:gd name="connsiteY44-1056" fmla="*/ 198120 h 1580197"/>
                    <a:gd name="connsiteX45-1057" fmla="*/ 359092 w 940118"/>
                    <a:gd name="connsiteY45-1058" fmla="*/ 140970 h 1580197"/>
                    <a:gd name="connsiteX46-1059" fmla="*/ 378434 w 940118"/>
                    <a:gd name="connsiteY46-1060" fmla="*/ 151488 h 1580197"/>
                    <a:gd name="connsiteX47-1061" fmla="*/ 378837 w 940118"/>
                    <a:gd name="connsiteY47-1062" fmla="*/ 151226 h 1580197"/>
                    <a:gd name="connsiteX48-1063" fmla="*/ 360045 w 940118"/>
                    <a:gd name="connsiteY48-1064" fmla="*/ 140970 h 1580197"/>
                    <a:gd name="connsiteX49-1065" fmla="*/ 486263 w 940118"/>
                    <a:gd name="connsiteY49-1066" fmla="*/ 68845 h 1580197"/>
                    <a:gd name="connsiteX50-1067" fmla="*/ 485775 w 940118"/>
                    <a:gd name="connsiteY50-1068" fmla="*/ 68580 h 1580197"/>
                    <a:gd name="connsiteX51-1069" fmla="*/ 572452 w 940118"/>
                    <a:gd name="connsiteY51-1070" fmla="*/ 32385 h 1580197"/>
                    <a:gd name="connsiteX52-1071" fmla="*/ 595123 w 940118"/>
                    <a:gd name="connsiteY52-1072" fmla="*/ 44713 h 1580197"/>
                    <a:gd name="connsiteX53-1073" fmla="*/ 595672 w 940118"/>
                    <a:gd name="connsiteY53-1074" fmla="*/ 44538 h 1580197"/>
                    <a:gd name="connsiteX54-1075" fmla="*/ 573405 w 940118"/>
                    <a:gd name="connsiteY54-1076" fmla="*/ 32385 h 1580197"/>
                    <a:gd name="connsiteX55-1077" fmla="*/ 679133 w 940118"/>
                    <a:gd name="connsiteY55-1078" fmla="*/ 0 h 1580197"/>
                    <a:gd name="connsiteX0-1079" fmla="*/ 679133 w 940118"/>
                    <a:gd name="connsiteY0-1080" fmla="*/ 0 h 1580197"/>
                    <a:gd name="connsiteX1-1081" fmla="*/ 940118 w 940118"/>
                    <a:gd name="connsiteY1-1082" fmla="*/ 140970 h 1580197"/>
                    <a:gd name="connsiteX2-1083" fmla="*/ 747299 w 940118"/>
                    <a:gd name="connsiteY2-1084" fmla="*/ 210278 h 1580197"/>
                    <a:gd name="connsiteX3-1085" fmla="*/ 747713 w 940118"/>
                    <a:gd name="connsiteY3-1086" fmla="*/ 210503 h 1580197"/>
                    <a:gd name="connsiteX4-1087" fmla="*/ 620078 w 940118"/>
                    <a:gd name="connsiteY4-1088" fmla="*/ 282893 h 1580197"/>
                    <a:gd name="connsiteX5-1089" fmla="*/ 620077 w 940118"/>
                    <a:gd name="connsiteY5-1090" fmla="*/ 282893 h 1580197"/>
                    <a:gd name="connsiteX6-1091" fmla="*/ 548076 w 940118"/>
                    <a:gd name="connsiteY6-1092" fmla="*/ 339736 h 1580197"/>
                    <a:gd name="connsiteX7-1093" fmla="*/ 548640 w 940118"/>
                    <a:gd name="connsiteY7-1094" fmla="*/ 340043 h 1580197"/>
                    <a:gd name="connsiteX8-1095" fmla="*/ 503873 w 940118"/>
                    <a:gd name="connsiteY8-1096" fmla="*/ 383858 h 1580197"/>
                    <a:gd name="connsiteX9-1097" fmla="*/ 488633 w 940118"/>
                    <a:gd name="connsiteY9-1098" fmla="*/ 399098 h 1580197"/>
                    <a:gd name="connsiteX10-1099" fmla="*/ 488633 w 940118"/>
                    <a:gd name="connsiteY10-1100" fmla="*/ 400050 h 1580197"/>
                    <a:gd name="connsiteX11-1101" fmla="*/ 422910 w 940118"/>
                    <a:gd name="connsiteY11-1102" fmla="*/ 482918 h 1580197"/>
                    <a:gd name="connsiteX12-1103" fmla="*/ 422910 w 940118"/>
                    <a:gd name="connsiteY12-1104" fmla="*/ 483870 h 1580197"/>
                    <a:gd name="connsiteX13-1105" fmla="*/ 367665 w 940118"/>
                    <a:gd name="connsiteY13-1106" fmla="*/ 572453 h 1580197"/>
                    <a:gd name="connsiteX14-1107" fmla="*/ 368618 w 940118"/>
                    <a:gd name="connsiteY14-1108" fmla="*/ 573405 h 1580197"/>
                    <a:gd name="connsiteX15-1109" fmla="*/ 317183 w 940118"/>
                    <a:gd name="connsiteY15-1110" fmla="*/ 684847 h 1580197"/>
                    <a:gd name="connsiteX16-1111" fmla="*/ 305241 w 940118"/>
                    <a:gd name="connsiteY16-1112" fmla="*/ 678329 h 1580197"/>
                    <a:gd name="connsiteX17-1113" fmla="*/ 305235 w 940118"/>
                    <a:gd name="connsiteY17-1114" fmla="*/ 678350 h 1580197"/>
                    <a:gd name="connsiteX18-1115" fmla="*/ 317183 w 940118"/>
                    <a:gd name="connsiteY18-1116" fmla="*/ 684847 h 1580197"/>
                    <a:gd name="connsiteX19-1117" fmla="*/ 260985 w 940118"/>
                    <a:gd name="connsiteY19-1118" fmla="*/ 1014413 h 1580197"/>
                    <a:gd name="connsiteX20-1119" fmla="*/ 342900 w 940118"/>
                    <a:gd name="connsiteY20-1120" fmla="*/ 1373505 h 1580197"/>
                    <a:gd name="connsiteX21-1121" fmla="*/ 546735 w 940118"/>
                    <a:gd name="connsiteY21-1122" fmla="*/ 1580197 h 1580197"/>
                    <a:gd name="connsiteX22-1123" fmla="*/ 285750 w 940118"/>
                    <a:gd name="connsiteY22-1124" fmla="*/ 1438275 h 1580197"/>
                    <a:gd name="connsiteX23-1125" fmla="*/ 81915 w 940118"/>
                    <a:gd name="connsiteY23-1126" fmla="*/ 1231583 h 1580197"/>
                    <a:gd name="connsiteX24-1127" fmla="*/ 0 w 940118"/>
                    <a:gd name="connsiteY24-1128" fmla="*/ 872490 h 1580197"/>
                    <a:gd name="connsiteX25-1129" fmla="*/ 56197 w 940118"/>
                    <a:gd name="connsiteY25-1130" fmla="*/ 542925 h 1580197"/>
                    <a:gd name="connsiteX26-1131" fmla="*/ 62441 w 940118"/>
                    <a:gd name="connsiteY26-1132" fmla="*/ 546321 h 1580197"/>
                    <a:gd name="connsiteX27-1133" fmla="*/ 62617 w 940118"/>
                    <a:gd name="connsiteY27-1134" fmla="*/ 545909 h 1580197"/>
                    <a:gd name="connsiteX28-1135" fmla="*/ 57150 w 940118"/>
                    <a:gd name="connsiteY28-1136" fmla="*/ 542925 h 1580197"/>
                    <a:gd name="connsiteX29-1137" fmla="*/ 107444 w 940118"/>
                    <a:gd name="connsiteY29-1138" fmla="*/ 431896 h 1580197"/>
                    <a:gd name="connsiteX30-1139" fmla="*/ 106680 w 940118"/>
                    <a:gd name="connsiteY30-1140" fmla="*/ 431483 h 1580197"/>
                    <a:gd name="connsiteX31-1141" fmla="*/ 161925 w 940118"/>
                    <a:gd name="connsiteY31-1142" fmla="*/ 341948 h 1580197"/>
                    <a:gd name="connsiteX32-1143" fmla="*/ 171758 w 940118"/>
                    <a:gd name="connsiteY32-1144" fmla="*/ 347295 h 1580197"/>
                    <a:gd name="connsiteX33-1145" fmla="*/ 171778 w 940118"/>
                    <a:gd name="connsiteY33-1146" fmla="*/ 347270 h 1580197"/>
                    <a:gd name="connsiteX34-1147" fmla="*/ 161925 w 940118"/>
                    <a:gd name="connsiteY34-1148" fmla="*/ 341948 h 1580197"/>
                    <a:gd name="connsiteX35-1149" fmla="*/ 227648 w 940118"/>
                    <a:gd name="connsiteY35-1150" fmla="*/ 258128 h 1580197"/>
                    <a:gd name="connsiteX36-1151" fmla="*/ 239906 w 940118"/>
                    <a:gd name="connsiteY36-1152" fmla="*/ 264794 h 1580197"/>
                    <a:gd name="connsiteX37-1153" fmla="*/ 240267 w 940118"/>
                    <a:gd name="connsiteY37-1154" fmla="*/ 264453 h 1580197"/>
                    <a:gd name="connsiteX38-1155" fmla="*/ 228600 w 940118"/>
                    <a:gd name="connsiteY38-1156" fmla="*/ 258128 h 1580197"/>
                    <a:gd name="connsiteX39-1157" fmla="*/ 242888 w 940118"/>
                    <a:gd name="connsiteY39-1158" fmla="*/ 241935 h 1580197"/>
                    <a:gd name="connsiteX40-1159" fmla="*/ 287315 w 940118"/>
                    <a:gd name="connsiteY40-1160" fmla="*/ 198453 h 1580197"/>
                    <a:gd name="connsiteX41-1161" fmla="*/ 286702 w 940118"/>
                    <a:gd name="connsiteY41-1162" fmla="*/ 198120 h 1580197"/>
                    <a:gd name="connsiteX42-1163" fmla="*/ 359092 w 940118"/>
                    <a:gd name="connsiteY42-1164" fmla="*/ 140970 h 1580197"/>
                    <a:gd name="connsiteX43-1165" fmla="*/ 378434 w 940118"/>
                    <a:gd name="connsiteY43-1166" fmla="*/ 151488 h 1580197"/>
                    <a:gd name="connsiteX44-1167" fmla="*/ 378837 w 940118"/>
                    <a:gd name="connsiteY44-1168" fmla="*/ 151226 h 1580197"/>
                    <a:gd name="connsiteX45-1169" fmla="*/ 360045 w 940118"/>
                    <a:gd name="connsiteY45-1170" fmla="*/ 140970 h 1580197"/>
                    <a:gd name="connsiteX46-1171" fmla="*/ 486263 w 940118"/>
                    <a:gd name="connsiteY46-1172" fmla="*/ 68845 h 1580197"/>
                    <a:gd name="connsiteX47-1173" fmla="*/ 485775 w 940118"/>
                    <a:gd name="connsiteY47-1174" fmla="*/ 68580 h 1580197"/>
                    <a:gd name="connsiteX48-1175" fmla="*/ 572452 w 940118"/>
                    <a:gd name="connsiteY48-1176" fmla="*/ 32385 h 1580197"/>
                    <a:gd name="connsiteX49-1177" fmla="*/ 595123 w 940118"/>
                    <a:gd name="connsiteY49-1178" fmla="*/ 44713 h 1580197"/>
                    <a:gd name="connsiteX50-1179" fmla="*/ 595672 w 940118"/>
                    <a:gd name="connsiteY50-1180" fmla="*/ 44538 h 1580197"/>
                    <a:gd name="connsiteX51-1181" fmla="*/ 573405 w 940118"/>
                    <a:gd name="connsiteY51-1182" fmla="*/ 32385 h 1580197"/>
                    <a:gd name="connsiteX52-1183" fmla="*/ 679133 w 940118"/>
                    <a:gd name="connsiteY52-1184" fmla="*/ 0 h 1580197"/>
                    <a:gd name="connsiteX0-1185" fmla="*/ 679133 w 940118"/>
                    <a:gd name="connsiteY0-1186" fmla="*/ 0 h 1580197"/>
                    <a:gd name="connsiteX1-1187" fmla="*/ 940118 w 940118"/>
                    <a:gd name="connsiteY1-1188" fmla="*/ 140970 h 1580197"/>
                    <a:gd name="connsiteX2-1189" fmla="*/ 747299 w 940118"/>
                    <a:gd name="connsiteY2-1190" fmla="*/ 210278 h 1580197"/>
                    <a:gd name="connsiteX3-1191" fmla="*/ 747713 w 940118"/>
                    <a:gd name="connsiteY3-1192" fmla="*/ 210503 h 1580197"/>
                    <a:gd name="connsiteX4-1193" fmla="*/ 620078 w 940118"/>
                    <a:gd name="connsiteY4-1194" fmla="*/ 282893 h 1580197"/>
                    <a:gd name="connsiteX5-1195" fmla="*/ 620077 w 940118"/>
                    <a:gd name="connsiteY5-1196" fmla="*/ 282893 h 1580197"/>
                    <a:gd name="connsiteX6-1197" fmla="*/ 548076 w 940118"/>
                    <a:gd name="connsiteY6-1198" fmla="*/ 339736 h 1580197"/>
                    <a:gd name="connsiteX7-1199" fmla="*/ 548640 w 940118"/>
                    <a:gd name="connsiteY7-1200" fmla="*/ 340043 h 1580197"/>
                    <a:gd name="connsiteX8-1201" fmla="*/ 503873 w 940118"/>
                    <a:gd name="connsiteY8-1202" fmla="*/ 383858 h 1580197"/>
                    <a:gd name="connsiteX9-1203" fmla="*/ 488633 w 940118"/>
                    <a:gd name="connsiteY9-1204" fmla="*/ 399098 h 1580197"/>
                    <a:gd name="connsiteX10-1205" fmla="*/ 488633 w 940118"/>
                    <a:gd name="connsiteY10-1206" fmla="*/ 400050 h 1580197"/>
                    <a:gd name="connsiteX11-1207" fmla="*/ 422910 w 940118"/>
                    <a:gd name="connsiteY11-1208" fmla="*/ 482918 h 1580197"/>
                    <a:gd name="connsiteX12-1209" fmla="*/ 422910 w 940118"/>
                    <a:gd name="connsiteY12-1210" fmla="*/ 483870 h 1580197"/>
                    <a:gd name="connsiteX13-1211" fmla="*/ 367665 w 940118"/>
                    <a:gd name="connsiteY13-1212" fmla="*/ 572453 h 1580197"/>
                    <a:gd name="connsiteX14-1213" fmla="*/ 368618 w 940118"/>
                    <a:gd name="connsiteY14-1214" fmla="*/ 573405 h 1580197"/>
                    <a:gd name="connsiteX15-1215" fmla="*/ 317183 w 940118"/>
                    <a:gd name="connsiteY15-1216" fmla="*/ 684847 h 1580197"/>
                    <a:gd name="connsiteX16-1217" fmla="*/ 305241 w 940118"/>
                    <a:gd name="connsiteY16-1218" fmla="*/ 678329 h 1580197"/>
                    <a:gd name="connsiteX17-1219" fmla="*/ 305235 w 940118"/>
                    <a:gd name="connsiteY17-1220" fmla="*/ 678350 h 1580197"/>
                    <a:gd name="connsiteX18-1221" fmla="*/ 317183 w 940118"/>
                    <a:gd name="connsiteY18-1222" fmla="*/ 684847 h 1580197"/>
                    <a:gd name="connsiteX19-1223" fmla="*/ 260985 w 940118"/>
                    <a:gd name="connsiteY19-1224" fmla="*/ 1014413 h 1580197"/>
                    <a:gd name="connsiteX20-1225" fmla="*/ 342900 w 940118"/>
                    <a:gd name="connsiteY20-1226" fmla="*/ 1373505 h 1580197"/>
                    <a:gd name="connsiteX21-1227" fmla="*/ 546735 w 940118"/>
                    <a:gd name="connsiteY21-1228" fmla="*/ 1580197 h 1580197"/>
                    <a:gd name="connsiteX22-1229" fmla="*/ 285750 w 940118"/>
                    <a:gd name="connsiteY22-1230" fmla="*/ 1438275 h 1580197"/>
                    <a:gd name="connsiteX23-1231" fmla="*/ 81915 w 940118"/>
                    <a:gd name="connsiteY23-1232" fmla="*/ 1231583 h 1580197"/>
                    <a:gd name="connsiteX24-1233" fmla="*/ 0 w 940118"/>
                    <a:gd name="connsiteY24-1234" fmla="*/ 872490 h 1580197"/>
                    <a:gd name="connsiteX25-1235" fmla="*/ 56197 w 940118"/>
                    <a:gd name="connsiteY25-1236" fmla="*/ 542925 h 1580197"/>
                    <a:gd name="connsiteX26-1237" fmla="*/ 62441 w 940118"/>
                    <a:gd name="connsiteY26-1238" fmla="*/ 546321 h 1580197"/>
                    <a:gd name="connsiteX27-1239" fmla="*/ 62617 w 940118"/>
                    <a:gd name="connsiteY27-1240" fmla="*/ 545909 h 1580197"/>
                    <a:gd name="connsiteX28-1241" fmla="*/ 57150 w 940118"/>
                    <a:gd name="connsiteY28-1242" fmla="*/ 542925 h 1580197"/>
                    <a:gd name="connsiteX29-1243" fmla="*/ 107444 w 940118"/>
                    <a:gd name="connsiteY29-1244" fmla="*/ 431896 h 1580197"/>
                    <a:gd name="connsiteX30-1245" fmla="*/ 106680 w 940118"/>
                    <a:gd name="connsiteY30-1246" fmla="*/ 431483 h 1580197"/>
                    <a:gd name="connsiteX31-1247" fmla="*/ 161925 w 940118"/>
                    <a:gd name="connsiteY31-1248" fmla="*/ 341948 h 1580197"/>
                    <a:gd name="connsiteX32-1249" fmla="*/ 171758 w 940118"/>
                    <a:gd name="connsiteY32-1250" fmla="*/ 347295 h 1580197"/>
                    <a:gd name="connsiteX33-1251" fmla="*/ 171778 w 940118"/>
                    <a:gd name="connsiteY33-1252" fmla="*/ 347270 h 1580197"/>
                    <a:gd name="connsiteX34-1253" fmla="*/ 161925 w 940118"/>
                    <a:gd name="connsiteY34-1254" fmla="*/ 341948 h 1580197"/>
                    <a:gd name="connsiteX35-1255" fmla="*/ 227648 w 940118"/>
                    <a:gd name="connsiteY35-1256" fmla="*/ 258128 h 1580197"/>
                    <a:gd name="connsiteX36-1257" fmla="*/ 239906 w 940118"/>
                    <a:gd name="connsiteY36-1258" fmla="*/ 264794 h 1580197"/>
                    <a:gd name="connsiteX37-1259" fmla="*/ 240267 w 940118"/>
                    <a:gd name="connsiteY37-1260" fmla="*/ 264453 h 1580197"/>
                    <a:gd name="connsiteX38-1261" fmla="*/ 228600 w 940118"/>
                    <a:gd name="connsiteY38-1262" fmla="*/ 258128 h 1580197"/>
                    <a:gd name="connsiteX39-1263" fmla="*/ 242888 w 940118"/>
                    <a:gd name="connsiteY39-1264" fmla="*/ 241935 h 1580197"/>
                    <a:gd name="connsiteX40-1265" fmla="*/ 287315 w 940118"/>
                    <a:gd name="connsiteY40-1266" fmla="*/ 198453 h 1580197"/>
                    <a:gd name="connsiteX41-1267" fmla="*/ 286702 w 940118"/>
                    <a:gd name="connsiteY41-1268" fmla="*/ 198120 h 1580197"/>
                    <a:gd name="connsiteX42-1269" fmla="*/ 359092 w 940118"/>
                    <a:gd name="connsiteY42-1270" fmla="*/ 140970 h 1580197"/>
                    <a:gd name="connsiteX43-1271" fmla="*/ 378434 w 940118"/>
                    <a:gd name="connsiteY43-1272" fmla="*/ 151488 h 1580197"/>
                    <a:gd name="connsiteX44-1273" fmla="*/ 378837 w 940118"/>
                    <a:gd name="connsiteY44-1274" fmla="*/ 151226 h 1580197"/>
                    <a:gd name="connsiteX45-1275" fmla="*/ 360045 w 940118"/>
                    <a:gd name="connsiteY45-1276" fmla="*/ 140970 h 1580197"/>
                    <a:gd name="connsiteX46-1277" fmla="*/ 486263 w 940118"/>
                    <a:gd name="connsiteY46-1278" fmla="*/ 68845 h 1580197"/>
                    <a:gd name="connsiteX47-1279" fmla="*/ 485775 w 940118"/>
                    <a:gd name="connsiteY47-1280" fmla="*/ 68580 h 1580197"/>
                    <a:gd name="connsiteX48-1281" fmla="*/ 572452 w 940118"/>
                    <a:gd name="connsiteY48-1282" fmla="*/ 32385 h 1580197"/>
                    <a:gd name="connsiteX49-1283" fmla="*/ 595123 w 940118"/>
                    <a:gd name="connsiteY49-1284" fmla="*/ 44713 h 1580197"/>
                    <a:gd name="connsiteX50-1285" fmla="*/ 573405 w 940118"/>
                    <a:gd name="connsiteY50-1286" fmla="*/ 32385 h 1580197"/>
                    <a:gd name="connsiteX51-1287" fmla="*/ 679133 w 940118"/>
                    <a:gd name="connsiteY51-1288" fmla="*/ 0 h 1580197"/>
                    <a:gd name="connsiteX0-1289" fmla="*/ 679133 w 940118"/>
                    <a:gd name="connsiteY0-1290" fmla="*/ 0 h 1580197"/>
                    <a:gd name="connsiteX1-1291" fmla="*/ 940118 w 940118"/>
                    <a:gd name="connsiteY1-1292" fmla="*/ 140970 h 1580197"/>
                    <a:gd name="connsiteX2-1293" fmla="*/ 747299 w 940118"/>
                    <a:gd name="connsiteY2-1294" fmla="*/ 210278 h 1580197"/>
                    <a:gd name="connsiteX3-1295" fmla="*/ 747713 w 940118"/>
                    <a:gd name="connsiteY3-1296" fmla="*/ 210503 h 1580197"/>
                    <a:gd name="connsiteX4-1297" fmla="*/ 620078 w 940118"/>
                    <a:gd name="connsiteY4-1298" fmla="*/ 282893 h 1580197"/>
                    <a:gd name="connsiteX5-1299" fmla="*/ 620077 w 940118"/>
                    <a:gd name="connsiteY5-1300" fmla="*/ 282893 h 1580197"/>
                    <a:gd name="connsiteX6-1301" fmla="*/ 548076 w 940118"/>
                    <a:gd name="connsiteY6-1302" fmla="*/ 339736 h 1580197"/>
                    <a:gd name="connsiteX7-1303" fmla="*/ 548640 w 940118"/>
                    <a:gd name="connsiteY7-1304" fmla="*/ 340043 h 1580197"/>
                    <a:gd name="connsiteX8-1305" fmla="*/ 503873 w 940118"/>
                    <a:gd name="connsiteY8-1306" fmla="*/ 383858 h 1580197"/>
                    <a:gd name="connsiteX9-1307" fmla="*/ 488633 w 940118"/>
                    <a:gd name="connsiteY9-1308" fmla="*/ 399098 h 1580197"/>
                    <a:gd name="connsiteX10-1309" fmla="*/ 488633 w 940118"/>
                    <a:gd name="connsiteY10-1310" fmla="*/ 400050 h 1580197"/>
                    <a:gd name="connsiteX11-1311" fmla="*/ 422910 w 940118"/>
                    <a:gd name="connsiteY11-1312" fmla="*/ 482918 h 1580197"/>
                    <a:gd name="connsiteX12-1313" fmla="*/ 422910 w 940118"/>
                    <a:gd name="connsiteY12-1314" fmla="*/ 483870 h 1580197"/>
                    <a:gd name="connsiteX13-1315" fmla="*/ 367665 w 940118"/>
                    <a:gd name="connsiteY13-1316" fmla="*/ 572453 h 1580197"/>
                    <a:gd name="connsiteX14-1317" fmla="*/ 368618 w 940118"/>
                    <a:gd name="connsiteY14-1318" fmla="*/ 573405 h 1580197"/>
                    <a:gd name="connsiteX15-1319" fmla="*/ 317183 w 940118"/>
                    <a:gd name="connsiteY15-1320" fmla="*/ 684847 h 1580197"/>
                    <a:gd name="connsiteX16-1321" fmla="*/ 305241 w 940118"/>
                    <a:gd name="connsiteY16-1322" fmla="*/ 678329 h 1580197"/>
                    <a:gd name="connsiteX17-1323" fmla="*/ 305235 w 940118"/>
                    <a:gd name="connsiteY17-1324" fmla="*/ 678350 h 1580197"/>
                    <a:gd name="connsiteX18-1325" fmla="*/ 317183 w 940118"/>
                    <a:gd name="connsiteY18-1326" fmla="*/ 684847 h 1580197"/>
                    <a:gd name="connsiteX19-1327" fmla="*/ 260985 w 940118"/>
                    <a:gd name="connsiteY19-1328" fmla="*/ 1014413 h 1580197"/>
                    <a:gd name="connsiteX20-1329" fmla="*/ 342900 w 940118"/>
                    <a:gd name="connsiteY20-1330" fmla="*/ 1373505 h 1580197"/>
                    <a:gd name="connsiteX21-1331" fmla="*/ 546735 w 940118"/>
                    <a:gd name="connsiteY21-1332" fmla="*/ 1580197 h 1580197"/>
                    <a:gd name="connsiteX22-1333" fmla="*/ 285750 w 940118"/>
                    <a:gd name="connsiteY22-1334" fmla="*/ 1438275 h 1580197"/>
                    <a:gd name="connsiteX23-1335" fmla="*/ 81915 w 940118"/>
                    <a:gd name="connsiteY23-1336" fmla="*/ 1231583 h 1580197"/>
                    <a:gd name="connsiteX24-1337" fmla="*/ 0 w 940118"/>
                    <a:gd name="connsiteY24-1338" fmla="*/ 872490 h 1580197"/>
                    <a:gd name="connsiteX25-1339" fmla="*/ 56197 w 940118"/>
                    <a:gd name="connsiteY25-1340" fmla="*/ 542925 h 1580197"/>
                    <a:gd name="connsiteX26-1341" fmla="*/ 62441 w 940118"/>
                    <a:gd name="connsiteY26-1342" fmla="*/ 546321 h 1580197"/>
                    <a:gd name="connsiteX27-1343" fmla="*/ 62617 w 940118"/>
                    <a:gd name="connsiteY27-1344" fmla="*/ 545909 h 1580197"/>
                    <a:gd name="connsiteX28-1345" fmla="*/ 57150 w 940118"/>
                    <a:gd name="connsiteY28-1346" fmla="*/ 542925 h 1580197"/>
                    <a:gd name="connsiteX29-1347" fmla="*/ 107444 w 940118"/>
                    <a:gd name="connsiteY29-1348" fmla="*/ 431896 h 1580197"/>
                    <a:gd name="connsiteX30-1349" fmla="*/ 106680 w 940118"/>
                    <a:gd name="connsiteY30-1350" fmla="*/ 431483 h 1580197"/>
                    <a:gd name="connsiteX31-1351" fmla="*/ 161925 w 940118"/>
                    <a:gd name="connsiteY31-1352" fmla="*/ 341948 h 1580197"/>
                    <a:gd name="connsiteX32-1353" fmla="*/ 171758 w 940118"/>
                    <a:gd name="connsiteY32-1354" fmla="*/ 347295 h 1580197"/>
                    <a:gd name="connsiteX33-1355" fmla="*/ 171778 w 940118"/>
                    <a:gd name="connsiteY33-1356" fmla="*/ 347270 h 1580197"/>
                    <a:gd name="connsiteX34-1357" fmla="*/ 161925 w 940118"/>
                    <a:gd name="connsiteY34-1358" fmla="*/ 341948 h 1580197"/>
                    <a:gd name="connsiteX35-1359" fmla="*/ 227648 w 940118"/>
                    <a:gd name="connsiteY35-1360" fmla="*/ 258128 h 1580197"/>
                    <a:gd name="connsiteX36-1361" fmla="*/ 239906 w 940118"/>
                    <a:gd name="connsiteY36-1362" fmla="*/ 264794 h 1580197"/>
                    <a:gd name="connsiteX37-1363" fmla="*/ 240267 w 940118"/>
                    <a:gd name="connsiteY37-1364" fmla="*/ 264453 h 1580197"/>
                    <a:gd name="connsiteX38-1365" fmla="*/ 228600 w 940118"/>
                    <a:gd name="connsiteY38-1366" fmla="*/ 258128 h 1580197"/>
                    <a:gd name="connsiteX39-1367" fmla="*/ 242888 w 940118"/>
                    <a:gd name="connsiteY39-1368" fmla="*/ 241935 h 1580197"/>
                    <a:gd name="connsiteX40-1369" fmla="*/ 287315 w 940118"/>
                    <a:gd name="connsiteY40-1370" fmla="*/ 198453 h 1580197"/>
                    <a:gd name="connsiteX41-1371" fmla="*/ 286702 w 940118"/>
                    <a:gd name="connsiteY41-1372" fmla="*/ 198120 h 1580197"/>
                    <a:gd name="connsiteX42-1373" fmla="*/ 359092 w 940118"/>
                    <a:gd name="connsiteY42-1374" fmla="*/ 140970 h 1580197"/>
                    <a:gd name="connsiteX43-1375" fmla="*/ 378434 w 940118"/>
                    <a:gd name="connsiteY43-1376" fmla="*/ 151488 h 1580197"/>
                    <a:gd name="connsiteX44-1377" fmla="*/ 378837 w 940118"/>
                    <a:gd name="connsiteY44-1378" fmla="*/ 151226 h 1580197"/>
                    <a:gd name="connsiteX45-1379" fmla="*/ 486263 w 940118"/>
                    <a:gd name="connsiteY45-1380" fmla="*/ 68845 h 1580197"/>
                    <a:gd name="connsiteX46-1381" fmla="*/ 485775 w 940118"/>
                    <a:gd name="connsiteY46-1382" fmla="*/ 68580 h 1580197"/>
                    <a:gd name="connsiteX47-1383" fmla="*/ 572452 w 940118"/>
                    <a:gd name="connsiteY47-1384" fmla="*/ 32385 h 1580197"/>
                    <a:gd name="connsiteX48-1385" fmla="*/ 595123 w 940118"/>
                    <a:gd name="connsiteY48-1386" fmla="*/ 44713 h 1580197"/>
                    <a:gd name="connsiteX49-1387" fmla="*/ 573405 w 940118"/>
                    <a:gd name="connsiteY49-1388" fmla="*/ 32385 h 1580197"/>
                    <a:gd name="connsiteX50-1389" fmla="*/ 679133 w 940118"/>
                    <a:gd name="connsiteY50-1390" fmla="*/ 0 h 1580197"/>
                    <a:gd name="connsiteX0-1391" fmla="*/ 679133 w 940118"/>
                    <a:gd name="connsiteY0-1392" fmla="*/ 0 h 1580197"/>
                    <a:gd name="connsiteX1-1393" fmla="*/ 940118 w 940118"/>
                    <a:gd name="connsiteY1-1394" fmla="*/ 140970 h 1580197"/>
                    <a:gd name="connsiteX2-1395" fmla="*/ 747299 w 940118"/>
                    <a:gd name="connsiteY2-1396" fmla="*/ 210278 h 1580197"/>
                    <a:gd name="connsiteX3-1397" fmla="*/ 747713 w 940118"/>
                    <a:gd name="connsiteY3-1398" fmla="*/ 210503 h 1580197"/>
                    <a:gd name="connsiteX4-1399" fmla="*/ 620078 w 940118"/>
                    <a:gd name="connsiteY4-1400" fmla="*/ 282893 h 1580197"/>
                    <a:gd name="connsiteX5-1401" fmla="*/ 620077 w 940118"/>
                    <a:gd name="connsiteY5-1402" fmla="*/ 282893 h 1580197"/>
                    <a:gd name="connsiteX6-1403" fmla="*/ 548076 w 940118"/>
                    <a:gd name="connsiteY6-1404" fmla="*/ 339736 h 1580197"/>
                    <a:gd name="connsiteX7-1405" fmla="*/ 548640 w 940118"/>
                    <a:gd name="connsiteY7-1406" fmla="*/ 340043 h 1580197"/>
                    <a:gd name="connsiteX8-1407" fmla="*/ 503873 w 940118"/>
                    <a:gd name="connsiteY8-1408" fmla="*/ 383858 h 1580197"/>
                    <a:gd name="connsiteX9-1409" fmla="*/ 488633 w 940118"/>
                    <a:gd name="connsiteY9-1410" fmla="*/ 399098 h 1580197"/>
                    <a:gd name="connsiteX10-1411" fmla="*/ 488633 w 940118"/>
                    <a:gd name="connsiteY10-1412" fmla="*/ 400050 h 1580197"/>
                    <a:gd name="connsiteX11-1413" fmla="*/ 422910 w 940118"/>
                    <a:gd name="connsiteY11-1414" fmla="*/ 482918 h 1580197"/>
                    <a:gd name="connsiteX12-1415" fmla="*/ 422910 w 940118"/>
                    <a:gd name="connsiteY12-1416" fmla="*/ 483870 h 1580197"/>
                    <a:gd name="connsiteX13-1417" fmla="*/ 367665 w 940118"/>
                    <a:gd name="connsiteY13-1418" fmla="*/ 572453 h 1580197"/>
                    <a:gd name="connsiteX14-1419" fmla="*/ 368618 w 940118"/>
                    <a:gd name="connsiteY14-1420" fmla="*/ 573405 h 1580197"/>
                    <a:gd name="connsiteX15-1421" fmla="*/ 317183 w 940118"/>
                    <a:gd name="connsiteY15-1422" fmla="*/ 684847 h 1580197"/>
                    <a:gd name="connsiteX16-1423" fmla="*/ 305241 w 940118"/>
                    <a:gd name="connsiteY16-1424" fmla="*/ 678329 h 1580197"/>
                    <a:gd name="connsiteX17-1425" fmla="*/ 305235 w 940118"/>
                    <a:gd name="connsiteY17-1426" fmla="*/ 678350 h 1580197"/>
                    <a:gd name="connsiteX18-1427" fmla="*/ 317183 w 940118"/>
                    <a:gd name="connsiteY18-1428" fmla="*/ 684847 h 1580197"/>
                    <a:gd name="connsiteX19-1429" fmla="*/ 260985 w 940118"/>
                    <a:gd name="connsiteY19-1430" fmla="*/ 1014413 h 1580197"/>
                    <a:gd name="connsiteX20-1431" fmla="*/ 342900 w 940118"/>
                    <a:gd name="connsiteY20-1432" fmla="*/ 1373505 h 1580197"/>
                    <a:gd name="connsiteX21-1433" fmla="*/ 546735 w 940118"/>
                    <a:gd name="connsiteY21-1434" fmla="*/ 1580197 h 1580197"/>
                    <a:gd name="connsiteX22-1435" fmla="*/ 285750 w 940118"/>
                    <a:gd name="connsiteY22-1436" fmla="*/ 1438275 h 1580197"/>
                    <a:gd name="connsiteX23-1437" fmla="*/ 81915 w 940118"/>
                    <a:gd name="connsiteY23-1438" fmla="*/ 1231583 h 1580197"/>
                    <a:gd name="connsiteX24-1439" fmla="*/ 0 w 940118"/>
                    <a:gd name="connsiteY24-1440" fmla="*/ 872490 h 1580197"/>
                    <a:gd name="connsiteX25-1441" fmla="*/ 56197 w 940118"/>
                    <a:gd name="connsiteY25-1442" fmla="*/ 542925 h 1580197"/>
                    <a:gd name="connsiteX26-1443" fmla="*/ 62441 w 940118"/>
                    <a:gd name="connsiteY26-1444" fmla="*/ 546321 h 1580197"/>
                    <a:gd name="connsiteX27-1445" fmla="*/ 62617 w 940118"/>
                    <a:gd name="connsiteY27-1446" fmla="*/ 545909 h 1580197"/>
                    <a:gd name="connsiteX28-1447" fmla="*/ 57150 w 940118"/>
                    <a:gd name="connsiteY28-1448" fmla="*/ 542925 h 1580197"/>
                    <a:gd name="connsiteX29-1449" fmla="*/ 107444 w 940118"/>
                    <a:gd name="connsiteY29-1450" fmla="*/ 431896 h 1580197"/>
                    <a:gd name="connsiteX30-1451" fmla="*/ 106680 w 940118"/>
                    <a:gd name="connsiteY30-1452" fmla="*/ 431483 h 1580197"/>
                    <a:gd name="connsiteX31-1453" fmla="*/ 161925 w 940118"/>
                    <a:gd name="connsiteY31-1454" fmla="*/ 341948 h 1580197"/>
                    <a:gd name="connsiteX32-1455" fmla="*/ 171758 w 940118"/>
                    <a:gd name="connsiteY32-1456" fmla="*/ 347295 h 1580197"/>
                    <a:gd name="connsiteX33-1457" fmla="*/ 171778 w 940118"/>
                    <a:gd name="connsiteY33-1458" fmla="*/ 347270 h 1580197"/>
                    <a:gd name="connsiteX34-1459" fmla="*/ 161925 w 940118"/>
                    <a:gd name="connsiteY34-1460" fmla="*/ 341948 h 1580197"/>
                    <a:gd name="connsiteX35-1461" fmla="*/ 227648 w 940118"/>
                    <a:gd name="connsiteY35-1462" fmla="*/ 258128 h 1580197"/>
                    <a:gd name="connsiteX36-1463" fmla="*/ 239906 w 940118"/>
                    <a:gd name="connsiteY36-1464" fmla="*/ 264794 h 1580197"/>
                    <a:gd name="connsiteX37-1465" fmla="*/ 240267 w 940118"/>
                    <a:gd name="connsiteY37-1466" fmla="*/ 264453 h 1580197"/>
                    <a:gd name="connsiteX38-1467" fmla="*/ 228600 w 940118"/>
                    <a:gd name="connsiteY38-1468" fmla="*/ 258128 h 1580197"/>
                    <a:gd name="connsiteX39-1469" fmla="*/ 242888 w 940118"/>
                    <a:gd name="connsiteY39-1470" fmla="*/ 241935 h 1580197"/>
                    <a:gd name="connsiteX40-1471" fmla="*/ 287315 w 940118"/>
                    <a:gd name="connsiteY40-1472" fmla="*/ 198453 h 1580197"/>
                    <a:gd name="connsiteX41-1473" fmla="*/ 286702 w 940118"/>
                    <a:gd name="connsiteY41-1474" fmla="*/ 198120 h 1580197"/>
                    <a:gd name="connsiteX42-1475" fmla="*/ 359092 w 940118"/>
                    <a:gd name="connsiteY42-1476" fmla="*/ 140970 h 1580197"/>
                    <a:gd name="connsiteX43-1477" fmla="*/ 378434 w 940118"/>
                    <a:gd name="connsiteY43-1478" fmla="*/ 151488 h 1580197"/>
                    <a:gd name="connsiteX44-1479" fmla="*/ 486263 w 940118"/>
                    <a:gd name="connsiteY44-1480" fmla="*/ 68845 h 1580197"/>
                    <a:gd name="connsiteX45-1481" fmla="*/ 485775 w 940118"/>
                    <a:gd name="connsiteY45-1482" fmla="*/ 68580 h 1580197"/>
                    <a:gd name="connsiteX46-1483" fmla="*/ 572452 w 940118"/>
                    <a:gd name="connsiteY46-1484" fmla="*/ 32385 h 1580197"/>
                    <a:gd name="connsiteX47-1485" fmla="*/ 595123 w 940118"/>
                    <a:gd name="connsiteY47-1486" fmla="*/ 44713 h 1580197"/>
                    <a:gd name="connsiteX48-1487" fmla="*/ 573405 w 940118"/>
                    <a:gd name="connsiteY48-1488" fmla="*/ 32385 h 1580197"/>
                    <a:gd name="connsiteX49-1489" fmla="*/ 679133 w 940118"/>
                    <a:gd name="connsiteY49-1490" fmla="*/ 0 h 1580197"/>
                    <a:gd name="connsiteX0-1491" fmla="*/ 679133 w 940118"/>
                    <a:gd name="connsiteY0-1492" fmla="*/ 0 h 1580197"/>
                    <a:gd name="connsiteX1-1493" fmla="*/ 940118 w 940118"/>
                    <a:gd name="connsiteY1-1494" fmla="*/ 140970 h 1580197"/>
                    <a:gd name="connsiteX2-1495" fmla="*/ 747299 w 940118"/>
                    <a:gd name="connsiteY2-1496" fmla="*/ 210278 h 1580197"/>
                    <a:gd name="connsiteX3-1497" fmla="*/ 747713 w 940118"/>
                    <a:gd name="connsiteY3-1498" fmla="*/ 210503 h 1580197"/>
                    <a:gd name="connsiteX4-1499" fmla="*/ 620078 w 940118"/>
                    <a:gd name="connsiteY4-1500" fmla="*/ 282893 h 1580197"/>
                    <a:gd name="connsiteX5-1501" fmla="*/ 620077 w 940118"/>
                    <a:gd name="connsiteY5-1502" fmla="*/ 282893 h 1580197"/>
                    <a:gd name="connsiteX6-1503" fmla="*/ 548076 w 940118"/>
                    <a:gd name="connsiteY6-1504" fmla="*/ 339736 h 1580197"/>
                    <a:gd name="connsiteX7-1505" fmla="*/ 548640 w 940118"/>
                    <a:gd name="connsiteY7-1506" fmla="*/ 340043 h 1580197"/>
                    <a:gd name="connsiteX8-1507" fmla="*/ 503873 w 940118"/>
                    <a:gd name="connsiteY8-1508" fmla="*/ 383858 h 1580197"/>
                    <a:gd name="connsiteX9-1509" fmla="*/ 488633 w 940118"/>
                    <a:gd name="connsiteY9-1510" fmla="*/ 399098 h 1580197"/>
                    <a:gd name="connsiteX10-1511" fmla="*/ 488633 w 940118"/>
                    <a:gd name="connsiteY10-1512" fmla="*/ 400050 h 1580197"/>
                    <a:gd name="connsiteX11-1513" fmla="*/ 422910 w 940118"/>
                    <a:gd name="connsiteY11-1514" fmla="*/ 482918 h 1580197"/>
                    <a:gd name="connsiteX12-1515" fmla="*/ 422910 w 940118"/>
                    <a:gd name="connsiteY12-1516" fmla="*/ 483870 h 1580197"/>
                    <a:gd name="connsiteX13-1517" fmla="*/ 367665 w 940118"/>
                    <a:gd name="connsiteY13-1518" fmla="*/ 572453 h 1580197"/>
                    <a:gd name="connsiteX14-1519" fmla="*/ 368618 w 940118"/>
                    <a:gd name="connsiteY14-1520" fmla="*/ 573405 h 1580197"/>
                    <a:gd name="connsiteX15-1521" fmla="*/ 317183 w 940118"/>
                    <a:gd name="connsiteY15-1522" fmla="*/ 684847 h 1580197"/>
                    <a:gd name="connsiteX16-1523" fmla="*/ 305241 w 940118"/>
                    <a:gd name="connsiteY16-1524" fmla="*/ 678329 h 1580197"/>
                    <a:gd name="connsiteX17-1525" fmla="*/ 305235 w 940118"/>
                    <a:gd name="connsiteY17-1526" fmla="*/ 678350 h 1580197"/>
                    <a:gd name="connsiteX18-1527" fmla="*/ 317183 w 940118"/>
                    <a:gd name="connsiteY18-1528" fmla="*/ 684847 h 1580197"/>
                    <a:gd name="connsiteX19-1529" fmla="*/ 260985 w 940118"/>
                    <a:gd name="connsiteY19-1530" fmla="*/ 1014413 h 1580197"/>
                    <a:gd name="connsiteX20-1531" fmla="*/ 342900 w 940118"/>
                    <a:gd name="connsiteY20-1532" fmla="*/ 1373505 h 1580197"/>
                    <a:gd name="connsiteX21-1533" fmla="*/ 546735 w 940118"/>
                    <a:gd name="connsiteY21-1534" fmla="*/ 1580197 h 1580197"/>
                    <a:gd name="connsiteX22-1535" fmla="*/ 285750 w 940118"/>
                    <a:gd name="connsiteY22-1536" fmla="*/ 1438275 h 1580197"/>
                    <a:gd name="connsiteX23-1537" fmla="*/ 81915 w 940118"/>
                    <a:gd name="connsiteY23-1538" fmla="*/ 1231583 h 1580197"/>
                    <a:gd name="connsiteX24-1539" fmla="*/ 0 w 940118"/>
                    <a:gd name="connsiteY24-1540" fmla="*/ 872490 h 1580197"/>
                    <a:gd name="connsiteX25-1541" fmla="*/ 56197 w 940118"/>
                    <a:gd name="connsiteY25-1542" fmla="*/ 542925 h 1580197"/>
                    <a:gd name="connsiteX26-1543" fmla="*/ 62441 w 940118"/>
                    <a:gd name="connsiteY26-1544" fmla="*/ 546321 h 1580197"/>
                    <a:gd name="connsiteX27-1545" fmla="*/ 62617 w 940118"/>
                    <a:gd name="connsiteY27-1546" fmla="*/ 545909 h 1580197"/>
                    <a:gd name="connsiteX28-1547" fmla="*/ 57150 w 940118"/>
                    <a:gd name="connsiteY28-1548" fmla="*/ 542925 h 1580197"/>
                    <a:gd name="connsiteX29-1549" fmla="*/ 107444 w 940118"/>
                    <a:gd name="connsiteY29-1550" fmla="*/ 431896 h 1580197"/>
                    <a:gd name="connsiteX30-1551" fmla="*/ 106680 w 940118"/>
                    <a:gd name="connsiteY30-1552" fmla="*/ 431483 h 1580197"/>
                    <a:gd name="connsiteX31-1553" fmla="*/ 161925 w 940118"/>
                    <a:gd name="connsiteY31-1554" fmla="*/ 341948 h 1580197"/>
                    <a:gd name="connsiteX32-1555" fmla="*/ 171758 w 940118"/>
                    <a:gd name="connsiteY32-1556" fmla="*/ 347295 h 1580197"/>
                    <a:gd name="connsiteX33-1557" fmla="*/ 171778 w 940118"/>
                    <a:gd name="connsiteY33-1558" fmla="*/ 347270 h 1580197"/>
                    <a:gd name="connsiteX34-1559" fmla="*/ 161925 w 940118"/>
                    <a:gd name="connsiteY34-1560" fmla="*/ 341948 h 1580197"/>
                    <a:gd name="connsiteX35-1561" fmla="*/ 227648 w 940118"/>
                    <a:gd name="connsiteY35-1562" fmla="*/ 258128 h 1580197"/>
                    <a:gd name="connsiteX36-1563" fmla="*/ 239906 w 940118"/>
                    <a:gd name="connsiteY36-1564" fmla="*/ 264794 h 1580197"/>
                    <a:gd name="connsiteX37-1565" fmla="*/ 240267 w 940118"/>
                    <a:gd name="connsiteY37-1566" fmla="*/ 264453 h 1580197"/>
                    <a:gd name="connsiteX38-1567" fmla="*/ 228600 w 940118"/>
                    <a:gd name="connsiteY38-1568" fmla="*/ 258128 h 1580197"/>
                    <a:gd name="connsiteX39-1569" fmla="*/ 242888 w 940118"/>
                    <a:gd name="connsiteY39-1570" fmla="*/ 241935 h 1580197"/>
                    <a:gd name="connsiteX40-1571" fmla="*/ 287315 w 940118"/>
                    <a:gd name="connsiteY40-1572" fmla="*/ 198453 h 1580197"/>
                    <a:gd name="connsiteX41-1573" fmla="*/ 286702 w 940118"/>
                    <a:gd name="connsiteY41-1574" fmla="*/ 198120 h 1580197"/>
                    <a:gd name="connsiteX42-1575" fmla="*/ 359092 w 940118"/>
                    <a:gd name="connsiteY42-1576" fmla="*/ 140970 h 1580197"/>
                    <a:gd name="connsiteX43-1577" fmla="*/ 486263 w 940118"/>
                    <a:gd name="connsiteY43-1578" fmla="*/ 68845 h 1580197"/>
                    <a:gd name="connsiteX44-1579" fmla="*/ 485775 w 940118"/>
                    <a:gd name="connsiteY44-1580" fmla="*/ 68580 h 1580197"/>
                    <a:gd name="connsiteX45-1581" fmla="*/ 572452 w 940118"/>
                    <a:gd name="connsiteY45-1582" fmla="*/ 32385 h 1580197"/>
                    <a:gd name="connsiteX46-1583" fmla="*/ 595123 w 940118"/>
                    <a:gd name="connsiteY46-1584" fmla="*/ 44713 h 1580197"/>
                    <a:gd name="connsiteX47-1585" fmla="*/ 573405 w 940118"/>
                    <a:gd name="connsiteY47-1586" fmla="*/ 32385 h 1580197"/>
                    <a:gd name="connsiteX48-1587" fmla="*/ 679133 w 940118"/>
                    <a:gd name="connsiteY48-1588" fmla="*/ 0 h 1580197"/>
                    <a:gd name="connsiteX0-1589" fmla="*/ 679133 w 940118"/>
                    <a:gd name="connsiteY0-1590" fmla="*/ 0 h 1580197"/>
                    <a:gd name="connsiteX1-1591" fmla="*/ 940118 w 940118"/>
                    <a:gd name="connsiteY1-1592" fmla="*/ 140970 h 1580197"/>
                    <a:gd name="connsiteX2-1593" fmla="*/ 747299 w 940118"/>
                    <a:gd name="connsiteY2-1594" fmla="*/ 210278 h 1580197"/>
                    <a:gd name="connsiteX3-1595" fmla="*/ 747713 w 940118"/>
                    <a:gd name="connsiteY3-1596" fmla="*/ 210503 h 1580197"/>
                    <a:gd name="connsiteX4-1597" fmla="*/ 620078 w 940118"/>
                    <a:gd name="connsiteY4-1598" fmla="*/ 282893 h 1580197"/>
                    <a:gd name="connsiteX5-1599" fmla="*/ 620077 w 940118"/>
                    <a:gd name="connsiteY5-1600" fmla="*/ 282893 h 1580197"/>
                    <a:gd name="connsiteX6-1601" fmla="*/ 548076 w 940118"/>
                    <a:gd name="connsiteY6-1602" fmla="*/ 339736 h 1580197"/>
                    <a:gd name="connsiteX7-1603" fmla="*/ 548640 w 940118"/>
                    <a:gd name="connsiteY7-1604" fmla="*/ 340043 h 1580197"/>
                    <a:gd name="connsiteX8-1605" fmla="*/ 503873 w 940118"/>
                    <a:gd name="connsiteY8-1606" fmla="*/ 383858 h 1580197"/>
                    <a:gd name="connsiteX9-1607" fmla="*/ 488633 w 940118"/>
                    <a:gd name="connsiteY9-1608" fmla="*/ 399098 h 1580197"/>
                    <a:gd name="connsiteX10-1609" fmla="*/ 488633 w 940118"/>
                    <a:gd name="connsiteY10-1610" fmla="*/ 400050 h 1580197"/>
                    <a:gd name="connsiteX11-1611" fmla="*/ 422910 w 940118"/>
                    <a:gd name="connsiteY11-1612" fmla="*/ 482918 h 1580197"/>
                    <a:gd name="connsiteX12-1613" fmla="*/ 422910 w 940118"/>
                    <a:gd name="connsiteY12-1614" fmla="*/ 483870 h 1580197"/>
                    <a:gd name="connsiteX13-1615" fmla="*/ 367665 w 940118"/>
                    <a:gd name="connsiteY13-1616" fmla="*/ 572453 h 1580197"/>
                    <a:gd name="connsiteX14-1617" fmla="*/ 368618 w 940118"/>
                    <a:gd name="connsiteY14-1618" fmla="*/ 573405 h 1580197"/>
                    <a:gd name="connsiteX15-1619" fmla="*/ 317183 w 940118"/>
                    <a:gd name="connsiteY15-1620" fmla="*/ 684847 h 1580197"/>
                    <a:gd name="connsiteX16-1621" fmla="*/ 305241 w 940118"/>
                    <a:gd name="connsiteY16-1622" fmla="*/ 678329 h 1580197"/>
                    <a:gd name="connsiteX17-1623" fmla="*/ 305235 w 940118"/>
                    <a:gd name="connsiteY17-1624" fmla="*/ 678350 h 1580197"/>
                    <a:gd name="connsiteX18-1625" fmla="*/ 317183 w 940118"/>
                    <a:gd name="connsiteY18-1626" fmla="*/ 684847 h 1580197"/>
                    <a:gd name="connsiteX19-1627" fmla="*/ 260985 w 940118"/>
                    <a:gd name="connsiteY19-1628" fmla="*/ 1014413 h 1580197"/>
                    <a:gd name="connsiteX20-1629" fmla="*/ 342900 w 940118"/>
                    <a:gd name="connsiteY20-1630" fmla="*/ 1373505 h 1580197"/>
                    <a:gd name="connsiteX21-1631" fmla="*/ 546735 w 940118"/>
                    <a:gd name="connsiteY21-1632" fmla="*/ 1580197 h 1580197"/>
                    <a:gd name="connsiteX22-1633" fmla="*/ 285750 w 940118"/>
                    <a:gd name="connsiteY22-1634" fmla="*/ 1438275 h 1580197"/>
                    <a:gd name="connsiteX23-1635" fmla="*/ 81915 w 940118"/>
                    <a:gd name="connsiteY23-1636" fmla="*/ 1231583 h 1580197"/>
                    <a:gd name="connsiteX24-1637" fmla="*/ 0 w 940118"/>
                    <a:gd name="connsiteY24-1638" fmla="*/ 872490 h 1580197"/>
                    <a:gd name="connsiteX25-1639" fmla="*/ 56197 w 940118"/>
                    <a:gd name="connsiteY25-1640" fmla="*/ 542925 h 1580197"/>
                    <a:gd name="connsiteX26-1641" fmla="*/ 62441 w 940118"/>
                    <a:gd name="connsiteY26-1642" fmla="*/ 546321 h 1580197"/>
                    <a:gd name="connsiteX27-1643" fmla="*/ 62617 w 940118"/>
                    <a:gd name="connsiteY27-1644" fmla="*/ 545909 h 1580197"/>
                    <a:gd name="connsiteX28-1645" fmla="*/ 57150 w 940118"/>
                    <a:gd name="connsiteY28-1646" fmla="*/ 542925 h 1580197"/>
                    <a:gd name="connsiteX29-1647" fmla="*/ 107444 w 940118"/>
                    <a:gd name="connsiteY29-1648" fmla="*/ 431896 h 1580197"/>
                    <a:gd name="connsiteX30-1649" fmla="*/ 106680 w 940118"/>
                    <a:gd name="connsiteY30-1650" fmla="*/ 431483 h 1580197"/>
                    <a:gd name="connsiteX31-1651" fmla="*/ 161925 w 940118"/>
                    <a:gd name="connsiteY31-1652" fmla="*/ 341948 h 1580197"/>
                    <a:gd name="connsiteX32-1653" fmla="*/ 171758 w 940118"/>
                    <a:gd name="connsiteY32-1654" fmla="*/ 347295 h 1580197"/>
                    <a:gd name="connsiteX33-1655" fmla="*/ 171778 w 940118"/>
                    <a:gd name="connsiteY33-1656" fmla="*/ 347270 h 1580197"/>
                    <a:gd name="connsiteX34-1657" fmla="*/ 161925 w 940118"/>
                    <a:gd name="connsiteY34-1658" fmla="*/ 341948 h 1580197"/>
                    <a:gd name="connsiteX35-1659" fmla="*/ 227648 w 940118"/>
                    <a:gd name="connsiteY35-1660" fmla="*/ 258128 h 1580197"/>
                    <a:gd name="connsiteX36-1661" fmla="*/ 239906 w 940118"/>
                    <a:gd name="connsiteY36-1662" fmla="*/ 264794 h 1580197"/>
                    <a:gd name="connsiteX37-1663" fmla="*/ 240267 w 940118"/>
                    <a:gd name="connsiteY37-1664" fmla="*/ 264453 h 1580197"/>
                    <a:gd name="connsiteX38-1665" fmla="*/ 228600 w 940118"/>
                    <a:gd name="connsiteY38-1666" fmla="*/ 258128 h 1580197"/>
                    <a:gd name="connsiteX39-1667" fmla="*/ 287315 w 940118"/>
                    <a:gd name="connsiteY39-1668" fmla="*/ 198453 h 1580197"/>
                    <a:gd name="connsiteX40-1669" fmla="*/ 286702 w 940118"/>
                    <a:gd name="connsiteY40-1670" fmla="*/ 198120 h 1580197"/>
                    <a:gd name="connsiteX41-1671" fmla="*/ 359092 w 940118"/>
                    <a:gd name="connsiteY41-1672" fmla="*/ 140970 h 1580197"/>
                    <a:gd name="connsiteX42-1673" fmla="*/ 486263 w 940118"/>
                    <a:gd name="connsiteY42-1674" fmla="*/ 68845 h 1580197"/>
                    <a:gd name="connsiteX43-1675" fmla="*/ 485775 w 940118"/>
                    <a:gd name="connsiteY43-1676" fmla="*/ 68580 h 1580197"/>
                    <a:gd name="connsiteX44-1677" fmla="*/ 572452 w 940118"/>
                    <a:gd name="connsiteY44-1678" fmla="*/ 32385 h 1580197"/>
                    <a:gd name="connsiteX45-1679" fmla="*/ 595123 w 940118"/>
                    <a:gd name="connsiteY45-1680" fmla="*/ 44713 h 1580197"/>
                    <a:gd name="connsiteX46-1681" fmla="*/ 573405 w 940118"/>
                    <a:gd name="connsiteY46-1682" fmla="*/ 32385 h 1580197"/>
                    <a:gd name="connsiteX47-1683" fmla="*/ 679133 w 940118"/>
                    <a:gd name="connsiteY47-1684" fmla="*/ 0 h 1580197"/>
                    <a:gd name="connsiteX0-1685" fmla="*/ 679133 w 940118"/>
                    <a:gd name="connsiteY0-1686" fmla="*/ 0 h 1580197"/>
                    <a:gd name="connsiteX1-1687" fmla="*/ 940118 w 940118"/>
                    <a:gd name="connsiteY1-1688" fmla="*/ 140970 h 1580197"/>
                    <a:gd name="connsiteX2-1689" fmla="*/ 747299 w 940118"/>
                    <a:gd name="connsiteY2-1690" fmla="*/ 210278 h 1580197"/>
                    <a:gd name="connsiteX3-1691" fmla="*/ 747713 w 940118"/>
                    <a:gd name="connsiteY3-1692" fmla="*/ 210503 h 1580197"/>
                    <a:gd name="connsiteX4-1693" fmla="*/ 620078 w 940118"/>
                    <a:gd name="connsiteY4-1694" fmla="*/ 282893 h 1580197"/>
                    <a:gd name="connsiteX5-1695" fmla="*/ 620077 w 940118"/>
                    <a:gd name="connsiteY5-1696" fmla="*/ 282893 h 1580197"/>
                    <a:gd name="connsiteX6-1697" fmla="*/ 548076 w 940118"/>
                    <a:gd name="connsiteY6-1698" fmla="*/ 339736 h 1580197"/>
                    <a:gd name="connsiteX7-1699" fmla="*/ 548640 w 940118"/>
                    <a:gd name="connsiteY7-1700" fmla="*/ 340043 h 1580197"/>
                    <a:gd name="connsiteX8-1701" fmla="*/ 503873 w 940118"/>
                    <a:gd name="connsiteY8-1702" fmla="*/ 383858 h 1580197"/>
                    <a:gd name="connsiteX9-1703" fmla="*/ 488633 w 940118"/>
                    <a:gd name="connsiteY9-1704" fmla="*/ 399098 h 1580197"/>
                    <a:gd name="connsiteX10-1705" fmla="*/ 488633 w 940118"/>
                    <a:gd name="connsiteY10-1706" fmla="*/ 400050 h 1580197"/>
                    <a:gd name="connsiteX11-1707" fmla="*/ 422910 w 940118"/>
                    <a:gd name="connsiteY11-1708" fmla="*/ 482918 h 1580197"/>
                    <a:gd name="connsiteX12-1709" fmla="*/ 422910 w 940118"/>
                    <a:gd name="connsiteY12-1710" fmla="*/ 483870 h 1580197"/>
                    <a:gd name="connsiteX13-1711" fmla="*/ 367665 w 940118"/>
                    <a:gd name="connsiteY13-1712" fmla="*/ 572453 h 1580197"/>
                    <a:gd name="connsiteX14-1713" fmla="*/ 368618 w 940118"/>
                    <a:gd name="connsiteY14-1714" fmla="*/ 573405 h 1580197"/>
                    <a:gd name="connsiteX15-1715" fmla="*/ 317183 w 940118"/>
                    <a:gd name="connsiteY15-1716" fmla="*/ 684847 h 1580197"/>
                    <a:gd name="connsiteX16-1717" fmla="*/ 305241 w 940118"/>
                    <a:gd name="connsiteY16-1718" fmla="*/ 678329 h 1580197"/>
                    <a:gd name="connsiteX17-1719" fmla="*/ 305235 w 940118"/>
                    <a:gd name="connsiteY17-1720" fmla="*/ 678350 h 1580197"/>
                    <a:gd name="connsiteX18-1721" fmla="*/ 317183 w 940118"/>
                    <a:gd name="connsiteY18-1722" fmla="*/ 684847 h 1580197"/>
                    <a:gd name="connsiteX19-1723" fmla="*/ 260985 w 940118"/>
                    <a:gd name="connsiteY19-1724" fmla="*/ 1014413 h 1580197"/>
                    <a:gd name="connsiteX20-1725" fmla="*/ 342900 w 940118"/>
                    <a:gd name="connsiteY20-1726" fmla="*/ 1373505 h 1580197"/>
                    <a:gd name="connsiteX21-1727" fmla="*/ 546735 w 940118"/>
                    <a:gd name="connsiteY21-1728" fmla="*/ 1580197 h 1580197"/>
                    <a:gd name="connsiteX22-1729" fmla="*/ 285750 w 940118"/>
                    <a:gd name="connsiteY22-1730" fmla="*/ 1438275 h 1580197"/>
                    <a:gd name="connsiteX23-1731" fmla="*/ 81915 w 940118"/>
                    <a:gd name="connsiteY23-1732" fmla="*/ 1231583 h 1580197"/>
                    <a:gd name="connsiteX24-1733" fmla="*/ 0 w 940118"/>
                    <a:gd name="connsiteY24-1734" fmla="*/ 872490 h 1580197"/>
                    <a:gd name="connsiteX25-1735" fmla="*/ 56197 w 940118"/>
                    <a:gd name="connsiteY25-1736" fmla="*/ 542925 h 1580197"/>
                    <a:gd name="connsiteX26-1737" fmla="*/ 62441 w 940118"/>
                    <a:gd name="connsiteY26-1738" fmla="*/ 546321 h 1580197"/>
                    <a:gd name="connsiteX27-1739" fmla="*/ 62617 w 940118"/>
                    <a:gd name="connsiteY27-1740" fmla="*/ 545909 h 1580197"/>
                    <a:gd name="connsiteX28-1741" fmla="*/ 57150 w 940118"/>
                    <a:gd name="connsiteY28-1742" fmla="*/ 542925 h 1580197"/>
                    <a:gd name="connsiteX29-1743" fmla="*/ 107444 w 940118"/>
                    <a:gd name="connsiteY29-1744" fmla="*/ 431896 h 1580197"/>
                    <a:gd name="connsiteX30-1745" fmla="*/ 106680 w 940118"/>
                    <a:gd name="connsiteY30-1746" fmla="*/ 431483 h 1580197"/>
                    <a:gd name="connsiteX31-1747" fmla="*/ 161925 w 940118"/>
                    <a:gd name="connsiteY31-1748" fmla="*/ 341948 h 1580197"/>
                    <a:gd name="connsiteX32-1749" fmla="*/ 171758 w 940118"/>
                    <a:gd name="connsiteY32-1750" fmla="*/ 347295 h 1580197"/>
                    <a:gd name="connsiteX33-1751" fmla="*/ 171778 w 940118"/>
                    <a:gd name="connsiteY33-1752" fmla="*/ 347270 h 1580197"/>
                    <a:gd name="connsiteX34-1753" fmla="*/ 161925 w 940118"/>
                    <a:gd name="connsiteY34-1754" fmla="*/ 341948 h 1580197"/>
                    <a:gd name="connsiteX35-1755" fmla="*/ 227648 w 940118"/>
                    <a:gd name="connsiteY35-1756" fmla="*/ 258128 h 1580197"/>
                    <a:gd name="connsiteX36-1757" fmla="*/ 239906 w 940118"/>
                    <a:gd name="connsiteY36-1758" fmla="*/ 264794 h 1580197"/>
                    <a:gd name="connsiteX37-1759" fmla="*/ 228600 w 940118"/>
                    <a:gd name="connsiteY37-1760" fmla="*/ 258128 h 1580197"/>
                    <a:gd name="connsiteX38-1761" fmla="*/ 287315 w 940118"/>
                    <a:gd name="connsiteY38-1762" fmla="*/ 198453 h 1580197"/>
                    <a:gd name="connsiteX39-1763" fmla="*/ 286702 w 940118"/>
                    <a:gd name="connsiteY39-1764" fmla="*/ 198120 h 1580197"/>
                    <a:gd name="connsiteX40-1765" fmla="*/ 359092 w 940118"/>
                    <a:gd name="connsiteY40-1766" fmla="*/ 140970 h 1580197"/>
                    <a:gd name="connsiteX41-1767" fmla="*/ 486263 w 940118"/>
                    <a:gd name="connsiteY41-1768" fmla="*/ 68845 h 1580197"/>
                    <a:gd name="connsiteX42-1769" fmla="*/ 485775 w 940118"/>
                    <a:gd name="connsiteY42-1770" fmla="*/ 68580 h 1580197"/>
                    <a:gd name="connsiteX43-1771" fmla="*/ 572452 w 940118"/>
                    <a:gd name="connsiteY43-1772" fmla="*/ 32385 h 1580197"/>
                    <a:gd name="connsiteX44-1773" fmla="*/ 595123 w 940118"/>
                    <a:gd name="connsiteY44-1774" fmla="*/ 44713 h 1580197"/>
                    <a:gd name="connsiteX45-1775" fmla="*/ 573405 w 940118"/>
                    <a:gd name="connsiteY45-1776" fmla="*/ 32385 h 1580197"/>
                    <a:gd name="connsiteX46-1777" fmla="*/ 679133 w 940118"/>
                    <a:gd name="connsiteY46-1778" fmla="*/ 0 h 1580197"/>
                    <a:gd name="connsiteX0-1779" fmla="*/ 679133 w 940118"/>
                    <a:gd name="connsiteY0-1780" fmla="*/ 0 h 1580197"/>
                    <a:gd name="connsiteX1-1781" fmla="*/ 940118 w 940118"/>
                    <a:gd name="connsiteY1-1782" fmla="*/ 140970 h 1580197"/>
                    <a:gd name="connsiteX2-1783" fmla="*/ 747299 w 940118"/>
                    <a:gd name="connsiteY2-1784" fmla="*/ 210278 h 1580197"/>
                    <a:gd name="connsiteX3-1785" fmla="*/ 747713 w 940118"/>
                    <a:gd name="connsiteY3-1786" fmla="*/ 210503 h 1580197"/>
                    <a:gd name="connsiteX4-1787" fmla="*/ 620078 w 940118"/>
                    <a:gd name="connsiteY4-1788" fmla="*/ 282893 h 1580197"/>
                    <a:gd name="connsiteX5-1789" fmla="*/ 620077 w 940118"/>
                    <a:gd name="connsiteY5-1790" fmla="*/ 282893 h 1580197"/>
                    <a:gd name="connsiteX6-1791" fmla="*/ 548076 w 940118"/>
                    <a:gd name="connsiteY6-1792" fmla="*/ 339736 h 1580197"/>
                    <a:gd name="connsiteX7-1793" fmla="*/ 548640 w 940118"/>
                    <a:gd name="connsiteY7-1794" fmla="*/ 340043 h 1580197"/>
                    <a:gd name="connsiteX8-1795" fmla="*/ 503873 w 940118"/>
                    <a:gd name="connsiteY8-1796" fmla="*/ 383858 h 1580197"/>
                    <a:gd name="connsiteX9-1797" fmla="*/ 488633 w 940118"/>
                    <a:gd name="connsiteY9-1798" fmla="*/ 399098 h 1580197"/>
                    <a:gd name="connsiteX10-1799" fmla="*/ 488633 w 940118"/>
                    <a:gd name="connsiteY10-1800" fmla="*/ 400050 h 1580197"/>
                    <a:gd name="connsiteX11-1801" fmla="*/ 422910 w 940118"/>
                    <a:gd name="connsiteY11-1802" fmla="*/ 482918 h 1580197"/>
                    <a:gd name="connsiteX12-1803" fmla="*/ 422910 w 940118"/>
                    <a:gd name="connsiteY12-1804" fmla="*/ 483870 h 1580197"/>
                    <a:gd name="connsiteX13-1805" fmla="*/ 367665 w 940118"/>
                    <a:gd name="connsiteY13-1806" fmla="*/ 572453 h 1580197"/>
                    <a:gd name="connsiteX14-1807" fmla="*/ 368618 w 940118"/>
                    <a:gd name="connsiteY14-1808" fmla="*/ 573405 h 1580197"/>
                    <a:gd name="connsiteX15-1809" fmla="*/ 317183 w 940118"/>
                    <a:gd name="connsiteY15-1810" fmla="*/ 684847 h 1580197"/>
                    <a:gd name="connsiteX16-1811" fmla="*/ 305241 w 940118"/>
                    <a:gd name="connsiteY16-1812" fmla="*/ 678329 h 1580197"/>
                    <a:gd name="connsiteX17-1813" fmla="*/ 305235 w 940118"/>
                    <a:gd name="connsiteY17-1814" fmla="*/ 678350 h 1580197"/>
                    <a:gd name="connsiteX18-1815" fmla="*/ 317183 w 940118"/>
                    <a:gd name="connsiteY18-1816" fmla="*/ 684847 h 1580197"/>
                    <a:gd name="connsiteX19-1817" fmla="*/ 260985 w 940118"/>
                    <a:gd name="connsiteY19-1818" fmla="*/ 1014413 h 1580197"/>
                    <a:gd name="connsiteX20-1819" fmla="*/ 342900 w 940118"/>
                    <a:gd name="connsiteY20-1820" fmla="*/ 1373505 h 1580197"/>
                    <a:gd name="connsiteX21-1821" fmla="*/ 546735 w 940118"/>
                    <a:gd name="connsiteY21-1822" fmla="*/ 1580197 h 1580197"/>
                    <a:gd name="connsiteX22-1823" fmla="*/ 285750 w 940118"/>
                    <a:gd name="connsiteY22-1824" fmla="*/ 1438275 h 1580197"/>
                    <a:gd name="connsiteX23-1825" fmla="*/ 81915 w 940118"/>
                    <a:gd name="connsiteY23-1826" fmla="*/ 1231583 h 1580197"/>
                    <a:gd name="connsiteX24-1827" fmla="*/ 0 w 940118"/>
                    <a:gd name="connsiteY24-1828" fmla="*/ 872490 h 1580197"/>
                    <a:gd name="connsiteX25-1829" fmla="*/ 56197 w 940118"/>
                    <a:gd name="connsiteY25-1830" fmla="*/ 542925 h 1580197"/>
                    <a:gd name="connsiteX26-1831" fmla="*/ 62441 w 940118"/>
                    <a:gd name="connsiteY26-1832" fmla="*/ 546321 h 1580197"/>
                    <a:gd name="connsiteX27-1833" fmla="*/ 62617 w 940118"/>
                    <a:gd name="connsiteY27-1834" fmla="*/ 545909 h 1580197"/>
                    <a:gd name="connsiteX28-1835" fmla="*/ 57150 w 940118"/>
                    <a:gd name="connsiteY28-1836" fmla="*/ 542925 h 1580197"/>
                    <a:gd name="connsiteX29-1837" fmla="*/ 107444 w 940118"/>
                    <a:gd name="connsiteY29-1838" fmla="*/ 431896 h 1580197"/>
                    <a:gd name="connsiteX30-1839" fmla="*/ 106680 w 940118"/>
                    <a:gd name="connsiteY30-1840" fmla="*/ 431483 h 1580197"/>
                    <a:gd name="connsiteX31-1841" fmla="*/ 161925 w 940118"/>
                    <a:gd name="connsiteY31-1842" fmla="*/ 341948 h 1580197"/>
                    <a:gd name="connsiteX32-1843" fmla="*/ 171758 w 940118"/>
                    <a:gd name="connsiteY32-1844" fmla="*/ 347295 h 1580197"/>
                    <a:gd name="connsiteX33-1845" fmla="*/ 171778 w 940118"/>
                    <a:gd name="connsiteY33-1846" fmla="*/ 347270 h 1580197"/>
                    <a:gd name="connsiteX34-1847" fmla="*/ 161925 w 940118"/>
                    <a:gd name="connsiteY34-1848" fmla="*/ 341948 h 1580197"/>
                    <a:gd name="connsiteX35-1849" fmla="*/ 227648 w 940118"/>
                    <a:gd name="connsiteY35-1850" fmla="*/ 258128 h 1580197"/>
                    <a:gd name="connsiteX36-1851" fmla="*/ 239906 w 940118"/>
                    <a:gd name="connsiteY36-1852" fmla="*/ 264794 h 1580197"/>
                    <a:gd name="connsiteX37-1853" fmla="*/ 287315 w 940118"/>
                    <a:gd name="connsiteY37-1854" fmla="*/ 198453 h 1580197"/>
                    <a:gd name="connsiteX38-1855" fmla="*/ 286702 w 940118"/>
                    <a:gd name="connsiteY38-1856" fmla="*/ 198120 h 1580197"/>
                    <a:gd name="connsiteX39-1857" fmla="*/ 359092 w 940118"/>
                    <a:gd name="connsiteY39-1858" fmla="*/ 140970 h 1580197"/>
                    <a:gd name="connsiteX40-1859" fmla="*/ 486263 w 940118"/>
                    <a:gd name="connsiteY40-1860" fmla="*/ 68845 h 1580197"/>
                    <a:gd name="connsiteX41-1861" fmla="*/ 485775 w 940118"/>
                    <a:gd name="connsiteY41-1862" fmla="*/ 68580 h 1580197"/>
                    <a:gd name="connsiteX42-1863" fmla="*/ 572452 w 940118"/>
                    <a:gd name="connsiteY42-1864" fmla="*/ 32385 h 1580197"/>
                    <a:gd name="connsiteX43-1865" fmla="*/ 595123 w 940118"/>
                    <a:gd name="connsiteY43-1866" fmla="*/ 44713 h 1580197"/>
                    <a:gd name="connsiteX44-1867" fmla="*/ 573405 w 940118"/>
                    <a:gd name="connsiteY44-1868" fmla="*/ 32385 h 1580197"/>
                    <a:gd name="connsiteX45-1869" fmla="*/ 679133 w 940118"/>
                    <a:gd name="connsiteY45-1870" fmla="*/ 0 h 1580197"/>
                    <a:gd name="connsiteX0-1871" fmla="*/ 679133 w 940118"/>
                    <a:gd name="connsiteY0-1872" fmla="*/ 0 h 1580197"/>
                    <a:gd name="connsiteX1-1873" fmla="*/ 940118 w 940118"/>
                    <a:gd name="connsiteY1-1874" fmla="*/ 140970 h 1580197"/>
                    <a:gd name="connsiteX2-1875" fmla="*/ 747299 w 940118"/>
                    <a:gd name="connsiteY2-1876" fmla="*/ 210278 h 1580197"/>
                    <a:gd name="connsiteX3-1877" fmla="*/ 747713 w 940118"/>
                    <a:gd name="connsiteY3-1878" fmla="*/ 210503 h 1580197"/>
                    <a:gd name="connsiteX4-1879" fmla="*/ 620078 w 940118"/>
                    <a:gd name="connsiteY4-1880" fmla="*/ 282893 h 1580197"/>
                    <a:gd name="connsiteX5-1881" fmla="*/ 620077 w 940118"/>
                    <a:gd name="connsiteY5-1882" fmla="*/ 282893 h 1580197"/>
                    <a:gd name="connsiteX6-1883" fmla="*/ 548076 w 940118"/>
                    <a:gd name="connsiteY6-1884" fmla="*/ 339736 h 1580197"/>
                    <a:gd name="connsiteX7-1885" fmla="*/ 548640 w 940118"/>
                    <a:gd name="connsiteY7-1886" fmla="*/ 340043 h 1580197"/>
                    <a:gd name="connsiteX8-1887" fmla="*/ 503873 w 940118"/>
                    <a:gd name="connsiteY8-1888" fmla="*/ 383858 h 1580197"/>
                    <a:gd name="connsiteX9-1889" fmla="*/ 488633 w 940118"/>
                    <a:gd name="connsiteY9-1890" fmla="*/ 399098 h 1580197"/>
                    <a:gd name="connsiteX10-1891" fmla="*/ 488633 w 940118"/>
                    <a:gd name="connsiteY10-1892" fmla="*/ 400050 h 1580197"/>
                    <a:gd name="connsiteX11-1893" fmla="*/ 422910 w 940118"/>
                    <a:gd name="connsiteY11-1894" fmla="*/ 482918 h 1580197"/>
                    <a:gd name="connsiteX12-1895" fmla="*/ 422910 w 940118"/>
                    <a:gd name="connsiteY12-1896" fmla="*/ 483870 h 1580197"/>
                    <a:gd name="connsiteX13-1897" fmla="*/ 367665 w 940118"/>
                    <a:gd name="connsiteY13-1898" fmla="*/ 572453 h 1580197"/>
                    <a:gd name="connsiteX14-1899" fmla="*/ 368618 w 940118"/>
                    <a:gd name="connsiteY14-1900" fmla="*/ 573405 h 1580197"/>
                    <a:gd name="connsiteX15-1901" fmla="*/ 317183 w 940118"/>
                    <a:gd name="connsiteY15-1902" fmla="*/ 684847 h 1580197"/>
                    <a:gd name="connsiteX16-1903" fmla="*/ 305241 w 940118"/>
                    <a:gd name="connsiteY16-1904" fmla="*/ 678329 h 1580197"/>
                    <a:gd name="connsiteX17-1905" fmla="*/ 305235 w 940118"/>
                    <a:gd name="connsiteY17-1906" fmla="*/ 678350 h 1580197"/>
                    <a:gd name="connsiteX18-1907" fmla="*/ 317183 w 940118"/>
                    <a:gd name="connsiteY18-1908" fmla="*/ 684847 h 1580197"/>
                    <a:gd name="connsiteX19-1909" fmla="*/ 260985 w 940118"/>
                    <a:gd name="connsiteY19-1910" fmla="*/ 1014413 h 1580197"/>
                    <a:gd name="connsiteX20-1911" fmla="*/ 342900 w 940118"/>
                    <a:gd name="connsiteY20-1912" fmla="*/ 1373505 h 1580197"/>
                    <a:gd name="connsiteX21-1913" fmla="*/ 546735 w 940118"/>
                    <a:gd name="connsiteY21-1914" fmla="*/ 1580197 h 1580197"/>
                    <a:gd name="connsiteX22-1915" fmla="*/ 285750 w 940118"/>
                    <a:gd name="connsiteY22-1916" fmla="*/ 1438275 h 1580197"/>
                    <a:gd name="connsiteX23-1917" fmla="*/ 81915 w 940118"/>
                    <a:gd name="connsiteY23-1918" fmla="*/ 1231583 h 1580197"/>
                    <a:gd name="connsiteX24-1919" fmla="*/ 0 w 940118"/>
                    <a:gd name="connsiteY24-1920" fmla="*/ 872490 h 1580197"/>
                    <a:gd name="connsiteX25-1921" fmla="*/ 56197 w 940118"/>
                    <a:gd name="connsiteY25-1922" fmla="*/ 542925 h 1580197"/>
                    <a:gd name="connsiteX26-1923" fmla="*/ 62441 w 940118"/>
                    <a:gd name="connsiteY26-1924" fmla="*/ 546321 h 1580197"/>
                    <a:gd name="connsiteX27-1925" fmla="*/ 62617 w 940118"/>
                    <a:gd name="connsiteY27-1926" fmla="*/ 545909 h 1580197"/>
                    <a:gd name="connsiteX28-1927" fmla="*/ 57150 w 940118"/>
                    <a:gd name="connsiteY28-1928" fmla="*/ 542925 h 1580197"/>
                    <a:gd name="connsiteX29-1929" fmla="*/ 107444 w 940118"/>
                    <a:gd name="connsiteY29-1930" fmla="*/ 431896 h 1580197"/>
                    <a:gd name="connsiteX30-1931" fmla="*/ 106680 w 940118"/>
                    <a:gd name="connsiteY30-1932" fmla="*/ 431483 h 1580197"/>
                    <a:gd name="connsiteX31-1933" fmla="*/ 161925 w 940118"/>
                    <a:gd name="connsiteY31-1934" fmla="*/ 341948 h 1580197"/>
                    <a:gd name="connsiteX32-1935" fmla="*/ 171758 w 940118"/>
                    <a:gd name="connsiteY32-1936" fmla="*/ 347295 h 1580197"/>
                    <a:gd name="connsiteX33-1937" fmla="*/ 171778 w 940118"/>
                    <a:gd name="connsiteY33-1938" fmla="*/ 347270 h 1580197"/>
                    <a:gd name="connsiteX34-1939" fmla="*/ 161925 w 940118"/>
                    <a:gd name="connsiteY34-1940" fmla="*/ 341948 h 1580197"/>
                    <a:gd name="connsiteX35-1941" fmla="*/ 227648 w 940118"/>
                    <a:gd name="connsiteY35-1942" fmla="*/ 258128 h 1580197"/>
                    <a:gd name="connsiteX36-1943" fmla="*/ 287315 w 940118"/>
                    <a:gd name="connsiteY36-1944" fmla="*/ 198453 h 1580197"/>
                    <a:gd name="connsiteX37-1945" fmla="*/ 286702 w 940118"/>
                    <a:gd name="connsiteY37-1946" fmla="*/ 198120 h 1580197"/>
                    <a:gd name="connsiteX38-1947" fmla="*/ 359092 w 940118"/>
                    <a:gd name="connsiteY38-1948" fmla="*/ 140970 h 1580197"/>
                    <a:gd name="connsiteX39-1949" fmla="*/ 486263 w 940118"/>
                    <a:gd name="connsiteY39-1950" fmla="*/ 68845 h 1580197"/>
                    <a:gd name="connsiteX40-1951" fmla="*/ 485775 w 940118"/>
                    <a:gd name="connsiteY40-1952" fmla="*/ 68580 h 1580197"/>
                    <a:gd name="connsiteX41-1953" fmla="*/ 572452 w 940118"/>
                    <a:gd name="connsiteY41-1954" fmla="*/ 32385 h 1580197"/>
                    <a:gd name="connsiteX42-1955" fmla="*/ 595123 w 940118"/>
                    <a:gd name="connsiteY42-1956" fmla="*/ 44713 h 1580197"/>
                    <a:gd name="connsiteX43-1957" fmla="*/ 573405 w 940118"/>
                    <a:gd name="connsiteY43-1958" fmla="*/ 32385 h 1580197"/>
                    <a:gd name="connsiteX44-1959" fmla="*/ 679133 w 940118"/>
                    <a:gd name="connsiteY44-1960" fmla="*/ 0 h 1580197"/>
                    <a:gd name="connsiteX0-1961" fmla="*/ 679133 w 940118"/>
                    <a:gd name="connsiteY0-1962" fmla="*/ 0 h 1580197"/>
                    <a:gd name="connsiteX1-1963" fmla="*/ 940118 w 940118"/>
                    <a:gd name="connsiteY1-1964" fmla="*/ 140970 h 1580197"/>
                    <a:gd name="connsiteX2-1965" fmla="*/ 747299 w 940118"/>
                    <a:gd name="connsiteY2-1966" fmla="*/ 210278 h 1580197"/>
                    <a:gd name="connsiteX3-1967" fmla="*/ 747713 w 940118"/>
                    <a:gd name="connsiteY3-1968" fmla="*/ 210503 h 1580197"/>
                    <a:gd name="connsiteX4-1969" fmla="*/ 620078 w 940118"/>
                    <a:gd name="connsiteY4-1970" fmla="*/ 282893 h 1580197"/>
                    <a:gd name="connsiteX5-1971" fmla="*/ 620077 w 940118"/>
                    <a:gd name="connsiteY5-1972" fmla="*/ 282893 h 1580197"/>
                    <a:gd name="connsiteX6-1973" fmla="*/ 548076 w 940118"/>
                    <a:gd name="connsiteY6-1974" fmla="*/ 339736 h 1580197"/>
                    <a:gd name="connsiteX7-1975" fmla="*/ 548640 w 940118"/>
                    <a:gd name="connsiteY7-1976" fmla="*/ 340043 h 1580197"/>
                    <a:gd name="connsiteX8-1977" fmla="*/ 503873 w 940118"/>
                    <a:gd name="connsiteY8-1978" fmla="*/ 383858 h 1580197"/>
                    <a:gd name="connsiteX9-1979" fmla="*/ 488633 w 940118"/>
                    <a:gd name="connsiteY9-1980" fmla="*/ 399098 h 1580197"/>
                    <a:gd name="connsiteX10-1981" fmla="*/ 488633 w 940118"/>
                    <a:gd name="connsiteY10-1982" fmla="*/ 400050 h 1580197"/>
                    <a:gd name="connsiteX11-1983" fmla="*/ 422910 w 940118"/>
                    <a:gd name="connsiteY11-1984" fmla="*/ 482918 h 1580197"/>
                    <a:gd name="connsiteX12-1985" fmla="*/ 422910 w 940118"/>
                    <a:gd name="connsiteY12-1986" fmla="*/ 483870 h 1580197"/>
                    <a:gd name="connsiteX13-1987" fmla="*/ 367665 w 940118"/>
                    <a:gd name="connsiteY13-1988" fmla="*/ 572453 h 1580197"/>
                    <a:gd name="connsiteX14-1989" fmla="*/ 368618 w 940118"/>
                    <a:gd name="connsiteY14-1990" fmla="*/ 573405 h 1580197"/>
                    <a:gd name="connsiteX15-1991" fmla="*/ 317183 w 940118"/>
                    <a:gd name="connsiteY15-1992" fmla="*/ 684847 h 1580197"/>
                    <a:gd name="connsiteX16-1993" fmla="*/ 305241 w 940118"/>
                    <a:gd name="connsiteY16-1994" fmla="*/ 678329 h 1580197"/>
                    <a:gd name="connsiteX17-1995" fmla="*/ 305235 w 940118"/>
                    <a:gd name="connsiteY17-1996" fmla="*/ 678350 h 1580197"/>
                    <a:gd name="connsiteX18-1997" fmla="*/ 317183 w 940118"/>
                    <a:gd name="connsiteY18-1998" fmla="*/ 684847 h 1580197"/>
                    <a:gd name="connsiteX19-1999" fmla="*/ 260985 w 940118"/>
                    <a:gd name="connsiteY19-2000" fmla="*/ 1014413 h 1580197"/>
                    <a:gd name="connsiteX20-2001" fmla="*/ 342900 w 940118"/>
                    <a:gd name="connsiteY20-2002" fmla="*/ 1373505 h 1580197"/>
                    <a:gd name="connsiteX21-2003" fmla="*/ 546735 w 940118"/>
                    <a:gd name="connsiteY21-2004" fmla="*/ 1580197 h 1580197"/>
                    <a:gd name="connsiteX22-2005" fmla="*/ 285750 w 940118"/>
                    <a:gd name="connsiteY22-2006" fmla="*/ 1438275 h 1580197"/>
                    <a:gd name="connsiteX23-2007" fmla="*/ 81915 w 940118"/>
                    <a:gd name="connsiteY23-2008" fmla="*/ 1231583 h 1580197"/>
                    <a:gd name="connsiteX24-2009" fmla="*/ 0 w 940118"/>
                    <a:gd name="connsiteY24-2010" fmla="*/ 872490 h 1580197"/>
                    <a:gd name="connsiteX25-2011" fmla="*/ 56197 w 940118"/>
                    <a:gd name="connsiteY25-2012" fmla="*/ 542925 h 1580197"/>
                    <a:gd name="connsiteX26-2013" fmla="*/ 62441 w 940118"/>
                    <a:gd name="connsiteY26-2014" fmla="*/ 546321 h 1580197"/>
                    <a:gd name="connsiteX27-2015" fmla="*/ 62617 w 940118"/>
                    <a:gd name="connsiteY27-2016" fmla="*/ 545909 h 1580197"/>
                    <a:gd name="connsiteX28-2017" fmla="*/ 57150 w 940118"/>
                    <a:gd name="connsiteY28-2018" fmla="*/ 542925 h 1580197"/>
                    <a:gd name="connsiteX29-2019" fmla="*/ 107444 w 940118"/>
                    <a:gd name="connsiteY29-2020" fmla="*/ 431896 h 1580197"/>
                    <a:gd name="connsiteX30-2021" fmla="*/ 106680 w 940118"/>
                    <a:gd name="connsiteY30-2022" fmla="*/ 431483 h 1580197"/>
                    <a:gd name="connsiteX31-2023" fmla="*/ 161925 w 940118"/>
                    <a:gd name="connsiteY31-2024" fmla="*/ 341948 h 1580197"/>
                    <a:gd name="connsiteX32-2025" fmla="*/ 171758 w 940118"/>
                    <a:gd name="connsiteY32-2026" fmla="*/ 347295 h 1580197"/>
                    <a:gd name="connsiteX33-2027" fmla="*/ 161925 w 940118"/>
                    <a:gd name="connsiteY33-2028" fmla="*/ 341948 h 1580197"/>
                    <a:gd name="connsiteX34-2029" fmla="*/ 227648 w 940118"/>
                    <a:gd name="connsiteY34-2030" fmla="*/ 258128 h 1580197"/>
                    <a:gd name="connsiteX35-2031" fmla="*/ 287315 w 940118"/>
                    <a:gd name="connsiteY35-2032" fmla="*/ 198453 h 1580197"/>
                    <a:gd name="connsiteX36-2033" fmla="*/ 286702 w 940118"/>
                    <a:gd name="connsiteY36-2034" fmla="*/ 198120 h 1580197"/>
                    <a:gd name="connsiteX37-2035" fmla="*/ 359092 w 940118"/>
                    <a:gd name="connsiteY37-2036" fmla="*/ 140970 h 1580197"/>
                    <a:gd name="connsiteX38-2037" fmla="*/ 486263 w 940118"/>
                    <a:gd name="connsiteY38-2038" fmla="*/ 68845 h 1580197"/>
                    <a:gd name="connsiteX39-2039" fmla="*/ 485775 w 940118"/>
                    <a:gd name="connsiteY39-2040" fmla="*/ 68580 h 1580197"/>
                    <a:gd name="connsiteX40-2041" fmla="*/ 572452 w 940118"/>
                    <a:gd name="connsiteY40-2042" fmla="*/ 32385 h 1580197"/>
                    <a:gd name="connsiteX41-2043" fmla="*/ 595123 w 940118"/>
                    <a:gd name="connsiteY41-2044" fmla="*/ 44713 h 1580197"/>
                    <a:gd name="connsiteX42-2045" fmla="*/ 573405 w 940118"/>
                    <a:gd name="connsiteY42-2046" fmla="*/ 32385 h 1580197"/>
                    <a:gd name="connsiteX43-2047" fmla="*/ 679133 w 940118"/>
                    <a:gd name="connsiteY43-2048" fmla="*/ 0 h 1580197"/>
                    <a:gd name="connsiteX0-2049" fmla="*/ 679133 w 940118"/>
                    <a:gd name="connsiteY0-2050" fmla="*/ 0 h 1580197"/>
                    <a:gd name="connsiteX1-2051" fmla="*/ 940118 w 940118"/>
                    <a:gd name="connsiteY1-2052" fmla="*/ 140970 h 1580197"/>
                    <a:gd name="connsiteX2-2053" fmla="*/ 747299 w 940118"/>
                    <a:gd name="connsiteY2-2054" fmla="*/ 210278 h 1580197"/>
                    <a:gd name="connsiteX3-2055" fmla="*/ 747713 w 940118"/>
                    <a:gd name="connsiteY3-2056" fmla="*/ 210503 h 1580197"/>
                    <a:gd name="connsiteX4-2057" fmla="*/ 620078 w 940118"/>
                    <a:gd name="connsiteY4-2058" fmla="*/ 282893 h 1580197"/>
                    <a:gd name="connsiteX5-2059" fmla="*/ 620077 w 940118"/>
                    <a:gd name="connsiteY5-2060" fmla="*/ 282893 h 1580197"/>
                    <a:gd name="connsiteX6-2061" fmla="*/ 548076 w 940118"/>
                    <a:gd name="connsiteY6-2062" fmla="*/ 339736 h 1580197"/>
                    <a:gd name="connsiteX7-2063" fmla="*/ 548640 w 940118"/>
                    <a:gd name="connsiteY7-2064" fmla="*/ 340043 h 1580197"/>
                    <a:gd name="connsiteX8-2065" fmla="*/ 503873 w 940118"/>
                    <a:gd name="connsiteY8-2066" fmla="*/ 383858 h 1580197"/>
                    <a:gd name="connsiteX9-2067" fmla="*/ 488633 w 940118"/>
                    <a:gd name="connsiteY9-2068" fmla="*/ 399098 h 1580197"/>
                    <a:gd name="connsiteX10-2069" fmla="*/ 488633 w 940118"/>
                    <a:gd name="connsiteY10-2070" fmla="*/ 400050 h 1580197"/>
                    <a:gd name="connsiteX11-2071" fmla="*/ 422910 w 940118"/>
                    <a:gd name="connsiteY11-2072" fmla="*/ 482918 h 1580197"/>
                    <a:gd name="connsiteX12-2073" fmla="*/ 422910 w 940118"/>
                    <a:gd name="connsiteY12-2074" fmla="*/ 483870 h 1580197"/>
                    <a:gd name="connsiteX13-2075" fmla="*/ 367665 w 940118"/>
                    <a:gd name="connsiteY13-2076" fmla="*/ 572453 h 1580197"/>
                    <a:gd name="connsiteX14-2077" fmla="*/ 368618 w 940118"/>
                    <a:gd name="connsiteY14-2078" fmla="*/ 573405 h 1580197"/>
                    <a:gd name="connsiteX15-2079" fmla="*/ 317183 w 940118"/>
                    <a:gd name="connsiteY15-2080" fmla="*/ 684847 h 1580197"/>
                    <a:gd name="connsiteX16-2081" fmla="*/ 305241 w 940118"/>
                    <a:gd name="connsiteY16-2082" fmla="*/ 678329 h 1580197"/>
                    <a:gd name="connsiteX17-2083" fmla="*/ 305235 w 940118"/>
                    <a:gd name="connsiteY17-2084" fmla="*/ 678350 h 1580197"/>
                    <a:gd name="connsiteX18-2085" fmla="*/ 317183 w 940118"/>
                    <a:gd name="connsiteY18-2086" fmla="*/ 684847 h 1580197"/>
                    <a:gd name="connsiteX19-2087" fmla="*/ 260985 w 940118"/>
                    <a:gd name="connsiteY19-2088" fmla="*/ 1014413 h 1580197"/>
                    <a:gd name="connsiteX20-2089" fmla="*/ 342900 w 940118"/>
                    <a:gd name="connsiteY20-2090" fmla="*/ 1373505 h 1580197"/>
                    <a:gd name="connsiteX21-2091" fmla="*/ 546735 w 940118"/>
                    <a:gd name="connsiteY21-2092" fmla="*/ 1580197 h 1580197"/>
                    <a:gd name="connsiteX22-2093" fmla="*/ 285750 w 940118"/>
                    <a:gd name="connsiteY22-2094" fmla="*/ 1438275 h 1580197"/>
                    <a:gd name="connsiteX23-2095" fmla="*/ 81915 w 940118"/>
                    <a:gd name="connsiteY23-2096" fmla="*/ 1231583 h 1580197"/>
                    <a:gd name="connsiteX24-2097" fmla="*/ 0 w 940118"/>
                    <a:gd name="connsiteY24-2098" fmla="*/ 872490 h 1580197"/>
                    <a:gd name="connsiteX25-2099" fmla="*/ 56197 w 940118"/>
                    <a:gd name="connsiteY25-2100" fmla="*/ 542925 h 1580197"/>
                    <a:gd name="connsiteX26-2101" fmla="*/ 62441 w 940118"/>
                    <a:gd name="connsiteY26-2102" fmla="*/ 546321 h 1580197"/>
                    <a:gd name="connsiteX27-2103" fmla="*/ 62617 w 940118"/>
                    <a:gd name="connsiteY27-2104" fmla="*/ 545909 h 1580197"/>
                    <a:gd name="connsiteX28-2105" fmla="*/ 57150 w 940118"/>
                    <a:gd name="connsiteY28-2106" fmla="*/ 542925 h 1580197"/>
                    <a:gd name="connsiteX29-2107" fmla="*/ 107444 w 940118"/>
                    <a:gd name="connsiteY29-2108" fmla="*/ 431896 h 1580197"/>
                    <a:gd name="connsiteX30-2109" fmla="*/ 106680 w 940118"/>
                    <a:gd name="connsiteY30-2110" fmla="*/ 431483 h 1580197"/>
                    <a:gd name="connsiteX31-2111" fmla="*/ 161925 w 940118"/>
                    <a:gd name="connsiteY31-2112" fmla="*/ 341948 h 1580197"/>
                    <a:gd name="connsiteX32-2113" fmla="*/ 171758 w 940118"/>
                    <a:gd name="connsiteY32-2114" fmla="*/ 347295 h 1580197"/>
                    <a:gd name="connsiteX33-2115" fmla="*/ 227648 w 940118"/>
                    <a:gd name="connsiteY33-2116" fmla="*/ 258128 h 1580197"/>
                    <a:gd name="connsiteX34-2117" fmla="*/ 287315 w 940118"/>
                    <a:gd name="connsiteY34-2118" fmla="*/ 198453 h 1580197"/>
                    <a:gd name="connsiteX35-2119" fmla="*/ 286702 w 940118"/>
                    <a:gd name="connsiteY35-2120" fmla="*/ 198120 h 1580197"/>
                    <a:gd name="connsiteX36-2121" fmla="*/ 359092 w 940118"/>
                    <a:gd name="connsiteY36-2122" fmla="*/ 140970 h 1580197"/>
                    <a:gd name="connsiteX37-2123" fmla="*/ 486263 w 940118"/>
                    <a:gd name="connsiteY37-2124" fmla="*/ 68845 h 1580197"/>
                    <a:gd name="connsiteX38-2125" fmla="*/ 485775 w 940118"/>
                    <a:gd name="connsiteY38-2126" fmla="*/ 68580 h 1580197"/>
                    <a:gd name="connsiteX39-2127" fmla="*/ 572452 w 940118"/>
                    <a:gd name="connsiteY39-2128" fmla="*/ 32385 h 1580197"/>
                    <a:gd name="connsiteX40-2129" fmla="*/ 595123 w 940118"/>
                    <a:gd name="connsiteY40-2130" fmla="*/ 44713 h 1580197"/>
                    <a:gd name="connsiteX41-2131" fmla="*/ 573405 w 940118"/>
                    <a:gd name="connsiteY41-2132" fmla="*/ 32385 h 1580197"/>
                    <a:gd name="connsiteX42-2133" fmla="*/ 679133 w 940118"/>
                    <a:gd name="connsiteY42-2134" fmla="*/ 0 h 1580197"/>
                    <a:gd name="connsiteX0-2135" fmla="*/ 679133 w 940118"/>
                    <a:gd name="connsiteY0-2136" fmla="*/ 0 h 1580197"/>
                    <a:gd name="connsiteX1-2137" fmla="*/ 940118 w 940118"/>
                    <a:gd name="connsiteY1-2138" fmla="*/ 140970 h 1580197"/>
                    <a:gd name="connsiteX2-2139" fmla="*/ 747299 w 940118"/>
                    <a:gd name="connsiteY2-2140" fmla="*/ 210278 h 1580197"/>
                    <a:gd name="connsiteX3-2141" fmla="*/ 747713 w 940118"/>
                    <a:gd name="connsiteY3-2142" fmla="*/ 210503 h 1580197"/>
                    <a:gd name="connsiteX4-2143" fmla="*/ 620078 w 940118"/>
                    <a:gd name="connsiteY4-2144" fmla="*/ 282893 h 1580197"/>
                    <a:gd name="connsiteX5-2145" fmla="*/ 620077 w 940118"/>
                    <a:gd name="connsiteY5-2146" fmla="*/ 282893 h 1580197"/>
                    <a:gd name="connsiteX6-2147" fmla="*/ 548076 w 940118"/>
                    <a:gd name="connsiteY6-2148" fmla="*/ 339736 h 1580197"/>
                    <a:gd name="connsiteX7-2149" fmla="*/ 548640 w 940118"/>
                    <a:gd name="connsiteY7-2150" fmla="*/ 340043 h 1580197"/>
                    <a:gd name="connsiteX8-2151" fmla="*/ 503873 w 940118"/>
                    <a:gd name="connsiteY8-2152" fmla="*/ 383858 h 1580197"/>
                    <a:gd name="connsiteX9-2153" fmla="*/ 488633 w 940118"/>
                    <a:gd name="connsiteY9-2154" fmla="*/ 399098 h 1580197"/>
                    <a:gd name="connsiteX10-2155" fmla="*/ 488633 w 940118"/>
                    <a:gd name="connsiteY10-2156" fmla="*/ 400050 h 1580197"/>
                    <a:gd name="connsiteX11-2157" fmla="*/ 422910 w 940118"/>
                    <a:gd name="connsiteY11-2158" fmla="*/ 482918 h 1580197"/>
                    <a:gd name="connsiteX12-2159" fmla="*/ 422910 w 940118"/>
                    <a:gd name="connsiteY12-2160" fmla="*/ 483870 h 1580197"/>
                    <a:gd name="connsiteX13-2161" fmla="*/ 367665 w 940118"/>
                    <a:gd name="connsiteY13-2162" fmla="*/ 572453 h 1580197"/>
                    <a:gd name="connsiteX14-2163" fmla="*/ 368618 w 940118"/>
                    <a:gd name="connsiteY14-2164" fmla="*/ 573405 h 1580197"/>
                    <a:gd name="connsiteX15-2165" fmla="*/ 317183 w 940118"/>
                    <a:gd name="connsiteY15-2166" fmla="*/ 684847 h 1580197"/>
                    <a:gd name="connsiteX16-2167" fmla="*/ 305241 w 940118"/>
                    <a:gd name="connsiteY16-2168" fmla="*/ 678329 h 1580197"/>
                    <a:gd name="connsiteX17-2169" fmla="*/ 305235 w 940118"/>
                    <a:gd name="connsiteY17-2170" fmla="*/ 678350 h 1580197"/>
                    <a:gd name="connsiteX18-2171" fmla="*/ 317183 w 940118"/>
                    <a:gd name="connsiteY18-2172" fmla="*/ 684847 h 1580197"/>
                    <a:gd name="connsiteX19-2173" fmla="*/ 260985 w 940118"/>
                    <a:gd name="connsiteY19-2174" fmla="*/ 1014413 h 1580197"/>
                    <a:gd name="connsiteX20-2175" fmla="*/ 342900 w 940118"/>
                    <a:gd name="connsiteY20-2176" fmla="*/ 1373505 h 1580197"/>
                    <a:gd name="connsiteX21-2177" fmla="*/ 546735 w 940118"/>
                    <a:gd name="connsiteY21-2178" fmla="*/ 1580197 h 1580197"/>
                    <a:gd name="connsiteX22-2179" fmla="*/ 285750 w 940118"/>
                    <a:gd name="connsiteY22-2180" fmla="*/ 1438275 h 1580197"/>
                    <a:gd name="connsiteX23-2181" fmla="*/ 81915 w 940118"/>
                    <a:gd name="connsiteY23-2182" fmla="*/ 1231583 h 1580197"/>
                    <a:gd name="connsiteX24-2183" fmla="*/ 0 w 940118"/>
                    <a:gd name="connsiteY24-2184" fmla="*/ 872490 h 1580197"/>
                    <a:gd name="connsiteX25-2185" fmla="*/ 56197 w 940118"/>
                    <a:gd name="connsiteY25-2186" fmla="*/ 542925 h 1580197"/>
                    <a:gd name="connsiteX26-2187" fmla="*/ 62441 w 940118"/>
                    <a:gd name="connsiteY26-2188" fmla="*/ 546321 h 1580197"/>
                    <a:gd name="connsiteX27-2189" fmla="*/ 62617 w 940118"/>
                    <a:gd name="connsiteY27-2190" fmla="*/ 545909 h 1580197"/>
                    <a:gd name="connsiteX28-2191" fmla="*/ 57150 w 940118"/>
                    <a:gd name="connsiteY28-2192" fmla="*/ 542925 h 1580197"/>
                    <a:gd name="connsiteX29-2193" fmla="*/ 107444 w 940118"/>
                    <a:gd name="connsiteY29-2194" fmla="*/ 431896 h 1580197"/>
                    <a:gd name="connsiteX30-2195" fmla="*/ 106680 w 940118"/>
                    <a:gd name="connsiteY30-2196" fmla="*/ 431483 h 1580197"/>
                    <a:gd name="connsiteX31-2197" fmla="*/ 161925 w 940118"/>
                    <a:gd name="connsiteY31-2198" fmla="*/ 341948 h 1580197"/>
                    <a:gd name="connsiteX32-2199" fmla="*/ 227648 w 940118"/>
                    <a:gd name="connsiteY32-2200" fmla="*/ 258128 h 1580197"/>
                    <a:gd name="connsiteX33-2201" fmla="*/ 287315 w 940118"/>
                    <a:gd name="connsiteY33-2202" fmla="*/ 198453 h 1580197"/>
                    <a:gd name="connsiteX34-2203" fmla="*/ 286702 w 940118"/>
                    <a:gd name="connsiteY34-2204" fmla="*/ 198120 h 1580197"/>
                    <a:gd name="connsiteX35-2205" fmla="*/ 359092 w 940118"/>
                    <a:gd name="connsiteY35-2206" fmla="*/ 140970 h 1580197"/>
                    <a:gd name="connsiteX36-2207" fmla="*/ 486263 w 940118"/>
                    <a:gd name="connsiteY36-2208" fmla="*/ 68845 h 1580197"/>
                    <a:gd name="connsiteX37-2209" fmla="*/ 485775 w 940118"/>
                    <a:gd name="connsiteY37-2210" fmla="*/ 68580 h 1580197"/>
                    <a:gd name="connsiteX38-2211" fmla="*/ 572452 w 940118"/>
                    <a:gd name="connsiteY38-2212" fmla="*/ 32385 h 1580197"/>
                    <a:gd name="connsiteX39-2213" fmla="*/ 595123 w 940118"/>
                    <a:gd name="connsiteY39-2214" fmla="*/ 44713 h 1580197"/>
                    <a:gd name="connsiteX40-2215" fmla="*/ 573405 w 940118"/>
                    <a:gd name="connsiteY40-2216" fmla="*/ 32385 h 1580197"/>
                    <a:gd name="connsiteX41-2217" fmla="*/ 679133 w 940118"/>
                    <a:gd name="connsiteY41-2218" fmla="*/ 0 h 1580197"/>
                    <a:gd name="connsiteX0-2219" fmla="*/ 679133 w 940118"/>
                    <a:gd name="connsiteY0-2220" fmla="*/ 0 h 1580197"/>
                    <a:gd name="connsiteX1-2221" fmla="*/ 940118 w 940118"/>
                    <a:gd name="connsiteY1-2222" fmla="*/ 140970 h 1580197"/>
                    <a:gd name="connsiteX2-2223" fmla="*/ 747299 w 940118"/>
                    <a:gd name="connsiteY2-2224" fmla="*/ 210278 h 1580197"/>
                    <a:gd name="connsiteX3-2225" fmla="*/ 747713 w 940118"/>
                    <a:gd name="connsiteY3-2226" fmla="*/ 210503 h 1580197"/>
                    <a:gd name="connsiteX4-2227" fmla="*/ 620078 w 940118"/>
                    <a:gd name="connsiteY4-2228" fmla="*/ 282893 h 1580197"/>
                    <a:gd name="connsiteX5-2229" fmla="*/ 620077 w 940118"/>
                    <a:gd name="connsiteY5-2230" fmla="*/ 282893 h 1580197"/>
                    <a:gd name="connsiteX6-2231" fmla="*/ 548076 w 940118"/>
                    <a:gd name="connsiteY6-2232" fmla="*/ 339736 h 1580197"/>
                    <a:gd name="connsiteX7-2233" fmla="*/ 548640 w 940118"/>
                    <a:gd name="connsiteY7-2234" fmla="*/ 340043 h 1580197"/>
                    <a:gd name="connsiteX8-2235" fmla="*/ 503873 w 940118"/>
                    <a:gd name="connsiteY8-2236" fmla="*/ 383858 h 1580197"/>
                    <a:gd name="connsiteX9-2237" fmla="*/ 488633 w 940118"/>
                    <a:gd name="connsiteY9-2238" fmla="*/ 399098 h 1580197"/>
                    <a:gd name="connsiteX10-2239" fmla="*/ 488633 w 940118"/>
                    <a:gd name="connsiteY10-2240" fmla="*/ 400050 h 1580197"/>
                    <a:gd name="connsiteX11-2241" fmla="*/ 422910 w 940118"/>
                    <a:gd name="connsiteY11-2242" fmla="*/ 482918 h 1580197"/>
                    <a:gd name="connsiteX12-2243" fmla="*/ 422910 w 940118"/>
                    <a:gd name="connsiteY12-2244" fmla="*/ 483870 h 1580197"/>
                    <a:gd name="connsiteX13-2245" fmla="*/ 367665 w 940118"/>
                    <a:gd name="connsiteY13-2246" fmla="*/ 572453 h 1580197"/>
                    <a:gd name="connsiteX14-2247" fmla="*/ 368618 w 940118"/>
                    <a:gd name="connsiteY14-2248" fmla="*/ 573405 h 1580197"/>
                    <a:gd name="connsiteX15-2249" fmla="*/ 317183 w 940118"/>
                    <a:gd name="connsiteY15-2250" fmla="*/ 684847 h 1580197"/>
                    <a:gd name="connsiteX16-2251" fmla="*/ 305241 w 940118"/>
                    <a:gd name="connsiteY16-2252" fmla="*/ 678329 h 1580197"/>
                    <a:gd name="connsiteX17-2253" fmla="*/ 305235 w 940118"/>
                    <a:gd name="connsiteY17-2254" fmla="*/ 678350 h 1580197"/>
                    <a:gd name="connsiteX18-2255" fmla="*/ 317183 w 940118"/>
                    <a:gd name="connsiteY18-2256" fmla="*/ 684847 h 1580197"/>
                    <a:gd name="connsiteX19-2257" fmla="*/ 260985 w 940118"/>
                    <a:gd name="connsiteY19-2258" fmla="*/ 1014413 h 1580197"/>
                    <a:gd name="connsiteX20-2259" fmla="*/ 342900 w 940118"/>
                    <a:gd name="connsiteY20-2260" fmla="*/ 1373505 h 1580197"/>
                    <a:gd name="connsiteX21-2261" fmla="*/ 546735 w 940118"/>
                    <a:gd name="connsiteY21-2262" fmla="*/ 1580197 h 1580197"/>
                    <a:gd name="connsiteX22-2263" fmla="*/ 285750 w 940118"/>
                    <a:gd name="connsiteY22-2264" fmla="*/ 1438275 h 1580197"/>
                    <a:gd name="connsiteX23-2265" fmla="*/ 81915 w 940118"/>
                    <a:gd name="connsiteY23-2266" fmla="*/ 1231583 h 1580197"/>
                    <a:gd name="connsiteX24-2267" fmla="*/ 0 w 940118"/>
                    <a:gd name="connsiteY24-2268" fmla="*/ 872490 h 1580197"/>
                    <a:gd name="connsiteX25-2269" fmla="*/ 56197 w 940118"/>
                    <a:gd name="connsiteY25-2270" fmla="*/ 542925 h 1580197"/>
                    <a:gd name="connsiteX26-2271" fmla="*/ 62441 w 940118"/>
                    <a:gd name="connsiteY26-2272" fmla="*/ 546321 h 1580197"/>
                    <a:gd name="connsiteX27-2273" fmla="*/ 62617 w 940118"/>
                    <a:gd name="connsiteY27-2274" fmla="*/ 545909 h 1580197"/>
                    <a:gd name="connsiteX28-2275" fmla="*/ 57150 w 940118"/>
                    <a:gd name="connsiteY28-2276" fmla="*/ 542925 h 1580197"/>
                    <a:gd name="connsiteX29-2277" fmla="*/ 107444 w 940118"/>
                    <a:gd name="connsiteY29-2278" fmla="*/ 431896 h 1580197"/>
                    <a:gd name="connsiteX30-2279" fmla="*/ 106680 w 940118"/>
                    <a:gd name="connsiteY30-2280" fmla="*/ 431483 h 1580197"/>
                    <a:gd name="connsiteX31-2281" fmla="*/ 227648 w 940118"/>
                    <a:gd name="connsiteY31-2282" fmla="*/ 258128 h 1580197"/>
                    <a:gd name="connsiteX32-2283" fmla="*/ 287315 w 940118"/>
                    <a:gd name="connsiteY32-2284" fmla="*/ 198453 h 1580197"/>
                    <a:gd name="connsiteX33-2285" fmla="*/ 286702 w 940118"/>
                    <a:gd name="connsiteY33-2286" fmla="*/ 198120 h 1580197"/>
                    <a:gd name="connsiteX34-2287" fmla="*/ 359092 w 940118"/>
                    <a:gd name="connsiteY34-2288" fmla="*/ 140970 h 1580197"/>
                    <a:gd name="connsiteX35-2289" fmla="*/ 486263 w 940118"/>
                    <a:gd name="connsiteY35-2290" fmla="*/ 68845 h 1580197"/>
                    <a:gd name="connsiteX36-2291" fmla="*/ 485775 w 940118"/>
                    <a:gd name="connsiteY36-2292" fmla="*/ 68580 h 1580197"/>
                    <a:gd name="connsiteX37-2293" fmla="*/ 572452 w 940118"/>
                    <a:gd name="connsiteY37-2294" fmla="*/ 32385 h 1580197"/>
                    <a:gd name="connsiteX38-2295" fmla="*/ 595123 w 940118"/>
                    <a:gd name="connsiteY38-2296" fmla="*/ 44713 h 1580197"/>
                    <a:gd name="connsiteX39-2297" fmla="*/ 573405 w 940118"/>
                    <a:gd name="connsiteY39-2298" fmla="*/ 32385 h 1580197"/>
                    <a:gd name="connsiteX40-2299" fmla="*/ 679133 w 940118"/>
                    <a:gd name="connsiteY40-2300" fmla="*/ 0 h 1580197"/>
                    <a:gd name="connsiteX0-2301" fmla="*/ 679133 w 940118"/>
                    <a:gd name="connsiteY0-2302" fmla="*/ 0 h 1580197"/>
                    <a:gd name="connsiteX1-2303" fmla="*/ 940118 w 940118"/>
                    <a:gd name="connsiteY1-2304" fmla="*/ 140970 h 1580197"/>
                    <a:gd name="connsiteX2-2305" fmla="*/ 747299 w 940118"/>
                    <a:gd name="connsiteY2-2306" fmla="*/ 210278 h 1580197"/>
                    <a:gd name="connsiteX3-2307" fmla="*/ 747713 w 940118"/>
                    <a:gd name="connsiteY3-2308" fmla="*/ 210503 h 1580197"/>
                    <a:gd name="connsiteX4-2309" fmla="*/ 620078 w 940118"/>
                    <a:gd name="connsiteY4-2310" fmla="*/ 282893 h 1580197"/>
                    <a:gd name="connsiteX5-2311" fmla="*/ 620077 w 940118"/>
                    <a:gd name="connsiteY5-2312" fmla="*/ 282893 h 1580197"/>
                    <a:gd name="connsiteX6-2313" fmla="*/ 548076 w 940118"/>
                    <a:gd name="connsiteY6-2314" fmla="*/ 339736 h 1580197"/>
                    <a:gd name="connsiteX7-2315" fmla="*/ 548640 w 940118"/>
                    <a:gd name="connsiteY7-2316" fmla="*/ 340043 h 1580197"/>
                    <a:gd name="connsiteX8-2317" fmla="*/ 503873 w 940118"/>
                    <a:gd name="connsiteY8-2318" fmla="*/ 383858 h 1580197"/>
                    <a:gd name="connsiteX9-2319" fmla="*/ 488633 w 940118"/>
                    <a:gd name="connsiteY9-2320" fmla="*/ 399098 h 1580197"/>
                    <a:gd name="connsiteX10-2321" fmla="*/ 488633 w 940118"/>
                    <a:gd name="connsiteY10-2322" fmla="*/ 400050 h 1580197"/>
                    <a:gd name="connsiteX11-2323" fmla="*/ 422910 w 940118"/>
                    <a:gd name="connsiteY11-2324" fmla="*/ 482918 h 1580197"/>
                    <a:gd name="connsiteX12-2325" fmla="*/ 422910 w 940118"/>
                    <a:gd name="connsiteY12-2326" fmla="*/ 483870 h 1580197"/>
                    <a:gd name="connsiteX13-2327" fmla="*/ 367665 w 940118"/>
                    <a:gd name="connsiteY13-2328" fmla="*/ 572453 h 1580197"/>
                    <a:gd name="connsiteX14-2329" fmla="*/ 368618 w 940118"/>
                    <a:gd name="connsiteY14-2330" fmla="*/ 573405 h 1580197"/>
                    <a:gd name="connsiteX15-2331" fmla="*/ 317183 w 940118"/>
                    <a:gd name="connsiteY15-2332" fmla="*/ 684847 h 1580197"/>
                    <a:gd name="connsiteX16-2333" fmla="*/ 305241 w 940118"/>
                    <a:gd name="connsiteY16-2334" fmla="*/ 678329 h 1580197"/>
                    <a:gd name="connsiteX17-2335" fmla="*/ 305235 w 940118"/>
                    <a:gd name="connsiteY17-2336" fmla="*/ 678350 h 1580197"/>
                    <a:gd name="connsiteX18-2337" fmla="*/ 317183 w 940118"/>
                    <a:gd name="connsiteY18-2338" fmla="*/ 684847 h 1580197"/>
                    <a:gd name="connsiteX19-2339" fmla="*/ 260985 w 940118"/>
                    <a:gd name="connsiteY19-2340" fmla="*/ 1014413 h 1580197"/>
                    <a:gd name="connsiteX20-2341" fmla="*/ 342900 w 940118"/>
                    <a:gd name="connsiteY20-2342" fmla="*/ 1373505 h 1580197"/>
                    <a:gd name="connsiteX21-2343" fmla="*/ 546735 w 940118"/>
                    <a:gd name="connsiteY21-2344" fmla="*/ 1580197 h 1580197"/>
                    <a:gd name="connsiteX22-2345" fmla="*/ 285750 w 940118"/>
                    <a:gd name="connsiteY22-2346" fmla="*/ 1438275 h 1580197"/>
                    <a:gd name="connsiteX23-2347" fmla="*/ 81915 w 940118"/>
                    <a:gd name="connsiteY23-2348" fmla="*/ 1231583 h 1580197"/>
                    <a:gd name="connsiteX24-2349" fmla="*/ 0 w 940118"/>
                    <a:gd name="connsiteY24-2350" fmla="*/ 872490 h 1580197"/>
                    <a:gd name="connsiteX25-2351" fmla="*/ 56197 w 940118"/>
                    <a:gd name="connsiteY25-2352" fmla="*/ 542925 h 1580197"/>
                    <a:gd name="connsiteX26-2353" fmla="*/ 62441 w 940118"/>
                    <a:gd name="connsiteY26-2354" fmla="*/ 546321 h 1580197"/>
                    <a:gd name="connsiteX27-2355" fmla="*/ 62617 w 940118"/>
                    <a:gd name="connsiteY27-2356" fmla="*/ 545909 h 1580197"/>
                    <a:gd name="connsiteX28-2357" fmla="*/ 57150 w 940118"/>
                    <a:gd name="connsiteY28-2358" fmla="*/ 542925 h 1580197"/>
                    <a:gd name="connsiteX29-2359" fmla="*/ 107444 w 940118"/>
                    <a:gd name="connsiteY29-2360" fmla="*/ 431896 h 1580197"/>
                    <a:gd name="connsiteX30-2361" fmla="*/ 106680 w 940118"/>
                    <a:gd name="connsiteY30-2362" fmla="*/ 431483 h 1580197"/>
                    <a:gd name="connsiteX31-2363" fmla="*/ 227648 w 940118"/>
                    <a:gd name="connsiteY31-2364" fmla="*/ 258128 h 1580197"/>
                    <a:gd name="connsiteX32-2365" fmla="*/ 287315 w 940118"/>
                    <a:gd name="connsiteY32-2366" fmla="*/ 198453 h 1580197"/>
                    <a:gd name="connsiteX33-2367" fmla="*/ 359092 w 940118"/>
                    <a:gd name="connsiteY33-2368" fmla="*/ 140970 h 1580197"/>
                    <a:gd name="connsiteX34-2369" fmla="*/ 486263 w 940118"/>
                    <a:gd name="connsiteY34-2370" fmla="*/ 68845 h 1580197"/>
                    <a:gd name="connsiteX35-2371" fmla="*/ 485775 w 940118"/>
                    <a:gd name="connsiteY35-2372" fmla="*/ 68580 h 1580197"/>
                    <a:gd name="connsiteX36-2373" fmla="*/ 572452 w 940118"/>
                    <a:gd name="connsiteY36-2374" fmla="*/ 32385 h 1580197"/>
                    <a:gd name="connsiteX37-2375" fmla="*/ 595123 w 940118"/>
                    <a:gd name="connsiteY37-2376" fmla="*/ 44713 h 1580197"/>
                    <a:gd name="connsiteX38-2377" fmla="*/ 573405 w 940118"/>
                    <a:gd name="connsiteY38-2378" fmla="*/ 32385 h 1580197"/>
                    <a:gd name="connsiteX39-2379" fmla="*/ 679133 w 940118"/>
                    <a:gd name="connsiteY39-2380" fmla="*/ 0 h 1580197"/>
                    <a:gd name="connsiteX0-2381" fmla="*/ 679133 w 940118"/>
                    <a:gd name="connsiteY0-2382" fmla="*/ 0 h 1580197"/>
                    <a:gd name="connsiteX1-2383" fmla="*/ 940118 w 940118"/>
                    <a:gd name="connsiteY1-2384" fmla="*/ 140970 h 1580197"/>
                    <a:gd name="connsiteX2-2385" fmla="*/ 747299 w 940118"/>
                    <a:gd name="connsiteY2-2386" fmla="*/ 210278 h 1580197"/>
                    <a:gd name="connsiteX3-2387" fmla="*/ 747713 w 940118"/>
                    <a:gd name="connsiteY3-2388" fmla="*/ 210503 h 1580197"/>
                    <a:gd name="connsiteX4-2389" fmla="*/ 620078 w 940118"/>
                    <a:gd name="connsiteY4-2390" fmla="*/ 282893 h 1580197"/>
                    <a:gd name="connsiteX5-2391" fmla="*/ 620077 w 940118"/>
                    <a:gd name="connsiteY5-2392" fmla="*/ 282893 h 1580197"/>
                    <a:gd name="connsiteX6-2393" fmla="*/ 548076 w 940118"/>
                    <a:gd name="connsiteY6-2394" fmla="*/ 339736 h 1580197"/>
                    <a:gd name="connsiteX7-2395" fmla="*/ 548640 w 940118"/>
                    <a:gd name="connsiteY7-2396" fmla="*/ 340043 h 1580197"/>
                    <a:gd name="connsiteX8-2397" fmla="*/ 503873 w 940118"/>
                    <a:gd name="connsiteY8-2398" fmla="*/ 383858 h 1580197"/>
                    <a:gd name="connsiteX9-2399" fmla="*/ 488633 w 940118"/>
                    <a:gd name="connsiteY9-2400" fmla="*/ 399098 h 1580197"/>
                    <a:gd name="connsiteX10-2401" fmla="*/ 488633 w 940118"/>
                    <a:gd name="connsiteY10-2402" fmla="*/ 400050 h 1580197"/>
                    <a:gd name="connsiteX11-2403" fmla="*/ 422910 w 940118"/>
                    <a:gd name="connsiteY11-2404" fmla="*/ 482918 h 1580197"/>
                    <a:gd name="connsiteX12-2405" fmla="*/ 422910 w 940118"/>
                    <a:gd name="connsiteY12-2406" fmla="*/ 483870 h 1580197"/>
                    <a:gd name="connsiteX13-2407" fmla="*/ 367665 w 940118"/>
                    <a:gd name="connsiteY13-2408" fmla="*/ 572453 h 1580197"/>
                    <a:gd name="connsiteX14-2409" fmla="*/ 368618 w 940118"/>
                    <a:gd name="connsiteY14-2410" fmla="*/ 573405 h 1580197"/>
                    <a:gd name="connsiteX15-2411" fmla="*/ 317183 w 940118"/>
                    <a:gd name="connsiteY15-2412" fmla="*/ 684847 h 1580197"/>
                    <a:gd name="connsiteX16-2413" fmla="*/ 305241 w 940118"/>
                    <a:gd name="connsiteY16-2414" fmla="*/ 678329 h 1580197"/>
                    <a:gd name="connsiteX17-2415" fmla="*/ 305235 w 940118"/>
                    <a:gd name="connsiteY17-2416" fmla="*/ 678350 h 1580197"/>
                    <a:gd name="connsiteX18-2417" fmla="*/ 317183 w 940118"/>
                    <a:gd name="connsiteY18-2418" fmla="*/ 684847 h 1580197"/>
                    <a:gd name="connsiteX19-2419" fmla="*/ 260985 w 940118"/>
                    <a:gd name="connsiteY19-2420" fmla="*/ 1014413 h 1580197"/>
                    <a:gd name="connsiteX20-2421" fmla="*/ 342900 w 940118"/>
                    <a:gd name="connsiteY20-2422" fmla="*/ 1373505 h 1580197"/>
                    <a:gd name="connsiteX21-2423" fmla="*/ 546735 w 940118"/>
                    <a:gd name="connsiteY21-2424" fmla="*/ 1580197 h 1580197"/>
                    <a:gd name="connsiteX22-2425" fmla="*/ 285750 w 940118"/>
                    <a:gd name="connsiteY22-2426" fmla="*/ 1438275 h 1580197"/>
                    <a:gd name="connsiteX23-2427" fmla="*/ 81915 w 940118"/>
                    <a:gd name="connsiteY23-2428" fmla="*/ 1231583 h 1580197"/>
                    <a:gd name="connsiteX24-2429" fmla="*/ 0 w 940118"/>
                    <a:gd name="connsiteY24-2430" fmla="*/ 872490 h 1580197"/>
                    <a:gd name="connsiteX25-2431" fmla="*/ 56197 w 940118"/>
                    <a:gd name="connsiteY25-2432" fmla="*/ 542925 h 1580197"/>
                    <a:gd name="connsiteX26-2433" fmla="*/ 62441 w 940118"/>
                    <a:gd name="connsiteY26-2434" fmla="*/ 546321 h 1580197"/>
                    <a:gd name="connsiteX27-2435" fmla="*/ 62617 w 940118"/>
                    <a:gd name="connsiteY27-2436" fmla="*/ 545909 h 1580197"/>
                    <a:gd name="connsiteX28-2437" fmla="*/ 57150 w 940118"/>
                    <a:gd name="connsiteY28-2438" fmla="*/ 542925 h 1580197"/>
                    <a:gd name="connsiteX29-2439" fmla="*/ 107444 w 940118"/>
                    <a:gd name="connsiteY29-2440" fmla="*/ 431896 h 1580197"/>
                    <a:gd name="connsiteX30-2441" fmla="*/ 106680 w 940118"/>
                    <a:gd name="connsiteY30-2442" fmla="*/ 431483 h 1580197"/>
                    <a:gd name="connsiteX31-2443" fmla="*/ 227648 w 940118"/>
                    <a:gd name="connsiteY31-2444" fmla="*/ 258128 h 1580197"/>
                    <a:gd name="connsiteX32-2445" fmla="*/ 287315 w 940118"/>
                    <a:gd name="connsiteY32-2446" fmla="*/ 198453 h 1580197"/>
                    <a:gd name="connsiteX33-2447" fmla="*/ 359092 w 940118"/>
                    <a:gd name="connsiteY33-2448" fmla="*/ 140970 h 1580197"/>
                    <a:gd name="connsiteX34-2449" fmla="*/ 486263 w 940118"/>
                    <a:gd name="connsiteY34-2450" fmla="*/ 68845 h 1580197"/>
                    <a:gd name="connsiteX35-2451" fmla="*/ 485775 w 940118"/>
                    <a:gd name="connsiteY35-2452" fmla="*/ 68580 h 1580197"/>
                    <a:gd name="connsiteX36-2453" fmla="*/ 572452 w 940118"/>
                    <a:gd name="connsiteY36-2454" fmla="*/ 32385 h 1580197"/>
                    <a:gd name="connsiteX37-2455" fmla="*/ 573405 w 940118"/>
                    <a:gd name="connsiteY37-2456" fmla="*/ 32385 h 1580197"/>
                    <a:gd name="connsiteX38-2457" fmla="*/ 679133 w 940118"/>
                    <a:gd name="connsiteY38-2458" fmla="*/ 0 h 1580197"/>
                    <a:gd name="connsiteX0-2459" fmla="*/ 679133 w 940118"/>
                    <a:gd name="connsiteY0-2460" fmla="*/ 0 h 1580197"/>
                    <a:gd name="connsiteX1-2461" fmla="*/ 940118 w 940118"/>
                    <a:gd name="connsiteY1-2462" fmla="*/ 140970 h 1580197"/>
                    <a:gd name="connsiteX2-2463" fmla="*/ 747299 w 940118"/>
                    <a:gd name="connsiteY2-2464" fmla="*/ 210278 h 1580197"/>
                    <a:gd name="connsiteX3-2465" fmla="*/ 747713 w 940118"/>
                    <a:gd name="connsiteY3-2466" fmla="*/ 210503 h 1580197"/>
                    <a:gd name="connsiteX4-2467" fmla="*/ 620078 w 940118"/>
                    <a:gd name="connsiteY4-2468" fmla="*/ 282893 h 1580197"/>
                    <a:gd name="connsiteX5-2469" fmla="*/ 620077 w 940118"/>
                    <a:gd name="connsiteY5-2470" fmla="*/ 282893 h 1580197"/>
                    <a:gd name="connsiteX6-2471" fmla="*/ 548076 w 940118"/>
                    <a:gd name="connsiteY6-2472" fmla="*/ 339736 h 1580197"/>
                    <a:gd name="connsiteX7-2473" fmla="*/ 548640 w 940118"/>
                    <a:gd name="connsiteY7-2474" fmla="*/ 340043 h 1580197"/>
                    <a:gd name="connsiteX8-2475" fmla="*/ 488633 w 940118"/>
                    <a:gd name="connsiteY8-2476" fmla="*/ 399098 h 1580197"/>
                    <a:gd name="connsiteX9-2477" fmla="*/ 488633 w 940118"/>
                    <a:gd name="connsiteY9-2478" fmla="*/ 400050 h 1580197"/>
                    <a:gd name="connsiteX10-2479" fmla="*/ 422910 w 940118"/>
                    <a:gd name="connsiteY10-2480" fmla="*/ 482918 h 1580197"/>
                    <a:gd name="connsiteX11-2481" fmla="*/ 422910 w 940118"/>
                    <a:gd name="connsiteY11-2482" fmla="*/ 483870 h 1580197"/>
                    <a:gd name="connsiteX12-2483" fmla="*/ 367665 w 940118"/>
                    <a:gd name="connsiteY12-2484" fmla="*/ 572453 h 1580197"/>
                    <a:gd name="connsiteX13-2485" fmla="*/ 368618 w 940118"/>
                    <a:gd name="connsiteY13-2486" fmla="*/ 573405 h 1580197"/>
                    <a:gd name="connsiteX14-2487" fmla="*/ 317183 w 940118"/>
                    <a:gd name="connsiteY14-2488" fmla="*/ 684847 h 1580197"/>
                    <a:gd name="connsiteX15-2489" fmla="*/ 305241 w 940118"/>
                    <a:gd name="connsiteY15-2490" fmla="*/ 678329 h 1580197"/>
                    <a:gd name="connsiteX16-2491" fmla="*/ 305235 w 940118"/>
                    <a:gd name="connsiteY16-2492" fmla="*/ 678350 h 1580197"/>
                    <a:gd name="connsiteX17-2493" fmla="*/ 317183 w 940118"/>
                    <a:gd name="connsiteY17-2494" fmla="*/ 684847 h 1580197"/>
                    <a:gd name="connsiteX18-2495" fmla="*/ 260985 w 940118"/>
                    <a:gd name="connsiteY18-2496" fmla="*/ 1014413 h 1580197"/>
                    <a:gd name="connsiteX19-2497" fmla="*/ 342900 w 940118"/>
                    <a:gd name="connsiteY19-2498" fmla="*/ 1373505 h 1580197"/>
                    <a:gd name="connsiteX20-2499" fmla="*/ 546735 w 940118"/>
                    <a:gd name="connsiteY20-2500" fmla="*/ 1580197 h 1580197"/>
                    <a:gd name="connsiteX21-2501" fmla="*/ 285750 w 940118"/>
                    <a:gd name="connsiteY21-2502" fmla="*/ 1438275 h 1580197"/>
                    <a:gd name="connsiteX22-2503" fmla="*/ 81915 w 940118"/>
                    <a:gd name="connsiteY22-2504" fmla="*/ 1231583 h 1580197"/>
                    <a:gd name="connsiteX23-2505" fmla="*/ 0 w 940118"/>
                    <a:gd name="connsiteY23-2506" fmla="*/ 872490 h 1580197"/>
                    <a:gd name="connsiteX24-2507" fmla="*/ 56197 w 940118"/>
                    <a:gd name="connsiteY24-2508" fmla="*/ 542925 h 1580197"/>
                    <a:gd name="connsiteX25-2509" fmla="*/ 62441 w 940118"/>
                    <a:gd name="connsiteY25-2510" fmla="*/ 546321 h 1580197"/>
                    <a:gd name="connsiteX26-2511" fmla="*/ 62617 w 940118"/>
                    <a:gd name="connsiteY26-2512" fmla="*/ 545909 h 1580197"/>
                    <a:gd name="connsiteX27-2513" fmla="*/ 57150 w 940118"/>
                    <a:gd name="connsiteY27-2514" fmla="*/ 542925 h 1580197"/>
                    <a:gd name="connsiteX28-2515" fmla="*/ 107444 w 940118"/>
                    <a:gd name="connsiteY28-2516" fmla="*/ 431896 h 1580197"/>
                    <a:gd name="connsiteX29-2517" fmla="*/ 106680 w 940118"/>
                    <a:gd name="connsiteY29-2518" fmla="*/ 431483 h 1580197"/>
                    <a:gd name="connsiteX30-2519" fmla="*/ 227648 w 940118"/>
                    <a:gd name="connsiteY30-2520" fmla="*/ 258128 h 1580197"/>
                    <a:gd name="connsiteX31-2521" fmla="*/ 287315 w 940118"/>
                    <a:gd name="connsiteY31-2522" fmla="*/ 198453 h 1580197"/>
                    <a:gd name="connsiteX32-2523" fmla="*/ 359092 w 940118"/>
                    <a:gd name="connsiteY32-2524" fmla="*/ 140970 h 1580197"/>
                    <a:gd name="connsiteX33-2525" fmla="*/ 486263 w 940118"/>
                    <a:gd name="connsiteY33-2526" fmla="*/ 68845 h 1580197"/>
                    <a:gd name="connsiteX34-2527" fmla="*/ 485775 w 940118"/>
                    <a:gd name="connsiteY34-2528" fmla="*/ 68580 h 1580197"/>
                    <a:gd name="connsiteX35-2529" fmla="*/ 572452 w 940118"/>
                    <a:gd name="connsiteY35-2530" fmla="*/ 32385 h 1580197"/>
                    <a:gd name="connsiteX36-2531" fmla="*/ 573405 w 940118"/>
                    <a:gd name="connsiteY36-2532" fmla="*/ 32385 h 1580197"/>
                    <a:gd name="connsiteX37-2533" fmla="*/ 679133 w 940118"/>
                    <a:gd name="connsiteY37-2534" fmla="*/ 0 h 1580197"/>
                    <a:gd name="connsiteX0-2535" fmla="*/ 679133 w 940118"/>
                    <a:gd name="connsiteY0-2536" fmla="*/ 0 h 1580197"/>
                    <a:gd name="connsiteX1-2537" fmla="*/ 940118 w 940118"/>
                    <a:gd name="connsiteY1-2538" fmla="*/ 140970 h 1580197"/>
                    <a:gd name="connsiteX2-2539" fmla="*/ 747299 w 940118"/>
                    <a:gd name="connsiteY2-2540" fmla="*/ 210278 h 1580197"/>
                    <a:gd name="connsiteX3-2541" fmla="*/ 747713 w 940118"/>
                    <a:gd name="connsiteY3-2542" fmla="*/ 210503 h 1580197"/>
                    <a:gd name="connsiteX4-2543" fmla="*/ 620078 w 940118"/>
                    <a:gd name="connsiteY4-2544" fmla="*/ 282893 h 1580197"/>
                    <a:gd name="connsiteX5-2545" fmla="*/ 620077 w 940118"/>
                    <a:gd name="connsiteY5-2546" fmla="*/ 282893 h 1580197"/>
                    <a:gd name="connsiteX6-2547" fmla="*/ 548076 w 940118"/>
                    <a:gd name="connsiteY6-2548" fmla="*/ 339736 h 1580197"/>
                    <a:gd name="connsiteX7-2549" fmla="*/ 548640 w 940118"/>
                    <a:gd name="connsiteY7-2550" fmla="*/ 340043 h 1580197"/>
                    <a:gd name="connsiteX8-2551" fmla="*/ 488633 w 940118"/>
                    <a:gd name="connsiteY8-2552" fmla="*/ 399098 h 1580197"/>
                    <a:gd name="connsiteX9-2553" fmla="*/ 488633 w 940118"/>
                    <a:gd name="connsiteY9-2554" fmla="*/ 400050 h 1580197"/>
                    <a:gd name="connsiteX10-2555" fmla="*/ 422910 w 940118"/>
                    <a:gd name="connsiteY10-2556" fmla="*/ 482918 h 1580197"/>
                    <a:gd name="connsiteX11-2557" fmla="*/ 422910 w 940118"/>
                    <a:gd name="connsiteY11-2558" fmla="*/ 483870 h 1580197"/>
                    <a:gd name="connsiteX12-2559" fmla="*/ 367665 w 940118"/>
                    <a:gd name="connsiteY12-2560" fmla="*/ 572453 h 1580197"/>
                    <a:gd name="connsiteX13-2561" fmla="*/ 368618 w 940118"/>
                    <a:gd name="connsiteY13-2562" fmla="*/ 573405 h 1580197"/>
                    <a:gd name="connsiteX14-2563" fmla="*/ 317183 w 940118"/>
                    <a:gd name="connsiteY14-2564" fmla="*/ 684847 h 1580197"/>
                    <a:gd name="connsiteX15-2565" fmla="*/ 305241 w 940118"/>
                    <a:gd name="connsiteY15-2566" fmla="*/ 678329 h 1580197"/>
                    <a:gd name="connsiteX16-2567" fmla="*/ 317183 w 940118"/>
                    <a:gd name="connsiteY16-2568" fmla="*/ 684847 h 1580197"/>
                    <a:gd name="connsiteX17-2569" fmla="*/ 260985 w 940118"/>
                    <a:gd name="connsiteY17-2570" fmla="*/ 1014413 h 1580197"/>
                    <a:gd name="connsiteX18-2571" fmla="*/ 342900 w 940118"/>
                    <a:gd name="connsiteY18-2572" fmla="*/ 1373505 h 1580197"/>
                    <a:gd name="connsiteX19-2573" fmla="*/ 546735 w 940118"/>
                    <a:gd name="connsiteY19-2574" fmla="*/ 1580197 h 1580197"/>
                    <a:gd name="connsiteX20-2575" fmla="*/ 285750 w 940118"/>
                    <a:gd name="connsiteY20-2576" fmla="*/ 1438275 h 1580197"/>
                    <a:gd name="connsiteX21-2577" fmla="*/ 81915 w 940118"/>
                    <a:gd name="connsiteY21-2578" fmla="*/ 1231583 h 1580197"/>
                    <a:gd name="connsiteX22-2579" fmla="*/ 0 w 940118"/>
                    <a:gd name="connsiteY22-2580" fmla="*/ 872490 h 1580197"/>
                    <a:gd name="connsiteX23-2581" fmla="*/ 56197 w 940118"/>
                    <a:gd name="connsiteY23-2582" fmla="*/ 542925 h 1580197"/>
                    <a:gd name="connsiteX24-2583" fmla="*/ 62441 w 940118"/>
                    <a:gd name="connsiteY24-2584" fmla="*/ 546321 h 1580197"/>
                    <a:gd name="connsiteX25-2585" fmla="*/ 62617 w 940118"/>
                    <a:gd name="connsiteY25-2586" fmla="*/ 545909 h 1580197"/>
                    <a:gd name="connsiteX26-2587" fmla="*/ 57150 w 940118"/>
                    <a:gd name="connsiteY26-2588" fmla="*/ 542925 h 1580197"/>
                    <a:gd name="connsiteX27-2589" fmla="*/ 107444 w 940118"/>
                    <a:gd name="connsiteY27-2590" fmla="*/ 431896 h 1580197"/>
                    <a:gd name="connsiteX28-2591" fmla="*/ 106680 w 940118"/>
                    <a:gd name="connsiteY28-2592" fmla="*/ 431483 h 1580197"/>
                    <a:gd name="connsiteX29-2593" fmla="*/ 227648 w 940118"/>
                    <a:gd name="connsiteY29-2594" fmla="*/ 258128 h 1580197"/>
                    <a:gd name="connsiteX30-2595" fmla="*/ 287315 w 940118"/>
                    <a:gd name="connsiteY30-2596" fmla="*/ 198453 h 1580197"/>
                    <a:gd name="connsiteX31-2597" fmla="*/ 359092 w 940118"/>
                    <a:gd name="connsiteY31-2598" fmla="*/ 140970 h 1580197"/>
                    <a:gd name="connsiteX32-2599" fmla="*/ 486263 w 940118"/>
                    <a:gd name="connsiteY32-2600" fmla="*/ 68845 h 1580197"/>
                    <a:gd name="connsiteX33-2601" fmla="*/ 485775 w 940118"/>
                    <a:gd name="connsiteY33-2602" fmla="*/ 68580 h 1580197"/>
                    <a:gd name="connsiteX34-2603" fmla="*/ 572452 w 940118"/>
                    <a:gd name="connsiteY34-2604" fmla="*/ 32385 h 1580197"/>
                    <a:gd name="connsiteX35-2605" fmla="*/ 573405 w 940118"/>
                    <a:gd name="connsiteY35-2606" fmla="*/ 32385 h 1580197"/>
                    <a:gd name="connsiteX36-2607" fmla="*/ 679133 w 940118"/>
                    <a:gd name="connsiteY36-2608" fmla="*/ 0 h 158019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  <a:cxn ang="0">
                      <a:pos x="connsiteX19-39" y="connsiteY19-40"/>
                    </a:cxn>
                    <a:cxn ang="0">
                      <a:pos x="connsiteX20-41" y="connsiteY20-42"/>
                    </a:cxn>
                    <a:cxn ang="0">
                      <a:pos x="connsiteX21-43" y="connsiteY21-44"/>
                    </a:cxn>
                    <a:cxn ang="0">
                      <a:pos x="connsiteX22-45" y="connsiteY22-46"/>
                    </a:cxn>
                    <a:cxn ang="0">
                      <a:pos x="connsiteX23-47" y="connsiteY23-48"/>
                    </a:cxn>
                    <a:cxn ang="0">
                      <a:pos x="connsiteX24-49" y="connsiteY24-50"/>
                    </a:cxn>
                    <a:cxn ang="0">
                      <a:pos x="connsiteX25-51" y="connsiteY25-52"/>
                    </a:cxn>
                    <a:cxn ang="0">
                      <a:pos x="connsiteX26-53" y="connsiteY26-54"/>
                    </a:cxn>
                    <a:cxn ang="0">
                      <a:pos x="connsiteX27-55" y="connsiteY27-56"/>
                    </a:cxn>
                    <a:cxn ang="0">
                      <a:pos x="connsiteX28-57" y="connsiteY28-58"/>
                    </a:cxn>
                    <a:cxn ang="0">
                      <a:pos x="connsiteX29-59" y="connsiteY29-60"/>
                    </a:cxn>
                    <a:cxn ang="0">
                      <a:pos x="connsiteX30-61" y="connsiteY30-62"/>
                    </a:cxn>
                    <a:cxn ang="0">
                      <a:pos x="connsiteX31-63" y="connsiteY31-64"/>
                    </a:cxn>
                    <a:cxn ang="0">
                      <a:pos x="connsiteX32-65" y="connsiteY32-66"/>
                    </a:cxn>
                    <a:cxn ang="0">
                      <a:pos x="connsiteX33-67" y="connsiteY33-68"/>
                    </a:cxn>
                    <a:cxn ang="0">
                      <a:pos x="connsiteX34-69" y="connsiteY34-70"/>
                    </a:cxn>
                    <a:cxn ang="0">
                      <a:pos x="connsiteX35-71" y="connsiteY35-72"/>
                    </a:cxn>
                    <a:cxn ang="0">
                      <a:pos x="connsiteX36-73" y="connsiteY36-74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02" name="Freeform: Shape 101"/>
                <p:cNvSpPr/>
                <p:nvPr/>
              </p:nvSpPr>
              <p:spPr>
                <a:xfrm>
                  <a:off x="2714531" y="1811829"/>
                  <a:ext cx="257174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</p:grpSp>
        </p:grpSp>
      </p:grpSp>
      <p:grpSp>
        <p:nvGrpSpPr>
          <p:cNvPr id="130" name="Group 129"/>
          <p:cNvGrpSpPr/>
          <p:nvPr userDrawn="1"/>
        </p:nvGrpSpPr>
        <p:grpSpPr>
          <a:xfrm>
            <a:off x="626753" y="3460197"/>
            <a:ext cx="324360" cy="682256"/>
            <a:chOff x="3554538" y="3240653"/>
            <a:chExt cx="1265482" cy="2661804"/>
          </a:xfrm>
        </p:grpSpPr>
        <p:cxnSp>
          <p:nvCxnSpPr>
            <p:cNvPr id="131" name="Straight Connector 130"/>
            <p:cNvCxnSpPr/>
            <p:nvPr/>
          </p:nvCxnSpPr>
          <p:spPr>
            <a:xfrm flipH="1" flipV="1">
              <a:off x="4030920" y="4338371"/>
              <a:ext cx="141951" cy="656633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V="1">
              <a:off x="4195355" y="4338370"/>
              <a:ext cx="112673" cy="64954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V="1">
              <a:off x="4179779" y="4275415"/>
              <a:ext cx="0" cy="71249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4" name="Group 133"/>
            <p:cNvGrpSpPr/>
            <p:nvPr userDrawn="1"/>
          </p:nvGrpSpPr>
          <p:grpSpPr>
            <a:xfrm>
              <a:off x="3554538" y="3240653"/>
              <a:ext cx="1265482" cy="1261388"/>
              <a:chOff x="3839004" y="3765377"/>
              <a:chExt cx="714810" cy="712498"/>
            </a:xfrm>
          </p:grpSpPr>
          <p:sp>
            <p:nvSpPr>
              <p:cNvPr id="154" name="Freeform: Shape 153"/>
              <p:cNvSpPr/>
              <p:nvPr/>
            </p:nvSpPr>
            <p:spPr>
              <a:xfrm>
                <a:off x="3839004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55" name="Freeform: Shape 154"/>
              <p:cNvSpPr/>
              <p:nvPr/>
            </p:nvSpPr>
            <p:spPr>
              <a:xfrm flipH="1">
                <a:off x="4192173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56" name="Freeform: Shape 155"/>
              <p:cNvSpPr/>
              <p:nvPr/>
            </p:nvSpPr>
            <p:spPr>
              <a:xfrm flipH="1">
                <a:off x="4193875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2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57" name="Freeform: Shape 156"/>
              <p:cNvSpPr/>
              <p:nvPr/>
            </p:nvSpPr>
            <p:spPr>
              <a:xfrm>
                <a:off x="3982656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3932377" y="4966662"/>
              <a:ext cx="506449" cy="935795"/>
              <a:chOff x="12470968" y="4604322"/>
              <a:chExt cx="839142" cy="1550531"/>
            </a:xfrm>
          </p:grpSpPr>
          <p:grpSp>
            <p:nvGrpSpPr>
              <p:cNvPr id="136" name="Group 135"/>
              <p:cNvGrpSpPr/>
              <p:nvPr/>
            </p:nvGrpSpPr>
            <p:grpSpPr>
              <a:xfrm>
                <a:off x="12710801" y="4604322"/>
                <a:ext cx="471270" cy="1549314"/>
                <a:chOff x="2541356" y="1774680"/>
                <a:chExt cx="1106202" cy="363666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43" name="Freeform: Shape 142"/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-1" fmla="*/ 62916 w 3480752"/>
                    <a:gd name="connsiteY0-2" fmla="*/ 34213 h 1560620"/>
                    <a:gd name="connsiteX1-3" fmla="*/ 114391 w 3480752"/>
                    <a:gd name="connsiteY1-4" fmla="*/ 57191 h 1560620"/>
                    <a:gd name="connsiteX2-5" fmla="*/ 694512 w 3480752"/>
                    <a:gd name="connsiteY2-6" fmla="*/ 277806 h 1560620"/>
                    <a:gd name="connsiteX3-7" fmla="*/ 784810 w 3480752"/>
                    <a:gd name="connsiteY3-8" fmla="*/ 326909 h 1560620"/>
                    <a:gd name="connsiteX4-9" fmla="*/ 702687 w 3480752"/>
                    <a:gd name="connsiteY4-10" fmla="*/ 277806 h 1560620"/>
                    <a:gd name="connsiteX5-11" fmla="*/ 833420 w 3480752"/>
                    <a:gd name="connsiteY5-12" fmla="*/ 310489 h 1560620"/>
                    <a:gd name="connsiteX6-13" fmla="*/ 1241959 w 3480752"/>
                    <a:gd name="connsiteY6-14" fmla="*/ 343172 h 1560620"/>
                    <a:gd name="connsiteX7-15" fmla="*/ 3480752 w 3480752"/>
                    <a:gd name="connsiteY7-16" fmla="*/ 1560620 h 1560620"/>
                    <a:gd name="connsiteX8-17" fmla="*/ 3064038 w 3480752"/>
                    <a:gd name="connsiteY8-18" fmla="*/ 1527929 h 1560620"/>
                    <a:gd name="connsiteX9-19" fmla="*/ 3057133 w 3480752"/>
                    <a:gd name="connsiteY9-20" fmla="*/ 1524163 h 1560620"/>
                    <a:gd name="connsiteX10-21" fmla="*/ 2941481 w 3480752"/>
                    <a:gd name="connsiteY10-22" fmla="*/ 1495246 h 1560620"/>
                    <a:gd name="connsiteX11-23" fmla="*/ 2881754 w 3480752"/>
                    <a:gd name="connsiteY11-24" fmla="*/ 1462767 h 1560620"/>
                    <a:gd name="connsiteX12-25" fmla="*/ 2879802 w 3480752"/>
                    <a:gd name="connsiteY12-26" fmla="*/ 1466146 h 1560620"/>
                    <a:gd name="connsiteX13-27" fmla="*/ 2933314 w 3480752"/>
                    <a:gd name="connsiteY13-28" fmla="*/ 1495246 h 1560620"/>
                    <a:gd name="connsiteX14-29" fmla="*/ 2353185 w 3480752"/>
                    <a:gd name="connsiteY14-30" fmla="*/ 1274639 h 1560620"/>
                    <a:gd name="connsiteX15-31" fmla="*/ 2238794 w 3480752"/>
                    <a:gd name="connsiteY15-32" fmla="*/ 1217440 h 1560620"/>
                    <a:gd name="connsiteX16-33" fmla="*/ 62916 w 3480752"/>
                    <a:gd name="connsiteY16-34" fmla="*/ 34213 h 1560620"/>
                    <a:gd name="connsiteX17-35" fmla="*/ 0 w 3480752"/>
                    <a:gd name="connsiteY17-36" fmla="*/ 0 h 1560620"/>
                    <a:gd name="connsiteX18-37" fmla="*/ 62916 w 3480752"/>
                    <a:gd name="connsiteY18-38" fmla="*/ 34213 h 1560620"/>
                    <a:gd name="connsiteX19-39" fmla="*/ 57199 w 3480752"/>
                    <a:gd name="connsiteY19-40" fmla="*/ 31661 h 1560620"/>
                    <a:gd name="connsiteX20-41" fmla="*/ 0 w 3480752"/>
                    <a:gd name="connsiteY20-42" fmla="*/ 0 h 1560620"/>
                    <a:gd name="connsiteX0-43" fmla="*/ 62916 w 3480752"/>
                    <a:gd name="connsiteY0-44" fmla="*/ 34213 h 1560620"/>
                    <a:gd name="connsiteX1-45" fmla="*/ 114391 w 3480752"/>
                    <a:gd name="connsiteY1-46" fmla="*/ 57191 h 1560620"/>
                    <a:gd name="connsiteX2-47" fmla="*/ 694512 w 3480752"/>
                    <a:gd name="connsiteY2-48" fmla="*/ 277806 h 1560620"/>
                    <a:gd name="connsiteX3-49" fmla="*/ 702687 w 3480752"/>
                    <a:gd name="connsiteY3-50" fmla="*/ 277806 h 1560620"/>
                    <a:gd name="connsiteX4-51" fmla="*/ 833420 w 3480752"/>
                    <a:gd name="connsiteY4-52" fmla="*/ 310489 h 1560620"/>
                    <a:gd name="connsiteX5-53" fmla="*/ 1241959 w 3480752"/>
                    <a:gd name="connsiteY5-54" fmla="*/ 343172 h 1560620"/>
                    <a:gd name="connsiteX6-55" fmla="*/ 3480752 w 3480752"/>
                    <a:gd name="connsiteY6-56" fmla="*/ 1560620 h 1560620"/>
                    <a:gd name="connsiteX7-57" fmla="*/ 3064038 w 3480752"/>
                    <a:gd name="connsiteY7-58" fmla="*/ 1527929 h 1560620"/>
                    <a:gd name="connsiteX8-59" fmla="*/ 3057133 w 3480752"/>
                    <a:gd name="connsiteY8-60" fmla="*/ 1524163 h 1560620"/>
                    <a:gd name="connsiteX9-61" fmla="*/ 2941481 w 3480752"/>
                    <a:gd name="connsiteY9-62" fmla="*/ 1495246 h 1560620"/>
                    <a:gd name="connsiteX10-63" fmla="*/ 2881754 w 3480752"/>
                    <a:gd name="connsiteY10-64" fmla="*/ 1462767 h 1560620"/>
                    <a:gd name="connsiteX11-65" fmla="*/ 2879802 w 3480752"/>
                    <a:gd name="connsiteY11-66" fmla="*/ 1466146 h 1560620"/>
                    <a:gd name="connsiteX12-67" fmla="*/ 2933314 w 3480752"/>
                    <a:gd name="connsiteY12-68" fmla="*/ 1495246 h 1560620"/>
                    <a:gd name="connsiteX13-69" fmla="*/ 2353185 w 3480752"/>
                    <a:gd name="connsiteY13-70" fmla="*/ 1274639 h 1560620"/>
                    <a:gd name="connsiteX14-71" fmla="*/ 2238794 w 3480752"/>
                    <a:gd name="connsiteY14-72" fmla="*/ 1217440 h 1560620"/>
                    <a:gd name="connsiteX15-73" fmla="*/ 62916 w 3480752"/>
                    <a:gd name="connsiteY15-74" fmla="*/ 34213 h 1560620"/>
                    <a:gd name="connsiteX16-75" fmla="*/ 0 w 3480752"/>
                    <a:gd name="connsiteY16-76" fmla="*/ 0 h 1560620"/>
                    <a:gd name="connsiteX17-77" fmla="*/ 62916 w 3480752"/>
                    <a:gd name="connsiteY17-78" fmla="*/ 34213 h 1560620"/>
                    <a:gd name="connsiteX18-79" fmla="*/ 57199 w 3480752"/>
                    <a:gd name="connsiteY18-80" fmla="*/ 31661 h 1560620"/>
                    <a:gd name="connsiteX19-81" fmla="*/ 0 w 3480752"/>
                    <a:gd name="connsiteY19-82" fmla="*/ 0 h 1560620"/>
                    <a:gd name="connsiteX0-83" fmla="*/ 62916 w 3480752"/>
                    <a:gd name="connsiteY0-84" fmla="*/ 34213 h 1560620"/>
                    <a:gd name="connsiteX1-85" fmla="*/ 114391 w 3480752"/>
                    <a:gd name="connsiteY1-86" fmla="*/ 57191 h 1560620"/>
                    <a:gd name="connsiteX2-87" fmla="*/ 694512 w 3480752"/>
                    <a:gd name="connsiteY2-88" fmla="*/ 277806 h 1560620"/>
                    <a:gd name="connsiteX3-89" fmla="*/ 702687 w 3480752"/>
                    <a:gd name="connsiteY3-90" fmla="*/ 277806 h 1560620"/>
                    <a:gd name="connsiteX4-91" fmla="*/ 833420 w 3480752"/>
                    <a:gd name="connsiteY4-92" fmla="*/ 310489 h 1560620"/>
                    <a:gd name="connsiteX5-93" fmla="*/ 1241959 w 3480752"/>
                    <a:gd name="connsiteY5-94" fmla="*/ 343172 h 1560620"/>
                    <a:gd name="connsiteX6-95" fmla="*/ 3480752 w 3480752"/>
                    <a:gd name="connsiteY6-96" fmla="*/ 1560620 h 1560620"/>
                    <a:gd name="connsiteX7-97" fmla="*/ 3064038 w 3480752"/>
                    <a:gd name="connsiteY7-98" fmla="*/ 1527929 h 1560620"/>
                    <a:gd name="connsiteX8-99" fmla="*/ 3057133 w 3480752"/>
                    <a:gd name="connsiteY8-100" fmla="*/ 1524163 h 1560620"/>
                    <a:gd name="connsiteX9-101" fmla="*/ 2941481 w 3480752"/>
                    <a:gd name="connsiteY9-102" fmla="*/ 1495246 h 1560620"/>
                    <a:gd name="connsiteX10-103" fmla="*/ 2881754 w 3480752"/>
                    <a:gd name="connsiteY10-104" fmla="*/ 1462767 h 1560620"/>
                    <a:gd name="connsiteX11-105" fmla="*/ 2933314 w 3480752"/>
                    <a:gd name="connsiteY11-106" fmla="*/ 1495246 h 1560620"/>
                    <a:gd name="connsiteX12-107" fmla="*/ 2353185 w 3480752"/>
                    <a:gd name="connsiteY12-108" fmla="*/ 1274639 h 1560620"/>
                    <a:gd name="connsiteX13-109" fmla="*/ 2238794 w 3480752"/>
                    <a:gd name="connsiteY13-110" fmla="*/ 1217440 h 1560620"/>
                    <a:gd name="connsiteX14-111" fmla="*/ 62916 w 3480752"/>
                    <a:gd name="connsiteY14-112" fmla="*/ 34213 h 1560620"/>
                    <a:gd name="connsiteX15-113" fmla="*/ 0 w 3480752"/>
                    <a:gd name="connsiteY15-114" fmla="*/ 0 h 1560620"/>
                    <a:gd name="connsiteX16-115" fmla="*/ 62916 w 3480752"/>
                    <a:gd name="connsiteY16-116" fmla="*/ 34213 h 1560620"/>
                    <a:gd name="connsiteX17-117" fmla="*/ 57199 w 3480752"/>
                    <a:gd name="connsiteY17-118" fmla="*/ 31661 h 1560620"/>
                    <a:gd name="connsiteX18-119" fmla="*/ 0 w 3480752"/>
                    <a:gd name="connsiteY18-120" fmla="*/ 0 h 1560620"/>
                    <a:gd name="connsiteX0-121" fmla="*/ 62916 w 3480752"/>
                    <a:gd name="connsiteY0-122" fmla="*/ 34213 h 1560620"/>
                    <a:gd name="connsiteX1-123" fmla="*/ 114391 w 3480752"/>
                    <a:gd name="connsiteY1-124" fmla="*/ 57191 h 1560620"/>
                    <a:gd name="connsiteX2-125" fmla="*/ 694512 w 3480752"/>
                    <a:gd name="connsiteY2-126" fmla="*/ 277806 h 1560620"/>
                    <a:gd name="connsiteX3-127" fmla="*/ 702687 w 3480752"/>
                    <a:gd name="connsiteY3-128" fmla="*/ 277806 h 1560620"/>
                    <a:gd name="connsiteX4-129" fmla="*/ 833420 w 3480752"/>
                    <a:gd name="connsiteY4-130" fmla="*/ 310489 h 1560620"/>
                    <a:gd name="connsiteX5-131" fmla="*/ 1241959 w 3480752"/>
                    <a:gd name="connsiteY5-132" fmla="*/ 343172 h 1560620"/>
                    <a:gd name="connsiteX6-133" fmla="*/ 3480752 w 3480752"/>
                    <a:gd name="connsiteY6-134" fmla="*/ 1560620 h 1560620"/>
                    <a:gd name="connsiteX7-135" fmla="*/ 3064038 w 3480752"/>
                    <a:gd name="connsiteY7-136" fmla="*/ 1527929 h 1560620"/>
                    <a:gd name="connsiteX8-137" fmla="*/ 3057133 w 3480752"/>
                    <a:gd name="connsiteY8-138" fmla="*/ 1524163 h 1560620"/>
                    <a:gd name="connsiteX9-139" fmla="*/ 2941481 w 3480752"/>
                    <a:gd name="connsiteY9-140" fmla="*/ 1495246 h 1560620"/>
                    <a:gd name="connsiteX10-141" fmla="*/ 2933314 w 3480752"/>
                    <a:gd name="connsiteY10-142" fmla="*/ 1495246 h 1560620"/>
                    <a:gd name="connsiteX11-143" fmla="*/ 2353185 w 3480752"/>
                    <a:gd name="connsiteY11-144" fmla="*/ 1274639 h 1560620"/>
                    <a:gd name="connsiteX12-145" fmla="*/ 2238794 w 3480752"/>
                    <a:gd name="connsiteY12-146" fmla="*/ 1217440 h 1560620"/>
                    <a:gd name="connsiteX13-147" fmla="*/ 62916 w 3480752"/>
                    <a:gd name="connsiteY13-148" fmla="*/ 34213 h 1560620"/>
                    <a:gd name="connsiteX14-149" fmla="*/ 0 w 3480752"/>
                    <a:gd name="connsiteY14-150" fmla="*/ 0 h 1560620"/>
                    <a:gd name="connsiteX15-151" fmla="*/ 62916 w 3480752"/>
                    <a:gd name="connsiteY15-152" fmla="*/ 34213 h 1560620"/>
                    <a:gd name="connsiteX16-153" fmla="*/ 57199 w 3480752"/>
                    <a:gd name="connsiteY16-154" fmla="*/ 31661 h 1560620"/>
                    <a:gd name="connsiteX17-155" fmla="*/ 0 w 3480752"/>
                    <a:gd name="connsiteY17-156" fmla="*/ 0 h 156062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44" name="Freeform: Shape 143"/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45" name="Freeform: Shape 144"/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46" name="Freeform: Shape 145"/>
                <p:cNvSpPr/>
                <p:nvPr/>
              </p:nvSpPr>
              <p:spPr>
                <a:xfrm>
                  <a:off x="2987522" y="3640652"/>
                  <a:ext cx="660036" cy="1102854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-1" fmla="*/ 359092 w 661035"/>
                    <a:gd name="connsiteY0-2" fmla="*/ 597218 h 1099185"/>
                    <a:gd name="connsiteX1-3" fmla="*/ 620078 w 661035"/>
                    <a:gd name="connsiteY1-4" fmla="*/ 739140 h 1099185"/>
                    <a:gd name="connsiteX2-5" fmla="*/ 584835 w 661035"/>
                    <a:gd name="connsiteY2-6" fmla="*/ 818198 h 1099185"/>
                    <a:gd name="connsiteX3-7" fmla="*/ 584836 w 661035"/>
                    <a:gd name="connsiteY3-8" fmla="*/ 818198 h 1099185"/>
                    <a:gd name="connsiteX4-9" fmla="*/ 545783 w 661035"/>
                    <a:gd name="connsiteY4-10" fmla="*/ 882015 h 1099185"/>
                    <a:gd name="connsiteX5-11" fmla="*/ 538930 w 661035"/>
                    <a:gd name="connsiteY5-12" fmla="*/ 891439 h 1099185"/>
                    <a:gd name="connsiteX6-13" fmla="*/ 539116 w 661035"/>
                    <a:gd name="connsiteY6-14" fmla="*/ 891540 h 1099185"/>
                    <a:gd name="connsiteX7-15" fmla="*/ 500063 w 661035"/>
                    <a:gd name="connsiteY7-16" fmla="*/ 940118 h 1099185"/>
                    <a:gd name="connsiteX8-17" fmla="*/ 452605 w 661035"/>
                    <a:gd name="connsiteY8-18" fmla="*/ 914311 h 1099185"/>
                    <a:gd name="connsiteX9-19" fmla="*/ 451949 w 661035"/>
                    <a:gd name="connsiteY9-20" fmla="*/ 914906 h 1099185"/>
                    <a:gd name="connsiteX10-21" fmla="*/ 500063 w 661035"/>
                    <a:gd name="connsiteY10-22" fmla="*/ 941070 h 1099185"/>
                    <a:gd name="connsiteX11-23" fmla="*/ 451485 w 661035"/>
                    <a:gd name="connsiteY11-24" fmla="*/ 989648 h 1099185"/>
                    <a:gd name="connsiteX12-25" fmla="*/ 396629 w 661035"/>
                    <a:gd name="connsiteY12-26" fmla="*/ 1033155 h 1099185"/>
                    <a:gd name="connsiteX13-27" fmla="*/ 397193 w 661035"/>
                    <a:gd name="connsiteY13-28" fmla="*/ 1033462 h 1099185"/>
                    <a:gd name="connsiteX14-29" fmla="*/ 320041 w 661035"/>
                    <a:gd name="connsiteY14-30" fmla="*/ 1076325 h 1099185"/>
                    <a:gd name="connsiteX15-31" fmla="*/ 291343 w 661035"/>
                    <a:gd name="connsiteY15-32" fmla="*/ 1060767 h 1099185"/>
                    <a:gd name="connsiteX16-33" fmla="*/ 290403 w 661035"/>
                    <a:gd name="connsiteY16-34" fmla="*/ 1061621 h 1099185"/>
                    <a:gd name="connsiteX17-35" fmla="*/ 319088 w 661035"/>
                    <a:gd name="connsiteY17-36" fmla="*/ 1077277 h 1099185"/>
                    <a:gd name="connsiteX18-37" fmla="*/ 260985 w 661035"/>
                    <a:gd name="connsiteY18-38" fmla="*/ 1099185 h 1099185"/>
                    <a:gd name="connsiteX19-39" fmla="*/ 0 w 661035"/>
                    <a:gd name="connsiteY19-40" fmla="*/ 957262 h 1099185"/>
                    <a:gd name="connsiteX20-41" fmla="*/ 59055 w 661035"/>
                    <a:gd name="connsiteY20-42" fmla="*/ 935355 h 1099185"/>
                    <a:gd name="connsiteX21-43" fmla="*/ 284314 w 661035"/>
                    <a:gd name="connsiteY21-44" fmla="*/ 1058298 h 1099185"/>
                    <a:gd name="connsiteX22-45" fmla="*/ 284516 w 661035"/>
                    <a:gd name="connsiteY22-46" fmla="*/ 1057066 h 1099185"/>
                    <a:gd name="connsiteX23-47" fmla="*/ 60008 w 661035"/>
                    <a:gd name="connsiteY23-48" fmla="*/ 935355 h 1099185"/>
                    <a:gd name="connsiteX24-49" fmla="*/ 135745 w 661035"/>
                    <a:gd name="connsiteY24-50" fmla="*/ 891807 h 1099185"/>
                    <a:gd name="connsiteX25-51" fmla="*/ 135255 w 661035"/>
                    <a:gd name="connsiteY25-52" fmla="*/ 891540 h 1099185"/>
                    <a:gd name="connsiteX26-53" fmla="*/ 190500 w 661035"/>
                    <a:gd name="connsiteY26-54" fmla="*/ 847725 h 1099185"/>
                    <a:gd name="connsiteX27-55" fmla="*/ 239078 w 661035"/>
                    <a:gd name="connsiteY27-56" fmla="*/ 799148 h 1099185"/>
                    <a:gd name="connsiteX28-57" fmla="*/ 319738 w 661035"/>
                    <a:gd name="connsiteY28-58" fmla="*/ 843010 h 1099185"/>
                    <a:gd name="connsiteX29-59" fmla="*/ 239078 w 661035"/>
                    <a:gd name="connsiteY29-60" fmla="*/ 798196 h 1099185"/>
                    <a:gd name="connsiteX30-61" fmla="*/ 277307 w 661035"/>
                    <a:gd name="connsiteY30-62" fmla="*/ 750642 h 1099185"/>
                    <a:gd name="connsiteX31-63" fmla="*/ 277178 w 661035"/>
                    <a:gd name="connsiteY31-64" fmla="*/ 750571 h 1099185"/>
                    <a:gd name="connsiteX32-65" fmla="*/ 284798 w 661035"/>
                    <a:gd name="connsiteY32-66" fmla="*/ 740093 h 1099185"/>
                    <a:gd name="connsiteX33-67" fmla="*/ 323850 w 661035"/>
                    <a:gd name="connsiteY33-68" fmla="*/ 676275 h 1099185"/>
                    <a:gd name="connsiteX34-69" fmla="*/ 359092 w 661035"/>
                    <a:gd name="connsiteY34-70" fmla="*/ 597218 h 1099185"/>
                    <a:gd name="connsiteX35-71" fmla="*/ 220980 w 661035"/>
                    <a:gd name="connsiteY35-72" fmla="*/ 0 h 1099185"/>
                    <a:gd name="connsiteX36-73" fmla="*/ 481965 w 661035"/>
                    <a:gd name="connsiteY36-74" fmla="*/ 141922 h 1099185"/>
                    <a:gd name="connsiteX37-75" fmla="*/ 575310 w 661035"/>
                    <a:gd name="connsiteY37-76" fmla="*/ 214313 h 1099185"/>
                    <a:gd name="connsiteX38-77" fmla="*/ 661035 w 661035"/>
                    <a:gd name="connsiteY38-78" fmla="*/ 504825 h 1099185"/>
                    <a:gd name="connsiteX39-79" fmla="*/ 621030 w 661035"/>
                    <a:gd name="connsiteY39-80" fmla="*/ 739140 h 1099185"/>
                    <a:gd name="connsiteX40-81" fmla="*/ 360045 w 661035"/>
                    <a:gd name="connsiteY40-82" fmla="*/ 597218 h 1099185"/>
                    <a:gd name="connsiteX41-83" fmla="*/ 400050 w 661035"/>
                    <a:gd name="connsiteY41-84" fmla="*/ 362902 h 1099185"/>
                    <a:gd name="connsiteX42-85" fmla="*/ 314325 w 661035"/>
                    <a:gd name="connsiteY42-86" fmla="*/ 72390 h 1099185"/>
                    <a:gd name="connsiteX43-87" fmla="*/ 220980 w 661035"/>
                    <a:gd name="connsiteY43-88" fmla="*/ 0 h 1099185"/>
                    <a:gd name="connsiteX0-89" fmla="*/ 359092 w 661035"/>
                    <a:gd name="connsiteY0-90" fmla="*/ 597218 h 1099185"/>
                    <a:gd name="connsiteX1-91" fmla="*/ 620078 w 661035"/>
                    <a:gd name="connsiteY1-92" fmla="*/ 739140 h 1099185"/>
                    <a:gd name="connsiteX2-93" fmla="*/ 584835 w 661035"/>
                    <a:gd name="connsiteY2-94" fmla="*/ 818198 h 1099185"/>
                    <a:gd name="connsiteX3-95" fmla="*/ 584836 w 661035"/>
                    <a:gd name="connsiteY3-96" fmla="*/ 818198 h 1099185"/>
                    <a:gd name="connsiteX4-97" fmla="*/ 545783 w 661035"/>
                    <a:gd name="connsiteY4-98" fmla="*/ 882015 h 1099185"/>
                    <a:gd name="connsiteX5-99" fmla="*/ 538930 w 661035"/>
                    <a:gd name="connsiteY5-100" fmla="*/ 891439 h 1099185"/>
                    <a:gd name="connsiteX6-101" fmla="*/ 539116 w 661035"/>
                    <a:gd name="connsiteY6-102" fmla="*/ 891540 h 1099185"/>
                    <a:gd name="connsiteX7-103" fmla="*/ 500063 w 661035"/>
                    <a:gd name="connsiteY7-104" fmla="*/ 940118 h 1099185"/>
                    <a:gd name="connsiteX8-105" fmla="*/ 452605 w 661035"/>
                    <a:gd name="connsiteY8-106" fmla="*/ 914311 h 1099185"/>
                    <a:gd name="connsiteX9-107" fmla="*/ 500063 w 661035"/>
                    <a:gd name="connsiteY9-108" fmla="*/ 941070 h 1099185"/>
                    <a:gd name="connsiteX10-109" fmla="*/ 451485 w 661035"/>
                    <a:gd name="connsiteY10-110" fmla="*/ 989648 h 1099185"/>
                    <a:gd name="connsiteX11-111" fmla="*/ 396629 w 661035"/>
                    <a:gd name="connsiteY11-112" fmla="*/ 1033155 h 1099185"/>
                    <a:gd name="connsiteX12-113" fmla="*/ 397193 w 661035"/>
                    <a:gd name="connsiteY12-114" fmla="*/ 1033462 h 1099185"/>
                    <a:gd name="connsiteX13-115" fmla="*/ 320041 w 661035"/>
                    <a:gd name="connsiteY13-116" fmla="*/ 1076325 h 1099185"/>
                    <a:gd name="connsiteX14-117" fmla="*/ 291343 w 661035"/>
                    <a:gd name="connsiteY14-118" fmla="*/ 1060767 h 1099185"/>
                    <a:gd name="connsiteX15-119" fmla="*/ 290403 w 661035"/>
                    <a:gd name="connsiteY15-120" fmla="*/ 1061621 h 1099185"/>
                    <a:gd name="connsiteX16-121" fmla="*/ 319088 w 661035"/>
                    <a:gd name="connsiteY16-122" fmla="*/ 1077277 h 1099185"/>
                    <a:gd name="connsiteX17-123" fmla="*/ 260985 w 661035"/>
                    <a:gd name="connsiteY17-124" fmla="*/ 1099185 h 1099185"/>
                    <a:gd name="connsiteX18-125" fmla="*/ 0 w 661035"/>
                    <a:gd name="connsiteY18-126" fmla="*/ 957262 h 1099185"/>
                    <a:gd name="connsiteX19-127" fmla="*/ 59055 w 661035"/>
                    <a:gd name="connsiteY19-128" fmla="*/ 935355 h 1099185"/>
                    <a:gd name="connsiteX20-129" fmla="*/ 284314 w 661035"/>
                    <a:gd name="connsiteY20-130" fmla="*/ 1058298 h 1099185"/>
                    <a:gd name="connsiteX21-131" fmla="*/ 284516 w 661035"/>
                    <a:gd name="connsiteY21-132" fmla="*/ 1057066 h 1099185"/>
                    <a:gd name="connsiteX22-133" fmla="*/ 60008 w 661035"/>
                    <a:gd name="connsiteY22-134" fmla="*/ 935355 h 1099185"/>
                    <a:gd name="connsiteX23-135" fmla="*/ 135745 w 661035"/>
                    <a:gd name="connsiteY23-136" fmla="*/ 891807 h 1099185"/>
                    <a:gd name="connsiteX24-137" fmla="*/ 135255 w 661035"/>
                    <a:gd name="connsiteY24-138" fmla="*/ 891540 h 1099185"/>
                    <a:gd name="connsiteX25-139" fmla="*/ 190500 w 661035"/>
                    <a:gd name="connsiteY25-140" fmla="*/ 847725 h 1099185"/>
                    <a:gd name="connsiteX26-141" fmla="*/ 239078 w 661035"/>
                    <a:gd name="connsiteY26-142" fmla="*/ 799148 h 1099185"/>
                    <a:gd name="connsiteX27-143" fmla="*/ 319738 w 661035"/>
                    <a:gd name="connsiteY27-144" fmla="*/ 843010 h 1099185"/>
                    <a:gd name="connsiteX28-145" fmla="*/ 239078 w 661035"/>
                    <a:gd name="connsiteY28-146" fmla="*/ 798196 h 1099185"/>
                    <a:gd name="connsiteX29-147" fmla="*/ 277307 w 661035"/>
                    <a:gd name="connsiteY29-148" fmla="*/ 750642 h 1099185"/>
                    <a:gd name="connsiteX30-149" fmla="*/ 277178 w 661035"/>
                    <a:gd name="connsiteY30-150" fmla="*/ 750571 h 1099185"/>
                    <a:gd name="connsiteX31-151" fmla="*/ 284798 w 661035"/>
                    <a:gd name="connsiteY31-152" fmla="*/ 740093 h 1099185"/>
                    <a:gd name="connsiteX32-153" fmla="*/ 323850 w 661035"/>
                    <a:gd name="connsiteY32-154" fmla="*/ 676275 h 1099185"/>
                    <a:gd name="connsiteX33-155" fmla="*/ 359092 w 661035"/>
                    <a:gd name="connsiteY33-156" fmla="*/ 597218 h 1099185"/>
                    <a:gd name="connsiteX34-157" fmla="*/ 220980 w 661035"/>
                    <a:gd name="connsiteY34-158" fmla="*/ 0 h 1099185"/>
                    <a:gd name="connsiteX35-159" fmla="*/ 481965 w 661035"/>
                    <a:gd name="connsiteY35-160" fmla="*/ 141922 h 1099185"/>
                    <a:gd name="connsiteX36-161" fmla="*/ 575310 w 661035"/>
                    <a:gd name="connsiteY36-162" fmla="*/ 214313 h 1099185"/>
                    <a:gd name="connsiteX37-163" fmla="*/ 661035 w 661035"/>
                    <a:gd name="connsiteY37-164" fmla="*/ 504825 h 1099185"/>
                    <a:gd name="connsiteX38-165" fmla="*/ 621030 w 661035"/>
                    <a:gd name="connsiteY38-166" fmla="*/ 739140 h 1099185"/>
                    <a:gd name="connsiteX39-167" fmla="*/ 360045 w 661035"/>
                    <a:gd name="connsiteY39-168" fmla="*/ 597218 h 1099185"/>
                    <a:gd name="connsiteX40-169" fmla="*/ 400050 w 661035"/>
                    <a:gd name="connsiteY40-170" fmla="*/ 362902 h 1099185"/>
                    <a:gd name="connsiteX41-171" fmla="*/ 314325 w 661035"/>
                    <a:gd name="connsiteY41-172" fmla="*/ 72390 h 1099185"/>
                    <a:gd name="connsiteX42-173" fmla="*/ 220980 w 661035"/>
                    <a:gd name="connsiteY42-174" fmla="*/ 0 h 1099185"/>
                    <a:gd name="connsiteX0-175" fmla="*/ 359092 w 661035"/>
                    <a:gd name="connsiteY0-176" fmla="*/ 597218 h 1099185"/>
                    <a:gd name="connsiteX1-177" fmla="*/ 620078 w 661035"/>
                    <a:gd name="connsiteY1-178" fmla="*/ 739140 h 1099185"/>
                    <a:gd name="connsiteX2-179" fmla="*/ 584835 w 661035"/>
                    <a:gd name="connsiteY2-180" fmla="*/ 818198 h 1099185"/>
                    <a:gd name="connsiteX3-181" fmla="*/ 584836 w 661035"/>
                    <a:gd name="connsiteY3-182" fmla="*/ 818198 h 1099185"/>
                    <a:gd name="connsiteX4-183" fmla="*/ 545783 w 661035"/>
                    <a:gd name="connsiteY4-184" fmla="*/ 882015 h 1099185"/>
                    <a:gd name="connsiteX5-185" fmla="*/ 538930 w 661035"/>
                    <a:gd name="connsiteY5-186" fmla="*/ 891439 h 1099185"/>
                    <a:gd name="connsiteX6-187" fmla="*/ 539116 w 661035"/>
                    <a:gd name="connsiteY6-188" fmla="*/ 891540 h 1099185"/>
                    <a:gd name="connsiteX7-189" fmla="*/ 500063 w 661035"/>
                    <a:gd name="connsiteY7-190" fmla="*/ 940118 h 1099185"/>
                    <a:gd name="connsiteX8-191" fmla="*/ 500063 w 661035"/>
                    <a:gd name="connsiteY8-192" fmla="*/ 941070 h 1099185"/>
                    <a:gd name="connsiteX9-193" fmla="*/ 451485 w 661035"/>
                    <a:gd name="connsiteY9-194" fmla="*/ 989648 h 1099185"/>
                    <a:gd name="connsiteX10-195" fmla="*/ 396629 w 661035"/>
                    <a:gd name="connsiteY10-196" fmla="*/ 1033155 h 1099185"/>
                    <a:gd name="connsiteX11-197" fmla="*/ 397193 w 661035"/>
                    <a:gd name="connsiteY11-198" fmla="*/ 1033462 h 1099185"/>
                    <a:gd name="connsiteX12-199" fmla="*/ 320041 w 661035"/>
                    <a:gd name="connsiteY12-200" fmla="*/ 1076325 h 1099185"/>
                    <a:gd name="connsiteX13-201" fmla="*/ 291343 w 661035"/>
                    <a:gd name="connsiteY13-202" fmla="*/ 1060767 h 1099185"/>
                    <a:gd name="connsiteX14-203" fmla="*/ 290403 w 661035"/>
                    <a:gd name="connsiteY14-204" fmla="*/ 1061621 h 1099185"/>
                    <a:gd name="connsiteX15-205" fmla="*/ 319088 w 661035"/>
                    <a:gd name="connsiteY15-206" fmla="*/ 1077277 h 1099185"/>
                    <a:gd name="connsiteX16-207" fmla="*/ 260985 w 661035"/>
                    <a:gd name="connsiteY16-208" fmla="*/ 1099185 h 1099185"/>
                    <a:gd name="connsiteX17-209" fmla="*/ 0 w 661035"/>
                    <a:gd name="connsiteY17-210" fmla="*/ 957262 h 1099185"/>
                    <a:gd name="connsiteX18-211" fmla="*/ 59055 w 661035"/>
                    <a:gd name="connsiteY18-212" fmla="*/ 935355 h 1099185"/>
                    <a:gd name="connsiteX19-213" fmla="*/ 284314 w 661035"/>
                    <a:gd name="connsiteY19-214" fmla="*/ 1058298 h 1099185"/>
                    <a:gd name="connsiteX20-215" fmla="*/ 284516 w 661035"/>
                    <a:gd name="connsiteY20-216" fmla="*/ 1057066 h 1099185"/>
                    <a:gd name="connsiteX21-217" fmla="*/ 60008 w 661035"/>
                    <a:gd name="connsiteY21-218" fmla="*/ 935355 h 1099185"/>
                    <a:gd name="connsiteX22-219" fmla="*/ 135745 w 661035"/>
                    <a:gd name="connsiteY22-220" fmla="*/ 891807 h 1099185"/>
                    <a:gd name="connsiteX23-221" fmla="*/ 135255 w 661035"/>
                    <a:gd name="connsiteY23-222" fmla="*/ 891540 h 1099185"/>
                    <a:gd name="connsiteX24-223" fmla="*/ 190500 w 661035"/>
                    <a:gd name="connsiteY24-224" fmla="*/ 847725 h 1099185"/>
                    <a:gd name="connsiteX25-225" fmla="*/ 239078 w 661035"/>
                    <a:gd name="connsiteY25-226" fmla="*/ 799148 h 1099185"/>
                    <a:gd name="connsiteX26-227" fmla="*/ 319738 w 661035"/>
                    <a:gd name="connsiteY26-228" fmla="*/ 843010 h 1099185"/>
                    <a:gd name="connsiteX27-229" fmla="*/ 239078 w 661035"/>
                    <a:gd name="connsiteY27-230" fmla="*/ 798196 h 1099185"/>
                    <a:gd name="connsiteX28-231" fmla="*/ 277307 w 661035"/>
                    <a:gd name="connsiteY28-232" fmla="*/ 750642 h 1099185"/>
                    <a:gd name="connsiteX29-233" fmla="*/ 277178 w 661035"/>
                    <a:gd name="connsiteY29-234" fmla="*/ 750571 h 1099185"/>
                    <a:gd name="connsiteX30-235" fmla="*/ 284798 w 661035"/>
                    <a:gd name="connsiteY30-236" fmla="*/ 740093 h 1099185"/>
                    <a:gd name="connsiteX31-237" fmla="*/ 323850 w 661035"/>
                    <a:gd name="connsiteY31-238" fmla="*/ 676275 h 1099185"/>
                    <a:gd name="connsiteX32-239" fmla="*/ 359092 w 661035"/>
                    <a:gd name="connsiteY32-240" fmla="*/ 597218 h 1099185"/>
                    <a:gd name="connsiteX33-241" fmla="*/ 220980 w 661035"/>
                    <a:gd name="connsiteY33-242" fmla="*/ 0 h 1099185"/>
                    <a:gd name="connsiteX34-243" fmla="*/ 481965 w 661035"/>
                    <a:gd name="connsiteY34-244" fmla="*/ 141922 h 1099185"/>
                    <a:gd name="connsiteX35-245" fmla="*/ 575310 w 661035"/>
                    <a:gd name="connsiteY35-246" fmla="*/ 214313 h 1099185"/>
                    <a:gd name="connsiteX36-247" fmla="*/ 661035 w 661035"/>
                    <a:gd name="connsiteY36-248" fmla="*/ 504825 h 1099185"/>
                    <a:gd name="connsiteX37-249" fmla="*/ 621030 w 661035"/>
                    <a:gd name="connsiteY37-250" fmla="*/ 739140 h 1099185"/>
                    <a:gd name="connsiteX38-251" fmla="*/ 360045 w 661035"/>
                    <a:gd name="connsiteY38-252" fmla="*/ 597218 h 1099185"/>
                    <a:gd name="connsiteX39-253" fmla="*/ 400050 w 661035"/>
                    <a:gd name="connsiteY39-254" fmla="*/ 362902 h 1099185"/>
                    <a:gd name="connsiteX40-255" fmla="*/ 314325 w 661035"/>
                    <a:gd name="connsiteY40-256" fmla="*/ 72390 h 1099185"/>
                    <a:gd name="connsiteX41-257" fmla="*/ 220980 w 661035"/>
                    <a:gd name="connsiteY41-258" fmla="*/ 0 h 1099185"/>
                    <a:gd name="connsiteX0-259" fmla="*/ 359092 w 661035"/>
                    <a:gd name="connsiteY0-260" fmla="*/ 597218 h 1099185"/>
                    <a:gd name="connsiteX1-261" fmla="*/ 620078 w 661035"/>
                    <a:gd name="connsiteY1-262" fmla="*/ 739140 h 1099185"/>
                    <a:gd name="connsiteX2-263" fmla="*/ 584835 w 661035"/>
                    <a:gd name="connsiteY2-264" fmla="*/ 818198 h 1099185"/>
                    <a:gd name="connsiteX3-265" fmla="*/ 584836 w 661035"/>
                    <a:gd name="connsiteY3-266" fmla="*/ 818198 h 1099185"/>
                    <a:gd name="connsiteX4-267" fmla="*/ 545783 w 661035"/>
                    <a:gd name="connsiteY4-268" fmla="*/ 882015 h 1099185"/>
                    <a:gd name="connsiteX5-269" fmla="*/ 538930 w 661035"/>
                    <a:gd name="connsiteY5-270" fmla="*/ 891439 h 1099185"/>
                    <a:gd name="connsiteX6-271" fmla="*/ 539116 w 661035"/>
                    <a:gd name="connsiteY6-272" fmla="*/ 891540 h 1099185"/>
                    <a:gd name="connsiteX7-273" fmla="*/ 500063 w 661035"/>
                    <a:gd name="connsiteY7-274" fmla="*/ 940118 h 1099185"/>
                    <a:gd name="connsiteX8-275" fmla="*/ 500063 w 661035"/>
                    <a:gd name="connsiteY8-276" fmla="*/ 941070 h 1099185"/>
                    <a:gd name="connsiteX9-277" fmla="*/ 451485 w 661035"/>
                    <a:gd name="connsiteY9-278" fmla="*/ 989648 h 1099185"/>
                    <a:gd name="connsiteX10-279" fmla="*/ 396629 w 661035"/>
                    <a:gd name="connsiteY10-280" fmla="*/ 1033155 h 1099185"/>
                    <a:gd name="connsiteX11-281" fmla="*/ 397193 w 661035"/>
                    <a:gd name="connsiteY11-282" fmla="*/ 1033462 h 1099185"/>
                    <a:gd name="connsiteX12-283" fmla="*/ 320041 w 661035"/>
                    <a:gd name="connsiteY12-284" fmla="*/ 1076325 h 1099185"/>
                    <a:gd name="connsiteX13-285" fmla="*/ 291343 w 661035"/>
                    <a:gd name="connsiteY13-286" fmla="*/ 1060767 h 1099185"/>
                    <a:gd name="connsiteX14-287" fmla="*/ 290403 w 661035"/>
                    <a:gd name="connsiteY14-288" fmla="*/ 1061621 h 1099185"/>
                    <a:gd name="connsiteX15-289" fmla="*/ 319088 w 661035"/>
                    <a:gd name="connsiteY15-290" fmla="*/ 1077277 h 1099185"/>
                    <a:gd name="connsiteX16-291" fmla="*/ 260985 w 661035"/>
                    <a:gd name="connsiteY16-292" fmla="*/ 1099185 h 1099185"/>
                    <a:gd name="connsiteX17-293" fmla="*/ 0 w 661035"/>
                    <a:gd name="connsiteY17-294" fmla="*/ 957262 h 1099185"/>
                    <a:gd name="connsiteX18-295" fmla="*/ 59055 w 661035"/>
                    <a:gd name="connsiteY18-296" fmla="*/ 935355 h 1099185"/>
                    <a:gd name="connsiteX19-297" fmla="*/ 284314 w 661035"/>
                    <a:gd name="connsiteY19-298" fmla="*/ 1058298 h 1099185"/>
                    <a:gd name="connsiteX20-299" fmla="*/ 284516 w 661035"/>
                    <a:gd name="connsiteY20-300" fmla="*/ 1057066 h 1099185"/>
                    <a:gd name="connsiteX21-301" fmla="*/ 60008 w 661035"/>
                    <a:gd name="connsiteY21-302" fmla="*/ 935355 h 1099185"/>
                    <a:gd name="connsiteX22-303" fmla="*/ 135745 w 661035"/>
                    <a:gd name="connsiteY22-304" fmla="*/ 891807 h 1099185"/>
                    <a:gd name="connsiteX23-305" fmla="*/ 135255 w 661035"/>
                    <a:gd name="connsiteY23-306" fmla="*/ 891540 h 1099185"/>
                    <a:gd name="connsiteX24-307" fmla="*/ 190500 w 661035"/>
                    <a:gd name="connsiteY24-308" fmla="*/ 847725 h 1099185"/>
                    <a:gd name="connsiteX25-309" fmla="*/ 239078 w 661035"/>
                    <a:gd name="connsiteY25-310" fmla="*/ 799148 h 1099185"/>
                    <a:gd name="connsiteX26-311" fmla="*/ 239078 w 661035"/>
                    <a:gd name="connsiteY26-312" fmla="*/ 798196 h 1099185"/>
                    <a:gd name="connsiteX27-313" fmla="*/ 277307 w 661035"/>
                    <a:gd name="connsiteY27-314" fmla="*/ 750642 h 1099185"/>
                    <a:gd name="connsiteX28-315" fmla="*/ 277178 w 661035"/>
                    <a:gd name="connsiteY28-316" fmla="*/ 750571 h 1099185"/>
                    <a:gd name="connsiteX29-317" fmla="*/ 284798 w 661035"/>
                    <a:gd name="connsiteY29-318" fmla="*/ 740093 h 1099185"/>
                    <a:gd name="connsiteX30-319" fmla="*/ 323850 w 661035"/>
                    <a:gd name="connsiteY30-320" fmla="*/ 676275 h 1099185"/>
                    <a:gd name="connsiteX31-321" fmla="*/ 359092 w 661035"/>
                    <a:gd name="connsiteY31-322" fmla="*/ 597218 h 1099185"/>
                    <a:gd name="connsiteX32-323" fmla="*/ 220980 w 661035"/>
                    <a:gd name="connsiteY32-324" fmla="*/ 0 h 1099185"/>
                    <a:gd name="connsiteX33-325" fmla="*/ 481965 w 661035"/>
                    <a:gd name="connsiteY33-326" fmla="*/ 141922 h 1099185"/>
                    <a:gd name="connsiteX34-327" fmla="*/ 575310 w 661035"/>
                    <a:gd name="connsiteY34-328" fmla="*/ 214313 h 1099185"/>
                    <a:gd name="connsiteX35-329" fmla="*/ 661035 w 661035"/>
                    <a:gd name="connsiteY35-330" fmla="*/ 504825 h 1099185"/>
                    <a:gd name="connsiteX36-331" fmla="*/ 621030 w 661035"/>
                    <a:gd name="connsiteY36-332" fmla="*/ 739140 h 1099185"/>
                    <a:gd name="connsiteX37-333" fmla="*/ 360045 w 661035"/>
                    <a:gd name="connsiteY37-334" fmla="*/ 597218 h 1099185"/>
                    <a:gd name="connsiteX38-335" fmla="*/ 400050 w 661035"/>
                    <a:gd name="connsiteY38-336" fmla="*/ 362902 h 1099185"/>
                    <a:gd name="connsiteX39-337" fmla="*/ 314325 w 661035"/>
                    <a:gd name="connsiteY39-338" fmla="*/ 72390 h 1099185"/>
                    <a:gd name="connsiteX40-339" fmla="*/ 220980 w 661035"/>
                    <a:gd name="connsiteY40-340" fmla="*/ 0 h 1099185"/>
                    <a:gd name="connsiteX0-341" fmla="*/ 359092 w 661035"/>
                    <a:gd name="connsiteY0-342" fmla="*/ 597218 h 1099185"/>
                    <a:gd name="connsiteX1-343" fmla="*/ 620078 w 661035"/>
                    <a:gd name="connsiteY1-344" fmla="*/ 739140 h 1099185"/>
                    <a:gd name="connsiteX2-345" fmla="*/ 584835 w 661035"/>
                    <a:gd name="connsiteY2-346" fmla="*/ 818198 h 1099185"/>
                    <a:gd name="connsiteX3-347" fmla="*/ 584836 w 661035"/>
                    <a:gd name="connsiteY3-348" fmla="*/ 818198 h 1099185"/>
                    <a:gd name="connsiteX4-349" fmla="*/ 545783 w 661035"/>
                    <a:gd name="connsiteY4-350" fmla="*/ 882015 h 1099185"/>
                    <a:gd name="connsiteX5-351" fmla="*/ 538930 w 661035"/>
                    <a:gd name="connsiteY5-352" fmla="*/ 891439 h 1099185"/>
                    <a:gd name="connsiteX6-353" fmla="*/ 539116 w 661035"/>
                    <a:gd name="connsiteY6-354" fmla="*/ 891540 h 1099185"/>
                    <a:gd name="connsiteX7-355" fmla="*/ 500063 w 661035"/>
                    <a:gd name="connsiteY7-356" fmla="*/ 940118 h 1099185"/>
                    <a:gd name="connsiteX8-357" fmla="*/ 500063 w 661035"/>
                    <a:gd name="connsiteY8-358" fmla="*/ 941070 h 1099185"/>
                    <a:gd name="connsiteX9-359" fmla="*/ 451485 w 661035"/>
                    <a:gd name="connsiteY9-360" fmla="*/ 989648 h 1099185"/>
                    <a:gd name="connsiteX10-361" fmla="*/ 396629 w 661035"/>
                    <a:gd name="connsiteY10-362" fmla="*/ 1033155 h 1099185"/>
                    <a:gd name="connsiteX11-363" fmla="*/ 397193 w 661035"/>
                    <a:gd name="connsiteY11-364" fmla="*/ 1033462 h 1099185"/>
                    <a:gd name="connsiteX12-365" fmla="*/ 320041 w 661035"/>
                    <a:gd name="connsiteY12-366" fmla="*/ 1076325 h 1099185"/>
                    <a:gd name="connsiteX13-367" fmla="*/ 291343 w 661035"/>
                    <a:gd name="connsiteY13-368" fmla="*/ 1060767 h 1099185"/>
                    <a:gd name="connsiteX14-369" fmla="*/ 290403 w 661035"/>
                    <a:gd name="connsiteY14-370" fmla="*/ 1061621 h 1099185"/>
                    <a:gd name="connsiteX15-371" fmla="*/ 319088 w 661035"/>
                    <a:gd name="connsiteY15-372" fmla="*/ 1077277 h 1099185"/>
                    <a:gd name="connsiteX16-373" fmla="*/ 260985 w 661035"/>
                    <a:gd name="connsiteY16-374" fmla="*/ 1099185 h 1099185"/>
                    <a:gd name="connsiteX17-375" fmla="*/ 0 w 661035"/>
                    <a:gd name="connsiteY17-376" fmla="*/ 957262 h 1099185"/>
                    <a:gd name="connsiteX18-377" fmla="*/ 59055 w 661035"/>
                    <a:gd name="connsiteY18-378" fmla="*/ 935355 h 1099185"/>
                    <a:gd name="connsiteX19-379" fmla="*/ 284314 w 661035"/>
                    <a:gd name="connsiteY19-380" fmla="*/ 1058298 h 1099185"/>
                    <a:gd name="connsiteX20-381" fmla="*/ 60008 w 661035"/>
                    <a:gd name="connsiteY20-382" fmla="*/ 935355 h 1099185"/>
                    <a:gd name="connsiteX21-383" fmla="*/ 135745 w 661035"/>
                    <a:gd name="connsiteY21-384" fmla="*/ 891807 h 1099185"/>
                    <a:gd name="connsiteX22-385" fmla="*/ 135255 w 661035"/>
                    <a:gd name="connsiteY22-386" fmla="*/ 891540 h 1099185"/>
                    <a:gd name="connsiteX23-387" fmla="*/ 190500 w 661035"/>
                    <a:gd name="connsiteY23-388" fmla="*/ 847725 h 1099185"/>
                    <a:gd name="connsiteX24-389" fmla="*/ 239078 w 661035"/>
                    <a:gd name="connsiteY24-390" fmla="*/ 799148 h 1099185"/>
                    <a:gd name="connsiteX25-391" fmla="*/ 239078 w 661035"/>
                    <a:gd name="connsiteY25-392" fmla="*/ 798196 h 1099185"/>
                    <a:gd name="connsiteX26-393" fmla="*/ 277307 w 661035"/>
                    <a:gd name="connsiteY26-394" fmla="*/ 750642 h 1099185"/>
                    <a:gd name="connsiteX27-395" fmla="*/ 277178 w 661035"/>
                    <a:gd name="connsiteY27-396" fmla="*/ 750571 h 1099185"/>
                    <a:gd name="connsiteX28-397" fmla="*/ 284798 w 661035"/>
                    <a:gd name="connsiteY28-398" fmla="*/ 740093 h 1099185"/>
                    <a:gd name="connsiteX29-399" fmla="*/ 323850 w 661035"/>
                    <a:gd name="connsiteY29-400" fmla="*/ 676275 h 1099185"/>
                    <a:gd name="connsiteX30-401" fmla="*/ 359092 w 661035"/>
                    <a:gd name="connsiteY30-402" fmla="*/ 597218 h 1099185"/>
                    <a:gd name="connsiteX31-403" fmla="*/ 220980 w 661035"/>
                    <a:gd name="connsiteY31-404" fmla="*/ 0 h 1099185"/>
                    <a:gd name="connsiteX32-405" fmla="*/ 481965 w 661035"/>
                    <a:gd name="connsiteY32-406" fmla="*/ 141922 h 1099185"/>
                    <a:gd name="connsiteX33-407" fmla="*/ 575310 w 661035"/>
                    <a:gd name="connsiteY33-408" fmla="*/ 214313 h 1099185"/>
                    <a:gd name="connsiteX34-409" fmla="*/ 661035 w 661035"/>
                    <a:gd name="connsiteY34-410" fmla="*/ 504825 h 1099185"/>
                    <a:gd name="connsiteX35-411" fmla="*/ 621030 w 661035"/>
                    <a:gd name="connsiteY35-412" fmla="*/ 739140 h 1099185"/>
                    <a:gd name="connsiteX36-413" fmla="*/ 360045 w 661035"/>
                    <a:gd name="connsiteY36-414" fmla="*/ 597218 h 1099185"/>
                    <a:gd name="connsiteX37-415" fmla="*/ 400050 w 661035"/>
                    <a:gd name="connsiteY37-416" fmla="*/ 362902 h 1099185"/>
                    <a:gd name="connsiteX38-417" fmla="*/ 314325 w 661035"/>
                    <a:gd name="connsiteY38-418" fmla="*/ 72390 h 1099185"/>
                    <a:gd name="connsiteX39-419" fmla="*/ 220980 w 661035"/>
                    <a:gd name="connsiteY39-420" fmla="*/ 0 h 1099185"/>
                    <a:gd name="connsiteX0-421" fmla="*/ 359092 w 661035"/>
                    <a:gd name="connsiteY0-422" fmla="*/ 597218 h 1099185"/>
                    <a:gd name="connsiteX1-423" fmla="*/ 620078 w 661035"/>
                    <a:gd name="connsiteY1-424" fmla="*/ 739140 h 1099185"/>
                    <a:gd name="connsiteX2-425" fmla="*/ 584835 w 661035"/>
                    <a:gd name="connsiteY2-426" fmla="*/ 818198 h 1099185"/>
                    <a:gd name="connsiteX3-427" fmla="*/ 584836 w 661035"/>
                    <a:gd name="connsiteY3-428" fmla="*/ 818198 h 1099185"/>
                    <a:gd name="connsiteX4-429" fmla="*/ 545783 w 661035"/>
                    <a:gd name="connsiteY4-430" fmla="*/ 882015 h 1099185"/>
                    <a:gd name="connsiteX5-431" fmla="*/ 538930 w 661035"/>
                    <a:gd name="connsiteY5-432" fmla="*/ 891439 h 1099185"/>
                    <a:gd name="connsiteX6-433" fmla="*/ 539116 w 661035"/>
                    <a:gd name="connsiteY6-434" fmla="*/ 891540 h 1099185"/>
                    <a:gd name="connsiteX7-435" fmla="*/ 500063 w 661035"/>
                    <a:gd name="connsiteY7-436" fmla="*/ 940118 h 1099185"/>
                    <a:gd name="connsiteX8-437" fmla="*/ 500063 w 661035"/>
                    <a:gd name="connsiteY8-438" fmla="*/ 941070 h 1099185"/>
                    <a:gd name="connsiteX9-439" fmla="*/ 451485 w 661035"/>
                    <a:gd name="connsiteY9-440" fmla="*/ 989648 h 1099185"/>
                    <a:gd name="connsiteX10-441" fmla="*/ 396629 w 661035"/>
                    <a:gd name="connsiteY10-442" fmla="*/ 1033155 h 1099185"/>
                    <a:gd name="connsiteX11-443" fmla="*/ 397193 w 661035"/>
                    <a:gd name="connsiteY11-444" fmla="*/ 1033462 h 1099185"/>
                    <a:gd name="connsiteX12-445" fmla="*/ 320041 w 661035"/>
                    <a:gd name="connsiteY12-446" fmla="*/ 1076325 h 1099185"/>
                    <a:gd name="connsiteX13-447" fmla="*/ 291343 w 661035"/>
                    <a:gd name="connsiteY13-448" fmla="*/ 1060767 h 1099185"/>
                    <a:gd name="connsiteX14-449" fmla="*/ 290403 w 661035"/>
                    <a:gd name="connsiteY14-450" fmla="*/ 1061621 h 1099185"/>
                    <a:gd name="connsiteX15-451" fmla="*/ 319088 w 661035"/>
                    <a:gd name="connsiteY15-452" fmla="*/ 1077277 h 1099185"/>
                    <a:gd name="connsiteX16-453" fmla="*/ 260985 w 661035"/>
                    <a:gd name="connsiteY16-454" fmla="*/ 1099185 h 1099185"/>
                    <a:gd name="connsiteX17-455" fmla="*/ 0 w 661035"/>
                    <a:gd name="connsiteY17-456" fmla="*/ 957262 h 1099185"/>
                    <a:gd name="connsiteX18-457" fmla="*/ 59055 w 661035"/>
                    <a:gd name="connsiteY18-458" fmla="*/ 935355 h 1099185"/>
                    <a:gd name="connsiteX19-459" fmla="*/ 60008 w 661035"/>
                    <a:gd name="connsiteY19-460" fmla="*/ 935355 h 1099185"/>
                    <a:gd name="connsiteX20-461" fmla="*/ 135745 w 661035"/>
                    <a:gd name="connsiteY20-462" fmla="*/ 891807 h 1099185"/>
                    <a:gd name="connsiteX21-463" fmla="*/ 135255 w 661035"/>
                    <a:gd name="connsiteY21-464" fmla="*/ 891540 h 1099185"/>
                    <a:gd name="connsiteX22-465" fmla="*/ 190500 w 661035"/>
                    <a:gd name="connsiteY22-466" fmla="*/ 847725 h 1099185"/>
                    <a:gd name="connsiteX23-467" fmla="*/ 239078 w 661035"/>
                    <a:gd name="connsiteY23-468" fmla="*/ 799148 h 1099185"/>
                    <a:gd name="connsiteX24-469" fmla="*/ 239078 w 661035"/>
                    <a:gd name="connsiteY24-470" fmla="*/ 798196 h 1099185"/>
                    <a:gd name="connsiteX25-471" fmla="*/ 277307 w 661035"/>
                    <a:gd name="connsiteY25-472" fmla="*/ 750642 h 1099185"/>
                    <a:gd name="connsiteX26-473" fmla="*/ 277178 w 661035"/>
                    <a:gd name="connsiteY26-474" fmla="*/ 750571 h 1099185"/>
                    <a:gd name="connsiteX27-475" fmla="*/ 284798 w 661035"/>
                    <a:gd name="connsiteY27-476" fmla="*/ 740093 h 1099185"/>
                    <a:gd name="connsiteX28-477" fmla="*/ 323850 w 661035"/>
                    <a:gd name="connsiteY28-478" fmla="*/ 676275 h 1099185"/>
                    <a:gd name="connsiteX29-479" fmla="*/ 359092 w 661035"/>
                    <a:gd name="connsiteY29-480" fmla="*/ 597218 h 1099185"/>
                    <a:gd name="connsiteX30-481" fmla="*/ 220980 w 661035"/>
                    <a:gd name="connsiteY30-482" fmla="*/ 0 h 1099185"/>
                    <a:gd name="connsiteX31-483" fmla="*/ 481965 w 661035"/>
                    <a:gd name="connsiteY31-484" fmla="*/ 141922 h 1099185"/>
                    <a:gd name="connsiteX32-485" fmla="*/ 575310 w 661035"/>
                    <a:gd name="connsiteY32-486" fmla="*/ 214313 h 1099185"/>
                    <a:gd name="connsiteX33-487" fmla="*/ 661035 w 661035"/>
                    <a:gd name="connsiteY33-488" fmla="*/ 504825 h 1099185"/>
                    <a:gd name="connsiteX34-489" fmla="*/ 621030 w 661035"/>
                    <a:gd name="connsiteY34-490" fmla="*/ 739140 h 1099185"/>
                    <a:gd name="connsiteX35-491" fmla="*/ 360045 w 661035"/>
                    <a:gd name="connsiteY35-492" fmla="*/ 597218 h 1099185"/>
                    <a:gd name="connsiteX36-493" fmla="*/ 400050 w 661035"/>
                    <a:gd name="connsiteY36-494" fmla="*/ 362902 h 1099185"/>
                    <a:gd name="connsiteX37-495" fmla="*/ 314325 w 661035"/>
                    <a:gd name="connsiteY37-496" fmla="*/ 72390 h 1099185"/>
                    <a:gd name="connsiteX38-497" fmla="*/ 220980 w 661035"/>
                    <a:gd name="connsiteY38-498" fmla="*/ 0 h 1099185"/>
                    <a:gd name="connsiteX0-499" fmla="*/ 359092 w 661035"/>
                    <a:gd name="connsiteY0-500" fmla="*/ 597218 h 1099185"/>
                    <a:gd name="connsiteX1-501" fmla="*/ 620078 w 661035"/>
                    <a:gd name="connsiteY1-502" fmla="*/ 739140 h 1099185"/>
                    <a:gd name="connsiteX2-503" fmla="*/ 584835 w 661035"/>
                    <a:gd name="connsiteY2-504" fmla="*/ 818198 h 1099185"/>
                    <a:gd name="connsiteX3-505" fmla="*/ 584836 w 661035"/>
                    <a:gd name="connsiteY3-506" fmla="*/ 818198 h 1099185"/>
                    <a:gd name="connsiteX4-507" fmla="*/ 545783 w 661035"/>
                    <a:gd name="connsiteY4-508" fmla="*/ 882015 h 1099185"/>
                    <a:gd name="connsiteX5-509" fmla="*/ 538930 w 661035"/>
                    <a:gd name="connsiteY5-510" fmla="*/ 891439 h 1099185"/>
                    <a:gd name="connsiteX6-511" fmla="*/ 539116 w 661035"/>
                    <a:gd name="connsiteY6-512" fmla="*/ 891540 h 1099185"/>
                    <a:gd name="connsiteX7-513" fmla="*/ 500063 w 661035"/>
                    <a:gd name="connsiteY7-514" fmla="*/ 940118 h 1099185"/>
                    <a:gd name="connsiteX8-515" fmla="*/ 500063 w 661035"/>
                    <a:gd name="connsiteY8-516" fmla="*/ 941070 h 1099185"/>
                    <a:gd name="connsiteX9-517" fmla="*/ 451485 w 661035"/>
                    <a:gd name="connsiteY9-518" fmla="*/ 989648 h 1099185"/>
                    <a:gd name="connsiteX10-519" fmla="*/ 396629 w 661035"/>
                    <a:gd name="connsiteY10-520" fmla="*/ 1033155 h 1099185"/>
                    <a:gd name="connsiteX11-521" fmla="*/ 397193 w 661035"/>
                    <a:gd name="connsiteY11-522" fmla="*/ 1033462 h 1099185"/>
                    <a:gd name="connsiteX12-523" fmla="*/ 320041 w 661035"/>
                    <a:gd name="connsiteY12-524" fmla="*/ 1076325 h 1099185"/>
                    <a:gd name="connsiteX13-525" fmla="*/ 291343 w 661035"/>
                    <a:gd name="connsiteY13-526" fmla="*/ 1060767 h 1099185"/>
                    <a:gd name="connsiteX14-527" fmla="*/ 319088 w 661035"/>
                    <a:gd name="connsiteY14-528" fmla="*/ 1077277 h 1099185"/>
                    <a:gd name="connsiteX15-529" fmla="*/ 260985 w 661035"/>
                    <a:gd name="connsiteY15-530" fmla="*/ 1099185 h 1099185"/>
                    <a:gd name="connsiteX16-531" fmla="*/ 0 w 661035"/>
                    <a:gd name="connsiteY16-532" fmla="*/ 957262 h 1099185"/>
                    <a:gd name="connsiteX17-533" fmla="*/ 59055 w 661035"/>
                    <a:gd name="connsiteY17-534" fmla="*/ 935355 h 1099185"/>
                    <a:gd name="connsiteX18-535" fmla="*/ 60008 w 661035"/>
                    <a:gd name="connsiteY18-536" fmla="*/ 935355 h 1099185"/>
                    <a:gd name="connsiteX19-537" fmla="*/ 135745 w 661035"/>
                    <a:gd name="connsiteY19-538" fmla="*/ 891807 h 1099185"/>
                    <a:gd name="connsiteX20-539" fmla="*/ 135255 w 661035"/>
                    <a:gd name="connsiteY20-540" fmla="*/ 891540 h 1099185"/>
                    <a:gd name="connsiteX21-541" fmla="*/ 190500 w 661035"/>
                    <a:gd name="connsiteY21-542" fmla="*/ 847725 h 1099185"/>
                    <a:gd name="connsiteX22-543" fmla="*/ 239078 w 661035"/>
                    <a:gd name="connsiteY22-544" fmla="*/ 799148 h 1099185"/>
                    <a:gd name="connsiteX23-545" fmla="*/ 239078 w 661035"/>
                    <a:gd name="connsiteY23-546" fmla="*/ 798196 h 1099185"/>
                    <a:gd name="connsiteX24-547" fmla="*/ 277307 w 661035"/>
                    <a:gd name="connsiteY24-548" fmla="*/ 750642 h 1099185"/>
                    <a:gd name="connsiteX25-549" fmla="*/ 277178 w 661035"/>
                    <a:gd name="connsiteY25-550" fmla="*/ 750571 h 1099185"/>
                    <a:gd name="connsiteX26-551" fmla="*/ 284798 w 661035"/>
                    <a:gd name="connsiteY26-552" fmla="*/ 740093 h 1099185"/>
                    <a:gd name="connsiteX27-553" fmla="*/ 323850 w 661035"/>
                    <a:gd name="connsiteY27-554" fmla="*/ 676275 h 1099185"/>
                    <a:gd name="connsiteX28-555" fmla="*/ 359092 w 661035"/>
                    <a:gd name="connsiteY28-556" fmla="*/ 597218 h 1099185"/>
                    <a:gd name="connsiteX29-557" fmla="*/ 220980 w 661035"/>
                    <a:gd name="connsiteY29-558" fmla="*/ 0 h 1099185"/>
                    <a:gd name="connsiteX30-559" fmla="*/ 481965 w 661035"/>
                    <a:gd name="connsiteY30-560" fmla="*/ 141922 h 1099185"/>
                    <a:gd name="connsiteX31-561" fmla="*/ 575310 w 661035"/>
                    <a:gd name="connsiteY31-562" fmla="*/ 214313 h 1099185"/>
                    <a:gd name="connsiteX32-563" fmla="*/ 661035 w 661035"/>
                    <a:gd name="connsiteY32-564" fmla="*/ 504825 h 1099185"/>
                    <a:gd name="connsiteX33-565" fmla="*/ 621030 w 661035"/>
                    <a:gd name="connsiteY33-566" fmla="*/ 739140 h 1099185"/>
                    <a:gd name="connsiteX34-567" fmla="*/ 360045 w 661035"/>
                    <a:gd name="connsiteY34-568" fmla="*/ 597218 h 1099185"/>
                    <a:gd name="connsiteX35-569" fmla="*/ 400050 w 661035"/>
                    <a:gd name="connsiteY35-570" fmla="*/ 362902 h 1099185"/>
                    <a:gd name="connsiteX36-571" fmla="*/ 314325 w 661035"/>
                    <a:gd name="connsiteY36-572" fmla="*/ 72390 h 1099185"/>
                    <a:gd name="connsiteX37-573" fmla="*/ 220980 w 661035"/>
                    <a:gd name="connsiteY37-574" fmla="*/ 0 h 1099185"/>
                    <a:gd name="connsiteX0-575" fmla="*/ 359092 w 661035"/>
                    <a:gd name="connsiteY0-576" fmla="*/ 597218 h 1099185"/>
                    <a:gd name="connsiteX1-577" fmla="*/ 620078 w 661035"/>
                    <a:gd name="connsiteY1-578" fmla="*/ 739140 h 1099185"/>
                    <a:gd name="connsiteX2-579" fmla="*/ 584835 w 661035"/>
                    <a:gd name="connsiteY2-580" fmla="*/ 818198 h 1099185"/>
                    <a:gd name="connsiteX3-581" fmla="*/ 584836 w 661035"/>
                    <a:gd name="connsiteY3-582" fmla="*/ 818198 h 1099185"/>
                    <a:gd name="connsiteX4-583" fmla="*/ 545783 w 661035"/>
                    <a:gd name="connsiteY4-584" fmla="*/ 882015 h 1099185"/>
                    <a:gd name="connsiteX5-585" fmla="*/ 538930 w 661035"/>
                    <a:gd name="connsiteY5-586" fmla="*/ 891439 h 1099185"/>
                    <a:gd name="connsiteX6-587" fmla="*/ 539116 w 661035"/>
                    <a:gd name="connsiteY6-588" fmla="*/ 891540 h 1099185"/>
                    <a:gd name="connsiteX7-589" fmla="*/ 500063 w 661035"/>
                    <a:gd name="connsiteY7-590" fmla="*/ 940118 h 1099185"/>
                    <a:gd name="connsiteX8-591" fmla="*/ 500063 w 661035"/>
                    <a:gd name="connsiteY8-592" fmla="*/ 941070 h 1099185"/>
                    <a:gd name="connsiteX9-593" fmla="*/ 451485 w 661035"/>
                    <a:gd name="connsiteY9-594" fmla="*/ 989648 h 1099185"/>
                    <a:gd name="connsiteX10-595" fmla="*/ 396629 w 661035"/>
                    <a:gd name="connsiteY10-596" fmla="*/ 1033155 h 1099185"/>
                    <a:gd name="connsiteX11-597" fmla="*/ 397193 w 661035"/>
                    <a:gd name="connsiteY11-598" fmla="*/ 1033462 h 1099185"/>
                    <a:gd name="connsiteX12-599" fmla="*/ 320041 w 661035"/>
                    <a:gd name="connsiteY12-600" fmla="*/ 1076325 h 1099185"/>
                    <a:gd name="connsiteX13-601" fmla="*/ 319088 w 661035"/>
                    <a:gd name="connsiteY13-602" fmla="*/ 1077277 h 1099185"/>
                    <a:gd name="connsiteX14-603" fmla="*/ 260985 w 661035"/>
                    <a:gd name="connsiteY14-604" fmla="*/ 1099185 h 1099185"/>
                    <a:gd name="connsiteX15-605" fmla="*/ 0 w 661035"/>
                    <a:gd name="connsiteY15-606" fmla="*/ 957262 h 1099185"/>
                    <a:gd name="connsiteX16-607" fmla="*/ 59055 w 661035"/>
                    <a:gd name="connsiteY16-608" fmla="*/ 935355 h 1099185"/>
                    <a:gd name="connsiteX17-609" fmla="*/ 60008 w 661035"/>
                    <a:gd name="connsiteY17-610" fmla="*/ 935355 h 1099185"/>
                    <a:gd name="connsiteX18-611" fmla="*/ 135745 w 661035"/>
                    <a:gd name="connsiteY18-612" fmla="*/ 891807 h 1099185"/>
                    <a:gd name="connsiteX19-613" fmla="*/ 135255 w 661035"/>
                    <a:gd name="connsiteY19-614" fmla="*/ 891540 h 1099185"/>
                    <a:gd name="connsiteX20-615" fmla="*/ 190500 w 661035"/>
                    <a:gd name="connsiteY20-616" fmla="*/ 847725 h 1099185"/>
                    <a:gd name="connsiteX21-617" fmla="*/ 239078 w 661035"/>
                    <a:gd name="connsiteY21-618" fmla="*/ 799148 h 1099185"/>
                    <a:gd name="connsiteX22-619" fmla="*/ 239078 w 661035"/>
                    <a:gd name="connsiteY22-620" fmla="*/ 798196 h 1099185"/>
                    <a:gd name="connsiteX23-621" fmla="*/ 277307 w 661035"/>
                    <a:gd name="connsiteY23-622" fmla="*/ 750642 h 1099185"/>
                    <a:gd name="connsiteX24-623" fmla="*/ 277178 w 661035"/>
                    <a:gd name="connsiteY24-624" fmla="*/ 750571 h 1099185"/>
                    <a:gd name="connsiteX25-625" fmla="*/ 284798 w 661035"/>
                    <a:gd name="connsiteY25-626" fmla="*/ 740093 h 1099185"/>
                    <a:gd name="connsiteX26-627" fmla="*/ 323850 w 661035"/>
                    <a:gd name="connsiteY26-628" fmla="*/ 676275 h 1099185"/>
                    <a:gd name="connsiteX27-629" fmla="*/ 359092 w 661035"/>
                    <a:gd name="connsiteY27-630" fmla="*/ 597218 h 1099185"/>
                    <a:gd name="connsiteX28-631" fmla="*/ 220980 w 661035"/>
                    <a:gd name="connsiteY28-632" fmla="*/ 0 h 1099185"/>
                    <a:gd name="connsiteX29-633" fmla="*/ 481965 w 661035"/>
                    <a:gd name="connsiteY29-634" fmla="*/ 141922 h 1099185"/>
                    <a:gd name="connsiteX30-635" fmla="*/ 575310 w 661035"/>
                    <a:gd name="connsiteY30-636" fmla="*/ 214313 h 1099185"/>
                    <a:gd name="connsiteX31-637" fmla="*/ 661035 w 661035"/>
                    <a:gd name="connsiteY31-638" fmla="*/ 504825 h 1099185"/>
                    <a:gd name="connsiteX32-639" fmla="*/ 621030 w 661035"/>
                    <a:gd name="connsiteY32-640" fmla="*/ 739140 h 1099185"/>
                    <a:gd name="connsiteX33-641" fmla="*/ 360045 w 661035"/>
                    <a:gd name="connsiteY33-642" fmla="*/ 597218 h 1099185"/>
                    <a:gd name="connsiteX34-643" fmla="*/ 400050 w 661035"/>
                    <a:gd name="connsiteY34-644" fmla="*/ 362902 h 1099185"/>
                    <a:gd name="connsiteX35-645" fmla="*/ 314325 w 661035"/>
                    <a:gd name="connsiteY35-646" fmla="*/ 72390 h 1099185"/>
                    <a:gd name="connsiteX36-647" fmla="*/ 220980 w 661035"/>
                    <a:gd name="connsiteY36-648" fmla="*/ 0 h 1099185"/>
                    <a:gd name="connsiteX0-649" fmla="*/ 359092 w 661035"/>
                    <a:gd name="connsiteY0-650" fmla="*/ 597218 h 1112468"/>
                    <a:gd name="connsiteX1-651" fmla="*/ 620078 w 661035"/>
                    <a:gd name="connsiteY1-652" fmla="*/ 739140 h 1112468"/>
                    <a:gd name="connsiteX2-653" fmla="*/ 584835 w 661035"/>
                    <a:gd name="connsiteY2-654" fmla="*/ 818198 h 1112468"/>
                    <a:gd name="connsiteX3-655" fmla="*/ 584836 w 661035"/>
                    <a:gd name="connsiteY3-656" fmla="*/ 818198 h 1112468"/>
                    <a:gd name="connsiteX4-657" fmla="*/ 545783 w 661035"/>
                    <a:gd name="connsiteY4-658" fmla="*/ 882015 h 1112468"/>
                    <a:gd name="connsiteX5-659" fmla="*/ 538930 w 661035"/>
                    <a:gd name="connsiteY5-660" fmla="*/ 891439 h 1112468"/>
                    <a:gd name="connsiteX6-661" fmla="*/ 539116 w 661035"/>
                    <a:gd name="connsiteY6-662" fmla="*/ 891540 h 1112468"/>
                    <a:gd name="connsiteX7-663" fmla="*/ 500063 w 661035"/>
                    <a:gd name="connsiteY7-664" fmla="*/ 940118 h 1112468"/>
                    <a:gd name="connsiteX8-665" fmla="*/ 500063 w 661035"/>
                    <a:gd name="connsiteY8-666" fmla="*/ 941070 h 1112468"/>
                    <a:gd name="connsiteX9-667" fmla="*/ 451485 w 661035"/>
                    <a:gd name="connsiteY9-668" fmla="*/ 989648 h 1112468"/>
                    <a:gd name="connsiteX10-669" fmla="*/ 396629 w 661035"/>
                    <a:gd name="connsiteY10-670" fmla="*/ 1033155 h 1112468"/>
                    <a:gd name="connsiteX11-671" fmla="*/ 397193 w 661035"/>
                    <a:gd name="connsiteY11-672" fmla="*/ 1033462 h 1112468"/>
                    <a:gd name="connsiteX12-673" fmla="*/ 320041 w 661035"/>
                    <a:gd name="connsiteY12-674" fmla="*/ 1076325 h 1112468"/>
                    <a:gd name="connsiteX13-675" fmla="*/ 319088 w 661035"/>
                    <a:gd name="connsiteY13-676" fmla="*/ 1077277 h 1112468"/>
                    <a:gd name="connsiteX14-677" fmla="*/ 247796 w 661035"/>
                    <a:gd name="connsiteY14-678" fmla="*/ 1112468 h 1112468"/>
                    <a:gd name="connsiteX15-679" fmla="*/ 0 w 661035"/>
                    <a:gd name="connsiteY15-680" fmla="*/ 957262 h 1112468"/>
                    <a:gd name="connsiteX16-681" fmla="*/ 59055 w 661035"/>
                    <a:gd name="connsiteY16-682" fmla="*/ 935355 h 1112468"/>
                    <a:gd name="connsiteX17-683" fmla="*/ 60008 w 661035"/>
                    <a:gd name="connsiteY17-684" fmla="*/ 935355 h 1112468"/>
                    <a:gd name="connsiteX18-685" fmla="*/ 135745 w 661035"/>
                    <a:gd name="connsiteY18-686" fmla="*/ 891807 h 1112468"/>
                    <a:gd name="connsiteX19-687" fmla="*/ 135255 w 661035"/>
                    <a:gd name="connsiteY19-688" fmla="*/ 891540 h 1112468"/>
                    <a:gd name="connsiteX20-689" fmla="*/ 190500 w 661035"/>
                    <a:gd name="connsiteY20-690" fmla="*/ 847725 h 1112468"/>
                    <a:gd name="connsiteX21-691" fmla="*/ 239078 w 661035"/>
                    <a:gd name="connsiteY21-692" fmla="*/ 799148 h 1112468"/>
                    <a:gd name="connsiteX22-693" fmla="*/ 239078 w 661035"/>
                    <a:gd name="connsiteY22-694" fmla="*/ 798196 h 1112468"/>
                    <a:gd name="connsiteX23-695" fmla="*/ 277307 w 661035"/>
                    <a:gd name="connsiteY23-696" fmla="*/ 750642 h 1112468"/>
                    <a:gd name="connsiteX24-697" fmla="*/ 277178 w 661035"/>
                    <a:gd name="connsiteY24-698" fmla="*/ 750571 h 1112468"/>
                    <a:gd name="connsiteX25-699" fmla="*/ 284798 w 661035"/>
                    <a:gd name="connsiteY25-700" fmla="*/ 740093 h 1112468"/>
                    <a:gd name="connsiteX26-701" fmla="*/ 323850 w 661035"/>
                    <a:gd name="connsiteY26-702" fmla="*/ 676275 h 1112468"/>
                    <a:gd name="connsiteX27-703" fmla="*/ 359092 w 661035"/>
                    <a:gd name="connsiteY27-704" fmla="*/ 597218 h 1112468"/>
                    <a:gd name="connsiteX28-705" fmla="*/ 220980 w 661035"/>
                    <a:gd name="connsiteY28-706" fmla="*/ 0 h 1112468"/>
                    <a:gd name="connsiteX29-707" fmla="*/ 481965 w 661035"/>
                    <a:gd name="connsiteY29-708" fmla="*/ 141922 h 1112468"/>
                    <a:gd name="connsiteX30-709" fmla="*/ 575310 w 661035"/>
                    <a:gd name="connsiteY30-710" fmla="*/ 214313 h 1112468"/>
                    <a:gd name="connsiteX31-711" fmla="*/ 661035 w 661035"/>
                    <a:gd name="connsiteY31-712" fmla="*/ 504825 h 1112468"/>
                    <a:gd name="connsiteX32-713" fmla="*/ 621030 w 661035"/>
                    <a:gd name="connsiteY32-714" fmla="*/ 739140 h 1112468"/>
                    <a:gd name="connsiteX33-715" fmla="*/ 360045 w 661035"/>
                    <a:gd name="connsiteY33-716" fmla="*/ 597218 h 1112468"/>
                    <a:gd name="connsiteX34-717" fmla="*/ 400050 w 661035"/>
                    <a:gd name="connsiteY34-718" fmla="*/ 362902 h 1112468"/>
                    <a:gd name="connsiteX35-719" fmla="*/ 314325 w 661035"/>
                    <a:gd name="connsiteY35-720" fmla="*/ 72390 h 1112468"/>
                    <a:gd name="connsiteX36-721" fmla="*/ 220980 w 661035"/>
                    <a:gd name="connsiteY36-722" fmla="*/ 0 h 111246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  <a:cxn ang="0">
                      <a:pos x="connsiteX19-39" y="connsiteY19-40"/>
                    </a:cxn>
                    <a:cxn ang="0">
                      <a:pos x="connsiteX20-41" y="connsiteY20-42"/>
                    </a:cxn>
                    <a:cxn ang="0">
                      <a:pos x="connsiteX21-43" y="connsiteY21-44"/>
                    </a:cxn>
                    <a:cxn ang="0">
                      <a:pos x="connsiteX22-45" y="connsiteY22-46"/>
                    </a:cxn>
                    <a:cxn ang="0">
                      <a:pos x="connsiteX23-47" y="connsiteY23-48"/>
                    </a:cxn>
                    <a:cxn ang="0">
                      <a:pos x="connsiteX24-49" y="connsiteY24-50"/>
                    </a:cxn>
                    <a:cxn ang="0">
                      <a:pos x="connsiteX25-51" y="connsiteY25-52"/>
                    </a:cxn>
                    <a:cxn ang="0">
                      <a:pos x="connsiteX26-53" y="connsiteY26-54"/>
                    </a:cxn>
                    <a:cxn ang="0">
                      <a:pos x="connsiteX27-55" y="connsiteY27-56"/>
                    </a:cxn>
                    <a:cxn ang="0">
                      <a:pos x="connsiteX28-57" y="connsiteY28-58"/>
                    </a:cxn>
                    <a:cxn ang="0">
                      <a:pos x="connsiteX29-59" y="connsiteY29-60"/>
                    </a:cxn>
                    <a:cxn ang="0">
                      <a:pos x="connsiteX30-61" y="connsiteY30-62"/>
                    </a:cxn>
                    <a:cxn ang="0">
                      <a:pos x="connsiteX31-63" y="connsiteY31-64"/>
                    </a:cxn>
                    <a:cxn ang="0">
                      <a:pos x="connsiteX32-65" y="connsiteY32-66"/>
                    </a:cxn>
                    <a:cxn ang="0">
                      <a:pos x="connsiteX33-67" y="connsiteY33-68"/>
                    </a:cxn>
                    <a:cxn ang="0">
                      <a:pos x="connsiteX34-69" y="connsiteY34-70"/>
                    </a:cxn>
                    <a:cxn ang="0">
                      <a:pos x="connsiteX35-71" y="connsiteY35-72"/>
                    </a:cxn>
                    <a:cxn ang="0">
                      <a:pos x="connsiteX36-73" y="connsiteY36-74"/>
                    </a:cxn>
                  </a:cxnLst>
                  <a:rect l="l" t="t" r="r" b="b"/>
                  <a:pathLst>
                    <a:path w="661035" h="1112468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47796" y="1112468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47" name="Freeform: Shape 146"/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48" name="Freeform: Shape 147"/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49" name="Freeform: Shape 148"/>
                <p:cNvSpPr/>
                <p:nvPr/>
              </p:nvSpPr>
              <p:spPr>
                <a:xfrm>
                  <a:off x="3110832" y="2270955"/>
                  <a:ext cx="457201" cy="495301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50" name="Freeform: Shape 149"/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51" name="Freeform: Shape 150"/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-1" fmla="*/ 323751 w 603786"/>
                    <a:gd name="connsiteY0-2" fmla="*/ 66771 h 218219"/>
                    <a:gd name="connsiteX1-3" fmla="*/ 342801 w 603786"/>
                    <a:gd name="connsiteY1-4" fmla="*/ 76296 h 218219"/>
                    <a:gd name="connsiteX2-5" fmla="*/ 603786 w 603786"/>
                    <a:gd name="connsiteY2-6" fmla="*/ 218219 h 218219"/>
                    <a:gd name="connsiteX3-7" fmla="*/ 584736 w 603786"/>
                    <a:gd name="connsiteY3-8" fmla="*/ 208694 h 218219"/>
                    <a:gd name="connsiteX4-9" fmla="*/ 323751 w 603786"/>
                    <a:gd name="connsiteY4-10" fmla="*/ 66771 h 218219"/>
                    <a:gd name="connsiteX5-11" fmla="*/ 0 w 603786"/>
                    <a:gd name="connsiteY5-12" fmla="*/ 0 h 218219"/>
                    <a:gd name="connsiteX6-13" fmla="*/ 100965 w 603786"/>
                    <a:gd name="connsiteY6-14" fmla="*/ 2857 h 218219"/>
                    <a:gd name="connsiteX7-15" fmla="*/ 102772 w 603786"/>
                    <a:gd name="connsiteY7-16" fmla="*/ 3833 h 218219"/>
                    <a:gd name="connsiteX8-17" fmla="*/ 214213 w 603786"/>
                    <a:gd name="connsiteY8-18" fmla="*/ 22860 h 218219"/>
                    <a:gd name="connsiteX9-19" fmla="*/ 323751 w 603786"/>
                    <a:gd name="connsiteY9-20" fmla="*/ 66772 h 218219"/>
                    <a:gd name="connsiteX10-21" fmla="*/ 584736 w 603786"/>
                    <a:gd name="connsiteY10-22" fmla="*/ 208695 h 218219"/>
                    <a:gd name="connsiteX11-23" fmla="*/ 475198 w 603786"/>
                    <a:gd name="connsiteY11-24" fmla="*/ 168690 h 218219"/>
                    <a:gd name="connsiteX12-25" fmla="*/ 464489 w 603786"/>
                    <a:gd name="connsiteY12-26" fmla="*/ 162866 h 218219"/>
                    <a:gd name="connsiteX13-27" fmla="*/ 358041 w 603786"/>
                    <a:gd name="connsiteY13-28" fmla="*/ 143827 h 218219"/>
                    <a:gd name="connsiteX14-29" fmla="*/ 357901 w 603786"/>
                    <a:gd name="connsiteY14-30" fmla="*/ 143751 h 218219"/>
                    <a:gd name="connsiteX15-31" fmla="*/ 260033 w 603786"/>
                    <a:gd name="connsiteY15-32" fmla="*/ 141922 h 218219"/>
                    <a:gd name="connsiteX16" fmla="*/ 0 w 603786"/>
                    <a:gd name="connsiteY16" fmla="*/ 0 h 218219"/>
                    <a:gd name="connsiteX0-33" fmla="*/ 323751 w 603786"/>
                    <a:gd name="connsiteY0-34" fmla="*/ 66771 h 218219"/>
                    <a:gd name="connsiteX1-35" fmla="*/ 603786 w 603786"/>
                    <a:gd name="connsiteY1-36" fmla="*/ 218219 h 218219"/>
                    <a:gd name="connsiteX2-37" fmla="*/ 584736 w 603786"/>
                    <a:gd name="connsiteY2-38" fmla="*/ 208694 h 218219"/>
                    <a:gd name="connsiteX3-39" fmla="*/ 323751 w 603786"/>
                    <a:gd name="connsiteY3-40" fmla="*/ 66771 h 218219"/>
                    <a:gd name="connsiteX4-41" fmla="*/ 0 w 603786"/>
                    <a:gd name="connsiteY4-42" fmla="*/ 0 h 218219"/>
                    <a:gd name="connsiteX5-43" fmla="*/ 100965 w 603786"/>
                    <a:gd name="connsiteY5-44" fmla="*/ 2857 h 218219"/>
                    <a:gd name="connsiteX6-45" fmla="*/ 102772 w 603786"/>
                    <a:gd name="connsiteY6-46" fmla="*/ 3833 h 218219"/>
                    <a:gd name="connsiteX7-47" fmla="*/ 214213 w 603786"/>
                    <a:gd name="connsiteY7-48" fmla="*/ 22860 h 218219"/>
                    <a:gd name="connsiteX8-49" fmla="*/ 323751 w 603786"/>
                    <a:gd name="connsiteY8-50" fmla="*/ 66772 h 218219"/>
                    <a:gd name="connsiteX9-51" fmla="*/ 584736 w 603786"/>
                    <a:gd name="connsiteY9-52" fmla="*/ 208695 h 218219"/>
                    <a:gd name="connsiteX10-53" fmla="*/ 475198 w 603786"/>
                    <a:gd name="connsiteY10-54" fmla="*/ 168690 h 218219"/>
                    <a:gd name="connsiteX11-55" fmla="*/ 464489 w 603786"/>
                    <a:gd name="connsiteY11-56" fmla="*/ 162866 h 218219"/>
                    <a:gd name="connsiteX12-57" fmla="*/ 358041 w 603786"/>
                    <a:gd name="connsiteY12-58" fmla="*/ 143827 h 218219"/>
                    <a:gd name="connsiteX13-59" fmla="*/ 357901 w 603786"/>
                    <a:gd name="connsiteY13-60" fmla="*/ 143751 h 218219"/>
                    <a:gd name="connsiteX14-61" fmla="*/ 260033 w 603786"/>
                    <a:gd name="connsiteY14-62" fmla="*/ 141922 h 218219"/>
                    <a:gd name="connsiteX15-63" fmla="*/ 0 w 603786"/>
                    <a:gd name="connsiteY15-64" fmla="*/ 0 h 218219"/>
                    <a:gd name="connsiteX0-65" fmla="*/ 323751 w 584736"/>
                    <a:gd name="connsiteY0-66" fmla="*/ 66771 h 208695"/>
                    <a:gd name="connsiteX1-67" fmla="*/ 584736 w 584736"/>
                    <a:gd name="connsiteY1-68" fmla="*/ 208694 h 208695"/>
                    <a:gd name="connsiteX2-69" fmla="*/ 323751 w 584736"/>
                    <a:gd name="connsiteY2-70" fmla="*/ 66771 h 208695"/>
                    <a:gd name="connsiteX3-71" fmla="*/ 0 w 584736"/>
                    <a:gd name="connsiteY3-72" fmla="*/ 0 h 208695"/>
                    <a:gd name="connsiteX4-73" fmla="*/ 100965 w 584736"/>
                    <a:gd name="connsiteY4-74" fmla="*/ 2857 h 208695"/>
                    <a:gd name="connsiteX5-75" fmla="*/ 102772 w 584736"/>
                    <a:gd name="connsiteY5-76" fmla="*/ 3833 h 208695"/>
                    <a:gd name="connsiteX6-77" fmla="*/ 214213 w 584736"/>
                    <a:gd name="connsiteY6-78" fmla="*/ 22860 h 208695"/>
                    <a:gd name="connsiteX7-79" fmla="*/ 323751 w 584736"/>
                    <a:gd name="connsiteY7-80" fmla="*/ 66772 h 208695"/>
                    <a:gd name="connsiteX8-81" fmla="*/ 584736 w 584736"/>
                    <a:gd name="connsiteY8-82" fmla="*/ 208695 h 208695"/>
                    <a:gd name="connsiteX9-83" fmla="*/ 475198 w 584736"/>
                    <a:gd name="connsiteY9-84" fmla="*/ 168690 h 208695"/>
                    <a:gd name="connsiteX10-85" fmla="*/ 464489 w 584736"/>
                    <a:gd name="connsiteY10-86" fmla="*/ 162866 h 208695"/>
                    <a:gd name="connsiteX11-87" fmla="*/ 358041 w 584736"/>
                    <a:gd name="connsiteY11-88" fmla="*/ 143827 h 208695"/>
                    <a:gd name="connsiteX12-89" fmla="*/ 357901 w 584736"/>
                    <a:gd name="connsiteY12-90" fmla="*/ 143751 h 208695"/>
                    <a:gd name="connsiteX13-91" fmla="*/ 260033 w 584736"/>
                    <a:gd name="connsiteY13-92" fmla="*/ 141922 h 208695"/>
                    <a:gd name="connsiteX14-93" fmla="*/ 0 w 584736"/>
                    <a:gd name="connsiteY14-94" fmla="*/ 0 h 208695"/>
                    <a:gd name="connsiteX0-95" fmla="*/ 323751 w 615997"/>
                    <a:gd name="connsiteY0-96" fmla="*/ 66771 h 216510"/>
                    <a:gd name="connsiteX1-97" fmla="*/ 584736 w 615997"/>
                    <a:gd name="connsiteY1-98" fmla="*/ 208694 h 216510"/>
                    <a:gd name="connsiteX2-99" fmla="*/ 323751 w 615997"/>
                    <a:gd name="connsiteY2-100" fmla="*/ 66771 h 216510"/>
                    <a:gd name="connsiteX3-101" fmla="*/ 0 w 615997"/>
                    <a:gd name="connsiteY3-102" fmla="*/ 0 h 216510"/>
                    <a:gd name="connsiteX4-103" fmla="*/ 100965 w 615997"/>
                    <a:gd name="connsiteY4-104" fmla="*/ 2857 h 216510"/>
                    <a:gd name="connsiteX5-105" fmla="*/ 102772 w 615997"/>
                    <a:gd name="connsiteY5-106" fmla="*/ 3833 h 216510"/>
                    <a:gd name="connsiteX6-107" fmla="*/ 214213 w 615997"/>
                    <a:gd name="connsiteY6-108" fmla="*/ 22860 h 216510"/>
                    <a:gd name="connsiteX7-109" fmla="*/ 323751 w 615997"/>
                    <a:gd name="connsiteY7-110" fmla="*/ 66772 h 216510"/>
                    <a:gd name="connsiteX8-111" fmla="*/ 615997 w 615997"/>
                    <a:gd name="connsiteY8-112" fmla="*/ 216510 h 216510"/>
                    <a:gd name="connsiteX9-113" fmla="*/ 475198 w 615997"/>
                    <a:gd name="connsiteY9-114" fmla="*/ 168690 h 216510"/>
                    <a:gd name="connsiteX10-115" fmla="*/ 464489 w 615997"/>
                    <a:gd name="connsiteY10-116" fmla="*/ 162866 h 216510"/>
                    <a:gd name="connsiteX11-117" fmla="*/ 358041 w 615997"/>
                    <a:gd name="connsiteY11-118" fmla="*/ 143827 h 216510"/>
                    <a:gd name="connsiteX12-119" fmla="*/ 357901 w 615997"/>
                    <a:gd name="connsiteY12-120" fmla="*/ 143751 h 216510"/>
                    <a:gd name="connsiteX13-121" fmla="*/ 260033 w 615997"/>
                    <a:gd name="connsiteY13-122" fmla="*/ 141922 h 216510"/>
                    <a:gd name="connsiteX14-123" fmla="*/ 0 w 615997"/>
                    <a:gd name="connsiteY14-124" fmla="*/ 0 h 216510"/>
                    <a:gd name="connsiteX0-125" fmla="*/ 323751 w 618767"/>
                    <a:gd name="connsiteY0-126" fmla="*/ 66771 h 219303"/>
                    <a:gd name="connsiteX1-127" fmla="*/ 584736 w 618767"/>
                    <a:gd name="connsiteY1-128" fmla="*/ 208694 h 219303"/>
                    <a:gd name="connsiteX2-129" fmla="*/ 323751 w 618767"/>
                    <a:gd name="connsiteY2-130" fmla="*/ 66771 h 219303"/>
                    <a:gd name="connsiteX3-131" fmla="*/ 0 w 618767"/>
                    <a:gd name="connsiteY3-132" fmla="*/ 0 h 219303"/>
                    <a:gd name="connsiteX4-133" fmla="*/ 100965 w 618767"/>
                    <a:gd name="connsiteY4-134" fmla="*/ 2857 h 219303"/>
                    <a:gd name="connsiteX5-135" fmla="*/ 102772 w 618767"/>
                    <a:gd name="connsiteY5-136" fmla="*/ 3833 h 219303"/>
                    <a:gd name="connsiteX6-137" fmla="*/ 214213 w 618767"/>
                    <a:gd name="connsiteY6-138" fmla="*/ 22860 h 219303"/>
                    <a:gd name="connsiteX7-139" fmla="*/ 323751 w 618767"/>
                    <a:gd name="connsiteY7-140" fmla="*/ 66772 h 219303"/>
                    <a:gd name="connsiteX8-141" fmla="*/ 615997 w 618767"/>
                    <a:gd name="connsiteY8-142" fmla="*/ 216510 h 219303"/>
                    <a:gd name="connsiteX9-143" fmla="*/ 464489 w 618767"/>
                    <a:gd name="connsiteY9-144" fmla="*/ 162866 h 219303"/>
                    <a:gd name="connsiteX10-145" fmla="*/ 358041 w 618767"/>
                    <a:gd name="connsiteY10-146" fmla="*/ 143827 h 219303"/>
                    <a:gd name="connsiteX11-147" fmla="*/ 357901 w 618767"/>
                    <a:gd name="connsiteY11-148" fmla="*/ 143751 h 219303"/>
                    <a:gd name="connsiteX12-149" fmla="*/ 260033 w 618767"/>
                    <a:gd name="connsiteY12-150" fmla="*/ 141922 h 219303"/>
                    <a:gd name="connsiteX13-151" fmla="*/ 0 w 618767"/>
                    <a:gd name="connsiteY13-152" fmla="*/ 0 h 21930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52" name="Freeform: Shape 151"/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53" name="Freeform: Shape 152"/>
                <p:cNvSpPr/>
                <p:nvPr/>
              </p:nvSpPr>
              <p:spPr>
                <a:xfrm>
                  <a:off x="2708898" y="1774680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</p:grpSp>
          <p:sp>
            <p:nvSpPr>
              <p:cNvPr id="137" name="Freeform: Shape 136"/>
              <p:cNvSpPr/>
              <p:nvPr/>
            </p:nvSpPr>
            <p:spPr>
              <a:xfrm>
                <a:off x="12579689" y="4661548"/>
                <a:ext cx="730421" cy="1493305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grpSp>
            <p:nvGrpSpPr>
              <p:cNvPr id="138" name="Group 137"/>
              <p:cNvGrpSpPr/>
              <p:nvPr/>
            </p:nvGrpSpPr>
            <p:grpSpPr>
              <a:xfrm>
                <a:off x="12470968" y="4620148"/>
                <a:ext cx="435759" cy="1352099"/>
                <a:chOff x="1968987" y="1811829"/>
                <a:chExt cx="1022846" cy="3173751"/>
              </a:xfrm>
              <a:solidFill>
                <a:schemeClr val="bg1"/>
              </a:solidFill>
            </p:grpSpPr>
            <p:sp>
              <p:nvSpPr>
                <p:cNvPr id="139" name="Freeform: Shape 138"/>
                <p:cNvSpPr/>
                <p:nvPr/>
              </p:nvSpPr>
              <p:spPr>
                <a:xfrm>
                  <a:off x="1975571" y="4195005"/>
                  <a:ext cx="600075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40" name="Freeform: Shape 139"/>
                <p:cNvSpPr/>
                <p:nvPr/>
              </p:nvSpPr>
              <p:spPr>
                <a:xfrm>
                  <a:off x="1968987" y="4089376"/>
                  <a:ext cx="581026" cy="247649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41" name="Freeform: Shape 140"/>
                <p:cNvSpPr/>
                <p:nvPr/>
              </p:nvSpPr>
              <p:spPr>
                <a:xfrm>
                  <a:off x="2051714" y="1973775"/>
                  <a:ext cx="940119" cy="1580196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-1" fmla="*/ 812750 w 940118"/>
                    <a:gd name="connsiteY0-2" fmla="*/ 163017 h 1580197"/>
                    <a:gd name="connsiteX1-3" fmla="*/ 812706 w 940118"/>
                    <a:gd name="connsiteY1-4" fmla="*/ 163034 h 1580197"/>
                    <a:gd name="connsiteX2-5" fmla="*/ 832937 w 940118"/>
                    <a:gd name="connsiteY2-6" fmla="*/ 174035 h 1580197"/>
                    <a:gd name="connsiteX3-7" fmla="*/ 812750 w 940118"/>
                    <a:gd name="connsiteY3-8" fmla="*/ 163017 h 1580197"/>
                    <a:gd name="connsiteX4-9" fmla="*/ 679133 w 940118"/>
                    <a:gd name="connsiteY4-10" fmla="*/ 0 h 1580197"/>
                    <a:gd name="connsiteX5-11" fmla="*/ 940118 w 940118"/>
                    <a:gd name="connsiteY5-12" fmla="*/ 140970 h 1580197"/>
                    <a:gd name="connsiteX6-13" fmla="*/ 833438 w 940118"/>
                    <a:gd name="connsiteY6-14" fmla="*/ 174308 h 1580197"/>
                    <a:gd name="connsiteX7-15" fmla="*/ 833437 w 940118"/>
                    <a:gd name="connsiteY7-16" fmla="*/ 174308 h 1580197"/>
                    <a:gd name="connsiteX8-17" fmla="*/ 747299 w 940118"/>
                    <a:gd name="connsiteY8-18" fmla="*/ 210278 h 1580197"/>
                    <a:gd name="connsiteX9-19" fmla="*/ 747713 w 940118"/>
                    <a:gd name="connsiteY9-20" fmla="*/ 210503 h 1580197"/>
                    <a:gd name="connsiteX10-21" fmla="*/ 620078 w 940118"/>
                    <a:gd name="connsiteY10-22" fmla="*/ 282893 h 1580197"/>
                    <a:gd name="connsiteX11-23" fmla="*/ 592976 w 940118"/>
                    <a:gd name="connsiteY11-24" fmla="*/ 268101 h 1580197"/>
                    <a:gd name="connsiteX12-25" fmla="*/ 592932 w 940118"/>
                    <a:gd name="connsiteY12-26" fmla="*/ 268132 h 1580197"/>
                    <a:gd name="connsiteX13-27" fmla="*/ 620077 w 940118"/>
                    <a:gd name="connsiteY13-28" fmla="*/ 282893 h 1580197"/>
                    <a:gd name="connsiteX14-29" fmla="*/ 548076 w 940118"/>
                    <a:gd name="connsiteY14-30" fmla="*/ 339736 h 1580197"/>
                    <a:gd name="connsiteX15-31" fmla="*/ 548640 w 940118"/>
                    <a:gd name="connsiteY15-32" fmla="*/ 340043 h 1580197"/>
                    <a:gd name="connsiteX16-33" fmla="*/ 503873 w 940118"/>
                    <a:gd name="connsiteY16-34" fmla="*/ 383858 h 1580197"/>
                    <a:gd name="connsiteX17-35" fmla="*/ 488633 w 940118"/>
                    <a:gd name="connsiteY17-36" fmla="*/ 399098 h 1580197"/>
                    <a:gd name="connsiteX18-37" fmla="*/ 455232 w 940118"/>
                    <a:gd name="connsiteY18-38" fmla="*/ 380990 h 1580197"/>
                    <a:gd name="connsiteX19-39" fmla="*/ 488633 w 940118"/>
                    <a:gd name="connsiteY19-40" fmla="*/ 400050 h 1580197"/>
                    <a:gd name="connsiteX20-41" fmla="*/ 422910 w 940118"/>
                    <a:gd name="connsiteY20-42" fmla="*/ 482918 h 1580197"/>
                    <a:gd name="connsiteX21-43" fmla="*/ 391243 w 940118"/>
                    <a:gd name="connsiteY21-44" fmla="*/ 465814 h 1580197"/>
                    <a:gd name="connsiteX22-45" fmla="*/ 390818 w 940118"/>
                    <a:gd name="connsiteY22-46" fmla="*/ 466419 h 1580197"/>
                    <a:gd name="connsiteX23-47" fmla="*/ 422910 w 940118"/>
                    <a:gd name="connsiteY23-48" fmla="*/ 483870 h 1580197"/>
                    <a:gd name="connsiteX24-49" fmla="*/ 367665 w 940118"/>
                    <a:gd name="connsiteY24-50" fmla="*/ 572453 h 1580197"/>
                    <a:gd name="connsiteX25-51" fmla="*/ 368618 w 940118"/>
                    <a:gd name="connsiteY25-52" fmla="*/ 573405 h 1580197"/>
                    <a:gd name="connsiteX26-53" fmla="*/ 317183 w 940118"/>
                    <a:gd name="connsiteY26-54" fmla="*/ 684847 h 1580197"/>
                    <a:gd name="connsiteX27-55" fmla="*/ 305241 w 940118"/>
                    <a:gd name="connsiteY27-56" fmla="*/ 678329 h 1580197"/>
                    <a:gd name="connsiteX28-57" fmla="*/ 305235 w 940118"/>
                    <a:gd name="connsiteY28-58" fmla="*/ 678350 h 1580197"/>
                    <a:gd name="connsiteX29-59" fmla="*/ 317183 w 940118"/>
                    <a:gd name="connsiteY29-60" fmla="*/ 684847 h 1580197"/>
                    <a:gd name="connsiteX30-61" fmla="*/ 260985 w 940118"/>
                    <a:gd name="connsiteY30-62" fmla="*/ 1014413 h 1580197"/>
                    <a:gd name="connsiteX31-63" fmla="*/ 342900 w 940118"/>
                    <a:gd name="connsiteY31-64" fmla="*/ 1373505 h 1580197"/>
                    <a:gd name="connsiteX32-65" fmla="*/ 546735 w 940118"/>
                    <a:gd name="connsiteY32-66" fmla="*/ 1580197 h 1580197"/>
                    <a:gd name="connsiteX33-67" fmla="*/ 285750 w 940118"/>
                    <a:gd name="connsiteY33-68" fmla="*/ 1438275 h 1580197"/>
                    <a:gd name="connsiteX34-69" fmla="*/ 81915 w 940118"/>
                    <a:gd name="connsiteY34-70" fmla="*/ 1231583 h 1580197"/>
                    <a:gd name="connsiteX35-71" fmla="*/ 0 w 940118"/>
                    <a:gd name="connsiteY35-72" fmla="*/ 872490 h 1580197"/>
                    <a:gd name="connsiteX36-73" fmla="*/ 56197 w 940118"/>
                    <a:gd name="connsiteY36-74" fmla="*/ 542925 h 1580197"/>
                    <a:gd name="connsiteX37-75" fmla="*/ 62441 w 940118"/>
                    <a:gd name="connsiteY37-76" fmla="*/ 546321 h 1580197"/>
                    <a:gd name="connsiteX38-77" fmla="*/ 62617 w 940118"/>
                    <a:gd name="connsiteY38-78" fmla="*/ 545909 h 1580197"/>
                    <a:gd name="connsiteX39-79" fmla="*/ 57150 w 940118"/>
                    <a:gd name="connsiteY39-80" fmla="*/ 542925 h 1580197"/>
                    <a:gd name="connsiteX40-81" fmla="*/ 107444 w 940118"/>
                    <a:gd name="connsiteY40-82" fmla="*/ 431896 h 1580197"/>
                    <a:gd name="connsiteX41-83" fmla="*/ 106680 w 940118"/>
                    <a:gd name="connsiteY41-84" fmla="*/ 431483 h 1580197"/>
                    <a:gd name="connsiteX42-85" fmla="*/ 161925 w 940118"/>
                    <a:gd name="connsiteY42-86" fmla="*/ 341948 h 1580197"/>
                    <a:gd name="connsiteX43-87" fmla="*/ 171758 w 940118"/>
                    <a:gd name="connsiteY43-88" fmla="*/ 347295 h 1580197"/>
                    <a:gd name="connsiteX44-89" fmla="*/ 171778 w 940118"/>
                    <a:gd name="connsiteY44-90" fmla="*/ 347270 h 1580197"/>
                    <a:gd name="connsiteX45-91" fmla="*/ 161925 w 940118"/>
                    <a:gd name="connsiteY45-92" fmla="*/ 341948 h 1580197"/>
                    <a:gd name="connsiteX46-93" fmla="*/ 227648 w 940118"/>
                    <a:gd name="connsiteY46-94" fmla="*/ 258128 h 1580197"/>
                    <a:gd name="connsiteX47-95" fmla="*/ 239906 w 940118"/>
                    <a:gd name="connsiteY47-96" fmla="*/ 264794 h 1580197"/>
                    <a:gd name="connsiteX48-97" fmla="*/ 240267 w 940118"/>
                    <a:gd name="connsiteY48-98" fmla="*/ 264453 h 1580197"/>
                    <a:gd name="connsiteX49-99" fmla="*/ 228600 w 940118"/>
                    <a:gd name="connsiteY49-100" fmla="*/ 258128 h 1580197"/>
                    <a:gd name="connsiteX50-101" fmla="*/ 242888 w 940118"/>
                    <a:gd name="connsiteY50-102" fmla="*/ 241935 h 1580197"/>
                    <a:gd name="connsiteX51-103" fmla="*/ 287315 w 940118"/>
                    <a:gd name="connsiteY51-104" fmla="*/ 198453 h 1580197"/>
                    <a:gd name="connsiteX52-105" fmla="*/ 286702 w 940118"/>
                    <a:gd name="connsiteY52-106" fmla="*/ 198120 h 1580197"/>
                    <a:gd name="connsiteX53-107" fmla="*/ 359092 w 940118"/>
                    <a:gd name="connsiteY53-108" fmla="*/ 140970 h 1580197"/>
                    <a:gd name="connsiteX54-109" fmla="*/ 378434 w 940118"/>
                    <a:gd name="connsiteY54-110" fmla="*/ 151488 h 1580197"/>
                    <a:gd name="connsiteX55-111" fmla="*/ 378837 w 940118"/>
                    <a:gd name="connsiteY55-112" fmla="*/ 151226 h 1580197"/>
                    <a:gd name="connsiteX56-113" fmla="*/ 360045 w 940118"/>
                    <a:gd name="connsiteY56-114" fmla="*/ 140970 h 1580197"/>
                    <a:gd name="connsiteX57-115" fmla="*/ 486263 w 940118"/>
                    <a:gd name="connsiteY57-116" fmla="*/ 68845 h 1580197"/>
                    <a:gd name="connsiteX58-117" fmla="*/ 485775 w 940118"/>
                    <a:gd name="connsiteY58-118" fmla="*/ 68580 h 1580197"/>
                    <a:gd name="connsiteX59-119" fmla="*/ 572452 w 940118"/>
                    <a:gd name="connsiteY59-120" fmla="*/ 32385 h 1580197"/>
                    <a:gd name="connsiteX60-121" fmla="*/ 595123 w 940118"/>
                    <a:gd name="connsiteY60-122" fmla="*/ 44713 h 1580197"/>
                    <a:gd name="connsiteX61-123" fmla="*/ 595672 w 940118"/>
                    <a:gd name="connsiteY61-124" fmla="*/ 44538 h 1580197"/>
                    <a:gd name="connsiteX62-125" fmla="*/ 573405 w 940118"/>
                    <a:gd name="connsiteY62-126" fmla="*/ 32385 h 1580197"/>
                    <a:gd name="connsiteX63" fmla="*/ 679133 w 940118"/>
                    <a:gd name="connsiteY63" fmla="*/ 0 h 1580197"/>
                    <a:gd name="connsiteX0-127" fmla="*/ 812750 w 940118"/>
                    <a:gd name="connsiteY0-128" fmla="*/ 163017 h 1580197"/>
                    <a:gd name="connsiteX1-129" fmla="*/ 812706 w 940118"/>
                    <a:gd name="connsiteY1-130" fmla="*/ 163034 h 1580197"/>
                    <a:gd name="connsiteX2-131" fmla="*/ 832937 w 940118"/>
                    <a:gd name="connsiteY2-132" fmla="*/ 174035 h 1580197"/>
                    <a:gd name="connsiteX3-133" fmla="*/ 812750 w 940118"/>
                    <a:gd name="connsiteY3-134" fmla="*/ 163017 h 1580197"/>
                    <a:gd name="connsiteX4-135" fmla="*/ 679133 w 940118"/>
                    <a:gd name="connsiteY4-136" fmla="*/ 0 h 1580197"/>
                    <a:gd name="connsiteX5-137" fmla="*/ 940118 w 940118"/>
                    <a:gd name="connsiteY5-138" fmla="*/ 140970 h 1580197"/>
                    <a:gd name="connsiteX6-139" fmla="*/ 833438 w 940118"/>
                    <a:gd name="connsiteY6-140" fmla="*/ 174308 h 1580197"/>
                    <a:gd name="connsiteX7-141" fmla="*/ 833437 w 940118"/>
                    <a:gd name="connsiteY7-142" fmla="*/ 174308 h 1580197"/>
                    <a:gd name="connsiteX8-143" fmla="*/ 747299 w 940118"/>
                    <a:gd name="connsiteY8-144" fmla="*/ 210278 h 1580197"/>
                    <a:gd name="connsiteX9-145" fmla="*/ 747713 w 940118"/>
                    <a:gd name="connsiteY9-146" fmla="*/ 210503 h 1580197"/>
                    <a:gd name="connsiteX10-147" fmla="*/ 620078 w 940118"/>
                    <a:gd name="connsiteY10-148" fmla="*/ 282893 h 1580197"/>
                    <a:gd name="connsiteX11-149" fmla="*/ 592976 w 940118"/>
                    <a:gd name="connsiteY11-150" fmla="*/ 268101 h 1580197"/>
                    <a:gd name="connsiteX12-151" fmla="*/ 592932 w 940118"/>
                    <a:gd name="connsiteY12-152" fmla="*/ 268132 h 1580197"/>
                    <a:gd name="connsiteX13-153" fmla="*/ 620077 w 940118"/>
                    <a:gd name="connsiteY13-154" fmla="*/ 282893 h 1580197"/>
                    <a:gd name="connsiteX14-155" fmla="*/ 548076 w 940118"/>
                    <a:gd name="connsiteY14-156" fmla="*/ 339736 h 1580197"/>
                    <a:gd name="connsiteX15-157" fmla="*/ 548640 w 940118"/>
                    <a:gd name="connsiteY15-158" fmla="*/ 340043 h 1580197"/>
                    <a:gd name="connsiteX16-159" fmla="*/ 503873 w 940118"/>
                    <a:gd name="connsiteY16-160" fmla="*/ 383858 h 1580197"/>
                    <a:gd name="connsiteX17-161" fmla="*/ 488633 w 940118"/>
                    <a:gd name="connsiteY17-162" fmla="*/ 399098 h 1580197"/>
                    <a:gd name="connsiteX18-163" fmla="*/ 455232 w 940118"/>
                    <a:gd name="connsiteY18-164" fmla="*/ 380990 h 1580197"/>
                    <a:gd name="connsiteX19-165" fmla="*/ 488633 w 940118"/>
                    <a:gd name="connsiteY19-166" fmla="*/ 400050 h 1580197"/>
                    <a:gd name="connsiteX20-167" fmla="*/ 422910 w 940118"/>
                    <a:gd name="connsiteY20-168" fmla="*/ 482918 h 1580197"/>
                    <a:gd name="connsiteX21-169" fmla="*/ 391243 w 940118"/>
                    <a:gd name="connsiteY21-170" fmla="*/ 465814 h 1580197"/>
                    <a:gd name="connsiteX22-171" fmla="*/ 422910 w 940118"/>
                    <a:gd name="connsiteY22-172" fmla="*/ 483870 h 1580197"/>
                    <a:gd name="connsiteX23-173" fmla="*/ 367665 w 940118"/>
                    <a:gd name="connsiteY23-174" fmla="*/ 572453 h 1580197"/>
                    <a:gd name="connsiteX24-175" fmla="*/ 368618 w 940118"/>
                    <a:gd name="connsiteY24-176" fmla="*/ 573405 h 1580197"/>
                    <a:gd name="connsiteX25-177" fmla="*/ 317183 w 940118"/>
                    <a:gd name="connsiteY25-178" fmla="*/ 684847 h 1580197"/>
                    <a:gd name="connsiteX26-179" fmla="*/ 305241 w 940118"/>
                    <a:gd name="connsiteY26-180" fmla="*/ 678329 h 1580197"/>
                    <a:gd name="connsiteX27-181" fmla="*/ 305235 w 940118"/>
                    <a:gd name="connsiteY27-182" fmla="*/ 678350 h 1580197"/>
                    <a:gd name="connsiteX28-183" fmla="*/ 317183 w 940118"/>
                    <a:gd name="connsiteY28-184" fmla="*/ 684847 h 1580197"/>
                    <a:gd name="connsiteX29-185" fmla="*/ 260985 w 940118"/>
                    <a:gd name="connsiteY29-186" fmla="*/ 1014413 h 1580197"/>
                    <a:gd name="connsiteX30-187" fmla="*/ 342900 w 940118"/>
                    <a:gd name="connsiteY30-188" fmla="*/ 1373505 h 1580197"/>
                    <a:gd name="connsiteX31-189" fmla="*/ 546735 w 940118"/>
                    <a:gd name="connsiteY31-190" fmla="*/ 1580197 h 1580197"/>
                    <a:gd name="connsiteX32-191" fmla="*/ 285750 w 940118"/>
                    <a:gd name="connsiteY32-192" fmla="*/ 1438275 h 1580197"/>
                    <a:gd name="connsiteX33-193" fmla="*/ 81915 w 940118"/>
                    <a:gd name="connsiteY33-194" fmla="*/ 1231583 h 1580197"/>
                    <a:gd name="connsiteX34-195" fmla="*/ 0 w 940118"/>
                    <a:gd name="connsiteY34-196" fmla="*/ 872490 h 1580197"/>
                    <a:gd name="connsiteX35-197" fmla="*/ 56197 w 940118"/>
                    <a:gd name="connsiteY35-198" fmla="*/ 542925 h 1580197"/>
                    <a:gd name="connsiteX36-199" fmla="*/ 62441 w 940118"/>
                    <a:gd name="connsiteY36-200" fmla="*/ 546321 h 1580197"/>
                    <a:gd name="connsiteX37-201" fmla="*/ 62617 w 940118"/>
                    <a:gd name="connsiteY37-202" fmla="*/ 545909 h 1580197"/>
                    <a:gd name="connsiteX38-203" fmla="*/ 57150 w 940118"/>
                    <a:gd name="connsiteY38-204" fmla="*/ 542925 h 1580197"/>
                    <a:gd name="connsiteX39-205" fmla="*/ 107444 w 940118"/>
                    <a:gd name="connsiteY39-206" fmla="*/ 431896 h 1580197"/>
                    <a:gd name="connsiteX40-207" fmla="*/ 106680 w 940118"/>
                    <a:gd name="connsiteY40-208" fmla="*/ 431483 h 1580197"/>
                    <a:gd name="connsiteX41-209" fmla="*/ 161925 w 940118"/>
                    <a:gd name="connsiteY41-210" fmla="*/ 341948 h 1580197"/>
                    <a:gd name="connsiteX42-211" fmla="*/ 171758 w 940118"/>
                    <a:gd name="connsiteY42-212" fmla="*/ 347295 h 1580197"/>
                    <a:gd name="connsiteX43-213" fmla="*/ 171778 w 940118"/>
                    <a:gd name="connsiteY43-214" fmla="*/ 347270 h 1580197"/>
                    <a:gd name="connsiteX44-215" fmla="*/ 161925 w 940118"/>
                    <a:gd name="connsiteY44-216" fmla="*/ 341948 h 1580197"/>
                    <a:gd name="connsiteX45-217" fmla="*/ 227648 w 940118"/>
                    <a:gd name="connsiteY45-218" fmla="*/ 258128 h 1580197"/>
                    <a:gd name="connsiteX46-219" fmla="*/ 239906 w 940118"/>
                    <a:gd name="connsiteY46-220" fmla="*/ 264794 h 1580197"/>
                    <a:gd name="connsiteX47-221" fmla="*/ 240267 w 940118"/>
                    <a:gd name="connsiteY47-222" fmla="*/ 264453 h 1580197"/>
                    <a:gd name="connsiteX48-223" fmla="*/ 228600 w 940118"/>
                    <a:gd name="connsiteY48-224" fmla="*/ 258128 h 1580197"/>
                    <a:gd name="connsiteX49-225" fmla="*/ 242888 w 940118"/>
                    <a:gd name="connsiteY49-226" fmla="*/ 241935 h 1580197"/>
                    <a:gd name="connsiteX50-227" fmla="*/ 287315 w 940118"/>
                    <a:gd name="connsiteY50-228" fmla="*/ 198453 h 1580197"/>
                    <a:gd name="connsiteX51-229" fmla="*/ 286702 w 940118"/>
                    <a:gd name="connsiteY51-230" fmla="*/ 198120 h 1580197"/>
                    <a:gd name="connsiteX52-231" fmla="*/ 359092 w 940118"/>
                    <a:gd name="connsiteY52-232" fmla="*/ 140970 h 1580197"/>
                    <a:gd name="connsiteX53-233" fmla="*/ 378434 w 940118"/>
                    <a:gd name="connsiteY53-234" fmla="*/ 151488 h 1580197"/>
                    <a:gd name="connsiteX54-235" fmla="*/ 378837 w 940118"/>
                    <a:gd name="connsiteY54-236" fmla="*/ 151226 h 1580197"/>
                    <a:gd name="connsiteX55-237" fmla="*/ 360045 w 940118"/>
                    <a:gd name="connsiteY55-238" fmla="*/ 140970 h 1580197"/>
                    <a:gd name="connsiteX56-239" fmla="*/ 486263 w 940118"/>
                    <a:gd name="connsiteY56-240" fmla="*/ 68845 h 1580197"/>
                    <a:gd name="connsiteX57-241" fmla="*/ 485775 w 940118"/>
                    <a:gd name="connsiteY57-242" fmla="*/ 68580 h 1580197"/>
                    <a:gd name="connsiteX58-243" fmla="*/ 572452 w 940118"/>
                    <a:gd name="connsiteY58-244" fmla="*/ 32385 h 1580197"/>
                    <a:gd name="connsiteX59-245" fmla="*/ 595123 w 940118"/>
                    <a:gd name="connsiteY59-246" fmla="*/ 44713 h 1580197"/>
                    <a:gd name="connsiteX60-247" fmla="*/ 595672 w 940118"/>
                    <a:gd name="connsiteY60-248" fmla="*/ 44538 h 1580197"/>
                    <a:gd name="connsiteX61-249" fmla="*/ 573405 w 940118"/>
                    <a:gd name="connsiteY61-250" fmla="*/ 32385 h 1580197"/>
                    <a:gd name="connsiteX62-251" fmla="*/ 679133 w 940118"/>
                    <a:gd name="connsiteY62-252" fmla="*/ 0 h 1580197"/>
                    <a:gd name="connsiteX0-253" fmla="*/ 812750 w 940118"/>
                    <a:gd name="connsiteY0-254" fmla="*/ 163017 h 1580197"/>
                    <a:gd name="connsiteX1-255" fmla="*/ 812706 w 940118"/>
                    <a:gd name="connsiteY1-256" fmla="*/ 163034 h 1580197"/>
                    <a:gd name="connsiteX2-257" fmla="*/ 832937 w 940118"/>
                    <a:gd name="connsiteY2-258" fmla="*/ 174035 h 1580197"/>
                    <a:gd name="connsiteX3-259" fmla="*/ 812750 w 940118"/>
                    <a:gd name="connsiteY3-260" fmla="*/ 163017 h 1580197"/>
                    <a:gd name="connsiteX4-261" fmla="*/ 679133 w 940118"/>
                    <a:gd name="connsiteY4-262" fmla="*/ 0 h 1580197"/>
                    <a:gd name="connsiteX5-263" fmla="*/ 940118 w 940118"/>
                    <a:gd name="connsiteY5-264" fmla="*/ 140970 h 1580197"/>
                    <a:gd name="connsiteX6-265" fmla="*/ 833438 w 940118"/>
                    <a:gd name="connsiteY6-266" fmla="*/ 174308 h 1580197"/>
                    <a:gd name="connsiteX7-267" fmla="*/ 833437 w 940118"/>
                    <a:gd name="connsiteY7-268" fmla="*/ 174308 h 1580197"/>
                    <a:gd name="connsiteX8-269" fmla="*/ 747299 w 940118"/>
                    <a:gd name="connsiteY8-270" fmla="*/ 210278 h 1580197"/>
                    <a:gd name="connsiteX9-271" fmla="*/ 747713 w 940118"/>
                    <a:gd name="connsiteY9-272" fmla="*/ 210503 h 1580197"/>
                    <a:gd name="connsiteX10-273" fmla="*/ 620078 w 940118"/>
                    <a:gd name="connsiteY10-274" fmla="*/ 282893 h 1580197"/>
                    <a:gd name="connsiteX11-275" fmla="*/ 592976 w 940118"/>
                    <a:gd name="connsiteY11-276" fmla="*/ 268101 h 1580197"/>
                    <a:gd name="connsiteX12-277" fmla="*/ 592932 w 940118"/>
                    <a:gd name="connsiteY12-278" fmla="*/ 268132 h 1580197"/>
                    <a:gd name="connsiteX13-279" fmla="*/ 620077 w 940118"/>
                    <a:gd name="connsiteY13-280" fmla="*/ 282893 h 1580197"/>
                    <a:gd name="connsiteX14-281" fmla="*/ 548076 w 940118"/>
                    <a:gd name="connsiteY14-282" fmla="*/ 339736 h 1580197"/>
                    <a:gd name="connsiteX15-283" fmla="*/ 548640 w 940118"/>
                    <a:gd name="connsiteY15-284" fmla="*/ 340043 h 1580197"/>
                    <a:gd name="connsiteX16-285" fmla="*/ 503873 w 940118"/>
                    <a:gd name="connsiteY16-286" fmla="*/ 383858 h 1580197"/>
                    <a:gd name="connsiteX17-287" fmla="*/ 488633 w 940118"/>
                    <a:gd name="connsiteY17-288" fmla="*/ 399098 h 1580197"/>
                    <a:gd name="connsiteX18-289" fmla="*/ 488633 w 940118"/>
                    <a:gd name="connsiteY18-290" fmla="*/ 400050 h 1580197"/>
                    <a:gd name="connsiteX19-291" fmla="*/ 422910 w 940118"/>
                    <a:gd name="connsiteY19-292" fmla="*/ 482918 h 1580197"/>
                    <a:gd name="connsiteX20-293" fmla="*/ 391243 w 940118"/>
                    <a:gd name="connsiteY20-294" fmla="*/ 465814 h 1580197"/>
                    <a:gd name="connsiteX21-295" fmla="*/ 422910 w 940118"/>
                    <a:gd name="connsiteY21-296" fmla="*/ 483870 h 1580197"/>
                    <a:gd name="connsiteX22-297" fmla="*/ 367665 w 940118"/>
                    <a:gd name="connsiteY22-298" fmla="*/ 572453 h 1580197"/>
                    <a:gd name="connsiteX23-299" fmla="*/ 368618 w 940118"/>
                    <a:gd name="connsiteY23-300" fmla="*/ 573405 h 1580197"/>
                    <a:gd name="connsiteX24-301" fmla="*/ 317183 w 940118"/>
                    <a:gd name="connsiteY24-302" fmla="*/ 684847 h 1580197"/>
                    <a:gd name="connsiteX25-303" fmla="*/ 305241 w 940118"/>
                    <a:gd name="connsiteY25-304" fmla="*/ 678329 h 1580197"/>
                    <a:gd name="connsiteX26-305" fmla="*/ 305235 w 940118"/>
                    <a:gd name="connsiteY26-306" fmla="*/ 678350 h 1580197"/>
                    <a:gd name="connsiteX27-307" fmla="*/ 317183 w 940118"/>
                    <a:gd name="connsiteY27-308" fmla="*/ 684847 h 1580197"/>
                    <a:gd name="connsiteX28-309" fmla="*/ 260985 w 940118"/>
                    <a:gd name="connsiteY28-310" fmla="*/ 1014413 h 1580197"/>
                    <a:gd name="connsiteX29-311" fmla="*/ 342900 w 940118"/>
                    <a:gd name="connsiteY29-312" fmla="*/ 1373505 h 1580197"/>
                    <a:gd name="connsiteX30-313" fmla="*/ 546735 w 940118"/>
                    <a:gd name="connsiteY30-314" fmla="*/ 1580197 h 1580197"/>
                    <a:gd name="connsiteX31-315" fmla="*/ 285750 w 940118"/>
                    <a:gd name="connsiteY31-316" fmla="*/ 1438275 h 1580197"/>
                    <a:gd name="connsiteX32-317" fmla="*/ 81915 w 940118"/>
                    <a:gd name="connsiteY32-318" fmla="*/ 1231583 h 1580197"/>
                    <a:gd name="connsiteX33-319" fmla="*/ 0 w 940118"/>
                    <a:gd name="connsiteY33-320" fmla="*/ 872490 h 1580197"/>
                    <a:gd name="connsiteX34-321" fmla="*/ 56197 w 940118"/>
                    <a:gd name="connsiteY34-322" fmla="*/ 542925 h 1580197"/>
                    <a:gd name="connsiteX35-323" fmla="*/ 62441 w 940118"/>
                    <a:gd name="connsiteY35-324" fmla="*/ 546321 h 1580197"/>
                    <a:gd name="connsiteX36-325" fmla="*/ 62617 w 940118"/>
                    <a:gd name="connsiteY36-326" fmla="*/ 545909 h 1580197"/>
                    <a:gd name="connsiteX37-327" fmla="*/ 57150 w 940118"/>
                    <a:gd name="connsiteY37-328" fmla="*/ 542925 h 1580197"/>
                    <a:gd name="connsiteX38-329" fmla="*/ 107444 w 940118"/>
                    <a:gd name="connsiteY38-330" fmla="*/ 431896 h 1580197"/>
                    <a:gd name="connsiteX39-331" fmla="*/ 106680 w 940118"/>
                    <a:gd name="connsiteY39-332" fmla="*/ 431483 h 1580197"/>
                    <a:gd name="connsiteX40-333" fmla="*/ 161925 w 940118"/>
                    <a:gd name="connsiteY40-334" fmla="*/ 341948 h 1580197"/>
                    <a:gd name="connsiteX41-335" fmla="*/ 171758 w 940118"/>
                    <a:gd name="connsiteY41-336" fmla="*/ 347295 h 1580197"/>
                    <a:gd name="connsiteX42-337" fmla="*/ 171778 w 940118"/>
                    <a:gd name="connsiteY42-338" fmla="*/ 347270 h 1580197"/>
                    <a:gd name="connsiteX43-339" fmla="*/ 161925 w 940118"/>
                    <a:gd name="connsiteY43-340" fmla="*/ 341948 h 1580197"/>
                    <a:gd name="connsiteX44-341" fmla="*/ 227648 w 940118"/>
                    <a:gd name="connsiteY44-342" fmla="*/ 258128 h 1580197"/>
                    <a:gd name="connsiteX45-343" fmla="*/ 239906 w 940118"/>
                    <a:gd name="connsiteY45-344" fmla="*/ 264794 h 1580197"/>
                    <a:gd name="connsiteX46-345" fmla="*/ 240267 w 940118"/>
                    <a:gd name="connsiteY46-346" fmla="*/ 264453 h 1580197"/>
                    <a:gd name="connsiteX47-347" fmla="*/ 228600 w 940118"/>
                    <a:gd name="connsiteY47-348" fmla="*/ 258128 h 1580197"/>
                    <a:gd name="connsiteX48-349" fmla="*/ 242888 w 940118"/>
                    <a:gd name="connsiteY48-350" fmla="*/ 241935 h 1580197"/>
                    <a:gd name="connsiteX49-351" fmla="*/ 287315 w 940118"/>
                    <a:gd name="connsiteY49-352" fmla="*/ 198453 h 1580197"/>
                    <a:gd name="connsiteX50-353" fmla="*/ 286702 w 940118"/>
                    <a:gd name="connsiteY50-354" fmla="*/ 198120 h 1580197"/>
                    <a:gd name="connsiteX51-355" fmla="*/ 359092 w 940118"/>
                    <a:gd name="connsiteY51-356" fmla="*/ 140970 h 1580197"/>
                    <a:gd name="connsiteX52-357" fmla="*/ 378434 w 940118"/>
                    <a:gd name="connsiteY52-358" fmla="*/ 151488 h 1580197"/>
                    <a:gd name="connsiteX53-359" fmla="*/ 378837 w 940118"/>
                    <a:gd name="connsiteY53-360" fmla="*/ 151226 h 1580197"/>
                    <a:gd name="connsiteX54-361" fmla="*/ 360045 w 940118"/>
                    <a:gd name="connsiteY54-362" fmla="*/ 140970 h 1580197"/>
                    <a:gd name="connsiteX55-363" fmla="*/ 486263 w 940118"/>
                    <a:gd name="connsiteY55-364" fmla="*/ 68845 h 1580197"/>
                    <a:gd name="connsiteX56-365" fmla="*/ 485775 w 940118"/>
                    <a:gd name="connsiteY56-366" fmla="*/ 68580 h 1580197"/>
                    <a:gd name="connsiteX57-367" fmla="*/ 572452 w 940118"/>
                    <a:gd name="connsiteY57-368" fmla="*/ 32385 h 1580197"/>
                    <a:gd name="connsiteX58-369" fmla="*/ 595123 w 940118"/>
                    <a:gd name="connsiteY58-370" fmla="*/ 44713 h 1580197"/>
                    <a:gd name="connsiteX59-371" fmla="*/ 595672 w 940118"/>
                    <a:gd name="connsiteY59-372" fmla="*/ 44538 h 1580197"/>
                    <a:gd name="connsiteX60-373" fmla="*/ 573405 w 940118"/>
                    <a:gd name="connsiteY60-374" fmla="*/ 32385 h 1580197"/>
                    <a:gd name="connsiteX61-375" fmla="*/ 679133 w 940118"/>
                    <a:gd name="connsiteY61-376" fmla="*/ 0 h 1580197"/>
                    <a:gd name="connsiteX0-377" fmla="*/ 812750 w 940118"/>
                    <a:gd name="connsiteY0-378" fmla="*/ 163017 h 1580197"/>
                    <a:gd name="connsiteX1-379" fmla="*/ 812706 w 940118"/>
                    <a:gd name="connsiteY1-380" fmla="*/ 163034 h 1580197"/>
                    <a:gd name="connsiteX2-381" fmla="*/ 832937 w 940118"/>
                    <a:gd name="connsiteY2-382" fmla="*/ 174035 h 1580197"/>
                    <a:gd name="connsiteX3-383" fmla="*/ 812750 w 940118"/>
                    <a:gd name="connsiteY3-384" fmla="*/ 163017 h 1580197"/>
                    <a:gd name="connsiteX4-385" fmla="*/ 679133 w 940118"/>
                    <a:gd name="connsiteY4-386" fmla="*/ 0 h 1580197"/>
                    <a:gd name="connsiteX5-387" fmla="*/ 940118 w 940118"/>
                    <a:gd name="connsiteY5-388" fmla="*/ 140970 h 1580197"/>
                    <a:gd name="connsiteX6-389" fmla="*/ 833438 w 940118"/>
                    <a:gd name="connsiteY6-390" fmla="*/ 174308 h 1580197"/>
                    <a:gd name="connsiteX7-391" fmla="*/ 833437 w 940118"/>
                    <a:gd name="connsiteY7-392" fmla="*/ 174308 h 1580197"/>
                    <a:gd name="connsiteX8-393" fmla="*/ 747299 w 940118"/>
                    <a:gd name="connsiteY8-394" fmla="*/ 210278 h 1580197"/>
                    <a:gd name="connsiteX9-395" fmla="*/ 747713 w 940118"/>
                    <a:gd name="connsiteY9-396" fmla="*/ 210503 h 1580197"/>
                    <a:gd name="connsiteX10-397" fmla="*/ 620078 w 940118"/>
                    <a:gd name="connsiteY10-398" fmla="*/ 282893 h 1580197"/>
                    <a:gd name="connsiteX11-399" fmla="*/ 592976 w 940118"/>
                    <a:gd name="connsiteY11-400" fmla="*/ 268101 h 1580197"/>
                    <a:gd name="connsiteX12-401" fmla="*/ 592932 w 940118"/>
                    <a:gd name="connsiteY12-402" fmla="*/ 268132 h 1580197"/>
                    <a:gd name="connsiteX13-403" fmla="*/ 620077 w 940118"/>
                    <a:gd name="connsiteY13-404" fmla="*/ 282893 h 1580197"/>
                    <a:gd name="connsiteX14-405" fmla="*/ 548076 w 940118"/>
                    <a:gd name="connsiteY14-406" fmla="*/ 339736 h 1580197"/>
                    <a:gd name="connsiteX15-407" fmla="*/ 548640 w 940118"/>
                    <a:gd name="connsiteY15-408" fmla="*/ 340043 h 1580197"/>
                    <a:gd name="connsiteX16-409" fmla="*/ 503873 w 940118"/>
                    <a:gd name="connsiteY16-410" fmla="*/ 383858 h 1580197"/>
                    <a:gd name="connsiteX17-411" fmla="*/ 488633 w 940118"/>
                    <a:gd name="connsiteY17-412" fmla="*/ 399098 h 1580197"/>
                    <a:gd name="connsiteX18-413" fmla="*/ 488633 w 940118"/>
                    <a:gd name="connsiteY18-414" fmla="*/ 400050 h 1580197"/>
                    <a:gd name="connsiteX19-415" fmla="*/ 422910 w 940118"/>
                    <a:gd name="connsiteY19-416" fmla="*/ 482918 h 1580197"/>
                    <a:gd name="connsiteX20-417" fmla="*/ 422910 w 940118"/>
                    <a:gd name="connsiteY20-418" fmla="*/ 483870 h 1580197"/>
                    <a:gd name="connsiteX21-419" fmla="*/ 367665 w 940118"/>
                    <a:gd name="connsiteY21-420" fmla="*/ 572453 h 1580197"/>
                    <a:gd name="connsiteX22-421" fmla="*/ 368618 w 940118"/>
                    <a:gd name="connsiteY22-422" fmla="*/ 573405 h 1580197"/>
                    <a:gd name="connsiteX23-423" fmla="*/ 317183 w 940118"/>
                    <a:gd name="connsiteY23-424" fmla="*/ 684847 h 1580197"/>
                    <a:gd name="connsiteX24-425" fmla="*/ 305241 w 940118"/>
                    <a:gd name="connsiteY24-426" fmla="*/ 678329 h 1580197"/>
                    <a:gd name="connsiteX25-427" fmla="*/ 305235 w 940118"/>
                    <a:gd name="connsiteY25-428" fmla="*/ 678350 h 1580197"/>
                    <a:gd name="connsiteX26-429" fmla="*/ 317183 w 940118"/>
                    <a:gd name="connsiteY26-430" fmla="*/ 684847 h 1580197"/>
                    <a:gd name="connsiteX27-431" fmla="*/ 260985 w 940118"/>
                    <a:gd name="connsiteY27-432" fmla="*/ 1014413 h 1580197"/>
                    <a:gd name="connsiteX28-433" fmla="*/ 342900 w 940118"/>
                    <a:gd name="connsiteY28-434" fmla="*/ 1373505 h 1580197"/>
                    <a:gd name="connsiteX29-435" fmla="*/ 546735 w 940118"/>
                    <a:gd name="connsiteY29-436" fmla="*/ 1580197 h 1580197"/>
                    <a:gd name="connsiteX30-437" fmla="*/ 285750 w 940118"/>
                    <a:gd name="connsiteY30-438" fmla="*/ 1438275 h 1580197"/>
                    <a:gd name="connsiteX31-439" fmla="*/ 81915 w 940118"/>
                    <a:gd name="connsiteY31-440" fmla="*/ 1231583 h 1580197"/>
                    <a:gd name="connsiteX32-441" fmla="*/ 0 w 940118"/>
                    <a:gd name="connsiteY32-442" fmla="*/ 872490 h 1580197"/>
                    <a:gd name="connsiteX33-443" fmla="*/ 56197 w 940118"/>
                    <a:gd name="connsiteY33-444" fmla="*/ 542925 h 1580197"/>
                    <a:gd name="connsiteX34-445" fmla="*/ 62441 w 940118"/>
                    <a:gd name="connsiteY34-446" fmla="*/ 546321 h 1580197"/>
                    <a:gd name="connsiteX35-447" fmla="*/ 62617 w 940118"/>
                    <a:gd name="connsiteY35-448" fmla="*/ 545909 h 1580197"/>
                    <a:gd name="connsiteX36-449" fmla="*/ 57150 w 940118"/>
                    <a:gd name="connsiteY36-450" fmla="*/ 542925 h 1580197"/>
                    <a:gd name="connsiteX37-451" fmla="*/ 107444 w 940118"/>
                    <a:gd name="connsiteY37-452" fmla="*/ 431896 h 1580197"/>
                    <a:gd name="connsiteX38-453" fmla="*/ 106680 w 940118"/>
                    <a:gd name="connsiteY38-454" fmla="*/ 431483 h 1580197"/>
                    <a:gd name="connsiteX39-455" fmla="*/ 161925 w 940118"/>
                    <a:gd name="connsiteY39-456" fmla="*/ 341948 h 1580197"/>
                    <a:gd name="connsiteX40-457" fmla="*/ 171758 w 940118"/>
                    <a:gd name="connsiteY40-458" fmla="*/ 347295 h 1580197"/>
                    <a:gd name="connsiteX41-459" fmla="*/ 171778 w 940118"/>
                    <a:gd name="connsiteY41-460" fmla="*/ 347270 h 1580197"/>
                    <a:gd name="connsiteX42-461" fmla="*/ 161925 w 940118"/>
                    <a:gd name="connsiteY42-462" fmla="*/ 341948 h 1580197"/>
                    <a:gd name="connsiteX43-463" fmla="*/ 227648 w 940118"/>
                    <a:gd name="connsiteY43-464" fmla="*/ 258128 h 1580197"/>
                    <a:gd name="connsiteX44-465" fmla="*/ 239906 w 940118"/>
                    <a:gd name="connsiteY44-466" fmla="*/ 264794 h 1580197"/>
                    <a:gd name="connsiteX45-467" fmla="*/ 240267 w 940118"/>
                    <a:gd name="connsiteY45-468" fmla="*/ 264453 h 1580197"/>
                    <a:gd name="connsiteX46-469" fmla="*/ 228600 w 940118"/>
                    <a:gd name="connsiteY46-470" fmla="*/ 258128 h 1580197"/>
                    <a:gd name="connsiteX47-471" fmla="*/ 242888 w 940118"/>
                    <a:gd name="connsiteY47-472" fmla="*/ 241935 h 1580197"/>
                    <a:gd name="connsiteX48-473" fmla="*/ 287315 w 940118"/>
                    <a:gd name="connsiteY48-474" fmla="*/ 198453 h 1580197"/>
                    <a:gd name="connsiteX49-475" fmla="*/ 286702 w 940118"/>
                    <a:gd name="connsiteY49-476" fmla="*/ 198120 h 1580197"/>
                    <a:gd name="connsiteX50-477" fmla="*/ 359092 w 940118"/>
                    <a:gd name="connsiteY50-478" fmla="*/ 140970 h 1580197"/>
                    <a:gd name="connsiteX51-479" fmla="*/ 378434 w 940118"/>
                    <a:gd name="connsiteY51-480" fmla="*/ 151488 h 1580197"/>
                    <a:gd name="connsiteX52-481" fmla="*/ 378837 w 940118"/>
                    <a:gd name="connsiteY52-482" fmla="*/ 151226 h 1580197"/>
                    <a:gd name="connsiteX53-483" fmla="*/ 360045 w 940118"/>
                    <a:gd name="connsiteY53-484" fmla="*/ 140970 h 1580197"/>
                    <a:gd name="connsiteX54-485" fmla="*/ 486263 w 940118"/>
                    <a:gd name="connsiteY54-486" fmla="*/ 68845 h 1580197"/>
                    <a:gd name="connsiteX55-487" fmla="*/ 485775 w 940118"/>
                    <a:gd name="connsiteY55-488" fmla="*/ 68580 h 1580197"/>
                    <a:gd name="connsiteX56-489" fmla="*/ 572452 w 940118"/>
                    <a:gd name="connsiteY56-490" fmla="*/ 32385 h 1580197"/>
                    <a:gd name="connsiteX57-491" fmla="*/ 595123 w 940118"/>
                    <a:gd name="connsiteY57-492" fmla="*/ 44713 h 1580197"/>
                    <a:gd name="connsiteX58-493" fmla="*/ 595672 w 940118"/>
                    <a:gd name="connsiteY58-494" fmla="*/ 44538 h 1580197"/>
                    <a:gd name="connsiteX59-495" fmla="*/ 573405 w 940118"/>
                    <a:gd name="connsiteY59-496" fmla="*/ 32385 h 1580197"/>
                    <a:gd name="connsiteX60-497" fmla="*/ 679133 w 940118"/>
                    <a:gd name="connsiteY60-498" fmla="*/ 0 h 1580197"/>
                    <a:gd name="connsiteX0-499" fmla="*/ 812750 w 940118"/>
                    <a:gd name="connsiteY0-500" fmla="*/ 163017 h 1580197"/>
                    <a:gd name="connsiteX1-501" fmla="*/ 812706 w 940118"/>
                    <a:gd name="connsiteY1-502" fmla="*/ 163034 h 1580197"/>
                    <a:gd name="connsiteX2-503" fmla="*/ 832937 w 940118"/>
                    <a:gd name="connsiteY2-504" fmla="*/ 174035 h 1580197"/>
                    <a:gd name="connsiteX3-505" fmla="*/ 812750 w 940118"/>
                    <a:gd name="connsiteY3-506" fmla="*/ 163017 h 1580197"/>
                    <a:gd name="connsiteX4-507" fmla="*/ 679133 w 940118"/>
                    <a:gd name="connsiteY4-508" fmla="*/ 0 h 1580197"/>
                    <a:gd name="connsiteX5-509" fmla="*/ 940118 w 940118"/>
                    <a:gd name="connsiteY5-510" fmla="*/ 140970 h 1580197"/>
                    <a:gd name="connsiteX6-511" fmla="*/ 833438 w 940118"/>
                    <a:gd name="connsiteY6-512" fmla="*/ 174308 h 1580197"/>
                    <a:gd name="connsiteX7-513" fmla="*/ 833437 w 940118"/>
                    <a:gd name="connsiteY7-514" fmla="*/ 174308 h 1580197"/>
                    <a:gd name="connsiteX8-515" fmla="*/ 747299 w 940118"/>
                    <a:gd name="connsiteY8-516" fmla="*/ 210278 h 1580197"/>
                    <a:gd name="connsiteX9-517" fmla="*/ 747713 w 940118"/>
                    <a:gd name="connsiteY9-518" fmla="*/ 210503 h 1580197"/>
                    <a:gd name="connsiteX10-519" fmla="*/ 620078 w 940118"/>
                    <a:gd name="connsiteY10-520" fmla="*/ 282893 h 1580197"/>
                    <a:gd name="connsiteX11-521" fmla="*/ 592976 w 940118"/>
                    <a:gd name="connsiteY11-522" fmla="*/ 268101 h 1580197"/>
                    <a:gd name="connsiteX12-523" fmla="*/ 620077 w 940118"/>
                    <a:gd name="connsiteY12-524" fmla="*/ 282893 h 1580197"/>
                    <a:gd name="connsiteX13-525" fmla="*/ 548076 w 940118"/>
                    <a:gd name="connsiteY13-526" fmla="*/ 339736 h 1580197"/>
                    <a:gd name="connsiteX14-527" fmla="*/ 548640 w 940118"/>
                    <a:gd name="connsiteY14-528" fmla="*/ 340043 h 1580197"/>
                    <a:gd name="connsiteX15-529" fmla="*/ 503873 w 940118"/>
                    <a:gd name="connsiteY15-530" fmla="*/ 383858 h 1580197"/>
                    <a:gd name="connsiteX16-531" fmla="*/ 488633 w 940118"/>
                    <a:gd name="connsiteY16-532" fmla="*/ 399098 h 1580197"/>
                    <a:gd name="connsiteX17-533" fmla="*/ 488633 w 940118"/>
                    <a:gd name="connsiteY17-534" fmla="*/ 400050 h 1580197"/>
                    <a:gd name="connsiteX18-535" fmla="*/ 422910 w 940118"/>
                    <a:gd name="connsiteY18-536" fmla="*/ 482918 h 1580197"/>
                    <a:gd name="connsiteX19-537" fmla="*/ 422910 w 940118"/>
                    <a:gd name="connsiteY19-538" fmla="*/ 483870 h 1580197"/>
                    <a:gd name="connsiteX20-539" fmla="*/ 367665 w 940118"/>
                    <a:gd name="connsiteY20-540" fmla="*/ 572453 h 1580197"/>
                    <a:gd name="connsiteX21-541" fmla="*/ 368618 w 940118"/>
                    <a:gd name="connsiteY21-542" fmla="*/ 573405 h 1580197"/>
                    <a:gd name="connsiteX22-543" fmla="*/ 317183 w 940118"/>
                    <a:gd name="connsiteY22-544" fmla="*/ 684847 h 1580197"/>
                    <a:gd name="connsiteX23-545" fmla="*/ 305241 w 940118"/>
                    <a:gd name="connsiteY23-546" fmla="*/ 678329 h 1580197"/>
                    <a:gd name="connsiteX24-547" fmla="*/ 305235 w 940118"/>
                    <a:gd name="connsiteY24-548" fmla="*/ 678350 h 1580197"/>
                    <a:gd name="connsiteX25-549" fmla="*/ 317183 w 940118"/>
                    <a:gd name="connsiteY25-550" fmla="*/ 684847 h 1580197"/>
                    <a:gd name="connsiteX26-551" fmla="*/ 260985 w 940118"/>
                    <a:gd name="connsiteY26-552" fmla="*/ 1014413 h 1580197"/>
                    <a:gd name="connsiteX27-553" fmla="*/ 342900 w 940118"/>
                    <a:gd name="connsiteY27-554" fmla="*/ 1373505 h 1580197"/>
                    <a:gd name="connsiteX28-555" fmla="*/ 546735 w 940118"/>
                    <a:gd name="connsiteY28-556" fmla="*/ 1580197 h 1580197"/>
                    <a:gd name="connsiteX29-557" fmla="*/ 285750 w 940118"/>
                    <a:gd name="connsiteY29-558" fmla="*/ 1438275 h 1580197"/>
                    <a:gd name="connsiteX30-559" fmla="*/ 81915 w 940118"/>
                    <a:gd name="connsiteY30-560" fmla="*/ 1231583 h 1580197"/>
                    <a:gd name="connsiteX31-561" fmla="*/ 0 w 940118"/>
                    <a:gd name="connsiteY31-562" fmla="*/ 872490 h 1580197"/>
                    <a:gd name="connsiteX32-563" fmla="*/ 56197 w 940118"/>
                    <a:gd name="connsiteY32-564" fmla="*/ 542925 h 1580197"/>
                    <a:gd name="connsiteX33-565" fmla="*/ 62441 w 940118"/>
                    <a:gd name="connsiteY33-566" fmla="*/ 546321 h 1580197"/>
                    <a:gd name="connsiteX34-567" fmla="*/ 62617 w 940118"/>
                    <a:gd name="connsiteY34-568" fmla="*/ 545909 h 1580197"/>
                    <a:gd name="connsiteX35-569" fmla="*/ 57150 w 940118"/>
                    <a:gd name="connsiteY35-570" fmla="*/ 542925 h 1580197"/>
                    <a:gd name="connsiteX36-571" fmla="*/ 107444 w 940118"/>
                    <a:gd name="connsiteY36-572" fmla="*/ 431896 h 1580197"/>
                    <a:gd name="connsiteX37-573" fmla="*/ 106680 w 940118"/>
                    <a:gd name="connsiteY37-574" fmla="*/ 431483 h 1580197"/>
                    <a:gd name="connsiteX38-575" fmla="*/ 161925 w 940118"/>
                    <a:gd name="connsiteY38-576" fmla="*/ 341948 h 1580197"/>
                    <a:gd name="connsiteX39-577" fmla="*/ 171758 w 940118"/>
                    <a:gd name="connsiteY39-578" fmla="*/ 347295 h 1580197"/>
                    <a:gd name="connsiteX40-579" fmla="*/ 171778 w 940118"/>
                    <a:gd name="connsiteY40-580" fmla="*/ 347270 h 1580197"/>
                    <a:gd name="connsiteX41-581" fmla="*/ 161925 w 940118"/>
                    <a:gd name="connsiteY41-582" fmla="*/ 341948 h 1580197"/>
                    <a:gd name="connsiteX42-583" fmla="*/ 227648 w 940118"/>
                    <a:gd name="connsiteY42-584" fmla="*/ 258128 h 1580197"/>
                    <a:gd name="connsiteX43-585" fmla="*/ 239906 w 940118"/>
                    <a:gd name="connsiteY43-586" fmla="*/ 264794 h 1580197"/>
                    <a:gd name="connsiteX44-587" fmla="*/ 240267 w 940118"/>
                    <a:gd name="connsiteY44-588" fmla="*/ 264453 h 1580197"/>
                    <a:gd name="connsiteX45-589" fmla="*/ 228600 w 940118"/>
                    <a:gd name="connsiteY45-590" fmla="*/ 258128 h 1580197"/>
                    <a:gd name="connsiteX46-591" fmla="*/ 242888 w 940118"/>
                    <a:gd name="connsiteY46-592" fmla="*/ 241935 h 1580197"/>
                    <a:gd name="connsiteX47-593" fmla="*/ 287315 w 940118"/>
                    <a:gd name="connsiteY47-594" fmla="*/ 198453 h 1580197"/>
                    <a:gd name="connsiteX48-595" fmla="*/ 286702 w 940118"/>
                    <a:gd name="connsiteY48-596" fmla="*/ 198120 h 1580197"/>
                    <a:gd name="connsiteX49-597" fmla="*/ 359092 w 940118"/>
                    <a:gd name="connsiteY49-598" fmla="*/ 140970 h 1580197"/>
                    <a:gd name="connsiteX50-599" fmla="*/ 378434 w 940118"/>
                    <a:gd name="connsiteY50-600" fmla="*/ 151488 h 1580197"/>
                    <a:gd name="connsiteX51-601" fmla="*/ 378837 w 940118"/>
                    <a:gd name="connsiteY51-602" fmla="*/ 151226 h 1580197"/>
                    <a:gd name="connsiteX52-603" fmla="*/ 360045 w 940118"/>
                    <a:gd name="connsiteY52-604" fmla="*/ 140970 h 1580197"/>
                    <a:gd name="connsiteX53-605" fmla="*/ 486263 w 940118"/>
                    <a:gd name="connsiteY53-606" fmla="*/ 68845 h 1580197"/>
                    <a:gd name="connsiteX54-607" fmla="*/ 485775 w 940118"/>
                    <a:gd name="connsiteY54-608" fmla="*/ 68580 h 1580197"/>
                    <a:gd name="connsiteX55-609" fmla="*/ 572452 w 940118"/>
                    <a:gd name="connsiteY55-610" fmla="*/ 32385 h 1580197"/>
                    <a:gd name="connsiteX56-611" fmla="*/ 595123 w 940118"/>
                    <a:gd name="connsiteY56-612" fmla="*/ 44713 h 1580197"/>
                    <a:gd name="connsiteX57-613" fmla="*/ 595672 w 940118"/>
                    <a:gd name="connsiteY57-614" fmla="*/ 44538 h 1580197"/>
                    <a:gd name="connsiteX58-615" fmla="*/ 573405 w 940118"/>
                    <a:gd name="connsiteY58-616" fmla="*/ 32385 h 1580197"/>
                    <a:gd name="connsiteX59-617" fmla="*/ 679133 w 940118"/>
                    <a:gd name="connsiteY59-618" fmla="*/ 0 h 1580197"/>
                    <a:gd name="connsiteX0-619" fmla="*/ 812750 w 940118"/>
                    <a:gd name="connsiteY0-620" fmla="*/ 163017 h 1580197"/>
                    <a:gd name="connsiteX1-621" fmla="*/ 812706 w 940118"/>
                    <a:gd name="connsiteY1-622" fmla="*/ 163034 h 1580197"/>
                    <a:gd name="connsiteX2-623" fmla="*/ 832937 w 940118"/>
                    <a:gd name="connsiteY2-624" fmla="*/ 174035 h 1580197"/>
                    <a:gd name="connsiteX3-625" fmla="*/ 812750 w 940118"/>
                    <a:gd name="connsiteY3-626" fmla="*/ 163017 h 1580197"/>
                    <a:gd name="connsiteX4-627" fmla="*/ 679133 w 940118"/>
                    <a:gd name="connsiteY4-628" fmla="*/ 0 h 1580197"/>
                    <a:gd name="connsiteX5-629" fmla="*/ 940118 w 940118"/>
                    <a:gd name="connsiteY5-630" fmla="*/ 140970 h 1580197"/>
                    <a:gd name="connsiteX6-631" fmla="*/ 833438 w 940118"/>
                    <a:gd name="connsiteY6-632" fmla="*/ 174308 h 1580197"/>
                    <a:gd name="connsiteX7-633" fmla="*/ 833437 w 940118"/>
                    <a:gd name="connsiteY7-634" fmla="*/ 174308 h 1580197"/>
                    <a:gd name="connsiteX8-635" fmla="*/ 747299 w 940118"/>
                    <a:gd name="connsiteY8-636" fmla="*/ 210278 h 1580197"/>
                    <a:gd name="connsiteX9-637" fmla="*/ 747713 w 940118"/>
                    <a:gd name="connsiteY9-638" fmla="*/ 210503 h 1580197"/>
                    <a:gd name="connsiteX10-639" fmla="*/ 620078 w 940118"/>
                    <a:gd name="connsiteY10-640" fmla="*/ 282893 h 1580197"/>
                    <a:gd name="connsiteX11-641" fmla="*/ 620077 w 940118"/>
                    <a:gd name="connsiteY11-642" fmla="*/ 282893 h 1580197"/>
                    <a:gd name="connsiteX12-643" fmla="*/ 548076 w 940118"/>
                    <a:gd name="connsiteY12-644" fmla="*/ 339736 h 1580197"/>
                    <a:gd name="connsiteX13-645" fmla="*/ 548640 w 940118"/>
                    <a:gd name="connsiteY13-646" fmla="*/ 340043 h 1580197"/>
                    <a:gd name="connsiteX14-647" fmla="*/ 503873 w 940118"/>
                    <a:gd name="connsiteY14-648" fmla="*/ 383858 h 1580197"/>
                    <a:gd name="connsiteX15-649" fmla="*/ 488633 w 940118"/>
                    <a:gd name="connsiteY15-650" fmla="*/ 399098 h 1580197"/>
                    <a:gd name="connsiteX16-651" fmla="*/ 488633 w 940118"/>
                    <a:gd name="connsiteY16-652" fmla="*/ 400050 h 1580197"/>
                    <a:gd name="connsiteX17-653" fmla="*/ 422910 w 940118"/>
                    <a:gd name="connsiteY17-654" fmla="*/ 482918 h 1580197"/>
                    <a:gd name="connsiteX18-655" fmla="*/ 422910 w 940118"/>
                    <a:gd name="connsiteY18-656" fmla="*/ 483870 h 1580197"/>
                    <a:gd name="connsiteX19-657" fmla="*/ 367665 w 940118"/>
                    <a:gd name="connsiteY19-658" fmla="*/ 572453 h 1580197"/>
                    <a:gd name="connsiteX20-659" fmla="*/ 368618 w 940118"/>
                    <a:gd name="connsiteY20-660" fmla="*/ 573405 h 1580197"/>
                    <a:gd name="connsiteX21-661" fmla="*/ 317183 w 940118"/>
                    <a:gd name="connsiteY21-662" fmla="*/ 684847 h 1580197"/>
                    <a:gd name="connsiteX22-663" fmla="*/ 305241 w 940118"/>
                    <a:gd name="connsiteY22-664" fmla="*/ 678329 h 1580197"/>
                    <a:gd name="connsiteX23-665" fmla="*/ 305235 w 940118"/>
                    <a:gd name="connsiteY23-666" fmla="*/ 678350 h 1580197"/>
                    <a:gd name="connsiteX24-667" fmla="*/ 317183 w 940118"/>
                    <a:gd name="connsiteY24-668" fmla="*/ 684847 h 1580197"/>
                    <a:gd name="connsiteX25-669" fmla="*/ 260985 w 940118"/>
                    <a:gd name="connsiteY25-670" fmla="*/ 1014413 h 1580197"/>
                    <a:gd name="connsiteX26-671" fmla="*/ 342900 w 940118"/>
                    <a:gd name="connsiteY26-672" fmla="*/ 1373505 h 1580197"/>
                    <a:gd name="connsiteX27-673" fmla="*/ 546735 w 940118"/>
                    <a:gd name="connsiteY27-674" fmla="*/ 1580197 h 1580197"/>
                    <a:gd name="connsiteX28-675" fmla="*/ 285750 w 940118"/>
                    <a:gd name="connsiteY28-676" fmla="*/ 1438275 h 1580197"/>
                    <a:gd name="connsiteX29-677" fmla="*/ 81915 w 940118"/>
                    <a:gd name="connsiteY29-678" fmla="*/ 1231583 h 1580197"/>
                    <a:gd name="connsiteX30-679" fmla="*/ 0 w 940118"/>
                    <a:gd name="connsiteY30-680" fmla="*/ 872490 h 1580197"/>
                    <a:gd name="connsiteX31-681" fmla="*/ 56197 w 940118"/>
                    <a:gd name="connsiteY31-682" fmla="*/ 542925 h 1580197"/>
                    <a:gd name="connsiteX32-683" fmla="*/ 62441 w 940118"/>
                    <a:gd name="connsiteY32-684" fmla="*/ 546321 h 1580197"/>
                    <a:gd name="connsiteX33-685" fmla="*/ 62617 w 940118"/>
                    <a:gd name="connsiteY33-686" fmla="*/ 545909 h 1580197"/>
                    <a:gd name="connsiteX34-687" fmla="*/ 57150 w 940118"/>
                    <a:gd name="connsiteY34-688" fmla="*/ 542925 h 1580197"/>
                    <a:gd name="connsiteX35-689" fmla="*/ 107444 w 940118"/>
                    <a:gd name="connsiteY35-690" fmla="*/ 431896 h 1580197"/>
                    <a:gd name="connsiteX36-691" fmla="*/ 106680 w 940118"/>
                    <a:gd name="connsiteY36-692" fmla="*/ 431483 h 1580197"/>
                    <a:gd name="connsiteX37-693" fmla="*/ 161925 w 940118"/>
                    <a:gd name="connsiteY37-694" fmla="*/ 341948 h 1580197"/>
                    <a:gd name="connsiteX38-695" fmla="*/ 171758 w 940118"/>
                    <a:gd name="connsiteY38-696" fmla="*/ 347295 h 1580197"/>
                    <a:gd name="connsiteX39-697" fmla="*/ 171778 w 940118"/>
                    <a:gd name="connsiteY39-698" fmla="*/ 347270 h 1580197"/>
                    <a:gd name="connsiteX40-699" fmla="*/ 161925 w 940118"/>
                    <a:gd name="connsiteY40-700" fmla="*/ 341948 h 1580197"/>
                    <a:gd name="connsiteX41-701" fmla="*/ 227648 w 940118"/>
                    <a:gd name="connsiteY41-702" fmla="*/ 258128 h 1580197"/>
                    <a:gd name="connsiteX42-703" fmla="*/ 239906 w 940118"/>
                    <a:gd name="connsiteY42-704" fmla="*/ 264794 h 1580197"/>
                    <a:gd name="connsiteX43-705" fmla="*/ 240267 w 940118"/>
                    <a:gd name="connsiteY43-706" fmla="*/ 264453 h 1580197"/>
                    <a:gd name="connsiteX44-707" fmla="*/ 228600 w 940118"/>
                    <a:gd name="connsiteY44-708" fmla="*/ 258128 h 1580197"/>
                    <a:gd name="connsiteX45-709" fmla="*/ 242888 w 940118"/>
                    <a:gd name="connsiteY45-710" fmla="*/ 241935 h 1580197"/>
                    <a:gd name="connsiteX46-711" fmla="*/ 287315 w 940118"/>
                    <a:gd name="connsiteY46-712" fmla="*/ 198453 h 1580197"/>
                    <a:gd name="connsiteX47-713" fmla="*/ 286702 w 940118"/>
                    <a:gd name="connsiteY47-714" fmla="*/ 198120 h 1580197"/>
                    <a:gd name="connsiteX48-715" fmla="*/ 359092 w 940118"/>
                    <a:gd name="connsiteY48-716" fmla="*/ 140970 h 1580197"/>
                    <a:gd name="connsiteX49-717" fmla="*/ 378434 w 940118"/>
                    <a:gd name="connsiteY49-718" fmla="*/ 151488 h 1580197"/>
                    <a:gd name="connsiteX50-719" fmla="*/ 378837 w 940118"/>
                    <a:gd name="connsiteY50-720" fmla="*/ 151226 h 1580197"/>
                    <a:gd name="connsiteX51-721" fmla="*/ 360045 w 940118"/>
                    <a:gd name="connsiteY51-722" fmla="*/ 140970 h 1580197"/>
                    <a:gd name="connsiteX52-723" fmla="*/ 486263 w 940118"/>
                    <a:gd name="connsiteY52-724" fmla="*/ 68845 h 1580197"/>
                    <a:gd name="connsiteX53-725" fmla="*/ 485775 w 940118"/>
                    <a:gd name="connsiteY53-726" fmla="*/ 68580 h 1580197"/>
                    <a:gd name="connsiteX54-727" fmla="*/ 572452 w 940118"/>
                    <a:gd name="connsiteY54-728" fmla="*/ 32385 h 1580197"/>
                    <a:gd name="connsiteX55-729" fmla="*/ 595123 w 940118"/>
                    <a:gd name="connsiteY55-730" fmla="*/ 44713 h 1580197"/>
                    <a:gd name="connsiteX56-731" fmla="*/ 595672 w 940118"/>
                    <a:gd name="connsiteY56-732" fmla="*/ 44538 h 1580197"/>
                    <a:gd name="connsiteX57-733" fmla="*/ 573405 w 940118"/>
                    <a:gd name="connsiteY57-734" fmla="*/ 32385 h 1580197"/>
                    <a:gd name="connsiteX58-735" fmla="*/ 679133 w 940118"/>
                    <a:gd name="connsiteY58-736" fmla="*/ 0 h 1580197"/>
                    <a:gd name="connsiteX0-737" fmla="*/ 812750 w 940118"/>
                    <a:gd name="connsiteY0-738" fmla="*/ 163017 h 1580197"/>
                    <a:gd name="connsiteX1-739" fmla="*/ 812706 w 940118"/>
                    <a:gd name="connsiteY1-740" fmla="*/ 163034 h 1580197"/>
                    <a:gd name="connsiteX2-741" fmla="*/ 832937 w 940118"/>
                    <a:gd name="connsiteY2-742" fmla="*/ 174035 h 1580197"/>
                    <a:gd name="connsiteX3-743" fmla="*/ 812750 w 940118"/>
                    <a:gd name="connsiteY3-744" fmla="*/ 163017 h 1580197"/>
                    <a:gd name="connsiteX4-745" fmla="*/ 679133 w 940118"/>
                    <a:gd name="connsiteY4-746" fmla="*/ 0 h 1580197"/>
                    <a:gd name="connsiteX5-747" fmla="*/ 940118 w 940118"/>
                    <a:gd name="connsiteY5-748" fmla="*/ 140970 h 1580197"/>
                    <a:gd name="connsiteX6-749" fmla="*/ 833438 w 940118"/>
                    <a:gd name="connsiteY6-750" fmla="*/ 174308 h 1580197"/>
                    <a:gd name="connsiteX7-751" fmla="*/ 747299 w 940118"/>
                    <a:gd name="connsiteY7-752" fmla="*/ 210278 h 1580197"/>
                    <a:gd name="connsiteX8-753" fmla="*/ 747713 w 940118"/>
                    <a:gd name="connsiteY8-754" fmla="*/ 210503 h 1580197"/>
                    <a:gd name="connsiteX9-755" fmla="*/ 620078 w 940118"/>
                    <a:gd name="connsiteY9-756" fmla="*/ 282893 h 1580197"/>
                    <a:gd name="connsiteX10-757" fmla="*/ 620077 w 940118"/>
                    <a:gd name="connsiteY10-758" fmla="*/ 282893 h 1580197"/>
                    <a:gd name="connsiteX11-759" fmla="*/ 548076 w 940118"/>
                    <a:gd name="connsiteY11-760" fmla="*/ 339736 h 1580197"/>
                    <a:gd name="connsiteX12-761" fmla="*/ 548640 w 940118"/>
                    <a:gd name="connsiteY12-762" fmla="*/ 340043 h 1580197"/>
                    <a:gd name="connsiteX13-763" fmla="*/ 503873 w 940118"/>
                    <a:gd name="connsiteY13-764" fmla="*/ 383858 h 1580197"/>
                    <a:gd name="connsiteX14-765" fmla="*/ 488633 w 940118"/>
                    <a:gd name="connsiteY14-766" fmla="*/ 399098 h 1580197"/>
                    <a:gd name="connsiteX15-767" fmla="*/ 488633 w 940118"/>
                    <a:gd name="connsiteY15-768" fmla="*/ 400050 h 1580197"/>
                    <a:gd name="connsiteX16-769" fmla="*/ 422910 w 940118"/>
                    <a:gd name="connsiteY16-770" fmla="*/ 482918 h 1580197"/>
                    <a:gd name="connsiteX17-771" fmla="*/ 422910 w 940118"/>
                    <a:gd name="connsiteY17-772" fmla="*/ 483870 h 1580197"/>
                    <a:gd name="connsiteX18-773" fmla="*/ 367665 w 940118"/>
                    <a:gd name="connsiteY18-774" fmla="*/ 572453 h 1580197"/>
                    <a:gd name="connsiteX19-775" fmla="*/ 368618 w 940118"/>
                    <a:gd name="connsiteY19-776" fmla="*/ 573405 h 1580197"/>
                    <a:gd name="connsiteX20-777" fmla="*/ 317183 w 940118"/>
                    <a:gd name="connsiteY20-778" fmla="*/ 684847 h 1580197"/>
                    <a:gd name="connsiteX21-779" fmla="*/ 305241 w 940118"/>
                    <a:gd name="connsiteY21-780" fmla="*/ 678329 h 1580197"/>
                    <a:gd name="connsiteX22-781" fmla="*/ 305235 w 940118"/>
                    <a:gd name="connsiteY22-782" fmla="*/ 678350 h 1580197"/>
                    <a:gd name="connsiteX23-783" fmla="*/ 317183 w 940118"/>
                    <a:gd name="connsiteY23-784" fmla="*/ 684847 h 1580197"/>
                    <a:gd name="connsiteX24-785" fmla="*/ 260985 w 940118"/>
                    <a:gd name="connsiteY24-786" fmla="*/ 1014413 h 1580197"/>
                    <a:gd name="connsiteX25-787" fmla="*/ 342900 w 940118"/>
                    <a:gd name="connsiteY25-788" fmla="*/ 1373505 h 1580197"/>
                    <a:gd name="connsiteX26-789" fmla="*/ 546735 w 940118"/>
                    <a:gd name="connsiteY26-790" fmla="*/ 1580197 h 1580197"/>
                    <a:gd name="connsiteX27-791" fmla="*/ 285750 w 940118"/>
                    <a:gd name="connsiteY27-792" fmla="*/ 1438275 h 1580197"/>
                    <a:gd name="connsiteX28-793" fmla="*/ 81915 w 940118"/>
                    <a:gd name="connsiteY28-794" fmla="*/ 1231583 h 1580197"/>
                    <a:gd name="connsiteX29-795" fmla="*/ 0 w 940118"/>
                    <a:gd name="connsiteY29-796" fmla="*/ 872490 h 1580197"/>
                    <a:gd name="connsiteX30-797" fmla="*/ 56197 w 940118"/>
                    <a:gd name="connsiteY30-798" fmla="*/ 542925 h 1580197"/>
                    <a:gd name="connsiteX31-799" fmla="*/ 62441 w 940118"/>
                    <a:gd name="connsiteY31-800" fmla="*/ 546321 h 1580197"/>
                    <a:gd name="connsiteX32-801" fmla="*/ 62617 w 940118"/>
                    <a:gd name="connsiteY32-802" fmla="*/ 545909 h 1580197"/>
                    <a:gd name="connsiteX33-803" fmla="*/ 57150 w 940118"/>
                    <a:gd name="connsiteY33-804" fmla="*/ 542925 h 1580197"/>
                    <a:gd name="connsiteX34-805" fmla="*/ 107444 w 940118"/>
                    <a:gd name="connsiteY34-806" fmla="*/ 431896 h 1580197"/>
                    <a:gd name="connsiteX35-807" fmla="*/ 106680 w 940118"/>
                    <a:gd name="connsiteY35-808" fmla="*/ 431483 h 1580197"/>
                    <a:gd name="connsiteX36-809" fmla="*/ 161925 w 940118"/>
                    <a:gd name="connsiteY36-810" fmla="*/ 341948 h 1580197"/>
                    <a:gd name="connsiteX37-811" fmla="*/ 171758 w 940118"/>
                    <a:gd name="connsiteY37-812" fmla="*/ 347295 h 1580197"/>
                    <a:gd name="connsiteX38-813" fmla="*/ 171778 w 940118"/>
                    <a:gd name="connsiteY38-814" fmla="*/ 347270 h 1580197"/>
                    <a:gd name="connsiteX39-815" fmla="*/ 161925 w 940118"/>
                    <a:gd name="connsiteY39-816" fmla="*/ 341948 h 1580197"/>
                    <a:gd name="connsiteX40-817" fmla="*/ 227648 w 940118"/>
                    <a:gd name="connsiteY40-818" fmla="*/ 258128 h 1580197"/>
                    <a:gd name="connsiteX41-819" fmla="*/ 239906 w 940118"/>
                    <a:gd name="connsiteY41-820" fmla="*/ 264794 h 1580197"/>
                    <a:gd name="connsiteX42-821" fmla="*/ 240267 w 940118"/>
                    <a:gd name="connsiteY42-822" fmla="*/ 264453 h 1580197"/>
                    <a:gd name="connsiteX43-823" fmla="*/ 228600 w 940118"/>
                    <a:gd name="connsiteY43-824" fmla="*/ 258128 h 1580197"/>
                    <a:gd name="connsiteX44-825" fmla="*/ 242888 w 940118"/>
                    <a:gd name="connsiteY44-826" fmla="*/ 241935 h 1580197"/>
                    <a:gd name="connsiteX45-827" fmla="*/ 287315 w 940118"/>
                    <a:gd name="connsiteY45-828" fmla="*/ 198453 h 1580197"/>
                    <a:gd name="connsiteX46-829" fmla="*/ 286702 w 940118"/>
                    <a:gd name="connsiteY46-830" fmla="*/ 198120 h 1580197"/>
                    <a:gd name="connsiteX47-831" fmla="*/ 359092 w 940118"/>
                    <a:gd name="connsiteY47-832" fmla="*/ 140970 h 1580197"/>
                    <a:gd name="connsiteX48-833" fmla="*/ 378434 w 940118"/>
                    <a:gd name="connsiteY48-834" fmla="*/ 151488 h 1580197"/>
                    <a:gd name="connsiteX49-835" fmla="*/ 378837 w 940118"/>
                    <a:gd name="connsiteY49-836" fmla="*/ 151226 h 1580197"/>
                    <a:gd name="connsiteX50-837" fmla="*/ 360045 w 940118"/>
                    <a:gd name="connsiteY50-838" fmla="*/ 140970 h 1580197"/>
                    <a:gd name="connsiteX51-839" fmla="*/ 486263 w 940118"/>
                    <a:gd name="connsiteY51-840" fmla="*/ 68845 h 1580197"/>
                    <a:gd name="connsiteX52-841" fmla="*/ 485775 w 940118"/>
                    <a:gd name="connsiteY52-842" fmla="*/ 68580 h 1580197"/>
                    <a:gd name="connsiteX53-843" fmla="*/ 572452 w 940118"/>
                    <a:gd name="connsiteY53-844" fmla="*/ 32385 h 1580197"/>
                    <a:gd name="connsiteX54-845" fmla="*/ 595123 w 940118"/>
                    <a:gd name="connsiteY54-846" fmla="*/ 44713 h 1580197"/>
                    <a:gd name="connsiteX55-847" fmla="*/ 595672 w 940118"/>
                    <a:gd name="connsiteY55-848" fmla="*/ 44538 h 1580197"/>
                    <a:gd name="connsiteX56-849" fmla="*/ 573405 w 940118"/>
                    <a:gd name="connsiteY56-850" fmla="*/ 32385 h 1580197"/>
                    <a:gd name="connsiteX57-851" fmla="*/ 679133 w 940118"/>
                    <a:gd name="connsiteY57-852" fmla="*/ 0 h 1580197"/>
                    <a:gd name="connsiteX0-853" fmla="*/ 812750 w 940118"/>
                    <a:gd name="connsiteY0-854" fmla="*/ 163017 h 1580197"/>
                    <a:gd name="connsiteX1-855" fmla="*/ 812706 w 940118"/>
                    <a:gd name="connsiteY1-856" fmla="*/ 163034 h 1580197"/>
                    <a:gd name="connsiteX2-857" fmla="*/ 832937 w 940118"/>
                    <a:gd name="connsiteY2-858" fmla="*/ 174035 h 1580197"/>
                    <a:gd name="connsiteX3-859" fmla="*/ 812750 w 940118"/>
                    <a:gd name="connsiteY3-860" fmla="*/ 163017 h 1580197"/>
                    <a:gd name="connsiteX4-861" fmla="*/ 679133 w 940118"/>
                    <a:gd name="connsiteY4-862" fmla="*/ 0 h 1580197"/>
                    <a:gd name="connsiteX5-863" fmla="*/ 940118 w 940118"/>
                    <a:gd name="connsiteY5-864" fmla="*/ 140970 h 1580197"/>
                    <a:gd name="connsiteX6-865" fmla="*/ 747299 w 940118"/>
                    <a:gd name="connsiteY6-866" fmla="*/ 210278 h 1580197"/>
                    <a:gd name="connsiteX7-867" fmla="*/ 747713 w 940118"/>
                    <a:gd name="connsiteY7-868" fmla="*/ 210503 h 1580197"/>
                    <a:gd name="connsiteX8-869" fmla="*/ 620078 w 940118"/>
                    <a:gd name="connsiteY8-870" fmla="*/ 282893 h 1580197"/>
                    <a:gd name="connsiteX9-871" fmla="*/ 620077 w 940118"/>
                    <a:gd name="connsiteY9-872" fmla="*/ 282893 h 1580197"/>
                    <a:gd name="connsiteX10-873" fmla="*/ 548076 w 940118"/>
                    <a:gd name="connsiteY10-874" fmla="*/ 339736 h 1580197"/>
                    <a:gd name="connsiteX11-875" fmla="*/ 548640 w 940118"/>
                    <a:gd name="connsiteY11-876" fmla="*/ 340043 h 1580197"/>
                    <a:gd name="connsiteX12-877" fmla="*/ 503873 w 940118"/>
                    <a:gd name="connsiteY12-878" fmla="*/ 383858 h 1580197"/>
                    <a:gd name="connsiteX13-879" fmla="*/ 488633 w 940118"/>
                    <a:gd name="connsiteY13-880" fmla="*/ 399098 h 1580197"/>
                    <a:gd name="connsiteX14-881" fmla="*/ 488633 w 940118"/>
                    <a:gd name="connsiteY14-882" fmla="*/ 400050 h 1580197"/>
                    <a:gd name="connsiteX15-883" fmla="*/ 422910 w 940118"/>
                    <a:gd name="connsiteY15-884" fmla="*/ 482918 h 1580197"/>
                    <a:gd name="connsiteX16-885" fmla="*/ 422910 w 940118"/>
                    <a:gd name="connsiteY16-886" fmla="*/ 483870 h 1580197"/>
                    <a:gd name="connsiteX17-887" fmla="*/ 367665 w 940118"/>
                    <a:gd name="connsiteY17-888" fmla="*/ 572453 h 1580197"/>
                    <a:gd name="connsiteX18-889" fmla="*/ 368618 w 940118"/>
                    <a:gd name="connsiteY18-890" fmla="*/ 573405 h 1580197"/>
                    <a:gd name="connsiteX19-891" fmla="*/ 317183 w 940118"/>
                    <a:gd name="connsiteY19-892" fmla="*/ 684847 h 1580197"/>
                    <a:gd name="connsiteX20-893" fmla="*/ 305241 w 940118"/>
                    <a:gd name="connsiteY20-894" fmla="*/ 678329 h 1580197"/>
                    <a:gd name="connsiteX21-895" fmla="*/ 305235 w 940118"/>
                    <a:gd name="connsiteY21-896" fmla="*/ 678350 h 1580197"/>
                    <a:gd name="connsiteX22-897" fmla="*/ 317183 w 940118"/>
                    <a:gd name="connsiteY22-898" fmla="*/ 684847 h 1580197"/>
                    <a:gd name="connsiteX23-899" fmla="*/ 260985 w 940118"/>
                    <a:gd name="connsiteY23-900" fmla="*/ 1014413 h 1580197"/>
                    <a:gd name="connsiteX24-901" fmla="*/ 342900 w 940118"/>
                    <a:gd name="connsiteY24-902" fmla="*/ 1373505 h 1580197"/>
                    <a:gd name="connsiteX25-903" fmla="*/ 546735 w 940118"/>
                    <a:gd name="connsiteY25-904" fmla="*/ 1580197 h 1580197"/>
                    <a:gd name="connsiteX26-905" fmla="*/ 285750 w 940118"/>
                    <a:gd name="connsiteY26-906" fmla="*/ 1438275 h 1580197"/>
                    <a:gd name="connsiteX27-907" fmla="*/ 81915 w 940118"/>
                    <a:gd name="connsiteY27-908" fmla="*/ 1231583 h 1580197"/>
                    <a:gd name="connsiteX28-909" fmla="*/ 0 w 940118"/>
                    <a:gd name="connsiteY28-910" fmla="*/ 872490 h 1580197"/>
                    <a:gd name="connsiteX29-911" fmla="*/ 56197 w 940118"/>
                    <a:gd name="connsiteY29-912" fmla="*/ 542925 h 1580197"/>
                    <a:gd name="connsiteX30-913" fmla="*/ 62441 w 940118"/>
                    <a:gd name="connsiteY30-914" fmla="*/ 546321 h 1580197"/>
                    <a:gd name="connsiteX31-915" fmla="*/ 62617 w 940118"/>
                    <a:gd name="connsiteY31-916" fmla="*/ 545909 h 1580197"/>
                    <a:gd name="connsiteX32-917" fmla="*/ 57150 w 940118"/>
                    <a:gd name="connsiteY32-918" fmla="*/ 542925 h 1580197"/>
                    <a:gd name="connsiteX33-919" fmla="*/ 107444 w 940118"/>
                    <a:gd name="connsiteY33-920" fmla="*/ 431896 h 1580197"/>
                    <a:gd name="connsiteX34-921" fmla="*/ 106680 w 940118"/>
                    <a:gd name="connsiteY34-922" fmla="*/ 431483 h 1580197"/>
                    <a:gd name="connsiteX35-923" fmla="*/ 161925 w 940118"/>
                    <a:gd name="connsiteY35-924" fmla="*/ 341948 h 1580197"/>
                    <a:gd name="connsiteX36-925" fmla="*/ 171758 w 940118"/>
                    <a:gd name="connsiteY36-926" fmla="*/ 347295 h 1580197"/>
                    <a:gd name="connsiteX37-927" fmla="*/ 171778 w 940118"/>
                    <a:gd name="connsiteY37-928" fmla="*/ 347270 h 1580197"/>
                    <a:gd name="connsiteX38-929" fmla="*/ 161925 w 940118"/>
                    <a:gd name="connsiteY38-930" fmla="*/ 341948 h 1580197"/>
                    <a:gd name="connsiteX39-931" fmla="*/ 227648 w 940118"/>
                    <a:gd name="connsiteY39-932" fmla="*/ 258128 h 1580197"/>
                    <a:gd name="connsiteX40-933" fmla="*/ 239906 w 940118"/>
                    <a:gd name="connsiteY40-934" fmla="*/ 264794 h 1580197"/>
                    <a:gd name="connsiteX41-935" fmla="*/ 240267 w 940118"/>
                    <a:gd name="connsiteY41-936" fmla="*/ 264453 h 1580197"/>
                    <a:gd name="connsiteX42-937" fmla="*/ 228600 w 940118"/>
                    <a:gd name="connsiteY42-938" fmla="*/ 258128 h 1580197"/>
                    <a:gd name="connsiteX43-939" fmla="*/ 242888 w 940118"/>
                    <a:gd name="connsiteY43-940" fmla="*/ 241935 h 1580197"/>
                    <a:gd name="connsiteX44-941" fmla="*/ 287315 w 940118"/>
                    <a:gd name="connsiteY44-942" fmla="*/ 198453 h 1580197"/>
                    <a:gd name="connsiteX45-943" fmla="*/ 286702 w 940118"/>
                    <a:gd name="connsiteY45-944" fmla="*/ 198120 h 1580197"/>
                    <a:gd name="connsiteX46-945" fmla="*/ 359092 w 940118"/>
                    <a:gd name="connsiteY46-946" fmla="*/ 140970 h 1580197"/>
                    <a:gd name="connsiteX47-947" fmla="*/ 378434 w 940118"/>
                    <a:gd name="connsiteY47-948" fmla="*/ 151488 h 1580197"/>
                    <a:gd name="connsiteX48-949" fmla="*/ 378837 w 940118"/>
                    <a:gd name="connsiteY48-950" fmla="*/ 151226 h 1580197"/>
                    <a:gd name="connsiteX49-951" fmla="*/ 360045 w 940118"/>
                    <a:gd name="connsiteY49-952" fmla="*/ 140970 h 1580197"/>
                    <a:gd name="connsiteX50-953" fmla="*/ 486263 w 940118"/>
                    <a:gd name="connsiteY50-954" fmla="*/ 68845 h 1580197"/>
                    <a:gd name="connsiteX51-955" fmla="*/ 485775 w 940118"/>
                    <a:gd name="connsiteY51-956" fmla="*/ 68580 h 1580197"/>
                    <a:gd name="connsiteX52-957" fmla="*/ 572452 w 940118"/>
                    <a:gd name="connsiteY52-958" fmla="*/ 32385 h 1580197"/>
                    <a:gd name="connsiteX53-959" fmla="*/ 595123 w 940118"/>
                    <a:gd name="connsiteY53-960" fmla="*/ 44713 h 1580197"/>
                    <a:gd name="connsiteX54-961" fmla="*/ 595672 w 940118"/>
                    <a:gd name="connsiteY54-962" fmla="*/ 44538 h 1580197"/>
                    <a:gd name="connsiteX55-963" fmla="*/ 573405 w 940118"/>
                    <a:gd name="connsiteY55-964" fmla="*/ 32385 h 1580197"/>
                    <a:gd name="connsiteX56-965" fmla="*/ 679133 w 940118"/>
                    <a:gd name="connsiteY56-966" fmla="*/ 0 h 1580197"/>
                    <a:gd name="connsiteX0-967" fmla="*/ 832937 w 940118"/>
                    <a:gd name="connsiteY0-968" fmla="*/ 174035 h 1580197"/>
                    <a:gd name="connsiteX1-969" fmla="*/ 812706 w 940118"/>
                    <a:gd name="connsiteY1-970" fmla="*/ 163034 h 1580197"/>
                    <a:gd name="connsiteX2-971" fmla="*/ 832937 w 940118"/>
                    <a:gd name="connsiteY2-972" fmla="*/ 174035 h 1580197"/>
                    <a:gd name="connsiteX3-973" fmla="*/ 679133 w 940118"/>
                    <a:gd name="connsiteY3-974" fmla="*/ 0 h 1580197"/>
                    <a:gd name="connsiteX4-975" fmla="*/ 940118 w 940118"/>
                    <a:gd name="connsiteY4-976" fmla="*/ 140970 h 1580197"/>
                    <a:gd name="connsiteX5-977" fmla="*/ 747299 w 940118"/>
                    <a:gd name="connsiteY5-978" fmla="*/ 210278 h 1580197"/>
                    <a:gd name="connsiteX6-979" fmla="*/ 747713 w 940118"/>
                    <a:gd name="connsiteY6-980" fmla="*/ 210503 h 1580197"/>
                    <a:gd name="connsiteX7-981" fmla="*/ 620078 w 940118"/>
                    <a:gd name="connsiteY7-982" fmla="*/ 282893 h 1580197"/>
                    <a:gd name="connsiteX8-983" fmla="*/ 620077 w 940118"/>
                    <a:gd name="connsiteY8-984" fmla="*/ 282893 h 1580197"/>
                    <a:gd name="connsiteX9-985" fmla="*/ 548076 w 940118"/>
                    <a:gd name="connsiteY9-986" fmla="*/ 339736 h 1580197"/>
                    <a:gd name="connsiteX10-987" fmla="*/ 548640 w 940118"/>
                    <a:gd name="connsiteY10-988" fmla="*/ 340043 h 1580197"/>
                    <a:gd name="connsiteX11-989" fmla="*/ 503873 w 940118"/>
                    <a:gd name="connsiteY11-990" fmla="*/ 383858 h 1580197"/>
                    <a:gd name="connsiteX12-991" fmla="*/ 488633 w 940118"/>
                    <a:gd name="connsiteY12-992" fmla="*/ 399098 h 1580197"/>
                    <a:gd name="connsiteX13-993" fmla="*/ 488633 w 940118"/>
                    <a:gd name="connsiteY13-994" fmla="*/ 400050 h 1580197"/>
                    <a:gd name="connsiteX14-995" fmla="*/ 422910 w 940118"/>
                    <a:gd name="connsiteY14-996" fmla="*/ 482918 h 1580197"/>
                    <a:gd name="connsiteX15-997" fmla="*/ 422910 w 940118"/>
                    <a:gd name="connsiteY15-998" fmla="*/ 483870 h 1580197"/>
                    <a:gd name="connsiteX16-999" fmla="*/ 367665 w 940118"/>
                    <a:gd name="connsiteY16-1000" fmla="*/ 572453 h 1580197"/>
                    <a:gd name="connsiteX17-1001" fmla="*/ 368618 w 940118"/>
                    <a:gd name="connsiteY17-1002" fmla="*/ 573405 h 1580197"/>
                    <a:gd name="connsiteX18-1003" fmla="*/ 317183 w 940118"/>
                    <a:gd name="connsiteY18-1004" fmla="*/ 684847 h 1580197"/>
                    <a:gd name="connsiteX19-1005" fmla="*/ 305241 w 940118"/>
                    <a:gd name="connsiteY19-1006" fmla="*/ 678329 h 1580197"/>
                    <a:gd name="connsiteX20-1007" fmla="*/ 305235 w 940118"/>
                    <a:gd name="connsiteY20-1008" fmla="*/ 678350 h 1580197"/>
                    <a:gd name="connsiteX21-1009" fmla="*/ 317183 w 940118"/>
                    <a:gd name="connsiteY21-1010" fmla="*/ 684847 h 1580197"/>
                    <a:gd name="connsiteX22-1011" fmla="*/ 260985 w 940118"/>
                    <a:gd name="connsiteY22-1012" fmla="*/ 1014413 h 1580197"/>
                    <a:gd name="connsiteX23-1013" fmla="*/ 342900 w 940118"/>
                    <a:gd name="connsiteY23-1014" fmla="*/ 1373505 h 1580197"/>
                    <a:gd name="connsiteX24-1015" fmla="*/ 546735 w 940118"/>
                    <a:gd name="connsiteY24-1016" fmla="*/ 1580197 h 1580197"/>
                    <a:gd name="connsiteX25-1017" fmla="*/ 285750 w 940118"/>
                    <a:gd name="connsiteY25-1018" fmla="*/ 1438275 h 1580197"/>
                    <a:gd name="connsiteX26-1019" fmla="*/ 81915 w 940118"/>
                    <a:gd name="connsiteY26-1020" fmla="*/ 1231583 h 1580197"/>
                    <a:gd name="connsiteX27-1021" fmla="*/ 0 w 940118"/>
                    <a:gd name="connsiteY27-1022" fmla="*/ 872490 h 1580197"/>
                    <a:gd name="connsiteX28-1023" fmla="*/ 56197 w 940118"/>
                    <a:gd name="connsiteY28-1024" fmla="*/ 542925 h 1580197"/>
                    <a:gd name="connsiteX29-1025" fmla="*/ 62441 w 940118"/>
                    <a:gd name="connsiteY29-1026" fmla="*/ 546321 h 1580197"/>
                    <a:gd name="connsiteX30-1027" fmla="*/ 62617 w 940118"/>
                    <a:gd name="connsiteY30-1028" fmla="*/ 545909 h 1580197"/>
                    <a:gd name="connsiteX31-1029" fmla="*/ 57150 w 940118"/>
                    <a:gd name="connsiteY31-1030" fmla="*/ 542925 h 1580197"/>
                    <a:gd name="connsiteX32-1031" fmla="*/ 107444 w 940118"/>
                    <a:gd name="connsiteY32-1032" fmla="*/ 431896 h 1580197"/>
                    <a:gd name="connsiteX33-1033" fmla="*/ 106680 w 940118"/>
                    <a:gd name="connsiteY33-1034" fmla="*/ 431483 h 1580197"/>
                    <a:gd name="connsiteX34-1035" fmla="*/ 161925 w 940118"/>
                    <a:gd name="connsiteY34-1036" fmla="*/ 341948 h 1580197"/>
                    <a:gd name="connsiteX35-1037" fmla="*/ 171758 w 940118"/>
                    <a:gd name="connsiteY35-1038" fmla="*/ 347295 h 1580197"/>
                    <a:gd name="connsiteX36-1039" fmla="*/ 171778 w 940118"/>
                    <a:gd name="connsiteY36-1040" fmla="*/ 347270 h 1580197"/>
                    <a:gd name="connsiteX37-1041" fmla="*/ 161925 w 940118"/>
                    <a:gd name="connsiteY37-1042" fmla="*/ 341948 h 1580197"/>
                    <a:gd name="connsiteX38-1043" fmla="*/ 227648 w 940118"/>
                    <a:gd name="connsiteY38-1044" fmla="*/ 258128 h 1580197"/>
                    <a:gd name="connsiteX39-1045" fmla="*/ 239906 w 940118"/>
                    <a:gd name="connsiteY39-1046" fmla="*/ 264794 h 1580197"/>
                    <a:gd name="connsiteX40-1047" fmla="*/ 240267 w 940118"/>
                    <a:gd name="connsiteY40-1048" fmla="*/ 264453 h 1580197"/>
                    <a:gd name="connsiteX41-1049" fmla="*/ 228600 w 940118"/>
                    <a:gd name="connsiteY41-1050" fmla="*/ 258128 h 1580197"/>
                    <a:gd name="connsiteX42-1051" fmla="*/ 242888 w 940118"/>
                    <a:gd name="connsiteY42-1052" fmla="*/ 241935 h 1580197"/>
                    <a:gd name="connsiteX43-1053" fmla="*/ 287315 w 940118"/>
                    <a:gd name="connsiteY43-1054" fmla="*/ 198453 h 1580197"/>
                    <a:gd name="connsiteX44-1055" fmla="*/ 286702 w 940118"/>
                    <a:gd name="connsiteY44-1056" fmla="*/ 198120 h 1580197"/>
                    <a:gd name="connsiteX45-1057" fmla="*/ 359092 w 940118"/>
                    <a:gd name="connsiteY45-1058" fmla="*/ 140970 h 1580197"/>
                    <a:gd name="connsiteX46-1059" fmla="*/ 378434 w 940118"/>
                    <a:gd name="connsiteY46-1060" fmla="*/ 151488 h 1580197"/>
                    <a:gd name="connsiteX47-1061" fmla="*/ 378837 w 940118"/>
                    <a:gd name="connsiteY47-1062" fmla="*/ 151226 h 1580197"/>
                    <a:gd name="connsiteX48-1063" fmla="*/ 360045 w 940118"/>
                    <a:gd name="connsiteY48-1064" fmla="*/ 140970 h 1580197"/>
                    <a:gd name="connsiteX49-1065" fmla="*/ 486263 w 940118"/>
                    <a:gd name="connsiteY49-1066" fmla="*/ 68845 h 1580197"/>
                    <a:gd name="connsiteX50-1067" fmla="*/ 485775 w 940118"/>
                    <a:gd name="connsiteY50-1068" fmla="*/ 68580 h 1580197"/>
                    <a:gd name="connsiteX51-1069" fmla="*/ 572452 w 940118"/>
                    <a:gd name="connsiteY51-1070" fmla="*/ 32385 h 1580197"/>
                    <a:gd name="connsiteX52-1071" fmla="*/ 595123 w 940118"/>
                    <a:gd name="connsiteY52-1072" fmla="*/ 44713 h 1580197"/>
                    <a:gd name="connsiteX53-1073" fmla="*/ 595672 w 940118"/>
                    <a:gd name="connsiteY53-1074" fmla="*/ 44538 h 1580197"/>
                    <a:gd name="connsiteX54-1075" fmla="*/ 573405 w 940118"/>
                    <a:gd name="connsiteY54-1076" fmla="*/ 32385 h 1580197"/>
                    <a:gd name="connsiteX55-1077" fmla="*/ 679133 w 940118"/>
                    <a:gd name="connsiteY55-1078" fmla="*/ 0 h 1580197"/>
                    <a:gd name="connsiteX0-1079" fmla="*/ 679133 w 940118"/>
                    <a:gd name="connsiteY0-1080" fmla="*/ 0 h 1580197"/>
                    <a:gd name="connsiteX1-1081" fmla="*/ 940118 w 940118"/>
                    <a:gd name="connsiteY1-1082" fmla="*/ 140970 h 1580197"/>
                    <a:gd name="connsiteX2-1083" fmla="*/ 747299 w 940118"/>
                    <a:gd name="connsiteY2-1084" fmla="*/ 210278 h 1580197"/>
                    <a:gd name="connsiteX3-1085" fmla="*/ 747713 w 940118"/>
                    <a:gd name="connsiteY3-1086" fmla="*/ 210503 h 1580197"/>
                    <a:gd name="connsiteX4-1087" fmla="*/ 620078 w 940118"/>
                    <a:gd name="connsiteY4-1088" fmla="*/ 282893 h 1580197"/>
                    <a:gd name="connsiteX5-1089" fmla="*/ 620077 w 940118"/>
                    <a:gd name="connsiteY5-1090" fmla="*/ 282893 h 1580197"/>
                    <a:gd name="connsiteX6-1091" fmla="*/ 548076 w 940118"/>
                    <a:gd name="connsiteY6-1092" fmla="*/ 339736 h 1580197"/>
                    <a:gd name="connsiteX7-1093" fmla="*/ 548640 w 940118"/>
                    <a:gd name="connsiteY7-1094" fmla="*/ 340043 h 1580197"/>
                    <a:gd name="connsiteX8-1095" fmla="*/ 503873 w 940118"/>
                    <a:gd name="connsiteY8-1096" fmla="*/ 383858 h 1580197"/>
                    <a:gd name="connsiteX9-1097" fmla="*/ 488633 w 940118"/>
                    <a:gd name="connsiteY9-1098" fmla="*/ 399098 h 1580197"/>
                    <a:gd name="connsiteX10-1099" fmla="*/ 488633 w 940118"/>
                    <a:gd name="connsiteY10-1100" fmla="*/ 400050 h 1580197"/>
                    <a:gd name="connsiteX11-1101" fmla="*/ 422910 w 940118"/>
                    <a:gd name="connsiteY11-1102" fmla="*/ 482918 h 1580197"/>
                    <a:gd name="connsiteX12-1103" fmla="*/ 422910 w 940118"/>
                    <a:gd name="connsiteY12-1104" fmla="*/ 483870 h 1580197"/>
                    <a:gd name="connsiteX13-1105" fmla="*/ 367665 w 940118"/>
                    <a:gd name="connsiteY13-1106" fmla="*/ 572453 h 1580197"/>
                    <a:gd name="connsiteX14-1107" fmla="*/ 368618 w 940118"/>
                    <a:gd name="connsiteY14-1108" fmla="*/ 573405 h 1580197"/>
                    <a:gd name="connsiteX15-1109" fmla="*/ 317183 w 940118"/>
                    <a:gd name="connsiteY15-1110" fmla="*/ 684847 h 1580197"/>
                    <a:gd name="connsiteX16-1111" fmla="*/ 305241 w 940118"/>
                    <a:gd name="connsiteY16-1112" fmla="*/ 678329 h 1580197"/>
                    <a:gd name="connsiteX17-1113" fmla="*/ 305235 w 940118"/>
                    <a:gd name="connsiteY17-1114" fmla="*/ 678350 h 1580197"/>
                    <a:gd name="connsiteX18-1115" fmla="*/ 317183 w 940118"/>
                    <a:gd name="connsiteY18-1116" fmla="*/ 684847 h 1580197"/>
                    <a:gd name="connsiteX19-1117" fmla="*/ 260985 w 940118"/>
                    <a:gd name="connsiteY19-1118" fmla="*/ 1014413 h 1580197"/>
                    <a:gd name="connsiteX20-1119" fmla="*/ 342900 w 940118"/>
                    <a:gd name="connsiteY20-1120" fmla="*/ 1373505 h 1580197"/>
                    <a:gd name="connsiteX21-1121" fmla="*/ 546735 w 940118"/>
                    <a:gd name="connsiteY21-1122" fmla="*/ 1580197 h 1580197"/>
                    <a:gd name="connsiteX22-1123" fmla="*/ 285750 w 940118"/>
                    <a:gd name="connsiteY22-1124" fmla="*/ 1438275 h 1580197"/>
                    <a:gd name="connsiteX23-1125" fmla="*/ 81915 w 940118"/>
                    <a:gd name="connsiteY23-1126" fmla="*/ 1231583 h 1580197"/>
                    <a:gd name="connsiteX24-1127" fmla="*/ 0 w 940118"/>
                    <a:gd name="connsiteY24-1128" fmla="*/ 872490 h 1580197"/>
                    <a:gd name="connsiteX25-1129" fmla="*/ 56197 w 940118"/>
                    <a:gd name="connsiteY25-1130" fmla="*/ 542925 h 1580197"/>
                    <a:gd name="connsiteX26-1131" fmla="*/ 62441 w 940118"/>
                    <a:gd name="connsiteY26-1132" fmla="*/ 546321 h 1580197"/>
                    <a:gd name="connsiteX27-1133" fmla="*/ 62617 w 940118"/>
                    <a:gd name="connsiteY27-1134" fmla="*/ 545909 h 1580197"/>
                    <a:gd name="connsiteX28-1135" fmla="*/ 57150 w 940118"/>
                    <a:gd name="connsiteY28-1136" fmla="*/ 542925 h 1580197"/>
                    <a:gd name="connsiteX29-1137" fmla="*/ 107444 w 940118"/>
                    <a:gd name="connsiteY29-1138" fmla="*/ 431896 h 1580197"/>
                    <a:gd name="connsiteX30-1139" fmla="*/ 106680 w 940118"/>
                    <a:gd name="connsiteY30-1140" fmla="*/ 431483 h 1580197"/>
                    <a:gd name="connsiteX31-1141" fmla="*/ 161925 w 940118"/>
                    <a:gd name="connsiteY31-1142" fmla="*/ 341948 h 1580197"/>
                    <a:gd name="connsiteX32-1143" fmla="*/ 171758 w 940118"/>
                    <a:gd name="connsiteY32-1144" fmla="*/ 347295 h 1580197"/>
                    <a:gd name="connsiteX33-1145" fmla="*/ 171778 w 940118"/>
                    <a:gd name="connsiteY33-1146" fmla="*/ 347270 h 1580197"/>
                    <a:gd name="connsiteX34-1147" fmla="*/ 161925 w 940118"/>
                    <a:gd name="connsiteY34-1148" fmla="*/ 341948 h 1580197"/>
                    <a:gd name="connsiteX35-1149" fmla="*/ 227648 w 940118"/>
                    <a:gd name="connsiteY35-1150" fmla="*/ 258128 h 1580197"/>
                    <a:gd name="connsiteX36-1151" fmla="*/ 239906 w 940118"/>
                    <a:gd name="connsiteY36-1152" fmla="*/ 264794 h 1580197"/>
                    <a:gd name="connsiteX37-1153" fmla="*/ 240267 w 940118"/>
                    <a:gd name="connsiteY37-1154" fmla="*/ 264453 h 1580197"/>
                    <a:gd name="connsiteX38-1155" fmla="*/ 228600 w 940118"/>
                    <a:gd name="connsiteY38-1156" fmla="*/ 258128 h 1580197"/>
                    <a:gd name="connsiteX39-1157" fmla="*/ 242888 w 940118"/>
                    <a:gd name="connsiteY39-1158" fmla="*/ 241935 h 1580197"/>
                    <a:gd name="connsiteX40-1159" fmla="*/ 287315 w 940118"/>
                    <a:gd name="connsiteY40-1160" fmla="*/ 198453 h 1580197"/>
                    <a:gd name="connsiteX41-1161" fmla="*/ 286702 w 940118"/>
                    <a:gd name="connsiteY41-1162" fmla="*/ 198120 h 1580197"/>
                    <a:gd name="connsiteX42-1163" fmla="*/ 359092 w 940118"/>
                    <a:gd name="connsiteY42-1164" fmla="*/ 140970 h 1580197"/>
                    <a:gd name="connsiteX43-1165" fmla="*/ 378434 w 940118"/>
                    <a:gd name="connsiteY43-1166" fmla="*/ 151488 h 1580197"/>
                    <a:gd name="connsiteX44-1167" fmla="*/ 378837 w 940118"/>
                    <a:gd name="connsiteY44-1168" fmla="*/ 151226 h 1580197"/>
                    <a:gd name="connsiteX45-1169" fmla="*/ 360045 w 940118"/>
                    <a:gd name="connsiteY45-1170" fmla="*/ 140970 h 1580197"/>
                    <a:gd name="connsiteX46-1171" fmla="*/ 486263 w 940118"/>
                    <a:gd name="connsiteY46-1172" fmla="*/ 68845 h 1580197"/>
                    <a:gd name="connsiteX47-1173" fmla="*/ 485775 w 940118"/>
                    <a:gd name="connsiteY47-1174" fmla="*/ 68580 h 1580197"/>
                    <a:gd name="connsiteX48-1175" fmla="*/ 572452 w 940118"/>
                    <a:gd name="connsiteY48-1176" fmla="*/ 32385 h 1580197"/>
                    <a:gd name="connsiteX49-1177" fmla="*/ 595123 w 940118"/>
                    <a:gd name="connsiteY49-1178" fmla="*/ 44713 h 1580197"/>
                    <a:gd name="connsiteX50-1179" fmla="*/ 595672 w 940118"/>
                    <a:gd name="connsiteY50-1180" fmla="*/ 44538 h 1580197"/>
                    <a:gd name="connsiteX51-1181" fmla="*/ 573405 w 940118"/>
                    <a:gd name="connsiteY51-1182" fmla="*/ 32385 h 1580197"/>
                    <a:gd name="connsiteX52-1183" fmla="*/ 679133 w 940118"/>
                    <a:gd name="connsiteY52-1184" fmla="*/ 0 h 1580197"/>
                    <a:gd name="connsiteX0-1185" fmla="*/ 679133 w 940118"/>
                    <a:gd name="connsiteY0-1186" fmla="*/ 0 h 1580197"/>
                    <a:gd name="connsiteX1-1187" fmla="*/ 940118 w 940118"/>
                    <a:gd name="connsiteY1-1188" fmla="*/ 140970 h 1580197"/>
                    <a:gd name="connsiteX2-1189" fmla="*/ 747299 w 940118"/>
                    <a:gd name="connsiteY2-1190" fmla="*/ 210278 h 1580197"/>
                    <a:gd name="connsiteX3-1191" fmla="*/ 747713 w 940118"/>
                    <a:gd name="connsiteY3-1192" fmla="*/ 210503 h 1580197"/>
                    <a:gd name="connsiteX4-1193" fmla="*/ 620078 w 940118"/>
                    <a:gd name="connsiteY4-1194" fmla="*/ 282893 h 1580197"/>
                    <a:gd name="connsiteX5-1195" fmla="*/ 620077 w 940118"/>
                    <a:gd name="connsiteY5-1196" fmla="*/ 282893 h 1580197"/>
                    <a:gd name="connsiteX6-1197" fmla="*/ 548076 w 940118"/>
                    <a:gd name="connsiteY6-1198" fmla="*/ 339736 h 1580197"/>
                    <a:gd name="connsiteX7-1199" fmla="*/ 548640 w 940118"/>
                    <a:gd name="connsiteY7-1200" fmla="*/ 340043 h 1580197"/>
                    <a:gd name="connsiteX8-1201" fmla="*/ 503873 w 940118"/>
                    <a:gd name="connsiteY8-1202" fmla="*/ 383858 h 1580197"/>
                    <a:gd name="connsiteX9-1203" fmla="*/ 488633 w 940118"/>
                    <a:gd name="connsiteY9-1204" fmla="*/ 399098 h 1580197"/>
                    <a:gd name="connsiteX10-1205" fmla="*/ 488633 w 940118"/>
                    <a:gd name="connsiteY10-1206" fmla="*/ 400050 h 1580197"/>
                    <a:gd name="connsiteX11-1207" fmla="*/ 422910 w 940118"/>
                    <a:gd name="connsiteY11-1208" fmla="*/ 482918 h 1580197"/>
                    <a:gd name="connsiteX12-1209" fmla="*/ 422910 w 940118"/>
                    <a:gd name="connsiteY12-1210" fmla="*/ 483870 h 1580197"/>
                    <a:gd name="connsiteX13-1211" fmla="*/ 367665 w 940118"/>
                    <a:gd name="connsiteY13-1212" fmla="*/ 572453 h 1580197"/>
                    <a:gd name="connsiteX14-1213" fmla="*/ 368618 w 940118"/>
                    <a:gd name="connsiteY14-1214" fmla="*/ 573405 h 1580197"/>
                    <a:gd name="connsiteX15-1215" fmla="*/ 317183 w 940118"/>
                    <a:gd name="connsiteY15-1216" fmla="*/ 684847 h 1580197"/>
                    <a:gd name="connsiteX16-1217" fmla="*/ 305241 w 940118"/>
                    <a:gd name="connsiteY16-1218" fmla="*/ 678329 h 1580197"/>
                    <a:gd name="connsiteX17-1219" fmla="*/ 305235 w 940118"/>
                    <a:gd name="connsiteY17-1220" fmla="*/ 678350 h 1580197"/>
                    <a:gd name="connsiteX18-1221" fmla="*/ 317183 w 940118"/>
                    <a:gd name="connsiteY18-1222" fmla="*/ 684847 h 1580197"/>
                    <a:gd name="connsiteX19-1223" fmla="*/ 260985 w 940118"/>
                    <a:gd name="connsiteY19-1224" fmla="*/ 1014413 h 1580197"/>
                    <a:gd name="connsiteX20-1225" fmla="*/ 342900 w 940118"/>
                    <a:gd name="connsiteY20-1226" fmla="*/ 1373505 h 1580197"/>
                    <a:gd name="connsiteX21-1227" fmla="*/ 546735 w 940118"/>
                    <a:gd name="connsiteY21-1228" fmla="*/ 1580197 h 1580197"/>
                    <a:gd name="connsiteX22-1229" fmla="*/ 285750 w 940118"/>
                    <a:gd name="connsiteY22-1230" fmla="*/ 1438275 h 1580197"/>
                    <a:gd name="connsiteX23-1231" fmla="*/ 81915 w 940118"/>
                    <a:gd name="connsiteY23-1232" fmla="*/ 1231583 h 1580197"/>
                    <a:gd name="connsiteX24-1233" fmla="*/ 0 w 940118"/>
                    <a:gd name="connsiteY24-1234" fmla="*/ 872490 h 1580197"/>
                    <a:gd name="connsiteX25-1235" fmla="*/ 56197 w 940118"/>
                    <a:gd name="connsiteY25-1236" fmla="*/ 542925 h 1580197"/>
                    <a:gd name="connsiteX26-1237" fmla="*/ 62441 w 940118"/>
                    <a:gd name="connsiteY26-1238" fmla="*/ 546321 h 1580197"/>
                    <a:gd name="connsiteX27-1239" fmla="*/ 62617 w 940118"/>
                    <a:gd name="connsiteY27-1240" fmla="*/ 545909 h 1580197"/>
                    <a:gd name="connsiteX28-1241" fmla="*/ 57150 w 940118"/>
                    <a:gd name="connsiteY28-1242" fmla="*/ 542925 h 1580197"/>
                    <a:gd name="connsiteX29-1243" fmla="*/ 107444 w 940118"/>
                    <a:gd name="connsiteY29-1244" fmla="*/ 431896 h 1580197"/>
                    <a:gd name="connsiteX30-1245" fmla="*/ 106680 w 940118"/>
                    <a:gd name="connsiteY30-1246" fmla="*/ 431483 h 1580197"/>
                    <a:gd name="connsiteX31-1247" fmla="*/ 161925 w 940118"/>
                    <a:gd name="connsiteY31-1248" fmla="*/ 341948 h 1580197"/>
                    <a:gd name="connsiteX32-1249" fmla="*/ 171758 w 940118"/>
                    <a:gd name="connsiteY32-1250" fmla="*/ 347295 h 1580197"/>
                    <a:gd name="connsiteX33-1251" fmla="*/ 171778 w 940118"/>
                    <a:gd name="connsiteY33-1252" fmla="*/ 347270 h 1580197"/>
                    <a:gd name="connsiteX34-1253" fmla="*/ 161925 w 940118"/>
                    <a:gd name="connsiteY34-1254" fmla="*/ 341948 h 1580197"/>
                    <a:gd name="connsiteX35-1255" fmla="*/ 227648 w 940118"/>
                    <a:gd name="connsiteY35-1256" fmla="*/ 258128 h 1580197"/>
                    <a:gd name="connsiteX36-1257" fmla="*/ 239906 w 940118"/>
                    <a:gd name="connsiteY36-1258" fmla="*/ 264794 h 1580197"/>
                    <a:gd name="connsiteX37-1259" fmla="*/ 240267 w 940118"/>
                    <a:gd name="connsiteY37-1260" fmla="*/ 264453 h 1580197"/>
                    <a:gd name="connsiteX38-1261" fmla="*/ 228600 w 940118"/>
                    <a:gd name="connsiteY38-1262" fmla="*/ 258128 h 1580197"/>
                    <a:gd name="connsiteX39-1263" fmla="*/ 242888 w 940118"/>
                    <a:gd name="connsiteY39-1264" fmla="*/ 241935 h 1580197"/>
                    <a:gd name="connsiteX40-1265" fmla="*/ 287315 w 940118"/>
                    <a:gd name="connsiteY40-1266" fmla="*/ 198453 h 1580197"/>
                    <a:gd name="connsiteX41-1267" fmla="*/ 286702 w 940118"/>
                    <a:gd name="connsiteY41-1268" fmla="*/ 198120 h 1580197"/>
                    <a:gd name="connsiteX42-1269" fmla="*/ 359092 w 940118"/>
                    <a:gd name="connsiteY42-1270" fmla="*/ 140970 h 1580197"/>
                    <a:gd name="connsiteX43-1271" fmla="*/ 378434 w 940118"/>
                    <a:gd name="connsiteY43-1272" fmla="*/ 151488 h 1580197"/>
                    <a:gd name="connsiteX44-1273" fmla="*/ 378837 w 940118"/>
                    <a:gd name="connsiteY44-1274" fmla="*/ 151226 h 1580197"/>
                    <a:gd name="connsiteX45-1275" fmla="*/ 360045 w 940118"/>
                    <a:gd name="connsiteY45-1276" fmla="*/ 140970 h 1580197"/>
                    <a:gd name="connsiteX46-1277" fmla="*/ 486263 w 940118"/>
                    <a:gd name="connsiteY46-1278" fmla="*/ 68845 h 1580197"/>
                    <a:gd name="connsiteX47-1279" fmla="*/ 485775 w 940118"/>
                    <a:gd name="connsiteY47-1280" fmla="*/ 68580 h 1580197"/>
                    <a:gd name="connsiteX48-1281" fmla="*/ 572452 w 940118"/>
                    <a:gd name="connsiteY48-1282" fmla="*/ 32385 h 1580197"/>
                    <a:gd name="connsiteX49-1283" fmla="*/ 595123 w 940118"/>
                    <a:gd name="connsiteY49-1284" fmla="*/ 44713 h 1580197"/>
                    <a:gd name="connsiteX50-1285" fmla="*/ 573405 w 940118"/>
                    <a:gd name="connsiteY50-1286" fmla="*/ 32385 h 1580197"/>
                    <a:gd name="connsiteX51-1287" fmla="*/ 679133 w 940118"/>
                    <a:gd name="connsiteY51-1288" fmla="*/ 0 h 1580197"/>
                    <a:gd name="connsiteX0-1289" fmla="*/ 679133 w 940118"/>
                    <a:gd name="connsiteY0-1290" fmla="*/ 0 h 1580197"/>
                    <a:gd name="connsiteX1-1291" fmla="*/ 940118 w 940118"/>
                    <a:gd name="connsiteY1-1292" fmla="*/ 140970 h 1580197"/>
                    <a:gd name="connsiteX2-1293" fmla="*/ 747299 w 940118"/>
                    <a:gd name="connsiteY2-1294" fmla="*/ 210278 h 1580197"/>
                    <a:gd name="connsiteX3-1295" fmla="*/ 747713 w 940118"/>
                    <a:gd name="connsiteY3-1296" fmla="*/ 210503 h 1580197"/>
                    <a:gd name="connsiteX4-1297" fmla="*/ 620078 w 940118"/>
                    <a:gd name="connsiteY4-1298" fmla="*/ 282893 h 1580197"/>
                    <a:gd name="connsiteX5-1299" fmla="*/ 620077 w 940118"/>
                    <a:gd name="connsiteY5-1300" fmla="*/ 282893 h 1580197"/>
                    <a:gd name="connsiteX6-1301" fmla="*/ 548076 w 940118"/>
                    <a:gd name="connsiteY6-1302" fmla="*/ 339736 h 1580197"/>
                    <a:gd name="connsiteX7-1303" fmla="*/ 548640 w 940118"/>
                    <a:gd name="connsiteY7-1304" fmla="*/ 340043 h 1580197"/>
                    <a:gd name="connsiteX8-1305" fmla="*/ 503873 w 940118"/>
                    <a:gd name="connsiteY8-1306" fmla="*/ 383858 h 1580197"/>
                    <a:gd name="connsiteX9-1307" fmla="*/ 488633 w 940118"/>
                    <a:gd name="connsiteY9-1308" fmla="*/ 399098 h 1580197"/>
                    <a:gd name="connsiteX10-1309" fmla="*/ 488633 w 940118"/>
                    <a:gd name="connsiteY10-1310" fmla="*/ 400050 h 1580197"/>
                    <a:gd name="connsiteX11-1311" fmla="*/ 422910 w 940118"/>
                    <a:gd name="connsiteY11-1312" fmla="*/ 482918 h 1580197"/>
                    <a:gd name="connsiteX12-1313" fmla="*/ 422910 w 940118"/>
                    <a:gd name="connsiteY12-1314" fmla="*/ 483870 h 1580197"/>
                    <a:gd name="connsiteX13-1315" fmla="*/ 367665 w 940118"/>
                    <a:gd name="connsiteY13-1316" fmla="*/ 572453 h 1580197"/>
                    <a:gd name="connsiteX14-1317" fmla="*/ 368618 w 940118"/>
                    <a:gd name="connsiteY14-1318" fmla="*/ 573405 h 1580197"/>
                    <a:gd name="connsiteX15-1319" fmla="*/ 317183 w 940118"/>
                    <a:gd name="connsiteY15-1320" fmla="*/ 684847 h 1580197"/>
                    <a:gd name="connsiteX16-1321" fmla="*/ 305241 w 940118"/>
                    <a:gd name="connsiteY16-1322" fmla="*/ 678329 h 1580197"/>
                    <a:gd name="connsiteX17-1323" fmla="*/ 305235 w 940118"/>
                    <a:gd name="connsiteY17-1324" fmla="*/ 678350 h 1580197"/>
                    <a:gd name="connsiteX18-1325" fmla="*/ 317183 w 940118"/>
                    <a:gd name="connsiteY18-1326" fmla="*/ 684847 h 1580197"/>
                    <a:gd name="connsiteX19-1327" fmla="*/ 260985 w 940118"/>
                    <a:gd name="connsiteY19-1328" fmla="*/ 1014413 h 1580197"/>
                    <a:gd name="connsiteX20-1329" fmla="*/ 342900 w 940118"/>
                    <a:gd name="connsiteY20-1330" fmla="*/ 1373505 h 1580197"/>
                    <a:gd name="connsiteX21-1331" fmla="*/ 546735 w 940118"/>
                    <a:gd name="connsiteY21-1332" fmla="*/ 1580197 h 1580197"/>
                    <a:gd name="connsiteX22-1333" fmla="*/ 285750 w 940118"/>
                    <a:gd name="connsiteY22-1334" fmla="*/ 1438275 h 1580197"/>
                    <a:gd name="connsiteX23-1335" fmla="*/ 81915 w 940118"/>
                    <a:gd name="connsiteY23-1336" fmla="*/ 1231583 h 1580197"/>
                    <a:gd name="connsiteX24-1337" fmla="*/ 0 w 940118"/>
                    <a:gd name="connsiteY24-1338" fmla="*/ 872490 h 1580197"/>
                    <a:gd name="connsiteX25-1339" fmla="*/ 56197 w 940118"/>
                    <a:gd name="connsiteY25-1340" fmla="*/ 542925 h 1580197"/>
                    <a:gd name="connsiteX26-1341" fmla="*/ 62441 w 940118"/>
                    <a:gd name="connsiteY26-1342" fmla="*/ 546321 h 1580197"/>
                    <a:gd name="connsiteX27-1343" fmla="*/ 62617 w 940118"/>
                    <a:gd name="connsiteY27-1344" fmla="*/ 545909 h 1580197"/>
                    <a:gd name="connsiteX28-1345" fmla="*/ 57150 w 940118"/>
                    <a:gd name="connsiteY28-1346" fmla="*/ 542925 h 1580197"/>
                    <a:gd name="connsiteX29-1347" fmla="*/ 107444 w 940118"/>
                    <a:gd name="connsiteY29-1348" fmla="*/ 431896 h 1580197"/>
                    <a:gd name="connsiteX30-1349" fmla="*/ 106680 w 940118"/>
                    <a:gd name="connsiteY30-1350" fmla="*/ 431483 h 1580197"/>
                    <a:gd name="connsiteX31-1351" fmla="*/ 161925 w 940118"/>
                    <a:gd name="connsiteY31-1352" fmla="*/ 341948 h 1580197"/>
                    <a:gd name="connsiteX32-1353" fmla="*/ 171758 w 940118"/>
                    <a:gd name="connsiteY32-1354" fmla="*/ 347295 h 1580197"/>
                    <a:gd name="connsiteX33-1355" fmla="*/ 171778 w 940118"/>
                    <a:gd name="connsiteY33-1356" fmla="*/ 347270 h 1580197"/>
                    <a:gd name="connsiteX34-1357" fmla="*/ 161925 w 940118"/>
                    <a:gd name="connsiteY34-1358" fmla="*/ 341948 h 1580197"/>
                    <a:gd name="connsiteX35-1359" fmla="*/ 227648 w 940118"/>
                    <a:gd name="connsiteY35-1360" fmla="*/ 258128 h 1580197"/>
                    <a:gd name="connsiteX36-1361" fmla="*/ 239906 w 940118"/>
                    <a:gd name="connsiteY36-1362" fmla="*/ 264794 h 1580197"/>
                    <a:gd name="connsiteX37-1363" fmla="*/ 240267 w 940118"/>
                    <a:gd name="connsiteY37-1364" fmla="*/ 264453 h 1580197"/>
                    <a:gd name="connsiteX38-1365" fmla="*/ 228600 w 940118"/>
                    <a:gd name="connsiteY38-1366" fmla="*/ 258128 h 1580197"/>
                    <a:gd name="connsiteX39-1367" fmla="*/ 242888 w 940118"/>
                    <a:gd name="connsiteY39-1368" fmla="*/ 241935 h 1580197"/>
                    <a:gd name="connsiteX40-1369" fmla="*/ 287315 w 940118"/>
                    <a:gd name="connsiteY40-1370" fmla="*/ 198453 h 1580197"/>
                    <a:gd name="connsiteX41-1371" fmla="*/ 286702 w 940118"/>
                    <a:gd name="connsiteY41-1372" fmla="*/ 198120 h 1580197"/>
                    <a:gd name="connsiteX42-1373" fmla="*/ 359092 w 940118"/>
                    <a:gd name="connsiteY42-1374" fmla="*/ 140970 h 1580197"/>
                    <a:gd name="connsiteX43-1375" fmla="*/ 378434 w 940118"/>
                    <a:gd name="connsiteY43-1376" fmla="*/ 151488 h 1580197"/>
                    <a:gd name="connsiteX44-1377" fmla="*/ 378837 w 940118"/>
                    <a:gd name="connsiteY44-1378" fmla="*/ 151226 h 1580197"/>
                    <a:gd name="connsiteX45-1379" fmla="*/ 486263 w 940118"/>
                    <a:gd name="connsiteY45-1380" fmla="*/ 68845 h 1580197"/>
                    <a:gd name="connsiteX46-1381" fmla="*/ 485775 w 940118"/>
                    <a:gd name="connsiteY46-1382" fmla="*/ 68580 h 1580197"/>
                    <a:gd name="connsiteX47-1383" fmla="*/ 572452 w 940118"/>
                    <a:gd name="connsiteY47-1384" fmla="*/ 32385 h 1580197"/>
                    <a:gd name="connsiteX48-1385" fmla="*/ 595123 w 940118"/>
                    <a:gd name="connsiteY48-1386" fmla="*/ 44713 h 1580197"/>
                    <a:gd name="connsiteX49-1387" fmla="*/ 573405 w 940118"/>
                    <a:gd name="connsiteY49-1388" fmla="*/ 32385 h 1580197"/>
                    <a:gd name="connsiteX50-1389" fmla="*/ 679133 w 940118"/>
                    <a:gd name="connsiteY50-1390" fmla="*/ 0 h 1580197"/>
                    <a:gd name="connsiteX0-1391" fmla="*/ 679133 w 940118"/>
                    <a:gd name="connsiteY0-1392" fmla="*/ 0 h 1580197"/>
                    <a:gd name="connsiteX1-1393" fmla="*/ 940118 w 940118"/>
                    <a:gd name="connsiteY1-1394" fmla="*/ 140970 h 1580197"/>
                    <a:gd name="connsiteX2-1395" fmla="*/ 747299 w 940118"/>
                    <a:gd name="connsiteY2-1396" fmla="*/ 210278 h 1580197"/>
                    <a:gd name="connsiteX3-1397" fmla="*/ 747713 w 940118"/>
                    <a:gd name="connsiteY3-1398" fmla="*/ 210503 h 1580197"/>
                    <a:gd name="connsiteX4-1399" fmla="*/ 620078 w 940118"/>
                    <a:gd name="connsiteY4-1400" fmla="*/ 282893 h 1580197"/>
                    <a:gd name="connsiteX5-1401" fmla="*/ 620077 w 940118"/>
                    <a:gd name="connsiteY5-1402" fmla="*/ 282893 h 1580197"/>
                    <a:gd name="connsiteX6-1403" fmla="*/ 548076 w 940118"/>
                    <a:gd name="connsiteY6-1404" fmla="*/ 339736 h 1580197"/>
                    <a:gd name="connsiteX7-1405" fmla="*/ 548640 w 940118"/>
                    <a:gd name="connsiteY7-1406" fmla="*/ 340043 h 1580197"/>
                    <a:gd name="connsiteX8-1407" fmla="*/ 503873 w 940118"/>
                    <a:gd name="connsiteY8-1408" fmla="*/ 383858 h 1580197"/>
                    <a:gd name="connsiteX9-1409" fmla="*/ 488633 w 940118"/>
                    <a:gd name="connsiteY9-1410" fmla="*/ 399098 h 1580197"/>
                    <a:gd name="connsiteX10-1411" fmla="*/ 488633 w 940118"/>
                    <a:gd name="connsiteY10-1412" fmla="*/ 400050 h 1580197"/>
                    <a:gd name="connsiteX11-1413" fmla="*/ 422910 w 940118"/>
                    <a:gd name="connsiteY11-1414" fmla="*/ 482918 h 1580197"/>
                    <a:gd name="connsiteX12-1415" fmla="*/ 422910 w 940118"/>
                    <a:gd name="connsiteY12-1416" fmla="*/ 483870 h 1580197"/>
                    <a:gd name="connsiteX13-1417" fmla="*/ 367665 w 940118"/>
                    <a:gd name="connsiteY13-1418" fmla="*/ 572453 h 1580197"/>
                    <a:gd name="connsiteX14-1419" fmla="*/ 368618 w 940118"/>
                    <a:gd name="connsiteY14-1420" fmla="*/ 573405 h 1580197"/>
                    <a:gd name="connsiteX15-1421" fmla="*/ 317183 w 940118"/>
                    <a:gd name="connsiteY15-1422" fmla="*/ 684847 h 1580197"/>
                    <a:gd name="connsiteX16-1423" fmla="*/ 305241 w 940118"/>
                    <a:gd name="connsiteY16-1424" fmla="*/ 678329 h 1580197"/>
                    <a:gd name="connsiteX17-1425" fmla="*/ 305235 w 940118"/>
                    <a:gd name="connsiteY17-1426" fmla="*/ 678350 h 1580197"/>
                    <a:gd name="connsiteX18-1427" fmla="*/ 317183 w 940118"/>
                    <a:gd name="connsiteY18-1428" fmla="*/ 684847 h 1580197"/>
                    <a:gd name="connsiteX19-1429" fmla="*/ 260985 w 940118"/>
                    <a:gd name="connsiteY19-1430" fmla="*/ 1014413 h 1580197"/>
                    <a:gd name="connsiteX20-1431" fmla="*/ 342900 w 940118"/>
                    <a:gd name="connsiteY20-1432" fmla="*/ 1373505 h 1580197"/>
                    <a:gd name="connsiteX21-1433" fmla="*/ 546735 w 940118"/>
                    <a:gd name="connsiteY21-1434" fmla="*/ 1580197 h 1580197"/>
                    <a:gd name="connsiteX22-1435" fmla="*/ 285750 w 940118"/>
                    <a:gd name="connsiteY22-1436" fmla="*/ 1438275 h 1580197"/>
                    <a:gd name="connsiteX23-1437" fmla="*/ 81915 w 940118"/>
                    <a:gd name="connsiteY23-1438" fmla="*/ 1231583 h 1580197"/>
                    <a:gd name="connsiteX24-1439" fmla="*/ 0 w 940118"/>
                    <a:gd name="connsiteY24-1440" fmla="*/ 872490 h 1580197"/>
                    <a:gd name="connsiteX25-1441" fmla="*/ 56197 w 940118"/>
                    <a:gd name="connsiteY25-1442" fmla="*/ 542925 h 1580197"/>
                    <a:gd name="connsiteX26-1443" fmla="*/ 62441 w 940118"/>
                    <a:gd name="connsiteY26-1444" fmla="*/ 546321 h 1580197"/>
                    <a:gd name="connsiteX27-1445" fmla="*/ 62617 w 940118"/>
                    <a:gd name="connsiteY27-1446" fmla="*/ 545909 h 1580197"/>
                    <a:gd name="connsiteX28-1447" fmla="*/ 57150 w 940118"/>
                    <a:gd name="connsiteY28-1448" fmla="*/ 542925 h 1580197"/>
                    <a:gd name="connsiteX29-1449" fmla="*/ 107444 w 940118"/>
                    <a:gd name="connsiteY29-1450" fmla="*/ 431896 h 1580197"/>
                    <a:gd name="connsiteX30-1451" fmla="*/ 106680 w 940118"/>
                    <a:gd name="connsiteY30-1452" fmla="*/ 431483 h 1580197"/>
                    <a:gd name="connsiteX31-1453" fmla="*/ 161925 w 940118"/>
                    <a:gd name="connsiteY31-1454" fmla="*/ 341948 h 1580197"/>
                    <a:gd name="connsiteX32-1455" fmla="*/ 171758 w 940118"/>
                    <a:gd name="connsiteY32-1456" fmla="*/ 347295 h 1580197"/>
                    <a:gd name="connsiteX33-1457" fmla="*/ 171778 w 940118"/>
                    <a:gd name="connsiteY33-1458" fmla="*/ 347270 h 1580197"/>
                    <a:gd name="connsiteX34-1459" fmla="*/ 161925 w 940118"/>
                    <a:gd name="connsiteY34-1460" fmla="*/ 341948 h 1580197"/>
                    <a:gd name="connsiteX35-1461" fmla="*/ 227648 w 940118"/>
                    <a:gd name="connsiteY35-1462" fmla="*/ 258128 h 1580197"/>
                    <a:gd name="connsiteX36-1463" fmla="*/ 239906 w 940118"/>
                    <a:gd name="connsiteY36-1464" fmla="*/ 264794 h 1580197"/>
                    <a:gd name="connsiteX37-1465" fmla="*/ 240267 w 940118"/>
                    <a:gd name="connsiteY37-1466" fmla="*/ 264453 h 1580197"/>
                    <a:gd name="connsiteX38-1467" fmla="*/ 228600 w 940118"/>
                    <a:gd name="connsiteY38-1468" fmla="*/ 258128 h 1580197"/>
                    <a:gd name="connsiteX39-1469" fmla="*/ 242888 w 940118"/>
                    <a:gd name="connsiteY39-1470" fmla="*/ 241935 h 1580197"/>
                    <a:gd name="connsiteX40-1471" fmla="*/ 287315 w 940118"/>
                    <a:gd name="connsiteY40-1472" fmla="*/ 198453 h 1580197"/>
                    <a:gd name="connsiteX41-1473" fmla="*/ 286702 w 940118"/>
                    <a:gd name="connsiteY41-1474" fmla="*/ 198120 h 1580197"/>
                    <a:gd name="connsiteX42-1475" fmla="*/ 359092 w 940118"/>
                    <a:gd name="connsiteY42-1476" fmla="*/ 140970 h 1580197"/>
                    <a:gd name="connsiteX43-1477" fmla="*/ 378434 w 940118"/>
                    <a:gd name="connsiteY43-1478" fmla="*/ 151488 h 1580197"/>
                    <a:gd name="connsiteX44-1479" fmla="*/ 486263 w 940118"/>
                    <a:gd name="connsiteY44-1480" fmla="*/ 68845 h 1580197"/>
                    <a:gd name="connsiteX45-1481" fmla="*/ 485775 w 940118"/>
                    <a:gd name="connsiteY45-1482" fmla="*/ 68580 h 1580197"/>
                    <a:gd name="connsiteX46-1483" fmla="*/ 572452 w 940118"/>
                    <a:gd name="connsiteY46-1484" fmla="*/ 32385 h 1580197"/>
                    <a:gd name="connsiteX47-1485" fmla="*/ 595123 w 940118"/>
                    <a:gd name="connsiteY47-1486" fmla="*/ 44713 h 1580197"/>
                    <a:gd name="connsiteX48-1487" fmla="*/ 573405 w 940118"/>
                    <a:gd name="connsiteY48-1488" fmla="*/ 32385 h 1580197"/>
                    <a:gd name="connsiteX49-1489" fmla="*/ 679133 w 940118"/>
                    <a:gd name="connsiteY49-1490" fmla="*/ 0 h 1580197"/>
                    <a:gd name="connsiteX0-1491" fmla="*/ 679133 w 940118"/>
                    <a:gd name="connsiteY0-1492" fmla="*/ 0 h 1580197"/>
                    <a:gd name="connsiteX1-1493" fmla="*/ 940118 w 940118"/>
                    <a:gd name="connsiteY1-1494" fmla="*/ 140970 h 1580197"/>
                    <a:gd name="connsiteX2-1495" fmla="*/ 747299 w 940118"/>
                    <a:gd name="connsiteY2-1496" fmla="*/ 210278 h 1580197"/>
                    <a:gd name="connsiteX3-1497" fmla="*/ 747713 w 940118"/>
                    <a:gd name="connsiteY3-1498" fmla="*/ 210503 h 1580197"/>
                    <a:gd name="connsiteX4-1499" fmla="*/ 620078 w 940118"/>
                    <a:gd name="connsiteY4-1500" fmla="*/ 282893 h 1580197"/>
                    <a:gd name="connsiteX5-1501" fmla="*/ 620077 w 940118"/>
                    <a:gd name="connsiteY5-1502" fmla="*/ 282893 h 1580197"/>
                    <a:gd name="connsiteX6-1503" fmla="*/ 548076 w 940118"/>
                    <a:gd name="connsiteY6-1504" fmla="*/ 339736 h 1580197"/>
                    <a:gd name="connsiteX7-1505" fmla="*/ 548640 w 940118"/>
                    <a:gd name="connsiteY7-1506" fmla="*/ 340043 h 1580197"/>
                    <a:gd name="connsiteX8-1507" fmla="*/ 503873 w 940118"/>
                    <a:gd name="connsiteY8-1508" fmla="*/ 383858 h 1580197"/>
                    <a:gd name="connsiteX9-1509" fmla="*/ 488633 w 940118"/>
                    <a:gd name="connsiteY9-1510" fmla="*/ 399098 h 1580197"/>
                    <a:gd name="connsiteX10-1511" fmla="*/ 488633 w 940118"/>
                    <a:gd name="connsiteY10-1512" fmla="*/ 400050 h 1580197"/>
                    <a:gd name="connsiteX11-1513" fmla="*/ 422910 w 940118"/>
                    <a:gd name="connsiteY11-1514" fmla="*/ 482918 h 1580197"/>
                    <a:gd name="connsiteX12-1515" fmla="*/ 422910 w 940118"/>
                    <a:gd name="connsiteY12-1516" fmla="*/ 483870 h 1580197"/>
                    <a:gd name="connsiteX13-1517" fmla="*/ 367665 w 940118"/>
                    <a:gd name="connsiteY13-1518" fmla="*/ 572453 h 1580197"/>
                    <a:gd name="connsiteX14-1519" fmla="*/ 368618 w 940118"/>
                    <a:gd name="connsiteY14-1520" fmla="*/ 573405 h 1580197"/>
                    <a:gd name="connsiteX15-1521" fmla="*/ 317183 w 940118"/>
                    <a:gd name="connsiteY15-1522" fmla="*/ 684847 h 1580197"/>
                    <a:gd name="connsiteX16-1523" fmla="*/ 305241 w 940118"/>
                    <a:gd name="connsiteY16-1524" fmla="*/ 678329 h 1580197"/>
                    <a:gd name="connsiteX17-1525" fmla="*/ 305235 w 940118"/>
                    <a:gd name="connsiteY17-1526" fmla="*/ 678350 h 1580197"/>
                    <a:gd name="connsiteX18-1527" fmla="*/ 317183 w 940118"/>
                    <a:gd name="connsiteY18-1528" fmla="*/ 684847 h 1580197"/>
                    <a:gd name="connsiteX19-1529" fmla="*/ 260985 w 940118"/>
                    <a:gd name="connsiteY19-1530" fmla="*/ 1014413 h 1580197"/>
                    <a:gd name="connsiteX20-1531" fmla="*/ 342900 w 940118"/>
                    <a:gd name="connsiteY20-1532" fmla="*/ 1373505 h 1580197"/>
                    <a:gd name="connsiteX21-1533" fmla="*/ 546735 w 940118"/>
                    <a:gd name="connsiteY21-1534" fmla="*/ 1580197 h 1580197"/>
                    <a:gd name="connsiteX22-1535" fmla="*/ 285750 w 940118"/>
                    <a:gd name="connsiteY22-1536" fmla="*/ 1438275 h 1580197"/>
                    <a:gd name="connsiteX23-1537" fmla="*/ 81915 w 940118"/>
                    <a:gd name="connsiteY23-1538" fmla="*/ 1231583 h 1580197"/>
                    <a:gd name="connsiteX24-1539" fmla="*/ 0 w 940118"/>
                    <a:gd name="connsiteY24-1540" fmla="*/ 872490 h 1580197"/>
                    <a:gd name="connsiteX25-1541" fmla="*/ 56197 w 940118"/>
                    <a:gd name="connsiteY25-1542" fmla="*/ 542925 h 1580197"/>
                    <a:gd name="connsiteX26-1543" fmla="*/ 62441 w 940118"/>
                    <a:gd name="connsiteY26-1544" fmla="*/ 546321 h 1580197"/>
                    <a:gd name="connsiteX27-1545" fmla="*/ 62617 w 940118"/>
                    <a:gd name="connsiteY27-1546" fmla="*/ 545909 h 1580197"/>
                    <a:gd name="connsiteX28-1547" fmla="*/ 57150 w 940118"/>
                    <a:gd name="connsiteY28-1548" fmla="*/ 542925 h 1580197"/>
                    <a:gd name="connsiteX29-1549" fmla="*/ 107444 w 940118"/>
                    <a:gd name="connsiteY29-1550" fmla="*/ 431896 h 1580197"/>
                    <a:gd name="connsiteX30-1551" fmla="*/ 106680 w 940118"/>
                    <a:gd name="connsiteY30-1552" fmla="*/ 431483 h 1580197"/>
                    <a:gd name="connsiteX31-1553" fmla="*/ 161925 w 940118"/>
                    <a:gd name="connsiteY31-1554" fmla="*/ 341948 h 1580197"/>
                    <a:gd name="connsiteX32-1555" fmla="*/ 171758 w 940118"/>
                    <a:gd name="connsiteY32-1556" fmla="*/ 347295 h 1580197"/>
                    <a:gd name="connsiteX33-1557" fmla="*/ 171778 w 940118"/>
                    <a:gd name="connsiteY33-1558" fmla="*/ 347270 h 1580197"/>
                    <a:gd name="connsiteX34-1559" fmla="*/ 161925 w 940118"/>
                    <a:gd name="connsiteY34-1560" fmla="*/ 341948 h 1580197"/>
                    <a:gd name="connsiteX35-1561" fmla="*/ 227648 w 940118"/>
                    <a:gd name="connsiteY35-1562" fmla="*/ 258128 h 1580197"/>
                    <a:gd name="connsiteX36-1563" fmla="*/ 239906 w 940118"/>
                    <a:gd name="connsiteY36-1564" fmla="*/ 264794 h 1580197"/>
                    <a:gd name="connsiteX37-1565" fmla="*/ 240267 w 940118"/>
                    <a:gd name="connsiteY37-1566" fmla="*/ 264453 h 1580197"/>
                    <a:gd name="connsiteX38-1567" fmla="*/ 228600 w 940118"/>
                    <a:gd name="connsiteY38-1568" fmla="*/ 258128 h 1580197"/>
                    <a:gd name="connsiteX39-1569" fmla="*/ 242888 w 940118"/>
                    <a:gd name="connsiteY39-1570" fmla="*/ 241935 h 1580197"/>
                    <a:gd name="connsiteX40-1571" fmla="*/ 287315 w 940118"/>
                    <a:gd name="connsiteY40-1572" fmla="*/ 198453 h 1580197"/>
                    <a:gd name="connsiteX41-1573" fmla="*/ 286702 w 940118"/>
                    <a:gd name="connsiteY41-1574" fmla="*/ 198120 h 1580197"/>
                    <a:gd name="connsiteX42-1575" fmla="*/ 359092 w 940118"/>
                    <a:gd name="connsiteY42-1576" fmla="*/ 140970 h 1580197"/>
                    <a:gd name="connsiteX43-1577" fmla="*/ 486263 w 940118"/>
                    <a:gd name="connsiteY43-1578" fmla="*/ 68845 h 1580197"/>
                    <a:gd name="connsiteX44-1579" fmla="*/ 485775 w 940118"/>
                    <a:gd name="connsiteY44-1580" fmla="*/ 68580 h 1580197"/>
                    <a:gd name="connsiteX45-1581" fmla="*/ 572452 w 940118"/>
                    <a:gd name="connsiteY45-1582" fmla="*/ 32385 h 1580197"/>
                    <a:gd name="connsiteX46-1583" fmla="*/ 595123 w 940118"/>
                    <a:gd name="connsiteY46-1584" fmla="*/ 44713 h 1580197"/>
                    <a:gd name="connsiteX47-1585" fmla="*/ 573405 w 940118"/>
                    <a:gd name="connsiteY47-1586" fmla="*/ 32385 h 1580197"/>
                    <a:gd name="connsiteX48-1587" fmla="*/ 679133 w 940118"/>
                    <a:gd name="connsiteY48-1588" fmla="*/ 0 h 1580197"/>
                    <a:gd name="connsiteX0-1589" fmla="*/ 679133 w 940118"/>
                    <a:gd name="connsiteY0-1590" fmla="*/ 0 h 1580197"/>
                    <a:gd name="connsiteX1-1591" fmla="*/ 940118 w 940118"/>
                    <a:gd name="connsiteY1-1592" fmla="*/ 140970 h 1580197"/>
                    <a:gd name="connsiteX2-1593" fmla="*/ 747299 w 940118"/>
                    <a:gd name="connsiteY2-1594" fmla="*/ 210278 h 1580197"/>
                    <a:gd name="connsiteX3-1595" fmla="*/ 747713 w 940118"/>
                    <a:gd name="connsiteY3-1596" fmla="*/ 210503 h 1580197"/>
                    <a:gd name="connsiteX4-1597" fmla="*/ 620078 w 940118"/>
                    <a:gd name="connsiteY4-1598" fmla="*/ 282893 h 1580197"/>
                    <a:gd name="connsiteX5-1599" fmla="*/ 620077 w 940118"/>
                    <a:gd name="connsiteY5-1600" fmla="*/ 282893 h 1580197"/>
                    <a:gd name="connsiteX6-1601" fmla="*/ 548076 w 940118"/>
                    <a:gd name="connsiteY6-1602" fmla="*/ 339736 h 1580197"/>
                    <a:gd name="connsiteX7-1603" fmla="*/ 548640 w 940118"/>
                    <a:gd name="connsiteY7-1604" fmla="*/ 340043 h 1580197"/>
                    <a:gd name="connsiteX8-1605" fmla="*/ 503873 w 940118"/>
                    <a:gd name="connsiteY8-1606" fmla="*/ 383858 h 1580197"/>
                    <a:gd name="connsiteX9-1607" fmla="*/ 488633 w 940118"/>
                    <a:gd name="connsiteY9-1608" fmla="*/ 399098 h 1580197"/>
                    <a:gd name="connsiteX10-1609" fmla="*/ 488633 w 940118"/>
                    <a:gd name="connsiteY10-1610" fmla="*/ 400050 h 1580197"/>
                    <a:gd name="connsiteX11-1611" fmla="*/ 422910 w 940118"/>
                    <a:gd name="connsiteY11-1612" fmla="*/ 482918 h 1580197"/>
                    <a:gd name="connsiteX12-1613" fmla="*/ 422910 w 940118"/>
                    <a:gd name="connsiteY12-1614" fmla="*/ 483870 h 1580197"/>
                    <a:gd name="connsiteX13-1615" fmla="*/ 367665 w 940118"/>
                    <a:gd name="connsiteY13-1616" fmla="*/ 572453 h 1580197"/>
                    <a:gd name="connsiteX14-1617" fmla="*/ 368618 w 940118"/>
                    <a:gd name="connsiteY14-1618" fmla="*/ 573405 h 1580197"/>
                    <a:gd name="connsiteX15-1619" fmla="*/ 317183 w 940118"/>
                    <a:gd name="connsiteY15-1620" fmla="*/ 684847 h 1580197"/>
                    <a:gd name="connsiteX16-1621" fmla="*/ 305241 w 940118"/>
                    <a:gd name="connsiteY16-1622" fmla="*/ 678329 h 1580197"/>
                    <a:gd name="connsiteX17-1623" fmla="*/ 305235 w 940118"/>
                    <a:gd name="connsiteY17-1624" fmla="*/ 678350 h 1580197"/>
                    <a:gd name="connsiteX18-1625" fmla="*/ 317183 w 940118"/>
                    <a:gd name="connsiteY18-1626" fmla="*/ 684847 h 1580197"/>
                    <a:gd name="connsiteX19-1627" fmla="*/ 260985 w 940118"/>
                    <a:gd name="connsiteY19-1628" fmla="*/ 1014413 h 1580197"/>
                    <a:gd name="connsiteX20-1629" fmla="*/ 342900 w 940118"/>
                    <a:gd name="connsiteY20-1630" fmla="*/ 1373505 h 1580197"/>
                    <a:gd name="connsiteX21-1631" fmla="*/ 546735 w 940118"/>
                    <a:gd name="connsiteY21-1632" fmla="*/ 1580197 h 1580197"/>
                    <a:gd name="connsiteX22-1633" fmla="*/ 285750 w 940118"/>
                    <a:gd name="connsiteY22-1634" fmla="*/ 1438275 h 1580197"/>
                    <a:gd name="connsiteX23-1635" fmla="*/ 81915 w 940118"/>
                    <a:gd name="connsiteY23-1636" fmla="*/ 1231583 h 1580197"/>
                    <a:gd name="connsiteX24-1637" fmla="*/ 0 w 940118"/>
                    <a:gd name="connsiteY24-1638" fmla="*/ 872490 h 1580197"/>
                    <a:gd name="connsiteX25-1639" fmla="*/ 56197 w 940118"/>
                    <a:gd name="connsiteY25-1640" fmla="*/ 542925 h 1580197"/>
                    <a:gd name="connsiteX26-1641" fmla="*/ 62441 w 940118"/>
                    <a:gd name="connsiteY26-1642" fmla="*/ 546321 h 1580197"/>
                    <a:gd name="connsiteX27-1643" fmla="*/ 62617 w 940118"/>
                    <a:gd name="connsiteY27-1644" fmla="*/ 545909 h 1580197"/>
                    <a:gd name="connsiteX28-1645" fmla="*/ 57150 w 940118"/>
                    <a:gd name="connsiteY28-1646" fmla="*/ 542925 h 1580197"/>
                    <a:gd name="connsiteX29-1647" fmla="*/ 107444 w 940118"/>
                    <a:gd name="connsiteY29-1648" fmla="*/ 431896 h 1580197"/>
                    <a:gd name="connsiteX30-1649" fmla="*/ 106680 w 940118"/>
                    <a:gd name="connsiteY30-1650" fmla="*/ 431483 h 1580197"/>
                    <a:gd name="connsiteX31-1651" fmla="*/ 161925 w 940118"/>
                    <a:gd name="connsiteY31-1652" fmla="*/ 341948 h 1580197"/>
                    <a:gd name="connsiteX32-1653" fmla="*/ 171758 w 940118"/>
                    <a:gd name="connsiteY32-1654" fmla="*/ 347295 h 1580197"/>
                    <a:gd name="connsiteX33-1655" fmla="*/ 171778 w 940118"/>
                    <a:gd name="connsiteY33-1656" fmla="*/ 347270 h 1580197"/>
                    <a:gd name="connsiteX34-1657" fmla="*/ 161925 w 940118"/>
                    <a:gd name="connsiteY34-1658" fmla="*/ 341948 h 1580197"/>
                    <a:gd name="connsiteX35-1659" fmla="*/ 227648 w 940118"/>
                    <a:gd name="connsiteY35-1660" fmla="*/ 258128 h 1580197"/>
                    <a:gd name="connsiteX36-1661" fmla="*/ 239906 w 940118"/>
                    <a:gd name="connsiteY36-1662" fmla="*/ 264794 h 1580197"/>
                    <a:gd name="connsiteX37-1663" fmla="*/ 240267 w 940118"/>
                    <a:gd name="connsiteY37-1664" fmla="*/ 264453 h 1580197"/>
                    <a:gd name="connsiteX38-1665" fmla="*/ 228600 w 940118"/>
                    <a:gd name="connsiteY38-1666" fmla="*/ 258128 h 1580197"/>
                    <a:gd name="connsiteX39-1667" fmla="*/ 287315 w 940118"/>
                    <a:gd name="connsiteY39-1668" fmla="*/ 198453 h 1580197"/>
                    <a:gd name="connsiteX40-1669" fmla="*/ 286702 w 940118"/>
                    <a:gd name="connsiteY40-1670" fmla="*/ 198120 h 1580197"/>
                    <a:gd name="connsiteX41-1671" fmla="*/ 359092 w 940118"/>
                    <a:gd name="connsiteY41-1672" fmla="*/ 140970 h 1580197"/>
                    <a:gd name="connsiteX42-1673" fmla="*/ 486263 w 940118"/>
                    <a:gd name="connsiteY42-1674" fmla="*/ 68845 h 1580197"/>
                    <a:gd name="connsiteX43-1675" fmla="*/ 485775 w 940118"/>
                    <a:gd name="connsiteY43-1676" fmla="*/ 68580 h 1580197"/>
                    <a:gd name="connsiteX44-1677" fmla="*/ 572452 w 940118"/>
                    <a:gd name="connsiteY44-1678" fmla="*/ 32385 h 1580197"/>
                    <a:gd name="connsiteX45-1679" fmla="*/ 595123 w 940118"/>
                    <a:gd name="connsiteY45-1680" fmla="*/ 44713 h 1580197"/>
                    <a:gd name="connsiteX46-1681" fmla="*/ 573405 w 940118"/>
                    <a:gd name="connsiteY46-1682" fmla="*/ 32385 h 1580197"/>
                    <a:gd name="connsiteX47-1683" fmla="*/ 679133 w 940118"/>
                    <a:gd name="connsiteY47-1684" fmla="*/ 0 h 1580197"/>
                    <a:gd name="connsiteX0-1685" fmla="*/ 679133 w 940118"/>
                    <a:gd name="connsiteY0-1686" fmla="*/ 0 h 1580197"/>
                    <a:gd name="connsiteX1-1687" fmla="*/ 940118 w 940118"/>
                    <a:gd name="connsiteY1-1688" fmla="*/ 140970 h 1580197"/>
                    <a:gd name="connsiteX2-1689" fmla="*/ 747299 w 940118"/>
                    <a:gd name="connsiteY2-1690" fmla="*/ 210278 h 1580197"/>
                    <a:gd name="connsiteX3-1691" fmla="*/ 747713 w 940118"/>
                    <a:gd name="connsiteY3-1692" fmla="*/ 210503 h 1580197"/>
                    <a:gd name="connsiteX4-1693" fmla="*/ 620078 w 940118"/>
                    <a:gd name="connsiteY4-1694" fmla="*/ 282893 h 1580197"/>
                    <a:gd name="connsiteX5-1695" fmla="*/ 620077 w 940118"/>
                    <a:gd name="connsiteY5-1696" fmla="*/ 282893 h 1580197"/>
                    <a:gd name="connsiteX6-1697" fmla="*/ 548076 w 940118"/>
                    <a:gd name="connsiteY6-1698" fmla="*/ 339736 h 1580197"/>
                    <a:gd name="connsiteX7-1699" fmla="*/ 548640 w 940118"/>
                    <a:gd name="connsiteY7-1700" fmla="*/ 340043 h 1580197"/>
                    <a:gd name="connsiteX8-1701" fmla="*/ 503873 w 940118"/>
                    <a:gd name="connsiteY8-1702" fmla="*/ 383858 h 1580197"/>
                    <a:gd name="connsiteX9-1703" fmla="*/ 488633 w 940118"/>
                    <a:gd name="connsiteY9-1704" fmla="*/ 399098 h 1580197"/>
                    <a:gd name="connsiteX10-1705" fmla="*/ 488633 w 940118"/>
                    <a:gd name="connsiteY10-1706" fmla="*/ 400050 h 1580197"/>
                    <a:gd name="connsiteX11-1707" fmla="*/ 422910 w 940118"/>
                    <a:gd name="connsiteY11-1708" fmla="*/ 482918 h 1580197"/>
                    <a:gd name="connsiteX12-1709" fmla="*/ 422910 w 940118"/>
                    <a:gd name="connsiteY12-1710" fmla="*/ 483870 h 1580197"/>
                    <a:gd name="connsiteX13-1711" fmla="*/ 367665 w 940118"/>
                    <a:gd name="connsiteY13-1712" fmla="*/ 572453 h 1580197"/>
                    <a:gd name="connsiteX14-1713" fmla="*/ 368618 w 940118"/>
                    <a:gd name="connsiteY14-1714" fmla="*/ 573405 h 1580197"/>
                    <a:gd name="connsiteX15-1715" fmla="*/ 317183 w 940118"/>
                    <a:gd name="connsiteY15-1716" fmla="*/ 684847 h 1580197"/>
                    <a:gd name="connsiteX16-1717" fmla="*/ 305241 w 940118"/>
                    <a:gd name="connsiteY16-1718" fmla="*/ 678329 h 1580197"/>
                    <a:gd name="connsiteX17-1719" fmla="*/ 305235 w 940118"/>
                    <a:gd name="connsiteY17-1720" fmla="*/ 678350 h 1580197"/>
                    <a:gd name="connsiteX18-1721" fmla="*/ 317183 w 940118"/>
                    <a:gd name="connsiteY18-1722" fmla="*/ 684847 h 1580197"/>
                    <a:gd name="connsiteX19-1723" fmla="*/ 260985 w 940118"/>
                    <a:gd name="connsiteY19-1724" fmla="*/ 1014413 h 1580197"/>
                    <a:gd name="connsiteX20-1725" fmla="*/ 342900 w 940118"/>
                    <a:gd name="connsiteY20-1726" fmla="*/ 1373505 h 1580197"/>
                    <a:gd name="connsiteX21-1727" fmla="*/ 546735 w 940118"/>
                    <a:gd name="connsiteY21-1728" fmla="*/ 1580197 h 1580197"/>
                    <a:gd name="connsiteX22-1729" fmla="*/ 285750 w 940118"/>
                    <a:gd name="connsiteY22-1730" fmla="*/ 1438275 h 1580197"/>
                    <a:gd name="connsiteX23-1731" fmla="*/ 81915 w 940118"/>
                    <a:gd name="connsiteY23-1732" fmla="*/ 1231583 h 1580197"/>
                    <a:gd name="connsiteX24-1733" fmla="*/ 0 w 940118"/>
                    <a:gd name="connsiteY24-1734" fmla="*/ 872490 h 1580197"/>
                    <a:gd name="connsiteX25-1735" fmla="*/ 56197 w 940118"/>
                    <a:gd name="connsiteY25-1736" fmla="*/ 542925 h 1580197"/>
                    <a:gd name="connsiteX26-1737" fmla="*/ 62441 w 940118"/>
                    <a:gd name="connsiteY26-1738" fmla="*/ 546321 h 1580197"/>
                    <a:gd name="connsiteX27-1739" fmla="*/ 62617 w 940118"/>
                    <a:gd name="connsiteY27-1740" fmla="*/ 545909 h 1580197"/>
                    <a:gd name="connsiteX28-1741" fmla="*/ 57150 w 940118"/>
                    <a:gd name="connsiteY28-1742" fmla="*/ 542925 h 1580197"/>
                    <a:gd name="connsiteX29-1743" fmla="*/ 107444 w 940118"/>
                    <a:gd name="connsiteY29-1744" fmla="*/ 431896 h 1580197"/>
                    <a:gd name="connsiteX30-1745" fmla="*/ 106680 w 940118"/>
                    <a:gd name="connsiteY30-1746" fmla="*/ 431483 h 1580197"/>
                    <a:gd name="connsiteX31-1747" fmla="*/ 161925 w 940118"/>
                    <a:gd name="connsiteY31-1748" fmla="*/ 341948 h 1580197"/>
                    <a:gd name="connsiteX32-1749" fmla="*/ 171758 w 940118"/>
                    <a:gd name="connsiteY32-1750" fmla="*/ 347295 h 1580197"/>
                    <a:gd name="connsiteX33-1751" fmla="*/ 171778 w 940118"/>
                    <a:gd name="connsiteY33-1752" fmla="*/ 347270 h 1580197"/>
                    <a:gd name="connsiteX34-1753" fmla="*/ 161925 w 940118"/>
                    <a:gd name="connsiteY34-1754" fmla="*/ 341948 h 1580197"/>
                    <a:gd name="connsiteX35-1755" fmla="*/ 227648 w 940118"/>
                    <a:gd name="connsiteY35-1756" fmla="*/ 258128 h 1580197"/>
                    <a:gd name="connsiteX36-1757" fmla="*/ 239906 w 940118"/>
                    <a:gd name="connsiteY36-1758" fmla="*/ 264794 h 1580197"/>
                    <a:gd name="connsiteX37-1759" fmla="*/ 228600 w 940118"/>
                    <a:gd name="connsiteY37-1760" fmla="*/ 258128 h 1580197"/>
                    <a:gd name="connsiteX38-1761" fmla="*/ 287315 w 940118"/>
                    <a:gd name="connsiteY38-1762" fmla="*/ 198453 h 1580197"/>
                    <a:gd name="connsiteX39-1763" fmla="*/ 286702 w 940118"/>
                    <a:gd name="connsiteY39-1764" fmla="*/ 198120 h 1580197"/>
                    <a:gd name="connsiteX40-1765" fmla="*/ 359092 w 940118"/>
                    <a:gd name="connsiteY40-1766" fmla="*/ 140970 h 1580197"/>
                    <a:gd name="connsiteX41-1767" fmla="*/ 486263 w 940118"/>
                    <a:gd name="connsiteY41-1768" fmla="*/ 68845 h 1580197"/>
                    <a:gd name="connsiteX42-1769" fmla="*/ 485775 w 940118"/>
                    <a:gd name="connsiteY42-1770" fmla="*/ 68580 h 1580197"/>
                    <a:gd name="connsiteX43-1771" fmla="*/ 572452 w 940118"/>
                    <a:gd name="connsiteY43-1772" fmla="*/ 32385 h 1580197"/>
                    <a:gd name="connsiteX44-1773" fmla="*/ 595123 w 940118"/>
                    <a:gd name="connsiteY44-1774" fmla="*/ 44713 h 1580197"/>
                    <a:gd name="connsiteX45-1775" fmla="*/ 573405 w 940118"/>
                    <a:gd name="connsiteY45-1776" fmla="*/ 32385 h 1580197"/>
                    <a:gd name="connsiteX46-1777" fmla="*/ 679133 w 940118"/>
                    <a:gd name="connsiteY46-1778" fmla="*/ 0 h 1580197"/>
                    <a:gd name="connsiteX0-1779" fmla="*/ 679133 w 940118"/>
                    <a:gd name="connsiteY0-1780" fmla="*/ 0 h 1580197"/>
                    <a:gd name="connsiteX1-1781" fmla="*/ 940118 w 940118"/>
                    <a:gd name="connsiteY1-1782" fmla="*/ 140970 h 1580197"/>
                    <a:gd name="connsiteX2-1783" fmla="*/ 747299 w 940118"/>
                    <a:gd name="connsiteY2-1784" fmla="*/ 210278 h 1580197"/>
                    <a:gd name="connsiteX3-1785" fmla="*/ 747713 w 940118"/>
                    <a:gd name="connsiteY3-1786" fmla="*/ 210503 h 1580197"/>
                    <a:gd name="connsiteX4-1787" fmla="*/ 620078 w 940118"/>
                    <a:gd name="connsiteY4-1788" fmla="*/ 282893 h 1580197"/>
                    <a:gd name="connsiteX5-1789" fmla="*/ 620077 w 940118"/>
                    <a:gd name="connsiteY5-1790" fmla="*/ 282893 h 1580197"/>
                    <a:gd name="connsiteX6-1791" fmla="*/ 548076 w 940118"/>
                    <a:gd name="connsiteY6-1792" fmla="*/ 339736 h 1580197"/>
                    <a:gd name="connsiteX7-1793" fmla="*/ 548640 w 940118"/>
                    <a:gd name="connsiteY7-1794" fmla="*/ 340043 h 1580197"/>
                    <a:gd name="connsiteX8-1795" fmla="*/ 503873 w 940118"/>
                    <a:gd name="connsiteY8-1796" fmla="*/ 383858 h 1580197"/>
                    <a:gd name="connsiteX9-1797" fmla="*/ 488633 w 940118"/>
                    <a:gd name="connsiteY9-1798" fmla="*/ 399098 h 1580197"/>
                    <a:gd name="connsiteX10-1799" fmla="*/ 488633 w 940118"/>
                    <a:gd name="connsiteY10-1800" fmla="*/ 400050 h 1580197"/>
                    <a:gd name="connsiteX11-1801" fmla="*/ 422910 w 940118"/>
                    <a:gd name="connsiteY11-1802" fmla="*/ 482918 h 1580197"/>
                    <a:gd name="connsiteX12-1803" fmla="*/ 422910 w 940118"/>
                    <a:gd name="connsiteY12-1804" fmla="*/ 483870 h 1580197"/>
                    <a:gd name="connsiteX13-1805" fmla="*/ 367665 w 940118"/>
                    <a:gd name="connsiteY13-1806" fmla="*/ 572453 h 1580197"/>
                    <a:gd name="connsiteX14-1807" fmla="*/ 368618 w 940118"/>
                    <a:gd name="connsiteY14-1808" fmla="*/ 573405 h 1580197"/>
                    <a:gd name="connsiteX15-1809" fmla="*/ 317183 w 940118"/>
                    <a:gd name="connsiteY15-1810" fmla="*/ 684847 h 1580197"/>
                    <a:gd name="connsiteX16-1811" fmla="*/ 305241 w 940118"/>
                    <a:gd name="connsiteY16-1812" fmla="*/ 678329 h 1580197"/>
                    <a:gd name="connsiteX17-1813" fmla="*/ 305235 w 940118"/>
                    <a:gd name="connsiteY17-1814" fmla="*/ 678350 h 1580197"/>
                    <a:gd name="connsiteX18-1815" fmla="*/ 317183 w 940118"/>
                    <a:gd name="connsiteY18-1816" fmla="*/ 684847 h 1580197"/>
                    <a:gd name="connsiteX19-1817" fmla="*/ 260985 w 940118"/>
                    <a:gd name="connsiteY19-1818" fmla="*/ 1014413 h 1580197"/>
                    <a:gd name="connsiteX20-1819" fmla="*/ 342900 w 940118"/>
                    <a:gd name="connsiteY20-1820" fmla="*/ 1373505 h 1580197"/>
                    <a:gd name="connsiteX21-1821" fmla="*/ 546735 w 940118"/>
                    <a:gd name="connsiteY21-1822" fmla="*/ 1580197 h 1580197"/>
                    <a:gd name="connsiteX22-1823" fmla="*/ 285750 w 940118"/>
                    <a:gd name="connsiteY22-1824" fmla="*/ 1438275 h 1580197"/>
                    <a:gd name="connsiteX23-1825" fmla="*/ 81915 w 940118"/>
                    <a:gd name="connsiteY23-1826" fmla="*/ 1231583 h 1580197"/>
                    <a:gd name="connsiteX24-1827" fmla="*/ 0 w 940118"/>
                    <a:gd name="connsiteY24-1828" fmla="*/ 872490 h 1580197"/>
                    <a:gd name="connsiteX25-1829" fmla="*/ 56197 w 940118"/>
                    <a:gd name="connsiteY25-1830" fmla="*/ 542925 h 1580197"/>
                    <a:gd name="connsiteX26-1831" fmla="*/ 62441 w 940118"/>
                    <a:gd name="connsiteY26-1832" fmla="*/ 546321 h 1580197"/>
                    <a:gd name="connsiteX27-1833" fmla="*/ 62617 w 940118"/>
                    <a:gd name="connsiteY27-1834" fmla="*/ 545909 h 1580197"/>
                    <a:gd name="connsiteX28-1835" fmla="*/ 57150 w 940118"/>
                    <a:gd name="connsiteY28-1836" fmla="*/ 542925 h 1580197"/>
                    <a:gd name="connsiteX29-1837" fmla="*/ 107444 w 940118"/>
                    <a:gd name="connsiteY29-1838" fmla="*/ 431896 h 1580197"/>
                    <a:gd name="connsiteX30-1839" fmla="*/ 106680 w 940118"/>
                    <a:gd name="connsiteY30-1840" fmla="*/ 431483 h 1580197"/>
                    <a:gd name="connsiteX31-1841" fmla="*/ 161925 w 940118"/>
                    <a:gd name="connsiteY31-1842" fmla="*/ 341948 h 1580197"/>
                    <a:gd name="connsiteX32-1843" fmla="*/ 171758 w 940118"/>
                    <a:gd name="connsiteY32-1844" fmla="*/ 347295 h 1580197"/>
                    <a:gd name="connsiteX33-1845" fmla="*/ 171778 w 940118"/>
                    <a:gd name="connsiteY33-1846" fmla="*/ 347270 h 1580197"/>
                    <a:gd name="connsiteX34-1847" fmla="*/ 161925 w 940118"/>
                    <a:gd name="connsiteY34-1848" fmla="*/ 341948 h 1580197"/>
                    <a:gd name="connsiteX35-1849" fmla="*/ 227648 w 940118"/>
                    <a:gd name="connsiteY35-1850" fmla="*/ 258128 h 1580197"/>
                    <a:gd name="connsiteX36-1851" fmla="*/ 239906 w 940118"/>
                    <a:gd name="connsiteY36-1852" fmla="*/ 264794 h 1580197"/>
                    <a:gd name="connsiteX37-1853" fmla="*/ 287315 w 940118"/>
                    <a:gd name="connsiteY37-1854" fmla="*/ 198453 h 1580197"/>
                    <a:gd name="connsiteX38-1855" fmla="*/ 286702 w 940118"/>
                    <a:gd name="connsiteY38-1856" fmla="*/ 198120 h 1580197"/>
                    <a:gd name="connsiteX39-1857" fmla="*/ 359092 w 940118"/>
                    <a:gd name="connsiteY39-1858" fmla="*/ 140970 h 1580197"/>
                    <a:gd name="connsiteX40-1859" fmla="*/ 486263 w 940118"/>
                    <a:gd name="connsiteY40-1860" fmla="*/ 68845 h 1580197"/>
                    <a:gd name="connsiteX41-1861" fmla="*/ 485775 w 940118"/>
                    <a:gd name="connsiteY41-1862" fmla="*/ 68580 h 1580197"/>
                    <a:gd name="connsiteX42-1863" fmla="*/ 572452 w 940118"/>
                    <a:gd name="connsiteY42-1864" fmla="*/ 32385 h 1580197"/>
                    <a:gd name="connsiteX43-1865" fmla="*/ 595123 w 940118"/>
                    <a:gd name="connsiteY43-1866" fmla="*/ 44713 h 1580197"/>
                    <a:gd name="connsiteX44-1867" fmla="*/ 573405 w 940118"/>
                    <a:gd name="connsiteY44-1868" fmla="*/ 32385 h 1580197"/>
                    <a:gd name="connsiteX45-1869" fmla="*/ 679133 w 940118"/>
                    <a:gd name="connsiteY45-1870" fmla="*/ 0 h 1580197"/>
                    <a:gd name="connsiteX0-1871" fmla="*/ 679133 w 940118"/>
                    <a:gd name="connsiteY0-1872" fmla="*/ 0 h 1580197"/>
                    <a:gd name="connsiteX1-1873" fmla="*/ 940118 w 940118"/>
                    <a:gd name="connsiteY1-1874" fmla="*/ 140970 h 1580197"/>
                    <a:gd name="connsiteX2-1875" fmla="*/ 747299 w 940118"/>
                    <a:gd name="connsiteY2-1876" fmla="*/ 210278 h 1580197"/>
                    <a:gd name="connsiteX3-1877" fmla="*/ 747713 w 940118"/>
                    <a:gd name="connsiteY3-1878" fmla="*/ 210503 h 1580197"/>
                    <a:gd name="connsiteX4-1879" fmla="*/ 620078 w 940118"/>
                    <a:gd name="connsiteY4-1880" fmla="*/ 282893 h 1580197"/>
                    <a:gd name="connsiteX5-1881" fmla="*/ 620077 w 940118"/>
                    <a:gd name="connsiteY5-1882" fmla="*/ 282893 h 1580197"/>
                    <a:gd name="connsiteX6-1883" fmla="*/ 548076 w 940118"/>
                    <a:gd name="connsiteY6-1884" fmla="*/ 339736 h 1580197"/>
                    <a:gd name="connsiteX7-1885" fmla="*/ 548640 w 940118"/>
                    <a:gd name="connsiteY7-1886" fmla="*/ 340043 h 1580197"/>
                    <a:gd name="connsiteX8-1887" fmla="*/ 503873 w 940118"/>
                    <a:gd name="connsiteY8-1888" fmla="*/ 383858 h 1580197"/>
                    <a:gd name="connsiteX9-1889" fmla="*/ 488633 w 940118"/>
                    <a:gd name="connsiteY9-1890" fmla="*/ 399098 h 1580197"/>
                    <a:gd name="connsiteX10-1891" fmla="*/ 488633 w 940118"/>
                    <a:gd name="connsiteY10-1892" fmla="*/ 400050 h 1580197"/>
                    <a:gd name="connsiteX11-1893" fmla="*/ 422910 w 940118"/>
                    <a:gd name="connsiteY11-1894" fmla="*/ 482918 h 1580197"/>
                    <a:gd name="connsiteX12-1895" fmla="*/ 422910 w 940118"/>
                    <a:gd name="connsiteY12-1896" fmla="*/ 483870 h 1580197"/>
                    <a:gd name="connsiteX13-1897" fmla="*/ 367665 w 940118"/>
                    <a:gd name="connsiteY13-1898" fmla="*/ 572453 h 1580197"/>
                    <a:gd name="connsiteX14-1899" fmla="*/ 368618 w 940118"/>
                    <a:gd name="connsiteY14-1900" fmla="*/ 573405 h 1580197"/>
                    <a:gd name="connsiteX15-1901" fmla="*/ 317183 w 940118"/>
                    <a:gd name="connsiteY15-1902" fmla="*/ 684847 h 1580197"/>
                    <a:gd name="connsiteX16-1903" fmla="*/ 305241 w 940118"/>
                    <a:gd name="connsiteY16-1904" fmla="*/ 678329 h 1580197"/>
                    <a:gd name="connsiteX17-1905" fmla="*/ 305235 w 940118"/>
                    <a:gd name="connsiteY17-1906" fmla="*/ 678350 h 1580197"/>
                    <a:gd name="connsiteX18-1907" fmla="*/ 317183 w 940118"/>
                    <a:gd name="connsiteY18-1908" fmla="*/ 684847 h 1580197"/>
                    <a:gd name="connsiteX19-1909" fmla="*/ 260985 w 940118"/>
                    <a:gd name="connsiteY19-1910" fmla="*/ 1014413 h 1580197"/>
                    <a:gd name="connsiteX20-1911" fmla="*/ 342900 w 940118"/>
                    <a:gd name="connsiteY20-1912" fmla="*/ 1373505 h 1580197"/>
                    <a:gd name="connsiteX21-1913" fmla="*/ 546735 w 940118"/>
                    <a:gd name="connsiteY21-1914" fmla="*/ 1580197 h 1580197"/>
                    <a:gd name="connsiteX22-1915" fmla="*/ 285750 w 940118"/>
                    <a:gd name="connsiteY22-1916" fmla="*/ 1438275 h 1580197"/>
                    <a:gd name="connsiteX23-1917" fmla="*/ 81915 w 940118"/>
                    <a:gd name="connsiteY23-1918" fmla="*/ 1231583 h 1580197"/>
                    <a:gd name="connsiteX24-1919" fmla="*/ 0 w 940118"/>
                    <a:gd name="connsiteY24-1920" fmla="*/ 872490 h 1580197"/>
                    <a:gd name="connsiteX25-1921" fmla="*/ 56197 w 940118"/>
                    <a:gd name="connsiteY25-1922" fmla="*/ 542925 h 1580197"/>
                    <a:gd name="connsiteX26-1923" fmla="*/ 62441 w 940118"/>
                    <a:gd name="connsiteY26-1924" fmla="*/ 546321 h 1580197"/>
                    <a:gd name="connsiteX27-1925" fmla="*/ 62617 w 940118"/>
                    <a:gd name="connsiteY27-1926" fmla="*/ 545909 h 1580197"/>
                    <a:gd name="connsiteX28-1927" fmla="*/ 57150 w 940118"/>
                    <a:gd name="connsiteY28-1928" fmla="*/ 542925 h 1580197"/>
                    <a:gd name="connsiteX29-1929" fmla="*/ 107444 w 940118"/>
                    <a:gd name="connsiteY29-1930" fmla="*/ 431896 h 1580197"/>
                    <a:gd name="connsiteX30-1931" fmla="*/ 106680 w 940118"/>
                    <a:gd name="connsiteY30-1932" fmla="*/ 431483 h 1580197"/>
                    <a:gd name="connsiteX31-1933" fmla="*/ 161925 w 940118"/>
                    <a:gd name="connsiteY31-1934" fmla="*/ 341948 h 1580197"/>
                    <a:gd name="connsiteX32-1935" fmla="*/ 171758 w 940118"/>
                    <a:gd name="connsiteY32-1936" fmla="*/ 347295 h 1580197"/>
                    <a:gd name="connsiteX33-1937" fmla="*/ 171778 w 940118"/>
                    <a:gd name="connsiteY33-1938" fmla="*/ 347270 h 1580197"/>
                    <a:gd name="connsiteX34-1939" fmla="*/ 161925 w 940118"/>
                    <a:gd name="connsiteY34-1940" fmla="*/ 341948 h 1580197"/>
                    <a:gd name="connsiteX35-1941" fmla="*/ 227648 w 940118"/>
                    <a:gd name="connsiteY35-1942" fmla="*/ 258128 h 1580197"/>
                    <a:gd name="connsiteX36-1943" fmla="*/ 287315 w 940118"/>
                    <a:gd name="connsiteY36-1944" fmla="*/ 198453 h 1580197"/>
                    <a:gd name="connsiteX37-1945" fmla="*/ 286702 w 940118"/>
                    <a:gd name="connsiteY37-1946" fmla="*/ 198120 h 1580197"/>
                    <a:gd name="connsiteX38-1947" fmla="*/ 359092 w 940118"/>
                    <a:gd name="connsiteY38-1948" fmla="*/ 140970 h 1580197"/>
                    <a:gd name="connsiteX39-1949" fmla="*/ 486263 w 940118"/>
                    <a:gd name="connsiteY39-1950" fmla="*/ 68845 h 1580197"/>
                    <a:gd name="connsiteX40-1951" fmla="*/ 485775 w 940118"/>
                    <a:gd name="connsiteY40-1952" fmla="*/ 68580 h 1580197"/>
                    <a:gd name="connsiteX41-1953" fmla="*/ 572452 w 940118"/>
                    <a:gd name="connsiteY41-1954" fmla="*/ 32385 h 1580197"/>
                    <a:gd name="connsiteX42-1955" fmla="*/ 595123 w 940118"/>
                    <a:gd name="connsiteY42-1956" fmla="*/ 44713 h 1580197"/>
                    <a:gd name="connsiteX43-1957" fmla="*/ 573405 w 940118"/>
                    <a:gd name="connsiteY43-1958" fmla="*/ 32385 h 1580197"/>
                    <a:gd name="connsiteX44-1959" fmla="*/ 679133 w 940118"/>
                    <a:gd name="connsiteY44-1960" fmla="*/ 0 h 1580197"/>
                    <a:gd name="connsiteX0-1961" fmla="*/ 679133 w 940118"/>
                    <a:gd name="connsiteY0-1962" fmla="*/ 0 h 1580197"/>
                    <a:gd name="connsiteX1-1963" fmla="*/ 940118 w 940118"/>
                    <a:gd name="connsiteY1-1964" fmla="*/ 140970 h 1580197"/>
                    <a:gd name="connsiteX2-1965" fmla="*/ 747299 w 940118"/>
                    <a:gd name="connsiteY2-1966" fmla="*/ 210278 h 1580197"/>
                    <a:gd name="connsiteX3-1967" fmla="*/ 747713 w 940118"/>
                    <a:gd name="connsiteY3-1968" fmla="*/ 210503 h 1580197"/>
                    <a:gd name="connsiteX4-1969" fmla="*/ 620078 w 940118"/>
                    <a:gd name="connsiteY4-1970" fmla="*/ 282893 h 1580197"/>
                    <a:gd name="connsiteX5-1971" fmla="*/ 620077 w 940118"/>
                    <a:gd name="connsiteY5-1972" fmla="*/ 282893 h 1580197"/>
                    <a:gd name="connsiteX6-1973" fmla="*/ 548076 w 940118"/>
                    <a:gd name="connsiteY6-1974" fmla="*/ 339736 h 1580197"/>
                    <a:gd name="connsiteX7-1975" fmla="*/ 548640 w 940118"/>
                    <a:gd name="connsiteY7-1976" fmla="*/ 340043 h 1580197"/>
                    <a:gd name="connsiteX8-1977" fmla="*/ 503873 w 940118"/>
                    <a:gd name="connsiteY8-1978" fmla="*/ 383858 h 1580197"/>
                    <a:gd name="connsiteX9-1979" fmla="*/ 488633 w 940118"/>
                    <a:gd name="connsiteY9-1980" fmla="*/ 399098 h 1580197"/>
                    <a:gd name="connsiteX10-1981" fmla="*/ 488633 w 940118"/>
                    <a:gd name="connsiteY10-1982" fmla="*/ 400050 h 1580197"/>
                    <a:gd name="connsiteX11-1983" fmla="*/ 422910 w 940118"/>
                    <a:gd name="connsiteY11-1984" fmla="*/ 482918 h 1580197"/>
                    <a:gd name="connsiteX12-1985" fmla="*/ 422910 w 940118"/>
                    <a:gd name="connsiteY12-1986" fmla="*/ 483870 h 1580197"/>
                    <a:gd name="connsiteX13-1987" fmla="*/ 367665 w 940118"/>
                    <a:gd name="connsiteY13-1988" fmla="*/ 572453 h 1580197"/>
                    <a:gd name="connsiteX14-1989" fmla="*/ 368618 w 940118"/>
                    <a:gd name="connsiteY14-1990" fmla="*/ 573405 h 1580197"/>
                    <a:gd name="connsiteX15-1991" fmla="*/ 317183 w 940118"/>
                    <a:gd name="connsiteY15-1992" fmla="*/ 684847 h 1580197"/>
                    <a:gd name="connsiteX16-1993" fmla="*/ 305241 w 940118"/>
                    <a:gd name="connsiteY16-1994" fmla="*/ 678329 h 1580197"/>
                    <a:gd name="connsiteX17-1995" fmla="*/ 305235 w 940118"/>
                    <a:gd name="connsiteY17-1996" fmla="*/ 678350 h 1580197"/>
                    <a:gd name="connsiteX18-1997" fmla="*/ 317183 w 940118"/>
                    <a:gd name="connsiteY18-1998" fmla="*/ 684847 h 1580197"/>
                    <a:gd name="connsiteX19-1999" fmla="*/ 260985 w 940118"/>
                    <a:gd name="connsiteY19-2000" fmla="*/ 1014413 h 1580197"/>
                    <a:gd name="connsiteX20-2001" fmla="*/ 342900 w 940118"/>
                    <a:gd name="connsiteY20-2002" fmla="*/ 1373505 h 1580197"/>
                    <a:gd name="connsiteX21-2003" fmla="*/ 546735 w 940118"/>
                    <a:gd name="connsiteY21-2004" fmla="*/ 1580197 h 1580197"/>
                    <a:gd name="connsiteX22-2005" fmla="*/ 285750 w 940118"/>
                    <a:gd name="connsiteY22-2006" fmla="*/ 1438275 h 1580197"/>
                    <a:gd name="connsiteX23-2007" fmla="*/ 81915 w 940118"/>
                    <a:gd name="connsiteY23-2008" fmla="*/ 1231583 h 1580197"/>
                    <a:gd name="connsiteX24-2009" fmla="*/ 0 w 940118"/>
                    <a:gd name="connsiteY24-2010" fmla="*/ 872490 h 1580197"/>
                    <a:gd name="connsiteX25-2011" fmla="*/ 56197 w 940118"/>
                    <a:gd name="connsiteY25-2012" fmla="*/ 542925 h 1580197"/>
                    <a:gd name="connsiteX26-2013" fmla="*/ 62441 w 940118"/>
                    <a:gd name="connsiteY26-2014" fmla="*/ 546321 h 1580197"/>
                    <a:gd name="connsiteX27-2015" fmla="*/ 62617 w 940118"/>
                    <a:gd name="connsiteY27-2016" fmla="*/ 545909 h 1580197"/>
                    <a:gd name="connsiteX28-2017" fmla="*/ 57150 w 940118"/>
                    <a:gd name="connsiteY28-2018" fmla="*/ 542925 h 1580197"/>
                    <a:gd name="connsiteX29-2019" fmla="*/ 107444 w 940118"/>
                    <a:gd name="connsiteY29-2020" fmla="*/ 431896 h 1580197"/>
                    <a:gd name="connsiteX30-2021" fmla="*/ 106680 w 940118"/>
                    <a:gd name="connsiteY30-2022" fmla="*/ 431483 h 1580197"/>
                    <a:gd name="connsiteX31-2023" fmla="*/ 161925 w 940118"/>
                    <a:gd name="connsiteY31-2024" fmla="*/ 341948 h 1580197"/>
                    <a:gd name="connsiteX32-2025" fmla="*/ 171758 w 940118"/>
                    <a:gd name="connsiteY32-2026" fmla="*/ 347295 h 1580197"/>
                    <a:gd name="connsiteX33-2027" fmla="*/ 161925 w 940118"/>
                    <a:gd name="connsiteY33-2028" fmla="*/ 341948 h 1580197"/>
                    <a:gd name="connsiteX34-2029" fmla="*/ 227648 w 940118"/>
                    <a:gd name="connsiteY34-2030" fmla="*/ 258128 h 1580197"/>
                    <a:gd name="connsiteX35-2031" fmla="*/ 287315 w 940118"/>
                    <a:gd name="connsiteY35-2032" fmla="*/ 198453 h 1580197"/>
                    <a:gd name="connsiteX36-2033" fmla="*/ 286702 w 940118"/>
                    <a:gd name="connsiteY36-2034" fmla="*/ 198120 h 1580197"/>
                    <a:gd name="connsiteX37-2035" fmla="*/ 359092 w 940118"/>
                    <a:gd name="connsiteY37-2036" fmla="*/ 140970 h 1580197"/>
                    <a:gd name="connsiteX38-2037" fmla="*/ 486263 w 940118"/>
                    <a:gd name="connsiteY38-2038" fmla="*/ 68845 h 1580197"/>
                    <a:gd name="connsiteX39-2039" fmla="*/ 485775 w 940118"/>
                    <a:gd name="connsiteY39-2040" fmla="*/ 68580 h 1580197"/>
                    <a:gd name="connsiteX40-2041" fmla="*/ 572452 w 940118"/>
                    <a:gd name="connsiteY40-2042" fmla="*/ 32385 h 1580197"/>
                    <a:gd name="connsiteX41-2043" fmla="*/ 595123 w 940118"/>
                    <a:gd name="connsiteY41-2044" fmla="*/ 44713 h 1580197"/>
                    <a:gd name="connsiteX42-2045" fmla="*/ 573405 w 940118"/>
                    <a:gd name="connsiteY42-2046" fmla="*/ 32385 h 1580197"/>
                    <a:gd name="connsiteX43-2047" fmla="*/ 679133 w 940118"/>
                    <a:gd name="connsiteY43-2048" fmla="*/ 0 h 1580197"/>
                    <a:gd name="connsiteX0-2049" fmla="*/ 679133 w 940118"/>
                    <a:gd name="connsiteY0-2050" fmla="*/ 0 h 1580197"/>
                    <a:gd name="connsiteX1-2051" fmla="*/ 940118 w 940118"/>
                    <a:gd name="connsiteY1-2052" fmla="*/ 140970 h 1580197"/>
                    <a:gd name="connsiteX2-2053" fmla="*/ 747299 w 940118"/>
                    <a:gd name="connsiteY2-2054" fmla="*/ 210278 h 1580197"/>
                    <a:gd name="connsiteX3-2055" fmla="*/ 747713 w 940118"/>
                    <a:gd name="connsiteY3-2056" fmla="*/ 210503 h 1580197"/>
                    <a:gd name="connsiteX4-2057" fmla="*/ 620078 w 940118"/>
                    <a:gd name="connsiteY4-2058" fmla="*/ 282893 h 1580197"/>
                    <a:gd name="connsiteX5-2059" fmla="*/ 620077 w 940118"/>
                    <a:gd name="connsiteY5-2060" fmla="*/ 282893 h 1580197"/>
                    <a:gd name="connsiteX6-2061" fmla="*/ 548076 w 940118"/>
                    <a:gd name="connsiteY6-2062" fmla="*/ 339736 h 1580197"/>
                    <a:gd name="connsiteX7-2063" fmla="*/ 548640 w 940118"/>
                    <a:gd name="connsiteY7-2064" fmla="*/ 340043 h 1580197"/>
                    <a:gd name="connsiteX8-2065" fmla="*/ 503873 w 940118"/>
                    <a:gd name="connsiteY8-2066" fmla="*/ 383858 h 1580197"/>
                    <a:gd name="connsiteX9-2067" fmla="*/ 488633 w 940118"/>
                    <a:gd name="connsiteY9-2068" fmla="*/ 399098 h 1580197"/>
                    <a:gd name="connsiteX10-2069" fmla="*/ 488633 w 940118"/>
                    <a:gd name="connsiteY10-2070" fmla="*/ 400050 h 1580197"/>
                    <a:gd name="connsiteX11-2071" fmla="*/ 422910 w 940118"/>
                    <a:gd name="connsiteY11-2072" fmla="*/ 482918 h 1580197"/>
                    <a:gd name="connsiteX12-2073" fmla="*/ 422910 w 940118"/>
                    <a:gd name="connsiteY12-2074" fmla="*/ 483870 h 1580197"/>
                    <a:gd name="connsiteX13-2075" fmla="*/ 367665 w 940118"/>
                    <a:gd name="connsiteY13-2076" fmla="*/ 572453 h 1580197"/>
                    <a:gd name="connsiteX14-2077" fmla="*/ 368618 w 940118"/>
                    <a:gd name="connsiteY14-2078" fmla="*/ 573405 h 1580197"/>
                    <a:gd name="connsiteX15-2079" fmla="*/ 317183 w 940118"/>
                    <a:gd name="connsiteY15-2080" fmla="*/ 684847 h 1580197"/>
                    <a:gd name="connsiteX16-2081" fmla="*/ 305241 w 940118"/>
                    <a:gd name="connsiteY16-2082" fmla="*/ 678329 h 1580197"/>
                    <a:gd name="connsiteX17-2083" fmla="*/ 305235 w 940118"/>
                    <a:gd name="connsiteY17-2084" fmla="*/ 678350 h 1580197"/>
                    <a:gd name="connsiteX18-2085" fmla="*/ 317183 w 940118"/>
                    <a:gd name="connsiteY18-2086" fmla="*/ 684847 h 1580197"/>
                    <a:gd name="connsiteX19-2087" fmla="*/ 260985 w 940118"/>
                    <a:gd name="connsiteY19-2088" fmla="*/ 1014413 h 1580197"/>
                    <a:gd name="connsiteX20-2089" fmla="*/ 342900 w 940118"/>
                    <a:gd name="connsiteY20-2090" fmla="*/ 1373505 h 1580197"/>
                    <a:gd name="connsiteX21-2091" fmla="*/ 546735 w 940118"/>
                    <a:gd name="connsiteY21-2092" fmla="*/ 1580197 h 1580197"/>
                    <a:gd name="connsiteX22-2093" fmla="*/ 285750 w 940118"/>
                    <a:gd name="connsiteY22-2094" fmla="*/ 1438275 h 1580197"/>
                    <a:gd name="connsiteX23-2095" fmla="*/ 81915 w 940118"/>
                    <a:gd name="connsiteY23-2096" fmla="*/ 1231583 h 1580197"/>
                    <a:gd name="connsiteX24-2097" fmla="*/ 0 w 940118"/>
                    <a:gd name="connsiteY24-2098" fmla="*/ 872490 h 1580197"/>
                    <a:gd name="connsiteX25-2099" fmla="*/ 56197 w 940118"/>
                    <a:gd name="connsiteY25-2100" fmla="*/ 542925 h 1580197"/>
                    <a:gd name="connsiteX26-2101" fmla="*/ 62441 w 940118"/>
                    <a:gd name="connsiteY26-2102" fmla="*/ 546321 h 1580197"/>
                    <a:gd name="connsiteX27-2103" fmla="*/ 62617 w 940118"/>
                    <a:gd name="connsiteY27-2104" fmla="*/ 545909 h 1580197"/>
                    <a:gd name="connsiteX28-2105" fmla="*/ 57150 w 940118"/>
                    <a:gd name="connsiteY28-2106" fmla="*/ 542925 h 1580197"/>
                    <a:gd name="connsiteX29-2107" fmla="*/ 107444 w 940118"/>
                    <a:gd name="connsiteY29-2108" fmla="*/ 431896 h 1580197"/>
                    <a:gd name="connsiteX30-2109" fmla="*/ 106680 w 940118"/>
                    <a:gd name="connsiteY30-2110" fmla="*/ 431483 h 1580197"/>
                    <a:gd name="connsiteX31-2111" fmla="*/ 161925 w 940118"/>
                    <a:gd name="connsiteY31-2112" fmla="*/ 341948 h 1580197"/>
                    <a:gd name="connsiteX32-2113" fmla="*/ 171758 w 940118"/>
                    <a:gd name="connsiteY32-2114" fmla="*/ 347295 h 1580197"/>
                    <a:gd name="connsiteX33-2115" fmla="*/ 227648 w 940118"/>
                    <a:gd name="connsiteY33-2116" fmla="*/ 258128 h 1580197"/>
                    <a:gd name="connsiteX34-2117" fmla="*/ 287315 w 940118"/>
                    <a:gd name="connsiteY34-2118" fmla="*/ 198453 h 1580197"/>
                    <a:gd name="connsiteX35-2119" fmla="*/ 286702 w 940118"/>
                    <a:gd name="connsiteY35-2120" fmla="*/ 198120 h 1580197"/>
                    <a:gd name="connsiteX36-2121" fmla="*/ 359092 w 940118"/>
                    <a:gd name="connsiteY36-2122" fmla="*/ 140970 h 1580197"/>
                    <a:gd name="connsiteX37-2123" fmla="*/ 486263 w 940118"/>
                    <a:gd name="connsiteY37-2124" fmla="*/ 68845 h 1580197"/>
                    <a:gd name="connsiteX38-2125" fmla="*/ 485775 w 940118"/>
                    <a:gd name="connsiteY38-2126" fmla="*/ 68580 h 1580197"/>
                    <a:gd name="connsiteX39-2127" fmla="*/ 572452 w 940118"/>
                    <a:gd name="connsiteY39-2128" fmla="*/ 32385 h 1580197"/>
                    <a:gd name="connsiteX40-2129" fmla="*/ 595123 w 940118"/>
                    <a:gd name="connsiteY40-2130" fmla="*/ 44713 h 1580197"/>
                    <a:gd name="connsiteX41-2131" fmla="*/ 573405 w 940118"/>
                    <a:gd name="connsiteY41-2132" fmla="*/ 32385 h 1580197"/>
                    <a:gd name="connsiteX42-2133" fmla="*/ 679133 w 940118"/>
                    <a:gd name="connsiteY42-2134" fmla="*/ 0 h 1580197"/>
                    <a:gd name="connsiteX0-2135" fmla="*/ 679133 w 940118"/>
                    <a:gd name="connsiteY0-2136" fmla="*/ 0 h 1580197"/>
                    <a:gd name="connsiteX1-2137" fmla="*/ 940118 w 940118"/>
                    <a:gd name="connsiteY1-2138" fmla="*/ 140970 h 1580197"/>
                    <a:gd name="connsiteX2-2139" fmla="*/ 747299 w 940118"/>
                    <a:gd name="connsiteY2-2140" fmla="*/ 210278 h 1580197"/>
                    <a:gd name="connsiteX3-2141" fmla="*/ 747713 w 940118"/>
                    <a:gd name="connsiteY3-2142" fmla="*/ 210503 h 1580197"/>
                    <a:gd name="connsiteX4-2143" fmla="*/ 620078 w 940118"/>
                    <a:gd name="connsiteY4-2144" fmla="*/ 282893 h 1580197"/>
                    <a:gd name="connsiteX5-2145" fmla="*/ 620077 w 940118"/>
                    <a:gd name="connsiteY5-2146" fmla="*/ 282893 h 1580197"/>
                    <a:gd name="connsiteX6-2147" fmla="*/ 548076 w 940118"/>
                    <a:gd name="connsiteY6-2148" fmla="*/ 339736 h 1580197"/>
                    <a:gd name="connsiteX7-2149" fmla="*/ 548640 w 940118"/>
                    <a:gd name="connsiteY7-2150" fmla="*/ 340043 h 1580197"/>
                    <a:gd name="connsiteX8-2151" fmla="*/ 503873 w 940118"/>
                    <a:gd name="connsiteY8-2152" fmla="*/ 383858 h 1580197"/>
                    <a:gd name="connsiteX9-2153" fmla="*/ 488633 w 940118"/>
                    <a:gd name="connsiteY9-2154" fmla="*/ 399098 h 1580197"/>
                    <a:gd name="connsiteX10-2155" fmla="*/ 488633 w 940118"/>
                    <a:gd name="connsiteY10-2156" fmla="*/ 400050 h 1580197"/>
                    <a:gd name="connsiteX11-2157" fmla="*/ 422910 w 940118"/>
                    <a:gd name="connsiteY11-2158" fmla="*/ 482918 h 1580197"/>
                    <a:gd name="connsiteX12-2159" fmla="*/ 422910 w 940118"/>
                    <a:gd name="connsiteY12-2160" fmla="*/ 483870 h 1580197"/>
                    <a:gd name="connsiteX13-2161" fmla="*/ 367665 w 940118"/>
                    <a:gd name="connsiteY13-2162" fmla="*/ 572453 h 1580197"/>
                    <a:gd name="connsiteX14-2163" fmla="*/ 368618 w 940118"/>
                    <a:gd name="connsiteY14-2164" fmla="*/ 573405 h 1580197"/>
                    <a:gd name="connsiteX15-2165" fmla="*/ 317183 w 940118"/>
                    <a:gd name="connsiteY15-2166" fmla="*/ 684847 h 1580197"/>
                    <a:gd name="connsiteX16-2167" fmla="*/ 305241 w 940118"/>
                    <a:gd name="connsiteY16-2168" fmla="*/ 678329 h 1580197"/>
                    <a:gd name="connsiteX17-2169" fmla="*/ 305235 w 940118"/>
                    <a:gd name="connsiteY17-2170" fmla="*/ 678350 h 1580197"/>
                    <a:gd name="connsiteX18-2171" fmla="*/ 317183 w 940118"/>
                    <a:gd name="connsiteY18-2172" fmla="*/ 684847 h 1580197"/>
                    <a:gd name="connsiteX19-2173" fmla="*/ 260985 w 940118"/>
                    <a:gd name="connsiteY19-2174" fmla="*/ 1014413 h 1580197"/>
                    <a:gd name="connsiteX20-2175" fmla="*/ 342900 w 940118"/>
                    <a:gd name="connsiteY20-2176" fmla="*/ 1373505 h 1580197"/>
                    <a:gd name="connsiteX21-2177" fmla="*/ 546735 w 940118"/>
                    <a:gd name="connsiteY21-2178" fmla="*/ 1580197 h 1580197"/>
                    <a:gd name="connsiteX22-2179" fmla="*/ 285750 w 940118"/>
                    <a:gd name="connsiteY22-2180" fmla="*/ 1438275 h 1580197"/>
                    <a:gd name="connsiteX23-2181" fmla="*/ 81915 w 940118"/>
                    <a:gd name="connsiteY23-2182" fmla="*/ 1231583 h 1580197"/>
                    <a:gd name="connsiteX24-2183" fmla="*/ 0 w 940118"/>
                    <a:gd name="connsiteY24-2184" fmla="*/ 872490 h 1580197"/>
                    <a:gd name="connsiteX25-2185" fmla="*/ 56197 w 940118"/>
                    <a:gd name="connsiteY25-2186" fmla="*/ 542925 h 1580197"/>
                    <a:gd name="connsiteX26-2187" fmla="*/ 62441 w 940118"/>
                    <a:gd name="connsiteY26-2188" fmla="*/ 546321 h 1580197"/>
                    <a:gd name="connsiteX27-2189" fmla="*/ 62617 w 940118"/>
                    <a:gd name="connsiteY27-2190" fmla="*/ 545909 h 1580197"/>
                    <a:gd name="connsiteX28-2191" fmla="*/ 57150 w 940118"/>
                    <a:gd name="connsiteY28-2192" fmla="*/ 542925 h 1580197"/>
                    <a:gd name="connsiteX29-2193" fmla="*/ 107444 w 940118"/>
                    <a:gd name="connsiteY29-2194" fmla="*/ 431896 h 1580197"/>
                    <a:gd name="connsiteX30-2195" fmla="*/ 106680 w 940118"/>
                    <a:gd name="connsiteY30-2196" fmla="*/ 431483 h 1580197"/>
                    <a:gd name="connsiteX31-2197" fmla="*/ 161925 w 940118"/>
                    <a:gd name="connsiteY31-2198" fmla="*/ 341948 h 1580197"/>
                    <a:gd name="connsiteX32-2199" fmla="*/ 227648 w 940118"/>
                    <a:gd name="connsiteY32-2200" fmla="*/ 258128 h 1580197"/>
                    <a:gd name="connsiteX33-2201" fmla="*/ 287315 w 940118"/>
                    <a:gd name="connsiteY33-2202" fmla="*/ 198453 h 1580197"/>
                    <a:gd name="connsiteX34-2203" fmla="*/ 286702 w 940118"/>
                    <a:gd name="connsiteY34-2204" fmla="*/ 198120 h 1580197"/>
                    <a:gd name="connsiteX35-2205" fmla="*/ 359092 w 940118"/>
                    <a:gd name="connsiteY35-2206" fmla="*/ 140970 h 1580197"/>
                    <a:gd name="connsiteX36-2207" fmla="*/ 486263 w 940118"/>
                    <a:gd name="connsiteY36-2208" fmla="*/ 68845 h 1580197"/>
                    <a:gd name="connsiteX37-2209" fmla="*/ 485775 w 940118"/>
                    <a:gd name="connsiteY37-2210" fmla="*/ 68580 h 1580197"/>
                    <a:gd name="connsiteX38-2211" fmla="*/ 572452 w 940118"/>
                    <a:gd name="connsiteY38-2212" fmla="*/ 32385 h 1580197"/>
                    <a:gd name="connsiteX39-2213" fmla="*/ 595123 w 940118"/>
                    <a:gd name="connsiteY39-2214" fmla="*/ 44713 h 1580197"/>
                    <a:gd name="connsiteX40-2215" fmla="*/ 573405 w 940118"/>
                    <a:gd name="connsiteY40-2216" fmla="*/ 32385 h 1580197"/>
                    <a:gd name="connsiteX41-2217" fmla="*/ 679133 w 940118"/>
                    <a:gd name="connsiteY41-2218" fmla="*/ 0 h 1580197"/>
                    <a:gd name="connsiteX0-2219" fmla="*/ 679133 w 940118"/>
                    <a:gd name="connsiteY0-2220" fmla="*/ 0 h 1580197"/>
                    <a:gd name="connsiteX1-2221" fmla="*/ 940118 w 940118"/>
                    <a:gd name="connsiteY1-2222" fmla="*/ 140970 h 1580197"/>
                    <a:gd name="connsiteX2-2223" fmla="*/ 747299 w 940118"/>
                    <a:gd name="connsiteY2-2224" fmla="*/ 210278 h 1580197"/>
                    <a:gd name="connsiteX3-2225" fmla="*/ 747713 w 940118"/>
                    <a:gd name="connsiteY3-2226" fmla="*/ 210503 h 1580197"/>
                    <a:gd name="connsiteX4-2227" fmla="*/ 620078 w 940118"/>
                    <a:gd name="connsiteY4-2228" fmla="*/ 282893 h 1580197"/>
                    <a:gd name="connsiteX5-2229" fmla="*/ 620077 w 940118"/>
                    <a:gd name="connsiteY5-2230" fmla="*/ 282893 h 1580197"/>
                    <a:gd name="connsiteX6-2231" fmla="*/ 548076 w 940118"/>
                    <a:gd name="connsiteY6-2232" fmla="*/ 339736 h 1580197"/>
                    <a:gd name="connsiteX7-2233" fmla="*/ 548640 w 940118"/>
                    <a:gd name="connsiteY7-2234" fmla="*/ 340043 h 1580197"/>
                    <a:gd name="connsiteX8-2235" fmla="*/ 503873 w 940118"/>
                    <a:gd name="connsiteY8-2236" fmla="*/ 383858 h 1580197"/>
                    <a:gd name="connsiteX9-2237" fmla="*/ 488633 w 940118"/>
                    <a:gd name="connsiteY9-2238" fmla="*/ 399098 h 1580197"/>
                    <a:gd name="connsiteX10-2239" fmla="*/ 488633 w 940118"/>
                    <a:gd name="connsiteY10-2240" fmla="*/ 400050 h 1580197"/>
                    <a:gd name="connsiteX11-2241" fmla="*/ 422910 w 940118"/>
                    <a:gd name="connsiteY11-2242" fmla="*/ 482918 h 1580197"/>
                    <a:gd name="connsiteX12-2243" fmla="*/ 422910 w 940118"/>
                    <a:gd name="connsiteY12-2244" fmla="*/ 483870 h 1580197"/>
                    <a:gd name="connsiteX13-2245" fmla="*/ 367665 w 940118"/>
                    <a:gd name="connsiteY13-2246" fmla="*/ 572453 h 1580197"/>
                    <a:gd name="connsiteX14-2247" fmla="*/ 368618 w 940118"/>
                    <a:gd name="connsiteY14-2248" fmla="*/ 573405 h 1580197"/>
                    <a:gd name="connsiteX15-2249" fmla="*/ 317183 w 940118"/>
                    <a:gd name="connsiteY15-2250" fmla="*/ 684847 h 1580197"/>
                    <a:gd name="connsiteX16-2251" fmla="*/ 305241 w 940118"/>
                    <a:gd name="connsiteY16-2252" fmla="*/ 678329 h 1580197"/>
                    <a:gd name="connsiteX17-2253" fmla="*/ 305235 w 940118"/>
                    <a:gd name="connsiteY17-2254" fmla="*/ 678350 h 1580197"/>
                    <a:gd name="connsiteX18-2255" fmla="*/ 317183 w 940118"/>
                    <a:gd name="connsiteY18-2256" fmla="*/ 684847 h 1580197"/>
                    <a:gd name="connsiteX19-2257" fmla="*/ 260985 w 940118"/>
                    <a:gd name="connsiteY19-2258" fmla="*/ 1014413 h 1580197"/>
                    <a:gd name="connsiteX20-2259" fmla="*/ 342900 w 940118"/>
                    <a:gd name="connsiteY20-2260" fmla="*/ 1373505 h 1580197"/>
                    <a:gd name="connsiteX21-2261" fmla="*/ 546735 w 940118"/>
                    <a:gd name="connsiteY21-2262" fmla="*/ 1580197 h 1580197"/>
                    <a:gd name="connsiteX22-2263" fmla="*/ 285750 w 940118"/>
                    <a:gd name="connsiteY22-2264" fmla="*/ 1438275 h 1580197"/>
                    <a:gd name="connsiteX23-2265" fmla="*/ 81915 w 940118"/>
                    <a:gd name="connsiteY23-2266" fmla="*/ 1231583 h 1580197"/>
                    <a:gd name="connsiteX24-2267" fmla="*/ 0 w 940118"/>
                    <a:gd name="connsiteY24-2268" fmla="*/ 872490 h 1580197"/>
                    <a:gd name="connsiteX25-2269" fmla="*/ 56197 w 940118"/>
                    <a:gd name="connsiteY25-2270" fmla="*/ 542925 h 1580197"/>
                    <a:gd name="connsiteX26-2271" fmla="*/ 62441 w 940118"/>
                    <a:gd name="connsiteY26-2272" fmla="*/ 546321 h 1580197"/>
                    <a:gd name="connsiteX27-2273" fmla="*/ 62617 w 940118"/>
                    <a:gd name="connsiteY27-2274" fmla="*/ 545909 h 1580197"/>
                    <a:gd name="connsiteX28-2275" fmla="*/ 57150 w 940118"/>
                    <a:gd name="connsiteY28-2276" fmla="*/ 542925 h 1580197"/>
                    <a:gd name="connsiteX29-2277" fmla="*/ 107444 w 940118"/>
                    <a:gd name="connsiteY29-2278" fmla="*/ 431896 h 1580197"/>
                    <a:gd name="connsiteX30-2279" fmla="*/ 106680 w 940118"/>
                    <a:gd name="connsiteY30-2280" fmla="*/ 431483 h 1580197"/>
                    <a:gd name="connsiteX31-2281" fmla="*/ 227648 w 940118"/>
                    <a:gd name="connsiteY31-2282" fmla="*/ 258128 h 1580197"/>
                    <a:gd name="connsiteX32-2283" fmla="*/ 287315 w 940118"/>
                    <a:gd name="connsiteY32-2284" fmla="*/ 198453 h 1580197"/>
                    <a:gd name="connsiteX33-2285" fmla="*/ 286702 w 940118"/>
                    <a:gd name="connsiteY33-2286" fmla="*/ 198120 h 1580197"/>
                    <a:gd name="connsiteX34-2287" fmla="*/ 359092 w 940118"/>
                    <a:gd name="connsiteY34-2288" fmla="*/ 140970 h 1580197"/>
                    <a:gd name="connsiteX35-2289" fmla="*/ 486263 w 940118"/>
                    <a:gd name="connsiteY35-2290" fmla="*/ 68845 h 1580197"/>
                    <a:gd name="connsiteX36-2291" fmla="*/ 485775 w 940118"/>
                    <a:gd name="connsiteY36-2292" fmla="*/ 68580 h 1580197"/>
                    <a:gd name="connsiteX37-2293" fmla="*/ 572452 w 940118"/>
                    <a:gd name="connsiteY37-2294" fmla="*/ 32385 h 1580197"/>
                    <a:gd name="connsiteX38-2295" fmla="*/ 595123 w 940118"/>
                    <a:gd name="connsiteY38-2296" fmla="*/ 44713 h 1580197"/>
                    <a:gd name="connsiteX39-2297" fmla="*/ 573405 w 940118"/>
                    <a:gd name="connsiteY39-2298" fmla="*/ 32385 h 1580197"/>
                    <a:gd name="connsiteX40-2299" fmla="*/ 679133 w 940118"/>
                    <a:gd name="connsiteY40-2300" fmla="*/ 0 h 1580197"/>
                    <a:gd name="connsiteX0-2301" fmla="*/ 679133 w 940118"/>
                    <a:gd name="connsiteY0-2302" fmla="*/ 0 h 1580197"/>
                    <a:gd name="connsiteX1-2303" fmla="*/ 940118 w 940118"/>
                    <a:gd name="connsiteY1-2304" fmla="*/ 140970 h 1580197"/>
                    <a:gd name="connsiteX2-2305" fmla="*/ 747299 w 940118"/>
                    <a:gd name="connsiteY2-2306" fmla="*/ 210278 h 1580197"/>
                    <a:gd name="connsiteX3-2307" fmla="*/ 747713 w 940118"/>
                    <a:gd name="connsiteY3-2308" fmla="*/ 210503 h 1580197"/>
                    <a:gd name="connsiteX4-2309" fmla="*/ 620078 w 940118"/>
                    <a:gd name="connsiteY4-2310" fmla="*/ 282893 h 1580197"/>
                    <a:gd name="connsiteX5-2311" fmla="*/ 620077 w 940118"/>
                    <a:gd name="connsiteY5-2312" fmla="*/ 282893 h 1580197"/>
                    <a:gd name="connsiteX6-2313" fmla="*/ 548076 w 940118"/>
                    <a:gd name="connsiteY6-2314" fmla="*/ 339736 h 1580197"/>
                    <a:gd name="connsiteX7-2315" fmla="*/ 548640 w 940118"/>
                    <a:gd name="connsiteY7-2316" fmla="*/ 340043 h 1580197"/>
                    <a:gd name="connsiteX8-2317" fmla="*/ 503873 w 940118"/>
                    <a:gd name="connsiteY8-2318" fmla="*/ 383858 h 1580197"/>
                    <a:gd name="connsiteX9-2319" fmla="*/ 488633 w 940118"/>
                    <a:gd name="connsiteY9-2320" fmla="*/ 399098 h 1580197"/>
                    <a:gd name="connsiteX10-2321" fmla="*/ 488633 w 940118"/>
                    <a:gd name="connsiteY10-2322" fmla="*/ 400050 h 1580197"/>
                    <a:gd name="connsiteX11-2323" fmla="*/ 422910 w 940118"/>
                    <a:gd name="connsiteY11-2324" fmla="*/ 482918 h 1580197"/>
                    <a:gd name="connsiteX12-2325" fmla="*/ 422910 w 940118"/>
                    <a:gd name="connsiteY12-2326" fmla="*/ 483870 h 1580197"/>
                    <a:gd name="connsiteX13-2327" fmla="*/ 367665 w 940118"/>
                    <a:gd name="connsiteY13-2328" fmla="*/ 572453 h 1580197"/>
                    <a:gd name="connsiteX14-2329" fmla="*/ 368618 w 940118"/>
                    <a:gd name="connsiteY14-2330" fmla="*/ 573405 h 1580197"/>
                    <a:gd name="connsiteX15-2331" fmla="*/ 317183 w 940118"/>
                    <a:gd name="connsiteY15-2332" fmla="*/ 684847 h 1580197"/>
                    <a:gd name="connsiteX16-2333" fmla="*/ 305241 w 940118"/>
                    <a:gd name="connsiteY16-2334" fmla="*/ 678329 h 1580197"/>
                    <a:gd name="connsiteX17-2335" fmla="*/ 305235 w 940118"/>
                    <a:gd name="connsiteY17-2336" fmla="*/ 678350 h 1580197"/>
                    <a:gd name="connsiteX18-2337" fmla="*/ 317183 w 940118"/>
                    <a:gd name="connsiteY18-2338" fmla="*/ 684847 h 1580197"/>
                    <a:gd name="connsiteX19-2339" fmla="*/ 260985 w 940118"/>
                    <a:gd name="connsiteY19-2340" fmla="*/ 1014413 h 1580197"/>
                    <a:gd name="connsiteX20-2341" fmla="*/ 342900 w 940118"/>
                    <a:gd name="connsiteY20-2342" fmla="*/ 1373505 h 1580197"/>
                    <a:gd name="connsiteX21-2343" fmla="*/ 546735 w 940118"/>
                    <a:gd name="connsiteY21-2344" fmla="*/ 1580197 h 1580197"/>
                    <a:gd name="connsiteX22-2345" fmla="*/ 285750 w 940118"/>
                    <a:gd name="connsiteY22-2346" fmla="*/ 1438275 h 1580197"/>
                    <a:gd name="connsiteX23-2347" fmla="*/ 81915 w 940118"/>
                    <a:gd name="connsiteY23-2348" fmla="*/ 1231583 h 1580197"/>
                    <a:gd name="connsiteX24-2349" fmla="*/ 0 w 940118"/>
                    <a:gd name="connsiteY24-2350" fmla="*/ 872490 h 1580197"/>
                    <a:gd name="connsiteX25-2351" fmla="*/ 56197 w 940118"/>
                    <a:gd name="connsiteY25-2352" fmla="*/ 542925 h 1580197"/>
                    <a:gd name="connsiteX26-2353" fmla="*/ 62441 w 940118"/>
                    <a:gd name="connsiteY26-2354" fmla="*/ 546321 h 1580197"/>
                    <a:gd name="connsiteX27-2355" fmla="*/ 62617 w 940118"/>
                    <a:gd name="connsiteY27-2356" fmla="*/ 545909 h 1580197"/>
                    <a:gd name="connsiteX28-2357" fmla="*/ 57150 w 940118"/>
                    <a:gd name="connsiteY28-2358" fmla="*/ 542925 h 1580197"/>
                    <a:gd name="connsiteX29-2359" fmla="*/ 107444 w 940118"/>
                    <a:gd name="connsiteY29-2360" fmla="*/ 431896 h 1580197"/>
                    <a:gd name="connsiteX30-2361" fmla="*/ 106680 w 940118"/>
                    <a:gd name="connsiteY30-2362" fmla="*/ 431483 h 1580197"/>
                    <a:gd name="connsiteX31-2363" fmla="*/ 227648 w 940118"/>
                    <a:gd name="connsiteY31-2364" fmla="*/ 258128 h 1580197"/>
                    <a:gd name="connsiteX32-2365" fmla="*/ 287315 w 940118"/>
                    <a:gd name="connsiteY32-2366" fmla="*/ 198453 h 1580197"/>
                    <a:gd name="connsiteX33-2367" fmla="*/ 359092 w 940118"/>
                    <a:gd name="connsiteY33-2368" fmla="*/ 140970 h 1580197"/>
                    <a:gd name="connsiteX34-2369" fmla="*/ 486263 w 940118"/>
                    <a:gd name="connsiteY34-2370" fmla="*/ 68845 h 1580197"/>
                    <a:gd name="connsiteX35-2371" fmla="*/ 485775 w 940118"/>
                    <a:gd name="connsiteY35-2372" fmla="*/ 68580 h 1580197"/>
                    <a:gd name="connsiteX36-2373" fmla="*/ 572452 w 940118"/>
                    <a:gd name="connsiteY36-2374" fmla="*/ 32385 h 1580197"/>
                    <a:gd name="connsiteX37-2375" fmla="*/ 595123 w 940118"/>
                    <a:gd name="connsiteY37-2376" fmla="*/ 44713 h 1580197"/>
                    <a:gd name="connsiteX38-2377" fmla="*/ 573405 w 940118"/>
                    <a:gd name="connsiteY38-2378" fmla="*/ 32385 h 1580197"/>
                    <a:gd name="connsiteX39-2379" fmla="*/ 679133 w 940118"/>
                    <a:gd name="connsiteY39-2380" fmla="*/ 0 h 1580197"/>
                    <a:gd name="connsiteX0-2381" fmla="*/ 679133 w 940118"/>
                    <a:gd name="connsiteY0-2382" fmla="*/ 0 h 1580197"/>
                    <a:gd name="connsiteX1-2383" fmla="*/ 940118 w 940118"/>
                    <a:gd name="connsiteY1-2384" fmla="*/ 140970 h 1580197"/>
                    <a:gd name="connsiteX2-2385" fmla="*/ 747299 w 940118"/>
                    <a:gd name="connsiteY2-2386" fmla="*/ 210278 h 1580197"/>
                    <a:gd name="connsiteX3-2387" fmla="*/ 747713 w 940118"/>
                    <a:gd name="connsiteY3-2388" fmla="*/ 210503 h 1580197"/>
                    <a:gd name="connsiteX4-2389" fmla="*/ 620078 w 940118"/>
                    <a:gd name="connsiteY4-2390" fmla="*/ 282893 h 1580197"/>
                    <a:gd name="connsiteX5-2391" fmla="*/ 620077 w 940118"/>
                    <a:gd name="connsiteY5-2392" fmla="*/ 282893 h 1580197"/>
                    <a:gd name="connsiteX6-2393" fmla="*/ 548076 w 940118"/>
                    <a:gd name="connsiteY6-2394" fmla="*/ 339736 h 1580197"/>
                    <a:gd name="connsiteX7-2395" fmla="*/ 548640 w 940118"/>
                    <a:gd name="connsiteY7-2396" fmla="*/ 340043 h 1580197"/>
                    <a:gd name="connsiteX8-2397" fmla="*/ 503873 w 940118"/>
                    <a:gd name="connsiteY8-2398" fmla="*/ 383858 h 1580197"/>
                    <a:gd name="connsiteX9-2399" fmla="*/ 488633 w 940118"/>
                    <a:gd name="connsiteY9-2400" fmla="*/ 399098 h 1580197"/>
                    <a:gd name="connsiteX10-2401" fmla="*/ 488633 w 940118"/>
                    <a:gd name="connsiteY10-2402" fmla="*/ 400050 h 1580197"/>
                    <a:gd name="connsiteX11-2403" fmla="*/ 422910 w 940118"/>
                    <a:gd name="connsiteY11-2404" fmla="*/ 482918 h 1580197"/>
                    <a:gd name="connsiteX12-2405" fmla="*/ 422910 w 940118"/>
                    <a:gd name="connsiteY12-2406" fmla="*/ 483870 h 1580197"/>
                    <a:gd name="connsiteX13-2407" fmla="*/ 367665 w 940118"/>
                    <a:gd name="connsiteY13-2408" fmla="*/ 572453 h 1580197"/>
                    <a:gd name="connsiteX14-2409" fmla="*/ 368618 w 940118"/>
                    <a:gd name="connsiteY14-2410" fmla="*/ 573405 h 1580197"/>
                    <a:gd name="connsiteX15-2411" fmla="*/ 317183 w 940118"/>
                    <a:gd name="connsiteY15-2412" fmla="*/ 684847 h 1580197"/>
                    <a:gd name="connsiteX16-2413" fmla="*/ 305241 w 940118"/>
                    <a:gd name="connsiteY16-2414" fmla="*/ 678329 h 1580197"/>
                    <a:gd name="connsiteX17-2415" fmla="*/ 305235 w 940118"/>
                    <a:gd name="connsiteY17-2416" fmla="*/ 678350 h 1580197"/>
                    <a:gd name="connsiteX18-2417" fmla="*/ 317183 w 940118"/>
                    <a:gd name="connsiteY18-2418" fmla="*/ 684847 h 1580197"/>
                    <a:gd name="connsiteX19-2419" fmla="*/ 260985 w 940118"/>
                    <a:gd name="connsiteY19-2420" fmla="*/ 1014413 h 1580197"/>
                    <a:gd name="connsiteX20-2421" fmla="*/ 342900 w 940118"/>
                    <a:gd name="connsiteY20-2422" fmla="*/ 1373505 h 1580197"/>
                    <a:gd name="connsiteX21-2423" fmla="*/ 546735 w 940118"/>
                    <a:gd name="connsiteY21-2424" fmla="*/ 1580197 h 1580197"/>
                    <a:gd name="connsiteX22-2425" fmla="*/ 285750 w 940118"/>
                    <a:gd name="connsiteY22-2426" fmla="*/ 1438275 h 1580197"/>
                    <a:gd name="connsiteX23-2427" fmla="*/ 81915 w 940118"/>
                    <a:gd name="connsiteY23-2428" fmla="*/ 1231583 h 1580197"/>
                    <a:gd name="connsiteX24-2429" fmla="*/ 0 w 940118"/>
                    <a:gd name="connsiteY24-2430" fmla="*/ 872490 h 1580197"/>
                    <a:gd name="connsiteX25-2431" fmla="*/ 56197 w 940118"/>
                    <a:gd name="connsiteY25-2432" fmla="*/ 542925 h 1580197"/>
                    <a:gd name="connsiteX26-2433" fmla="*/ 62441 w 940118"/>
                    <a:gd name="connsiteY26-2434" fmla="*/ 546321 h 1580197"/>
                    <a:gd name="connsiteX27-2435" fmla="*/ 62617 w 940118"/>
                    <a:gd name="connsiteY27-2436" fmla="*/ 545909 h 1580197"/>
                    <a:gd name="connsiteX28-2437" fmla="*/ 57150 w 940118"/>
                    <a:gd name="connsiteY28-2438" fmla="*/ 542925 h 1580197"/>
                    <a:gd name="connsiteX29-2439" fmla="*/ 107444 w 940118"/>
                    <a:gd name="connsiteY29-2440" fmla="*/ 431896 h 1580197"/>
                    <a:gd name="connsiteX30-2441" fmla="*/ 106680 w 940118"/>
                    <a:gd name="connsiteY30-2442" fmla="*/ 431483 h 1580197"/>
                    <a:gd name="connsiteX31-2443" fmla="*/ 227648 w 940118"/>
                    <a:gd name="connsiteY31-2444" fmla="*/ 258128 h 1580197"/>
                    <a:gd name="connsiteX32-2445" fmla="*/ 287315 w 940118"/>
                    <a:gd name="connsiteY32-2446" fmla="*/ 198453 h 1580197"/>
                    <a:gd name="connsiteX33-2447" fmla="*/ 359092 w 940118"/>
                    <a:gd name="connsiteY33-2448" fmla="*/ 140970 h 1580197"/>
                    <a:gd name="connsiteX34-2449" fmla="*/ 486263 w 940118"/>
                    <a:gd name="connsiteY34-2450" fmla="*/ 68845 h 1580197"/>
                    <a:gd name="connsiteX35-2451" fmla="*/ 485775 w 940118"/>
                    <a:gd name="connsiteY35-2452" fmla="*/ 68580 h 1580197"/>
                    <a:gd name="connsiteX36-2453" fmla="*/ 572452 w 940118"/>
                    <a:gd name="connsiteY36-2454" fmla="*/ 32385 h 1580197"/>
                    <a:gd name="connsiteX37-2455" fmla="*/ 573405 w 940118"/>
                    <a:gd name="connsiteY37-2456" fmla="*/ 32385 h 1580197"/>
                    <a:gd name="connsiteX38-2457" fmla="*/ 679133 w 940118"/>
                    <a:gd name="connsiteY38-2458" fmla="*/ 0 h 1580197"/>
                    <a:gd name="connsiteX0-2459" fmla="*/ 679133 w 940118"/>
                    <a:gd name="connsiteY0-2460" fmla="*/ 0 h 1580197"/>
                    <a:gd name="connsiteX1-2461" fmla="*/ 940118 w 940118"/>
                    <a:gd name="connsiteY1-2462" fmla="*/ 140970 h 1580197"/>
                    <a:gd name="connsiteX2-2463" fmla="*/ 747299 w 940118"/>
                    <a:gd name="connsiteY2-2464" fmla="*/ 210278 h 1580197"/>
                    <a:gd name="connsiteX3-2465" fmla="*/ 747713 w 940118"/>
                    <a:gd name="connsiteY3-2466" fmla="*/ 210503 h 1580197"/>
                    <a:gd name="connsiteX4-2467" fmla="*/ 620078 w 940118"/>
                    <a:gd name="connsiteY4-2468" fmla="*/ 282893 h 1580197"/>
                    <a:gd name="connsiteX5-2469" fmla="*/ 620077 w 940118"/>
                    <a:gd name="connsiteY5-2470" fmla="*/ 282893 h 1580197"/>
                    <a:gd name="connsiteX6-2471" fmla="*/ 548076 w 940118"/>
                    <a:gd name="connsiteY6-2472" fmla="*/ 339736 h 1580197"/>
                    <a:gd name="connsiteX7-2473" fmla="*/ 548640 w 940118"/>
                    <a:gd name="connsiteY7-2474" fmla="*/ 340043 h 1580197"/>
                    <a:gd name="connsiteX8-2475" fmla="*/ 488633 w 940118"/>
                    <a:gd name="connsiteY8-2476" fmla="*/ 399098 h 1580197"/>
                    <a:gd name="connsiteX9-2477" fmla="*/ 488633 w 940118"/>
                    <a:gd name="connsiteY9-2478" fmla="*/ 400050 h 1580197"/>
                    <a:gd name="connsiteX10-2479" fmla="*/ 422910 w 940118"/>
                    <a:gd name="connsiteY10-2480" fmla="*/ 482918 h 1580197"/>
                    <a:gd name="connsiteX11-2481" fmla="*/ 422910 w 940118"/>
                    <a:gd name="connsiteY11-2482" fmla="*/ 483870 h 1580197"/>
                    <a:gd name="connsiteX12-2483" fmla="*/ 367665 w 940118"/>
                    <a:gd name="connsiteY12-2484" fmla="*/ 572453 h 1580197"/>
                    <a:gd name="connsiteX13-2485" fmla="*/ 368618 w 940118"/>
                    <a:gd name="connsiteY13-2486" fmla="*/ 573405 h 1580197"/>
                    <a:gd name="connsiteX14-2487" fmla="*/ 317183 w 940118"/>
                    <a:gd name="connsiteY14-2488" fmla="*/ 684847 h 1580197"/>
                    <a:gd name="connsiteX15-2489" fmla="*/ 305241 w 940118"/>
                    <a:gd name="connsiteY15-2490" fmla="*/ 678329 h 1580197"/>
                    <a:gd name="connsiteX16-2491" fmla="*/ 305235 w 940118"/>
                    <a:gd name="connsiteY16-2492" fmla="*/ 678350 h 1580197"/>
                    <a:gd name="connsiteX17-2493" fmla="*/ 317183 w 940118"/>
                    <a:gd name="connsiteY17-2494" fmla="*/ 684847 h 1580197"/>
                    <a:gd name="connsiteX18-2495" fmla="*/ 260985 w 940118"/>
                    <a:gd name="connsiteY18-2496" fmla="*/ 1014413 h 1580197"/>
                    <a:gd name="connsiteX19-2497" fmla="*/ 342900 w 940118"/>
                    <a:gd name="connsiteY19-2498" fmla="*/ 1373505 h 1580197"/>
                    <a:gd name="connsiteX20-2499" fmla="*/ 546735 w 940118"/>
                    <a:gd name="connsiteY20-2500" fmla="*/ 1580197 h 1580197"/>
                    <a:gd name="connsiteX21-2501" fmla="*/ 285750 w 940118"/>
                    <a:gd name="connsiteY21-2502" fmla="*/ 1438275 h 1580197"/>
                    <a:gd name="connsiteX22-2503" fmla="*/ 81915 w 940118"/>
                    <a:gd name="connsiteY22-2504" fmla="*/ 1231583 h 1580197"/>
                    <a:gd name="connsiteX23-2505" fmla="*/ 0 w 940118"/>
                    <a:gd name="connsiteY23-2506" fmla="*/ 872490 h 1580197"/>
                    <a:gd name="connsiteX24-2507" fmla="*/ 56197 w 940118"/>
                    <a:gd name="connsiteY24-2508" fmla="*/ 542925 h 1580197"/>
                    <a:gd name="connsiteX25-2509" fmla="*/ 62441 w 940118"/>
                    <a:gd name="connsiteY25-2510" fmla="*/ 546321 h 1580197"/>
                    <a:gd name="connsiteX26-2511" fmla="*/ 62617 w 940118"/>
                    <a:gd name="connsiteY26-2512" fmla="*/ 545909 h 1580197"/>
                    <a:gd name="connsiteX27-2513" fmla="*/ 57150 w 940118"/>
                    <a:gd name="connsiteY27-2514" fmla="*/ 542925 h 1580197"/>
                    <a:gd name="connsiteX28-2515" fmla="*/ 107444 w 940118"/>
                    <a:gd name="connsiteY28-2516" fmla="*/ 431896 h 1580197"/>
                    <a:gd name="connsiteX29-2517" fmla="*/ 106680 w 940118"/>
                    <a:gd name="connsiteY29-2518" fmla="*/ 431483 h 1580197"/>
                    <a:gd name="connsiteX30-2519" fmla="*/ 227648 w 940118"/>
                    <a:gd name="connsiteY30-2520" fmla="*/ 258128 h 1580197"/>
                    <a:gd name="connsiteX31-2521" fmla="*/ 287315 w 940118"/>
                    <a:gd name="connsiteY31-2522" fmla="*/ 198453 h 1580197"/>
                    <a:gd name="connsiteX32-2523" fmla="*/ 359092 w 940118"/>
                    <a:gd name="connsiteY32-2524" fmla="*/ 140970 h 1580197"/>
                    <a:gd name="connsiteX33-2525" fmla="*/ 486263 w 940118"/>
                    <a:gd name="connsiteY33-2526" fmla="*/ 68845 h 1580197"/>
                    <a:gd name="connsiteX34-2527" fmla="*/ 485775 w 940118"/>
                    <a:gd name="connsiteY34-2528" fmla="*/ 68580 h 1580197"/>
                    <a:gd name="connsiteX35-2529" fmla="*/ 572452 w 940118"/>
                    <a:gd name="connsiteY35-2530" fmla="*/ 32385 h 1580197"/>
                    <a:gd name="connsiteX36-2531" fmla="*/ 573405 w 940118"/>
                    <a:gd name="connsiteY36-2532" fmla="*/ 32385 h 1580197"/>
                    <a:gd name="connsiteX37-2533" fmla="*/ 679133 w 940118"/>
                    <a:gd name="connsiteY37-2534" fmla="*/ 0 h 1580197"/>
                    <a:gd name="connsiteX0-2535" fmla="*/ 679133 w 940118"/>
                    <a:gd name="connsiteY0-2536" fmla="*/ 0 h 1580197"/>
                    <a:gd name="connsiteX1-2537" fmla="*/ 940118 w 940118"/>
                    <a:gd name="connsiteY1-2538" fmla="*/ 140970 h 1580197"/>
                    <a:gd name="connsiteX2-2539" fmla="*/ 747299 w 940118"/>
                    <a:gd name="connsiteY2-2540" fmla="*/ 210278 h 1580197"/>
                    <a:gd name="connsiteX3-2541" fmla="*/ 747713 w 940118"/>
                    <a:gd name="connsiteY3-2542" fmla="*/ 210503 h 1580197"/>
                    <a:gd name="connsiteX4-2543" fmla="*/ 620078 w 940118"/>
                    <a:gd name="connsiteY4-2544" fmla="*/ 282893 h 1580197"/>
                    <a:gd name="connsiteX5-2545" fmla="*/ 620077 w 940118"/>
                    <a:gd name="connsiteY5-2546" fmla="*/ 282893 h 1580197"/>
                    <a:gd name="connsiteX6-2547" fmla="*/ 548076 w 940118"/>
                    <a:gd name="connsiteY6-2548" fmla="*/ 339736 h 1580197"/>
                    <a:gd name="connsiteX7-2549" fmla="*/ 548640 w 940118"/>
                    <a:gd name="connsiteY7-2550" fmla="*/ 340043 h 1580197"/>
                    <a:gd name="connsiteX8-2551" fmla="*/ 488633 w 940118"/>
                    <a:gd name="connsiteY8-2552" fmla="*/ 399098 h 1580197"/>
                    <a:gd name="connsiteX9-2553" fmla="*/ 488633 w 940118"/>
                    <a:gd name="connsiteY9-2554" fmla="*/ 400050 h 1580197"/>
                    <a:gd name="connsiteX10-2555" fmla="*/ 422910 w 940118"/>
                    <a:gd name="connsiteY10-2556" fmla="*/ 482918 h 1580197"/>
                    <a:gd name="connsiteX11-2557" fmla="*/ 422910 w 940118"/>
                    <a:gd name="connsiteY11-2558" fmla="*/ 483870 h 1580197"/>
                    <a:gd name="connsiteX12-2559" fmla="*/ 367665 w 940118"/>
                    <a:gd name="connsiteY12-2560" fmla="*/ 572453 h 1580197"/>
                    <a:gd name="connsiteX13-2561" fmla="*/ 368618 w 940118"/>
                    <a:gd name="connsiteY13-2562" fmla="*/ 573405 h 1580197"/>
                    <a:gd name="connsiteX14-2563" fmla="*/ 317183 w 940118"/>
                    <a:gd name="connsiteY14-2564" fmla="*/ 684847 h 1580197"/>
                    <a:gd name="connsiteX15-2565" fmla="*/ 305241 w 940118"/>
                    <a:gd name="connsiteY15-2566" fmla="*/ 678329 h 1580197"/>
                    <a:gd name="connsiteX16-2567" fmla="*/ 317183 w 940118"/>
                    <a:gd name="connsiteY16-2568" fmla="*/ 684847 h 1580197"/>
                    <a:gd name="connsiteX17-2569" fmla="*/ 260985 w 940118"/>
                    <a:gd name="connsiteY17-2570" fmla="*/ 1014413 h 1580197"/>
                    <a:gd name="connsiteX18-2571" fmla="*/ 342900 w 940118"/>
                    <a:gd name="connsiteY18-2572" fmla="*/ 1373505 h 1580197"/>
                    <a:gd name="connsiteX19-2573" fmla="*/ 546735 w 940118"/>
                    <a:gd name="connsiteY19-2574" fmla="*/ 1580197 h 1580197"/>
                    <a:gd name="connsiteX20-2575" fmla="*/ 285750 w 940118"/>
                    <a:gd name="connsiteY20-2576" fmla="*/ 1438275 h 1580197"/>
                    <a:gd name="connsiteX21-2577" fmla="*/ 81915 w 940118"/>
                    <a:gd name="connsiteY21-2578" fmla="*/ 1231583 h 1580197"/>
                    <a:gd name="connsiteX22-2579" fmla="*/ 0 w 940118"/>
                    <a:gd name="connsiteY22-2580" fmla="*/ 872490 h 1580197"/>
                    <a:gd name="connsiteX23-2581" fmla="*/ 56197 w 940118"/>
                    <a:gd name="connsiteY23-2582" fmla="*/ 542925 h 1580197"/>
                    <a:gd name="connsiteX24-2583" fmla="*/ 62441 w 940118"/>
                    <a:gd name="connsiteY24-2584" fmla="*/ 546321 h 1580197"/>
                    <a:gd name="connsiteX25-2585" fmla="*/ 62617 w 940118"/>
                    <a:gd name="connsiteY25-2586" fmla="*/ 545909 h 1580197"/>
                    <a:gd name="connsiteX26-2587" fmla="*/ 57150 w 940118"/>
                    <a:gd name="connsiteY26-2588" fmla="*/ 542925 h 1580197"/>
                    <a:gd name="connsiteX27-2589" fmla="*/ 107444 w 940118"/>
                    <a:gd name="connsiteY27-2590" fmla="*/ 431896 h 1580197"/>
                    <a:gd name="connsiteX28-2591" fmla="*/ 106680 w 940118"/>
                    <a:gd name="connsiteY28-2592" fmla="*/ 431483 h 1580197"/>
                    <a:gd name="connsiteX29-2593" fmla="*/ 227648 w 940118"/>
                    <a:gd name="connsiteY29-2594" fmla="*/ 258128 h 1580197"/>
                    <a:gd name="connsiteX30-2595" fmla="*/ 287315 w 940118"/>
                    <a:gd name="connsiteY30-2596" fmla="*/ 198453 h 1580197"/>
                    <a:gd name="connsiteX31-2597" fmla="*/ 359092 w 940118"/>
                    <a:gd name="connsiteY31-2598" fmla="*/ 140970 h 1580197"/>
                    <a:gd name="connsiteX32-2599" fmla="*/ 486263 w 940118"/>
                    <a:gd name="connsiteY32-2600" fmla="*/ 68845 h 1580197"/>
                    <a:gd name="connsiteX33-2601" fmla="*/ 485775 w 940118"/>
                    <a:gd name="connsiteY33-2602" fmla="*/ 68580 h 1580197"/>
                    <a:gd name="connsiteX34-2603" fmla="*/ 572452 w 940118"/>
                    <a:gd name="connsiteY34-2604" fmla="*/ 32385 h 1580197"/>
                    <a:gd name="connsiteX35-2605" fmla="*/ 573405 w 940118"/>
                    <a:gd name="connsiteY35-2606" fmla="*/ 32385 h 1580197"/>
                    <a:gd name="connsiteX36-2607" fmla="*/ 679133 w 940118"/>
                    <a:gd name="connsiteY36-2608" fmla="*/ 0 h 158019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  <a:cxn ang="0">
                      <a:pos x="connsiteX19-39" y="connsiteY19-40"/>
                    </a:cxn>
                    <a:cxn ang="0">
                      <a:pos x="connsiteX20-41" y="connsiteY20-42"/>
                    </a:cxn>
                    <a:cxn ang="0">
                      <a:pos x="connsiteX21-43" y="connsiteY21-44"/>
                    </a:cxn>
                    <a:cxn ang="0">
                      <a:pos x="connsiteX22-45" y="connsiteY22-46"/>
                    </a:cxn>
                    <a:cxn ang="0">
                      <a:pos x="connsiteX23-47" y="connsiteY23-48"/>
                    </a:cxn>
                    <a:cxn ang="0">
                      <a:pos x="connsiteX24-49" y="connsiteY24-50"/>
                    </a:cxn>
                    <a:cxn ang="0">
                      <a:pos x="connsiteX25-51" y="connsiteY25-52"/>
                    </a:cxn>
                    <a:cxn ang="0">
                      <a:pos x="connsiteX26-53" y="connsiteY26-54"/>
                    </a:cxn>
                    <a:cxn ang="0">
                      <a:pos x="connsiteX27-55" y="connsiteY27-56"/>
                    </a:cxn>
                    <a:cxn ang="0">
                      <a:pos x="connsiteX28-57" y="connsiteY28-58"/>
                    </a:cxn>
                    <a:cxn ang="0">
                      <a:pos x="connsiteX29-59" y="connsiteY29-60"/>
                    </a:cxn>
                    <a:cxn ang="0">
                      <a:pos x="connsiteX30-61" y="connsiteY30-62"/>
                    </a:cxn>
                    <a:cxn ang="0">
                      <a:pos x="connsiteX31-63" y="connsiteY31-64"/>
                    </a:cxn>
                    <a:cxn ang="0">
                      <a:pos x="connsiteX32-65" y="connsiteY32-66"/>
                    </a:cxn>
                    <a:cxn ang="0">
                      <a:pos x="connsiteX33-67" y="connsiteY33-68"/>
                    </a:cxn>
                    <a:cxn ang="0">
                      <a:pos x="connsiteX34-69" y="connsiteY34-70"/>
                    </a:cxn>
                    <a:cxn ang="0">
                      <a:pos x="connsiteX35-71" y="connsiteY35-72"/>
                    </a:cxn>
                    <a:cxn ang="0">
                      <a:pos x="connsiteX36-73" y="connsiteY36-74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42" name="Freeform: Shape 141"/>
                <p:cNvSpPr/>
                <p:nvPr/>
              </p:nvSpPr>
              <p:spPr>
                <a:xfrm>
                  <a:off x="2714531" y="1811829"/>
                  <a:ext cx="257174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/>
          <p:cNvSpPr/>
          <p:nvPr userDrawn="1"/>
        </p:nvSpPr>
        <p:spPr>
          <a:xfrm>
            <a:off x="2565994" y="1112710"/>
            <a:ext cx="1923087" cy="1735671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39" name="Freeform: Shape 38"/>
          <p:cNvSpPr/>
          <p:nvPr userDrawn="1"/>
        </p:nvSpPr>
        <p:spPr>
          <a:xfrm>
            <a:off x="4683754" y="1112710"/>
            <a:ext cx="1923087" cy="1735671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40" name="Freeform: Shape 39"/>
          <p:cNvSpPr/>
          <p:nvPr userDrawn="1"/>
        </p:nvSpPr>
        <p:spPr>
          <a:xfrm>
            <a:off x="6801514" y="1112710"/>
            <a:ext cx="1923087" cy="1735671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37" name="Freeform: Shape 36"/>
          <p:cNvSpPr/>
          <p:nvPr userDrawn="1"/>
        </p:nvSpPr>
        <p:spPr>
          <a:xfrm>
            <a:off x="448234" y="1112710"/>
            <a:ext cx="1923087" cy="1735671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idx="1" hasCustomPrompt="1"/>
          </p:nvPr>
        </p:nvSpPr>
        <p:spPr>
          <a:xfrm>
            <a:off x="531989" y="1188304"/>
            <a:ext cx="1755576" cy="1584484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idx="11" hasCustomPrompt="1"/>
          </p:nvPr>
        </p:nvSpPr>
        <p:spPr>
          <a:xfrm>
            <a:off x="2649749" y="1188304"/>
            <a:ext cx="1755576" cy="1584484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idx="12" hasCustomPrompt="1"/>
          </p:nvPr>
        </p:nvSpPr>
        <p:spPr>
          <a:xfrm>
            <a:off x="4767509" y="1188304"/>
            <a:ext cx="1755576" cy="1584484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idx="13" hasCustomPrompt="1"/>
          </p:nvPr>
        </p:nvSpPr>
        <p:spPr>
          <a:xfrm>
            <a:off x="6885269" y="1188304"/>
            <a:ext cx="1755576" cy="1584484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41" name="Freeform: Shape 40"/>
          <p:cNvSpPr/>
          <p:nvPr userDrawn="1"/>
        </p:nvSpPr>
        <p:spPr>
          <a:xfrm>
            <a:off x="0" y="4610653"/>
            <a:ext cx="9144000" cy="541818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0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42" name="Freeform: Shape 41"/>
          <p:cNvSpPr/>
          <p:nvPr userDrawn="1"/>
        </p:nvSpPr>
        <p:spPr>
          <a:xfrm flipH="1">
            <a:off x="0" y="4786347"/>
            <a:ext cx="9144000" cy="366124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0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3574147" y="0"/>
            <a:ext cx="4753061" cy="5142380"/>
          </a:xfrm>
          <a:custGeom>
            <a:avLst/>
            <a:gdLst>
              <a:gd name="connsiteX0" fmla="*/ 2415079 w 6337415"/>
              <a:gd name="connsiteY0" fmla="*/ 0 h 6856506"/>
              <a:gd name="connsiteX1" fmla="*/ 5187972 w 6337415"/>
              <a:gd name="connsiteY1" fmla="*/ 0 h 6856506"/>
              <a:gd name="connsiteX2" fmla="*/ 6072084 w 6337415"/>
              <a:gd name="connsiteY2" fmla="*/ 513156 h 6856506"/>
              <a:gd name="connsiteX3" fmla="*/ 6337415 w 6337415"/>
              <a:gd name="connsiteY3" fmla="*/ 972315 h 6856506"/>
              <a:gd name="connsiteX4" fmla="*/ 6337415 w 6337415"/>
              <a:gd name="connsiteY4" fmla="*/ 5884192 h 6856506"/>
              <a:gd name="connsiteX5" fmla="*/ 6072084 w 6337415"/>
              <a:gd name="connsiteY5" fmla="*/ 6343350 h 6856506"/>
              <a:gd name="connsiteX6" fmla="*/ 5184883 w 6337415"/>
              <a:gd name="connsiteY6" fmla="*/ 6856506 h 6856506"/>
              <a:gd name="connsiteX7" fmla="*/ 2411986 w 6337415"/>
              <a:gd name="connsiteY7" fmla="*/ 6856506 h 6856506"/>
              <a:gd name="connsiteX8" fmla="*/ 1524785 w 6337415"/>
              <a:gd name="connsiteY8" fmla="*/ 6343350 h 6856506"/>
              <a:gd name="connsiteX9" fmla="*/ 136790 w 6337415"/>
              <a:gd name="connsiteY9" fmla="*/ 3941411 h 6856506"/>
              <a:gd name="connsiteX10" fmla="*/ 136790 w 6337415"/>
              <a:gd name="connsiteY10" fmla="*/ 2915099 h 6856506"/>
              <a:gd name="connsiteX11" fmla="*/ 1524785 w 6337415"/>
              <a:gd name="connsiteY11" fmla="*/ 513156 h 6856506"/>
              <a:gd name="connsiteX12" fmla="*/ 2415079 w 6337415"/>
              <a:gd name="connsiteY12" fmla="*/ 0 h 685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37415" h="6856506">
                <a:moveTo>
                  <a:pt x="2415079" y="0"/>
                </a:moveTo>
                <a:lnTo>
                  <a:pt x="5187972" y="0"/>
                </a:lnTo>
                <a:cubicBezTo>
                  <a:pt x="5555839" y="0"/>
                  <a:pt x="5892789" y="194754"/>
                  <a:pt x="6072084" y="513156"/>
                </a:cubicBezTo>
                <a:lnTo>
                  <a:pt x="6337415" y="972315"/>
                </a:lnTo>
                <a:lnTo>
                  <a:pt x="6337415" y="5884192"/>
                </a:lnTo>
                <a:lnTo>
                  <a:pt x="6072084" y="6343350"/>
                </a:lnTo>
                <a:cubicBezTo>
                  <a:pt x="5889699" y="6661756"/>
                  <a:pt x="5552745" y="6856506"/>
                  <a:pt x="5184883" y="6856506"/>
                </a:cubicBezTo>
                <a:lnTo>
                  <a:pt x="2411986" y="6856506"/>
                </a:lnTo>
                <a:cubicBezTo>
                  <a:pt x="2047213" y="6856506"/>
                  <a:pt x="1707170" y="6661756"/>
                  <a:pt x="1524785" y="6343350"/>
                </a:cubicBezTo>
                <a:lnTo>
                  <a:pt x="136790" y="3941411"/>
                </a:lnTo>
                <a:cubicBezTo>
                  <a:pt x="-45596" y="3623005"/>
                  <a:pt x="-45596" y="3233501"/>
                  <a:pt x="136790" y="2915099"/>
                </a:cubicBezTo>
                <a:lnTo>
                  <a:pt x="1524785" y="513156"/>
                </a:lnTo>
                <a:cubicBezTo>
                  <a:pt x="1707170" y="194754"/>
                  <a:pt x="2047213" y="0"/>
                  <a:pt x="2415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4" name="Freeform: Shape 3"/>
          <p:cNvSpPr/>
          <p:nvPr userDrawn="1"/>
        </p:nvSpPr>
        <p:spPr>
          <a:xfrm>
            <a:off x="3814306" y="0"/>
            <a:ext cx="4512902" cy="5142380"/>
          </a:xfrm>
          <a:custGeom>
            <a:avLst/>
            <a:gdLst>
              <a:gd name="connsiteX0" fmla="*/ 2415079 w 6017203"/>
              <a:gd name="connsiteY0" fmla="*/ 0 h 6856506"/>
              <a:gd name="connsiteX1" fmla="*/ 5187972 w 6017203"/>
              <a:gd name="connsiteY1" fmla="*/ 0 h 6856506"/>
              <a:gd name="connsiteX2" fmla="*/ 5997706 w 6017203"/>
              <a:gd name="connsiteY2" fmla="*/ 399690 h 6856506"/>
              <a:gd name="connsiteX3" fmla="*/ 6017203 w 6017203"/>
              <a:gd name="connsiteY3" fmla="*/ 429434 h 6856506"/>
              <a:gd name="connsiteX4" fmla="*/ 6017203 w 6017203"/>
              <a:gd name="connsiteY4" fmla="*/ 6425941 h 6856506"/>
              <a:gd name="connsiteX5" fmla="*/ 5996686 w 6017203"/>
              <a:gd name="connsiteY5" fmla="*/ 6456817 h 6856506"/>
              <a:gd name="connsiteX6" fmla="*/ 5184883 w 6017203"/>
              <a:gd name="connsiteY6" fmla="*/ 6856506 h 6856506"/>
              <a:gd name="connsiteX7" fmla="*/ 2411986 w 6017203"/>
              <a:gd name="connsiteY7" fmla="*/ 6856506 h 6856506"/>
              <a:gd name="connsiteX8" fmla="*/ 1524785 w 6017203"/>
              <a:gd name="connsiteY8" fmla="*/ 6343350 h 6856506"/>
              <a:gd name="connsiteX9" fmla="*/ 136790 w 6017203"/>
              <a:gd name="connsiteY9" fmla="*/ 3941411 h 6856506"/>
              <a:gd name="connsiteX10" fmla="*/ 136790 w 6017203"/>
              <a:gd name="connsiteY10" fmla="*/ 2915099 h 6856506"/>
              <a:gd name="connsiteX11" fmla="*/ 1524785 w 6017203"/>
              <a:gd name="connsiteY11" fmla="*/ 513156 h 6856506"/>
              <a:gd name="connsiteX12" fmla="*/ 2415079 w 6017203"/>
              <a:gd name="connsiteY12" fmla="*/ 0 h 685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17203" h="6856506">
                <a:moveTo>
                  <a:pt x="2415079" y="0"/>
                </a:moveTo>
                <a:lnTo>
                  <a:pt x="5187972" y="0"/>
                </a:lnTo>
                <a:cubicBezTo>
                  <a:pt x="5509856" y="0"/>
                  <a:pt x="5808068" y="149109"/>
                  <a:pt x="5997706" y="399690"/>
                </a:cubicBezTo>
                <a:lnTo>
                  <a:pt x="6017203" y="429434"/>
                </a:lnTo>
                <a:lnTo>
                  <a:pt x="6017203" y="6425941"/>
                </a:lnTo>
                <a:lnTo>
                  <a:pt x="5996686" y="6456817"/>
                </a:lnTo>
                <a:cubicBezTo>
                  <a:pt x="5804978" y="6707401"/>
                  <a:pt x="5506762" y="6856506"/>
                  <a:pt x="5184883" y="6856506"/>
                </a:cubicBezTo>
                <a:lnTo>
                  <a:pt x="2411986" y="6856506"/>
                </a:lnTo>
                <a:cubicBezTo>
                  <a:pt x="2047213" y="6856506"/>
                  <a:pt x="1707170" y="6661756"/>
                  <a:pt x="1524785" y="6343350"/>
                </a:cubicBezTo>
                <a:lnTo>
                  <a:pt x="136790" y="3941411"/>
                </a:lnTo>
                <a:cubicBezTo>
                  <a:pt x="-45596" y="3623005"/>
                  <a:pt x="-45596" y="3233501"/>
                  <a:pt x="136790" y="2915099"/>
                </a:cubicBezTo>
                <a:lnTo>
                  <a:pt x="1524785" y="513156"/>
                </a:lnTo>
                <a:cubicBezTo>
                  <a:pt x="1707170" y="194754"/>
                  <a:pt x="2047213" y="0"/>
                  <a:pt x="2415079" y="0"/>
                </a:cubicBezTo>
                <a:close/>
              </a:path>
            </a:pathLst>
          </a:custGeom>
          <a:solidFill>
            <a:schemeClr val="accent2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2" name="Picture Placeholder 61"/>
          <p:cNvSpPr>
            <a:spLocks noGrp="1"/>
          </p:cNvSpPr>
          <p:nvPr>
            <p:ph type="pic" idx="1" hasCustomPrompt="1"/>
          </p:nvPr>
        </p:nvSpPr>
        <p:spPr>
          <a:xfrm>
            <a:off x="4508763" y="1"/>
            <a:ext cx="4635238" cy="5142374"/>
          </a:xfrm>
          <a:custGeom>
            <a:avLst/>
            <a:gdLst>
              <a:gd name="connsiteX0" fmla="*/ 2415079 w 6180317"/>
              <a:gd name="connsiteY0" fmla="*/ 0 h 6856499"/>
              <a:gd name="connsiteX1" fmla="*/ 6180317 w 6180317"/>
              <a:gd name="connsiteY1" fmla="*/ 1 h 6856499"/>
              <a:gd name="connsiteX2" fmla="*/ 6180317 w 6180317"/>
              <a:gd name="connsiteY2" fmla="*/ 6856499 h 6856499"/>
              <a:gd name="connsiteX3" fmla="*/ 2411986 w 6180317"/>
              <a:gd name="connsiteY3" fmla="*/ 6856498 h 6856499"/>
              <a:gd name="connsiteX4" fmla="*/ 1524785 w 6180317"/>
              <a:gd name="connsiteY4" fmla="*/ 6343343 h 6856499"/>
              <a:gd name="connsiteX5" fmla="*/ 136790 w 6180317"/>
              <a:gd name="connsiteY5" fmla="*/ 3941406 h 6856499"/>
              <a:gd name="connsiteX6" fmla="*/ 136790 w 6180317"/>
              <a:gd name="connsiteY6" fmla="*/ 2915095 h 6856499"/>
              <a:gd name="connsiteX7" fmla="*/ 1524785 w 6180317"/>
              <a:gd name="connsiteY7" fmla="*/ 513155 h 6856499"/>
              <a:gd name="connsiteX8" fmla="*/ 2415079 w 6180317"/>
              <a:gd name="connsiteY8" fmla="*/ 0 h 685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80317" h="6856499">
                <a:moveTo>
                  <a:pt x="2415079" y="0"/>
                </a:moveTo>
                <a:lnTo>
                  <a:pt x="6180317" y="1"/>
                </a:lnTo>
                <a:lnTo>
                  <a:pt x="6180317" y="6856499"/>
                </a:lnTo>
                <a:lnTo>
                  <a:pt x="2411986" y="6856498"/>
                </a:lnTo>
                <a:cubicBezTo>
                  <a:pt x="2047213" y="6856498"/>
                  <a:pt x="1707170" y="6661748"/>
                  <a:pt x="1524785" y="6343343"/>
                </a:cubicBezTo>
                <a:lnTo>
                  <a:pt x="136790" y="3941406"/>
                </a:lnTo>
                <a:cubicBezTo>
                  <a:pt x="-45596" y="3623001"/>
                  <a:pt x="-45596" y="3233498"/>
                  <a:pt x="136790" y="2915095"/>
                </a:cubicBezTo>
                <a:lnTo>
                  <a:pt x="1524785" y="513155"/>
                </a:lnTo>
                <a:cubicBezTo>
                  <a:pt x="1707170" y="194753"/>
                  <a:pt x="2047213" y="0"/>
                  <a:pt x="2415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marL="0" indent="0" algn="ctr">
              <a:buNone/>
              <a:defRPr lang="ko-KR" altLang="en-US" sz="2025" dirty="0"/>
            </a:lvl1pPr>
          </a:lstStyle>
          <a:p>
            <a:pPr marL="0" lvl="0" algn="ctr"/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585226" cy="5143500"/>
          </a:xfrm>
          <a:custGeom>
            <a:avLst/>
            <a:gdLst>
              <a:gd name="connsiteX0" fmla="*/ 0 w 3658111"/>
              <a:gd name="connsiteY0" fmla="*/ 0 h 6858000"/>
              <a:gd name="connsiteX1" fmla="*/ 3658111 w 3658111"/>
              <a:gd name="connsiteY1" fmla="*/ 0 h 6858000"/>
              <a:gd name="connsiteX2" fmla="*/ 3658111 w 3658111"/>
              <a:gd name="connsiteY2" fmla="*/ 6858000 h 6858000"/>
              <a:gd name="connsiteX3" fmla="*/ 0 w 3658111"/>
              <a:gd name="connsiteY3" fmla="*/ 6858000 h 6858000"/>
              <a:gd name="connsiteX4" fmla="*/ 0 w 3658111"/>
              <a:gd name="connsiteY4" fmla="*/ 0 h 6858000"/>
              <a:gd name="connsiteX0-1" fmla="*/ 0 w 6113634"/>
              <a:gd name="connsiteY0-2" fmla="*/ 0 h 6878548"/>
              <a:gd name="connsiteX1-3" fmla="*/ 3658111 w 6113634"/>
              <a:gd name="connsiteY1-4" fmla="*/ 0 h 6878548"/>
              <a:gd name="connsiteX2-5" fmla="*/ 6113634 w 6113634"/>
              <a:gd name="connsiteY2-6" fmla="*/ 6878548 h 6878548"/>
              <a:gd name="connsiteX3-7" fmla="*/ 0 w 6113634"/>
              <a:gd name="connsiteY3-8" fmla="*/ 6858000 h 6878548"/>
              <a:gd name="connsiteX4-9" fmla="*/ 0 w 6113634"/>
              <a:gd name="connsiteY4-10" fmla="*/ 0 h 68785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113634" h="6878548">
                <a:moveTo>
                  <a:pt x="0" y="0"/>
                </a:moveTo>
                <a:lnTo>
                  <a:pt x="3658111" y="0"/>
                </a:lnTo>
                <a:lnTo>
                  <a:pt x="6113634" y="6878548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9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 hasCustomPrompt="1"/>
          </p:nvPr>
        </p:nvSpPr>
        <p:spPr>
          <a:xfrm>
            <a:off x="-1" y="1"/>
            <a:ext cx="6943725" cy="4230235"/>
          </a:xfrm>
          <a:custGeom>
            <a:avLst/>
            <a:gdLst>
              <a:gd name="connsiteX0" fmla="*/ 0 w 9258300"/>
              <a:gd name="connsiteY0" fmla="*/ 0 h 5640313"/>
              <a:gd name="connsiteX1" fmla="*/ 7013091 w 9258300"/>
              <a:gd name="connsiteY1" fmla="*/ 0 h 5640313"/>
              <a:gd name="connsiteX2" fmla="*/ 7324470 w 9258300"/>
              <a:gd name="connsiteY2" fmla="*/ 37023 h 5640313"/>
              <a:gd name="connsiteX3" fmla="*/ 8868075 w 9258300"/>
              <a:gd name="connsiteY3" fmla="*/ 500361 h 5640313"/>
              <a:gd name="connsiteX4" fmla="*/ 8997708 w 9258300"/>
              <a:gd name="connsiteY4" fmla="*/ 601188 h 5640313"/>
              <a:gd name="connsiteX5" fmla="*/ 9172240 w 9258300"/>
              <a:gd name="connsiteY5" fmla="*/ 811026 h 5640313"/>
              <a:gd name="connsiteX6" fmla="*/ 9227368 w 9258300"/>
              <a:gd name="connsiteY6" fmla="*/ 921522 h 5640313"/>
              <a:gd name="connsiteX7" fmla="*/ 9258300 w 9258300"/>
              <a:gd name="connsiteY7" fmla="*/ 1095376 h 5640313"/>
              <a:gd name="connsiteX8" fmla="*/ 383700 w 9258300"/>
              <a:gd name="connsiteY8" fmla="*/ 5404804 h 5640313"/>
              <a:gd name="connsiteX9" fmla="*/ 0 w 9258300"/>
              <a:gd name="connsiteY9" fmla="*/ 5640313 h 564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58300" h="5640313">
                <a:moveTo>
                  <a:pt x="0" y="0"/>
                </a:moveTo>
                <a:lnTo>
                  <a:pt x="7013091" y="0"/>
                </a:lnTo>
                <a:lnTo>
                  <a:pt x="7324470" y="37023"/>
                </a:lnTo>
                <a:cubicBezTo>
                  <a:pt x="7947501" y="121817"/>
                  <a:pt x="8511930" y="266553"/>
                  <a:pt x="8868075" y="500361"/>
                </a:cubicBezTo>
                <a:lnTo>
                  <a:pt x="8997708" y="601188"/>
                </a:lnTo>
                <a:lnTo>
                  <a:pt x="9172240" y="811026"/>
                </a:lnTo>
                <a:lnTo>
                  <a:pt x="9227368" y="921522"/>
                </a:lnTo>
                <a:cubicBezTo>
                  <a:pt x="9245774" y="976549"/>
                  <a:pt x="9256316" y="1034456"/>
                  <a:pt x="9258300" y="1095376"/>
                </a:cubicBezTo>
                <a:cubicBezTo>
                  <a:pt x="9258299" y="2714776"/>
                  <a:pt x="4656211" y="2868181"/>
                  <a:pt x="383700" y="5404804"/>
                </a:cubicBezTo>
                <a:lnTo>
                  <a:pt x="0" y="56403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9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3"/>
          <p:cNvSpPr>
            <a:spLocks noGrp="1"/>
          </p:cNvSpPr>
          <p:nvPr>
            <p:ph type="pic" idx="1" hasCustomPrompt="1"/>
          </p:nvPr>
        </p:nvSpPr>
        <p:spPr>
          <a:xfrm>
            <a:off x="4008424" y="98075"/>
            <a:ext cx="5068880" cy="4947351"/>
          </a:xfrm>
          <a:custGeom>
            <a:avLst/>
            <a:gdLst>
              <a:gd name="connsiteX0" fmla="*/ 4271471 w 6758506"/>
              <a:gd name="connsiteY0" fmla="*/ 0 h 6596467"/>
              <a:gd name="connsiteX1" fmla="*/ 4351667 w 6758506"/>
              <a:gd name="connsiteY1" fmla="*/ 113994 h 6596467"/>
              <a:gd name="connsiteX2" fmla="*/ 4275691 w 6758506"/>
              <a:gd name="connsiteY2" fmla="*/ 417977 h 6596467"/>
              <a:gd name="connsiteX3" fmla="*/ 4225042 w 6758506"/>
              <a:gd name="connsiteY3" fmla="*/ 451753 h 6596467"/>
              <a:gd name="connsiteX4" fmla="*/ 4212379 w 6758506"/>
              <a:gd name="connsiteY4" fmla="*/ 396867 h 6596467"/>
              <a:gd name="connsiteX5" fmla="*/ 4220821 w 6758506"/>
              <a:gd name="connsiteY5" fmla="*/ 337759 h 6596467"/>
              <a:gd name="connsiteX6" fmla="*/ 4106859 w 6758506"/>
              <a:gd name="connsiteY6" fmla="*/ 557302 h 6596467"/>
              <a:gd name="connsiteX7" fmla="*/ 4165949 w 6758506"/>
              <a:gd name="connsiteY7" fmla="*/ 481307 h 6596467"/>
              <a:gd name="connsiteX8" fmla="*/ 4195495 w 6758506"/>
              <a:gd name="connsiteY8" fmla="*/ 464419 h 6596467"/>
              <a:gd name="connsiteX9" fmla="*/ 4229262 w 6758506"/>
              <a:gd name="connsiteY9" fmla="*/ 493972 h 6596467"/>
              <a:gd name="connsiteX10" fmla="*/ 4208158 w 6758506"/>
              <a:gd name="connsiteY10" fmla="*/ 515083 h 6596467"/>
              <a:gd name="connsiteX11" fmla="*/ 4191275 w 6758506"/>
              <a:gd name="connsiteY11" fmla="*/ 553079 h 6596467"/>
              <a:gd name="connsiteX12" fmla="*/ 4195495 w 6758506"/>
              <a:gd name="connsiteY12" fmla="*/ 650185 h 6596467"/>
              <a:gd name="connsiteX13" fmla="*/ 4161729 w 6758506"/>
              <a:gd name="connsiteY13" fmla="*/ 667074 h 6596467"/>
              <a:gd name="connsiteX14" fmla="*/ 4140625 w 6758506"/>
              <a:gd name="connsiteY14" fmla="*/ 688184 h 6596467"/>
              <a:gd name="connsiteX15" fmla="*/ 4187055 w 6758506"/>
              <a:gd name="connsiteY15" fmla="*/ 789510 h 6596467"/>
              <a:gd name="connsiteX16" fmla="*/ 4195495 w 6758506"/>
              <a:gd name="connsiteY16" fmla="*/ 793733 h 6596467"/>
              <a:gd name="connsiteX17" fmla="*/ 4199718 w 6758506"/>
              <a:gd name="connsiteY17" fmla="*/ 747291 h 6596467"/>
              <a:gd name="connsiteX18" fmla="*/ 4220821 w 6758506"/>
              <a:gd name="connsiteY18" fmla="*/ 721960 h 6596467"/>
              <a:gd name="connsiteX19" fmla="*/ 4237705 w 6758506"/>
              <a:gd name="connsiteY19" fmla="*/ 743069 h 6596467"/>
              <a:gd name="connsiteX20" fmla="*/ 4220821 w 6758506"/>
              <a:gd name="connsiteY20" fmla="*/ 903504 h 6596467"/>
              <a:gd name="connsiteX21" fmla="*/ 4330561 w 6758506"/>
              <a:gd name="connsiteY21" fmla="*/ 810621 h 6596467"/>
              <a:gd name="connsiteX22" fmla="*/ 4339004 w 6758506"/>
              <a:gd name="connsiteY22" fmla="*/ 785290 h 6596467"/>
              <a:gd name="connsiteX23" fmla="*/ 4385434 w 6758506"/>
              <a:gd name="connsiteY23" fmla="*/ 675519 h 6596467"/>
              <a:gd name="connsiteX24" fmla="*/ 4562707 w 6758506"/>
              <a:gd name="connsiteY24" fmla="*/ 531971 h 6596467"/>
              <a:gd name="connsiteX25" fmla="*/ 4626019 w 6758506"/>
              <a:gd name="connsiteY25" fmla="*/ 548859 h 6596467"/>
              <a:gd name="connsiteX26" fmla="*/ 4672449 w 6758506"/>
              <a:gd name="connsiteY26" fmla="*/ 709292 h 6596467"/>
              <a:gd name="connsiteX27" fmla="*/ 4710435 w 6758506"/>
              <a:gd name="connsiteY27" fmla="*/ 781068 h 6596467"/>
              <a:gd name="connsiteX28" fmla="*/ 4718878 w 6758506"/>
              <a:gd name="connsiteY28" fmla="*/ 882396 h 6596467"/>
              <a:gd name="connsiteX29" fmla="*/ 4710435 w 6758506"/>
              <a:gd name="connsiteY29" fmla="*/ 962611 h 6596467"/>
              <a:gd name="connsiteX30" fmla="*/ 4799074 w 6758506"/>
              <a:gd name="connsiteY30" fmla="*/ 941503 h 6596467"/>
              <a:gd name="connsiteX31" fmla="*/ 4997451 w 6758506"/>
              <a:gd name="connsiteY31" fmla="*/ 793733 h 6596467"/>
              <a:gd name="connsiteX32" fmla="*/ 5048100 w 6758506"/>
              <a:gd name="connsiteY32" fmla="*/ 810621 h 6596467"/>
              <a:gd name="connsiteX33" fmla="*/ 5064983 w 6758506"/>
              <a:gd name="connsiteY33" fmla="*/ 835952 h 6596467"/>
              <a:gd name="connsiteX34" fmla="*/ 5073427 w 6758506"/>
              <a:gd name="connsiteY34" fmla="*/ 954169 h 6596467"/>
              <a:gd name="connsiteX35" fmla="*/ 4887711 w 6758506"/>
              <a:gd name="connsiteY35" fmla="*/ 1063940 h 6596467"/>
              <a:gd name="connsiteX36" fmla="*/ 4862385 w 6758506"/>
              <a:gd name="connsiteY36" fmla="*/ 1101939 h 6596467"/>
              <a:gd name="connsiteX37" fmla="*/ 4790631 w 6758506"/>
              <a:gd name="connsiteY37" fmla="*/ 1131492 h 6596467"/>
              <a:gd name="connsiteX38" fmla="*/ 4756865 w 6758506"/>
              <a:gd name="connsiteY38" fmla="*/ 1131492 h 6596467"/>
              <a:gd name="connsiteX39" fmla="*/ 4761085 w 6758506"/>
              <a:gd name="connsiteY39" fmla="*/ 1161046 h 6596467"/>
              <a:gd name="connsiteX40" fmla="*/ 4756865 w 6758506"/>
              <a:gd name="connsiteY40" fmla="*/ 1199045 h 6596467"/>
              <a:gd name="connsiteX41" fmla="*/ 4765305 w 6758506"/>
              <a:gd name="connsiteY41" fmla="*/ 1237041 h 6596467"/>
              <a:gd name="connsiteX42" fmla="*/ 4697772 w 6758506"/>
              <a:gd name="connsiteY42" fmla="*/ 1304593 h 6596467"/>
              <a:gd name="connsiteX43" fmla="*/ 4693552 w 6758506"/>
              <a:gd name="connsiteY43" fmla="*/ 1359480 h 6596467"/>
              <a:gd name="connsiteX44" fmla="*/ 4773748 w 6758506"/>
              <a:gd name="connsiteY44" fmla="*/ 1372146 h 6596467"/>
              <a:gd name="connsiteX45" fmla="*/ 4866607 w 6758506"/>
              <a:gd name="connsiteY45" fmla="*/ 1308816 h 6596467"/>
              <a:gd name="connsiteX46" fmla="*/ 4997451 w 6758506"/>
              <a:gd name="connsiteY46" fmla="*/ 1177934 h 6596467"/>
              <a:gd name="connsiteX47" fmla="*/ 5170505 w 6758506"/>
              <a:gd name="connsiteY47" fmla="*/ 1025944 h 6596467"/>
              <a:gd name="connsiteX48" fmla="*/ 5208493 w 6758506"/>
              <a:gd name="connsiteY48" fmla="*/ 1017498 h 6596467"/>
              <a:gd name="connsiteX49" fmla="*/ 5242259 w 6758506"/>
              <a:gd name="connsiteY49" fmla="*/ 979500 h 6596467"/>
              <a:gd name="connsiteX50" fmla="*/ 5259142 w 6758506"/>
              <a:gd name="connsiteY50" fmla="*/ 954169 h 6596467"/>
              <a:gd name="connsiteX51" fmla="*/ 5440637 w 6758506"/>
              <a:gd name="connsiteY51" fmla="*/ 810621 h 6596467"/>
              <a:gd name="connsiteX52" fmla="*/ 5693886 w 6758506"/>
              <a:gd name="connsiteY52" fmla="*/ 595301 h 6596467"/>
              <a:gd name="connsiteX53" fmla="*/ 5740315 w 6758506"/>
              <a:gd name="connsiteY53" fmla="*/ 565745 h 6596467"/>
              <a:gd name="connsiteX54" fmla="*/ 5778303 w 6758506"/>
              <a:gd name="connsiteY54" fmla="*/ 620632 h 6596467"/>
              <a:gd name="connsiteX55" fmla="*/ 5795185 w 6758506"/>
              <a:gd name="connsiteY55" fmla="*/ 751514 h 6596467"/>
              <a:gd name="connsiteX56" fmla="*/ 5731873 w 6758506"/>
              <a:gd name="connsiteY56" fmla="*/ 848620 h 6596467"/>
              <a:gd name="connsiteX57" fmla="*/ 5698107 w 6758506"/>
              <a:gd name="connsiteY57" fmla="*/ 869728 h 6596467"/>
              <a:gd name="connsiteX58" fmla="*/ 5609470 w 6758506"/>
              <a:gd name="connsiteY58" fmla="*/ 924615 h 6596467"/>
              <a:gd name="connsiteX59" fmla="*/ 5605249 w 6758506"/>
              <a:gd name="connsiteY59" fmla="*/ 979500 h 6596467"/>
              <a:gd name="connsiteX60" fmla="*/ 5609470 w 6758506"/>
              <a:gd name="connsiteY60" fmla="*/ 1009055 h 6596467"/>
              <a:gd name="connsiteX61" fmla="*/ 5575703 w 6758506"/>
              <a:gd name="connsiteY61" fmla="*/ 1004833 h 6596467"/>
              <a:gd name="connsiteX62" fmla="*/ 5512391 w 6758506"/>
              <a:gd name="connsiteY62" fmla="*/ 1025944 h 6596467"/>
              <a:gd name="connsiteX63" fmla="*/ 5373105 w 6758506"/>
              <a:gd name="connsiteY63" fmla="*/ 1232818 h 6596467"/>
              <a:gd name="connsiteX64" fmla="*/ 5322455 w 6758506"/>
              <a:gd name="connsiteY64" fmla="*/ 1329924 h 6596467"/>
              <a:gd name="connsiteX65" fmla="*/ 5330895 w 6758506"/>
              <a:gd name="connsiteY65" fmla="*/ 1351035 h 6596467"/>
              <a:gd name="connsiteX66" fmla="*/ 5381545 w 6758506"/>
              <a:gd name="connsiteY66" fmla="*/ 1359480 h 6596467"/>
              <a:gd name="connsiteX67" fmla="*/ 5402651 w 6758506"/>
              <a:gd name="connsiteY67" fmla="*/ 1329924 h 6596467"/>
              <a:gd name="connsiteX68" fmla="*/ 5427975 w 6758506"/>
              <a:gd name="connsiteY68" fmla="*/ 1275040 h 6596467"/>
              <a:gd name="connsiteX69" fmla="*/ 5601029 w 6758506"/>
              <a:gd name="connsiteY69" fmla="*/ 1131492 h 6596467"/>
              <a:gd name="connsiteX70" fmla="*/ 5647457 w 6758506"/>
              <a:gd name="connsiteY70" fmla="*/ 1123047 h 6596467"/>
              <a:gd name="connsiteX71" fmla="*/ 5723433 w 6758506"/>
              <a:gd name="connsiteY71" fmla="*/ 1097716 h 6596467"/>
              <a:gd name="connsiteX72" fmla="*/ 5820511 w 6758506"/>
              <a:gd name="connsiteY72" fmla="*/ 1101939 h 6596467"/>
              <a:gd name="connsiteX73" fmla="*/ 5850058 w 6758506"/>
              <a:gd name="connsiteY73" fmla="*/ 1101939 h 6596467"/>
              <a:gd name="connsiteX74" fmla="*/ 5972461 w 6758506"/>
              <a:gd name="connsiteY74" fmla="*/ 996388 h 6596467"/>
              <a:gd name="connsiteX75" fmla="*/ 6213047 w 6758506"/>
              <a:gd name="connsiteY75" fmla="*/ 768402 h 6596467"/>
              <a:gd name="connsiteX76" fmla="*/ 6390322 w 6758506"/>
              <a:gd name="connsiteY76" fmla="*/ 620632 h 6596467"/>
              <a:gd name="connsiteX77" fmla="*/ 6424089 w 6758506"/>
              <a:gd name="connsiteY77" fmla="*/ 569968 h 6596467"/>
              <a:gd name="connsiteX78" fmla="*/ 6487401 w 6758506"/>
              <a:gd name="connsiteY78" fmla="*/ 527749 h 6596467"/>
              <a:gd name="connsiteX79" fmla="*/ 6512725 w 6758506"/>
              <a:gd name="connsiteY79" fmla="*/ 510861 h 6596467"/>
              <a:gd name="connsiteX80" fmla="*/ 6567597 w 6758506"/>
              <a:gd name="connsiteY80" fmla="*/ 409532 h 6596467"/>
              <a:gd name="connsiteX81" fmla="*/ 6630910 w 6758506"/>
              <a:gd name="connsiteY81" fmla="*/ 354648 h 6596467"/>
              <a:gd name="connsiteX82" fmla="*/ 6694221 w 6758506"/>
              <a:gd name="connsiteY82" fmla="*/ 384201 h 6596467"/>
              <a:gd name="connsiteX83" fmla="*/ 6706883 w 6758506"/>
              <a:gd name="connsiteY83" fmla="*/ 413755 h 6596467"/>
              <a:gd name="connsiteX84" fmla="*/ 6744870 w 6758506"/>
              <a:gd name="connsiteY84" fmla="*/ 519303 h 6596467"/>
              <a:gd name="connsiteX85" fmla="*/ 6576037 w 6758506"/>
              <a:gd name="connsiteY85" fmla="*/ 721960 h 6596467"/>
              <a:gd name="connsiteX86" fmla="*/ 6525388 w 6758506"/>
              <a:gd name="connsiteY86" fmla="*/ 768402 h 6596467"/>
              <a:gd name="connsiteX87" fmla="*/ 6343893 w 6758506"/>
              <a:gd name="connsiteY87" fmla="*/ 1021721 h 6596467"/>
              <a:gd name="connsiteX88" fmla="*/ 6293243 w 6758506"/>
              <a:gd name="connsiteY88" fmla="*/ 1165269 h 6596467"/>
              <a:gd name="connsiteX89" fmla="*/ 6267919 w 6758506"/>
              <a:gd name="connsiteY89" fmla="*/ 1224376 h 6596467"/>
              <a:gd name="connsiteX90" fmla="*/ 6263697 w 6758506"/>
              <a:gd name="connsiteY90" fmla="*/ 1245486 h 6596467"/>
              <a:gd name="connsiteX91" fmla="*/ 6284802 w 6758506"/>
              <a:gd name="connsiteY91" fmla="*/ 1245486 h 6596467"/>
              <a:gd name="connsiteX92" fmla="*/ 6436751 w 6758506"/>
              <a:gd name="connsiteY92" fmla="*/ 1110382 h 6596467"/>
              <a:gd name="connsiteX93" fmla="*/ 6618247 w 6758506"/>
              <a:gd name="connsiteY93" fmla="*/ 869728 h 6596467"/>
              <a:gd name="connsiteX94" fmla="*/ 6626687 w 6758506"/>
              <a:gd name="connsiteY94" fmla="*/ 857063 h 6596467"/>
              <a:gd name="connsiteX95" fmla="*/ 6694221 w 6758506"/>
              <a:gd name="connsiteY95" fmla="*/ 827509 h 6596467"/>
              <a:gd name="connsiteX96" fmla="*/ 6698443 w 6758506"/>
              <a:gd name="connsiteY96" fmla="*/ 903504 h 6596467"/>
              <a:gd name="connsiteX97" fmla="*/ 6639351 w 6758506"/>
              <a:gd name="connsiteY97" fmla="*/ 1000610 h 6596467"/>
              <a:gd name="connsiteX98" fmla="*/ 6491621 w 6758506"/>
              <a:gd name="connsiteY98" fmla="*/ 1220153 h 6596467"/>
              <a:gd name="connsiteX99" fmla="*/ 6487401 w 6758506"/>
              <a:gd name="connsiteY99" fmla="*/ 1300371 h 6596467"/>
              <a:gd name="connsiteX100" fmla="*/ 6525388 w 6758506"/>
              <a:gd name="connsiteY100" fmla="*/ 1367923 h 6596467"/>
              <a:gd name="connsiteX101" fmla="*/ 6533831 w 6758506"/>
              <a:gd name="connsiteY101" fmla="*/ 1422810 h 6596467"/>
              <a:gd name="connsiteX102" fmla="*/ 6495841 w 6758506"/>
              <a:gd name="connsiteY102" fmla="*/ 1435475 h 6596467"/>
              <a:gd name="connsiteX103" fmla="*/ 6457855 w 6758506"/>
              <a:gd name="connsiteY103" fmla="*/ 1431253 h 6596467"/>
              <a:gd name="connsiteX104" fmla="*/ 6466297 w 6758506"/>
              <a:gd name="connsiteY104" fmla="*/ 1439696 h 6596467"/>
              <a:gd name="connsiteX105" fmla="*/ 6457855 w 6758506"/>
              <a:gd name="connsiteY105" fmla="*/ 1557912 h 6596467"/>
              <a:gd name="connsiteX106" fmla="*/ 6394542 w 6758506"/>
              <a:gd name="connsiteY106" fmla="*/ 1587466 h 6596467"/>
              <a:gd name="connsiteX107" fmla="*/ 6369219 w 6758506"/>
              <a:gd name="connsiteY107" fmla="*/ 1739458 h 6596467"/>
              <a:gd name="connsiteX108" fmla="*/ 6364998 w 6758506"/>
              <a:gd name="connsiteY108" fmla="*/ 1794343 h 6596467"/>
              <a:gd name="connsiteX109" fmla="*/ 6386101 w 6758506"/>
              <a:gd name="connsiteY109" fmla="*/ 1836562 h 6596467"/>
              <a:gd name="connsiteX110" fmla="*/ 6449415 w 6758506"/>
              <a:gd name="connsiteY110" fmla="*/ 1760567 h 6596467"/>
              <a:gd name="connsiteX111" fmla="*/ 6457855 w 6758506"/>
              <a:gd name="connsiteY111" fmla="*/ 1709903 h 6596467"/>
              <a:gd name="connsiteX112" fmla="*/ 6462075 w 6758506"/>
              <a:gd name="connsiteY112" fmla="*/ 1650796 h 6596467"/>
              <a:gd name="connsiteX113" fmla="*/ 6462075 w 6758506"/>
              <a:gd name="connsiteY113" fmla="*/ 1629685 h 6596467"/>
              <a:gd name="connsiteX114" fmla="*/ 6550714 w 6758506"/>
              <a:gd name="connsiteY114" fmla="*/ 1646573 h 6596467"/>
              <a:gd name="connsiteX115" fmla="*/ 6550714 w 6758506"/>
              <a:gd name="connsiteY115" fmla="*/ 1684572 h 6596467"/>
              <a:gd name="connsiteX116" fmla="*/ 6529608 w 6758506"/>
              <a:gd name="connsiteY116" fmla="*/ 1785900 h 6596467"/>
              <a:gd name="connsiteX117" fmla="*/ 6525388 w 6758506"/>
              <a:gd name="connsiteY117" fmla="*/ 1802788 h 6596467"/>
              <a:gd name="connsiteX118" fmla="*/ 6428309 w 6758506"/>
              <a:gd name="connsiteY118" fmla="*/ 2001220 h 6596467"/>
              <a:gd name="connsiteX119" fmla="*/ 6398765 w 6758506"/>
              <a:gd name="connsiteY119" fmla="*/ 2043439 h 6596467"/>
              <a:gd name="connsiteX120" fmla="*/ 6314346 w 6758506"/>
              <a:gd name="connsiteY120" fmla="*/ 2165879 h 6596467"/>
              <a:gd name="connsiteX121" fmla="*/ 6297463 w 6758506"/>
              <a:gd name="connsiteY121" fmla="*/ 2199655 h 6596467"/>
              <a:gd name="connsiteX122" fmla="*/ 6263697 w 6758506"/>
              <a:gd name="connsiteY122" fmla="*/ 2275650 h 6596467"/>
              <a:gd name="connsiteX123" fmla="*/ 6314346 w 6758506"/>
              <a:gd name="connsiteY123" fmla="*/ 2368533 h 6596467"/>
              <a:gd name="connsiteX124" fmla="*/ 6331229 w 6758506"/>
              <a:gd name="connsiteY124" fmla="*/ 2499415 h 6596467"/>
              <a:gd name="connsiteX125" fmla="*/ 6073761 w 6758506"/>
              <a:gd name="connsiteY125" fmla="*/ 2870948 h 6596467"/>
              <a:gd name="connsiteX126" fmla="*/ 5972461 w 6758506"/>
              <a:gd name="connsiteY126" fmla="*/ 2989165 h 6596467"/>
              <a:gd name="connsiteX127" fmla="*/ 5871161 w 6758506"/>
              <a:gd name="connsiteY127" fmla="*/ 3060938 h 6596467"/>
              <a:gd name="connsiteX128" fmla="*/ 5837395 w 6758506"/>
              <a:gd name="connsiteY128" fmla="*/ 3103159 h 6596467"/>
              <a:gd name="connsiteX129" fmla="*/ 5719213 w 6758506"/>
              <a:gd name="connsiteY129" fmla="*/ 3322702 h 6596467"/>
              <a:gd name="connsiteX130" fmla="*/ 5812069 w 6758506"/>
              <a:gd name="connsiteY130" fmla="*/ 3339590 h 6596467"/>
              <a:gd name="connsiteX131" fmla="*/ 5850058 w 6758506"/>
              <a:gd name="connsiteY131" fmla="*/ 3326924 h 6596467"/>
              <a:gd name="connsiteX132" fmla="*/ 5947135 w 6758506"/>
              <a:gd name="connsiteY132" fmla="*/ 3145378 h 6596467"/>
              <a:gd name="connsiteX133" fmla="*/ 6052657 w 6758506"/>
              <a:gd name="connsiteY133" fmla="*/ 3044049 h 6596467"/>
              <a:gd name="connsiteX134" fmla="*/ 6103307 w 6758506"/>
              <a:gd name="connsiteY134" fmla="*/ 2989165 h 6596467"/>
              <a:gd name="connsiteX135" fmla="*/ 6246813 w 6758506"/>
              <a:gd name="connsiteY135" fmla="*/ 2723181 h 6596467"/>
              <a:gd name="connsiteX136" fmla="*/ 6305905 w 6758506"/>
              <a:gd name="connsiteY136" fmla="*/ 2672516 h 6596467"/>
              <a:gd name="connsiteX137" fmla="*/ 6289023 w 6758506"/>
              <a:gd name="connsiteY137" fmla="*/ 2820287 h 6596467"/>
              <a:gd name="connsiteX138" fmla="*/ 6221489 w 6758506"/>
              <a:gd name="connsiteY138" fmla="*/ 3022941 h 6596467"/>
              <a:gd name="connsiteX139" fmla="*/ 6141293 w 6758506"/>
              <a:gd name="connsiteY139" fmla="*/ 3141155 h 6596467"/>
              <a:gd name="connsiteX140" fmla="*/ 6006227 w 6758506"/>
              <a:gd name="connsiteY140" fmla="*/ 3301591 h 6596467"/>
              <a:gd name="connsiteX141" fmla="*/ 5989344 w 6758506"/>
              <a:gd name="connsiteY141" fmla="*/ 3322702 h 6596467"/>
              <a:gd name="connsiteX142" fmla="*/ 5904928 w 6758506"/>
              <a:gd name="connsiteY142" fmla="*/ 3424028 h 6596467"/>
              <a:gd name="connsiteX143" fmla="*/ 5803629 w 6758506"/>
              <a:gd name="connsiteY143" fmla="*/ 3525356 h 6596467"/>
              <a:gd name="connsiteX144" fmla="*/ 5799409 w 6758506"/>
              <a:gd name="connsiteY144" fmla="*/ 3546467 h 6596467"/>
              <a:gd name="connsiteX145" fmla="*/ 5765642 w 6758506"/>
              <a:gd name="connsiteY145" fmla="*/ 3567575 h 6596467"/>
              <a:gd name="connsiteX146" fmla="*/ 5710769 w 6758506"/>
              <a:gd name="connsiteY146" fmla="*/ 3567575 h 6596467"/>
              <a:gd name="connsiteX147" fmla="*/ 5622133 w 6758506"/>
              <a:gd name="connsiteY147" fmla="*/ 3647793 h 6596467"/>
              <a:gd name="connsiteX148" fmla="*/ 5609470 w 6758506"/>
              <a:gd name="connsiteY148" fmla="*/ 3681569 h 6596467"/>
              <a:gd name="connsiteX149" fmla="*/ 5571483 w 6758506"/>
              <a:gd name="connsiteY149" fmla="*/ 3740679 h 6596467"/>
              <a:gd name="connsiteX150" fmla="*/ 5516613 w 6758506"/>
              <a:gd name="connsiteY150" fmla="*/ 3787120 h 6596467"/>
              <a:gd name="connsiteX151" fmla="*/ 5516613 w 6758506"/>
              <a:gd name="connsiteY151" fmla="*/ 3863116 h 6596467"/>
              <a:gd name="connsiteX152" fmla="*/ 5503951 w 6758506"/>
              <a:gd name="connsiteY152" fmla="*/ 3896892 h 6596467"/>
              <a:gd name="connsiteX153" fmla="*/ 5436417 w 6758506"/>
              <a:gd name="connsiteY153" fmla="*/ 3968664 h 6596467"/>
              <a:gd name="connsiteX154" fmla="*/ 5402651 w 6758506"/>
              <a:gd name="connsiteY154" fmla="*/ 3968664 h 6596467"/>
              <a:gd name="connsiteX155" fmla="*/ 5309791 w 6758506"/>
              <a:gd name="connsiteY155" fmla="*/ 3905335 h 6596467"/>
              <a:gd name="connsiteX156" fmla="*/ 5259142 w 6758506"/>
              <a:gd name="connsiteY156" fmla="*/ 3888446 h 6596467"/>
              <a:gd name="connsiteX157" fmla="*/ 5242259 w 6758506"/>
              <a:gd name="connsiteY157" fmla="*/ 3930668 h 6596467"/>
              <a:gd name="connsiteX158" fmla="*/ 5208493 w 6758506"/>
              <a:gd name="connsiteY158" fmla="*/ 3981330 h 6596467"/>
              <a:gd name="connsiteX159" fmla="*/ 5026997 w 6758506"/>
              <a:gd name="connsiteY159" fmla="*/ 4162876 h 6596467"/>
              <a:gd name="connsiteX160" fmla="*/ 4955243 w 6758506"/>
              <a:gd name="connsiteY160" fmla="*/ 4243094 h 6596467"/>
              <a:gd name="connsiteX161" fmla="*/ 4845501 w 6758506"/>
              <a:gd name="connsiteY161" fmla="*/ 4331755 h 6596467"/>
              <a:gd name="connsiteX162" fmla="*/ 4701995 w 6758506"/>
              <a:gd name="connsiteY162" fmla="*/ 4449971 h 6596467"/>
              <a:gd name="connsiteX163" fmla="*/ 4642903 w 6758506"/>
              <a:gd name="connsiteY163" fmla="*/ 4513301 h 6596467"/>
              <a:gd name="connsiteX164" fmla="*/ 4398094 w 6758506"/>
              <a:gd name="connsiteY164" fmla="*/ 4737066 h 6596467"/>
              <a:gd name="connsiteX165" fmla="*/ 4385434 w 6758506"/>
              <a:gd name="connsiteY165" fmla="*/ 4758175 h 6596467"/>
              <a:gd name="connsiteX166" fmla="*/ 4360108 w 6758506"/>
              <a:gd name="connsiteY166" fmla="*/ 4838392 h 6596467"/>
              <a:gd name="connsiteX167" fmla="*/ 4246145 w 6758506"/>
              <a:gd name="connsiteY167" fmla="*/ 5007273 h 6596467"/>
              <a:gd name="connsiteX168" fmla="*/ 4174392 w 6758506"/>
              <a:gd name="connsiteY168" fmla="*/ 5074823 h 6596467"/>
              <a:gd name="connsiteX169" fmla="*/ 4149066 w 6758506"/>
              <a:gd name="connsiteY169" fmla="*/ 5104379 h 6596467"/>
              <a:gd name="connsiteX170" fmla="*/ 4051989 w 6758506"/>
              <a:gd name="connsiteY170" fmla="*/ 5188817 h 6596467"/>
              <a:gd name="connsiteX171" fmla="*/ 4026663 w 6758506"/>
              <a:gd name="connsiteY171" fmla="*/ 5197262 h 6596467"/>
              <a:gd name="connsiteX172" fmla="*/ 4026663 w 6758506"/>
              <a:gd name="connsiteY172" fmla="*/ 5218371 h 6596467"/>
              <a:gd name="connsiteX173" fmla="*/ 4039326 w 6758506"/>
              <a:gd name="connsiteY173" fmla="*/ 5290146 h 6596467"/>
              <a:gd name="connsiteX174" fmla="*/ 4001339 w 6758506"/>
              <a:gd name="connsiteY174" fmla="*/ 5437916 h 6596467"/>
              <a:gd name="connsiteX175" fmla="*/ 3946467 w 6758506"/>
              <a:gd name="connsiteY175" fmla="*/ 5497023 h 6596467"/>
              <a:gd name="connsiteX176" fmla="*/ 3866271 w 6758506"/>
              <a:gd name="connsiteY176" fmla="*/ 5573018 h 6596467"/>
              <a:gd name="connsiteX177" fmla="*/ 3815621 w 6758506"/>
              <a:gd name="connsiteY177" fmla="*/ 5602572 h 6596467"/>
              <a:gd name="connsiteX178" fmla="*/ 3786077 w 6758506"/>
              <a:gd name="connsiteY178" fmla="*/ 5653236 h 6596467"/>
              <a:gd name="connsiteX179" fmla="*/ 3735427 w 6758506"/>
              <a:gd name="connsiteY179" fmla="*/ 5699678 h 6596467"/>
              <a:gd name="connsiteX180" fmla="*/ 3731205 w 6758506"/>
              <a:gd name="connsiteY180" fmla="*/ 5703900 h 6596467"/>
              <a:gd name="connsiteX181" fmla="*/ 3553932 w 6758506"/>
              <a:gd name="connsiteY181" fmla="*/ 5830560 h 6596467"/>
              <a:gd name="connsiteX182" fmla="*/ 3528606 w 6758506"/>
              <a:gd name="connsiteY182" fmla="*/ 5931886 h 6596467"/>
              <a:gd name="connsiteX183" fmla="*/ 3507502 w 6758506"/>
              <a:gd name="connsiteY183" fmla="*/ 5990995 h 6596467"/>
              <a:gd name="connsiteX184" fmla="*/ 3363994 w 6758506"/>
              <a:gd name="connsiteY184" fmla="*/ 6138763 h 6596467"/>
              <a:gd name="connsiteX185" fmla="*/ 3300681 w 6758506"/>
              <a:gd name="connsiteY185" fmla="*/ 6223203 h 6596467"/>
              <a:gd name="connsiteX186" fmla="*/ 3212044 w 6758506"/>
              <a:gd name="connsiteY186" fmla="*/ 6290756 h 6596467"/>
              <a:gd name="connsiteX187" fmla="*/ 3026329 w 6758506"/>
              <a:gd name="connsiteY187" fmla="*/ 6417415 h 6596467"/>
              <a:gd name="connsiteX188" fmla="*/ 2878600 w 6758506"/>
              <a:gd name="connsiteY188" fmla="*/ 6489188 h 6596467"/>
              <a:gd name="connsiteX189" fmla="*/ 2802626 w 6758506"/>
              <a:gd name="connsiteY189" fmla="*/ 6408970 h 6596467"/>
              <a:gd name="connsiteX190" fmla="*/ 2756197 w 6758506"/>
              <a:gd name="connsiteY190" fmla="*/ 6362528 h 6596467"/>
              <a:gd name="connsiteX191" fmla="*/ 2781520 w 6758506"/>
              <a:gd name="connsiteY191" fmla="*/ 6328752 h 6596467"/>
              <a:gd name="connsiteX192" fmla="*/ 2794183 w 6758506"/>
              <a:gd name="connsiteY192" fmla="*/ 6307644 h 6596467"/>
              <a:gd name="connsiteX193" fmla="*/ 2789963 w 6758506"/>
              <a:gd name="connsiteY193" fmla="*/ 6168319 h 6596467"/>
              <a:gd name="connsiteX194" fmla="*/ 2785743 w 6758506"/>
              <a:gd name="connsiteY194" fmla="*/ 6138763 h 6596467"/>
              <a:gd name="connsiteX195" fmla="*/ 2726650 w 6758506"/>
              <a:gd name="connsiteY195" fmla="*/ 6142986 h 6596467"/>
              <a:gd name="connsiteX196" fmla="*/ 2709767 w 6758506"/>
              <a:gd name="connsiteY196" fmla="*/ 6003661 h 6596467"/>
              <a:gd name="connsiteX197" fmla="*/ 2811067 w 6758506"/>
              <a:gd name="connsiteY197" fmla="*/ 5822114 h 6596467"/>
              <a:gd name="connsiteX198" fmla="*/ 2815287 w 6758506"/>
              <a:gd name="connsiteY198" fmla="*/ 5775673 h 6596467"/>
              <a:gd name="connsiteX199" fmla="*/ 2751976 w 6758506"/>
              <a:gd name="connsiteY199" fmla="*/ 5775673 h 6596467"/>
              <a:gd name="connsiteX200" fmla="*/ 2688664 w 6758506"/>
              <a:gd name="connsiteY200" fmla="*/ 5847448 h 6596467"/>
              <a:gd name="connsiteX201" fmla="*/ 2562038 w 6758506"/>
              <a:gd name="connsiteY201" fmla="*/ 5999438 h 6596467"/>
              <a:gd name="connsiteX202" fmla="*/ 2549375 w 6758506"/>
              <a:gd name="connsiteY202" fmla="*/ 6012104 h 6596467"/>
              <a:gd name="connsiteX203" fmla="*/ 2448076 w 6758506"/>
              <a:gd name="connsiteY203" fmla="*/ 6096544 h 6596467"/>
              <a:gd name="connsiteX204" fmla="*/ 2076644 w 6758506"/>
              <a:gd name="connsiteY204" fmla="*/ 6573628 h 6596467"/>
              <a:gd name="connsiteX205" fmla="*/ 2030215 w 6758506"/>
              <a:gd name="connsiteY205" fmla="*/ 6590516 h 6596467"/>
              <a:gd name="connsiteX206" fmla="*/ 2017552 w 6758506"/>
              <a:gd name="connsiteY206" fmla="*/ 6548297 h 6596467"/>
              <a:gd name="connsiteX207" fmla="*/ 2038658 w 6758506"/>
              <a:gd name="connsiteY207" fmla="*/ 6430081 h 6596467"/>
              <a:gd name="connsiteX208" fmla="*/ 2085085 w 6758506"/>
              <a:gd name="connsiteY208" fmla="*/ 6307644 h 6596467"/>
              <a:gd name="connsiteX209" fmla="*/ 2144177 w 6758506"/>
              <a:gd name="connsiteY209" fmla="*/ 6193650 h 6596467"/>
              <a:gd name="connsiteX210" fmla="*/ 2093528 w 6758506"/>
              <a:gd name="connsiteY210" fmla="*/ 6113432 h 6596467"/>
              <a:gd name="connsiteX211" fmla="*/ 2063981 w 6758506"/>
              <a:gd name="connsiteY211" fmla="*/ 6096544 h 6596467"/>
              <a:gd name="connsiteX212" fmla="*/ 2089307 w 6758506"/>
              <a:gd name="connsiteY212" fmla="*/ 6079656 h 6596467"/>
              <a:gd name="connsiteX213" fmla="*/ 2131514 w 6758506"/>
              <a:gd name="connsiteY213" fmla="*/ 6003661 h 6596467"/>
              <a:gd name="connsiteX214" fmla="*/ 2068201 w 6758506"/>
              <a:gd name="connsiteY214" fmla="*/ 5982550 h 6596467"/>
              <a:gd name="connsiteX215" fmla="*/ 1975345 w 6758506"/>
              <a:gd name="connsiteY215" fmla="*/ 6050102 h 6596467"/>
              <a:gd name="connsiteX216" fmla="*/ 1950019 w 6758506"/>
              <a:gd name="connsiteY216" fmla="*/ 6075433 h 6596467"/>
              <a:gd name="connsiteX217" fmla="*/ 1937358 w 6758506"/>
              <a:gd name="connsiteY217" fmla="*/ 6050102 h 6596467"/>
              <a:gd name="connsiteX218" fmla="*/ 1903592 w 6758506"/>
              <a:gd name="connsiteY218" fmla="*/ 6033214 h 6596467"/>
              <a:gd name="connsiteX219" fmla="*/ 1730537 w 6758506"/>
              <a:gd name="connsiteY219" fmla="*/ 6151431 h 6596467"/>
              <a:gd name="connsiteX220" fmla="*/ 1591250 w 6758506"/>
              <a:gd name="connsiteY220" fmla="*/ 6278090 h 6596467"/>
              <a:gd name="connsiteX221" fmla="*/ 1565924 w 6758506"/>
              <a:gd name="connsiteY221" fmla="*/ 6282311 h 6596467"/>
              <a:gd name="connsiteX222" fmla="*/ 1561704 w 6758506"/>
              <a:gd name="connsiteY222" fmla="*/ 6261202 h 6596467"/>
              <a:gd name="connsiteX223" fmla="*/ 1591250 w 6758506"/>
              <a:gd name="connsiteY223" fmla="*/ 6037437 h 6596467"/>
              <a:gd name="connsiteX224" fmla="*/ 1633457 w 6758506"/>
              <a:gd name="connsiteY224" fmla="*/ 5885444 h 6596467"/>
              <a:gd name="connsiteX225" fmla="*/ 1519497 w 6758506"/>
              <a:gd name="connsiteY225" fmla="*/ 5927666 h 6596467"/>
              <a:gd name="connsiteX226" fmla="*/ 1473068 w 6758506"/>
              <a:gd name="connsiteY226" fmla="*/ 5919220 h 6596467"/>
              <a:gd name="connsiteX227" fmla="*/ 1473068 w 6758506"/>
              <a:gd name="connsiteY227" fmla="*/ 5830560 h 6596467"/>
              <a:gd name="connsiteX228" fmla="*/ 1489951 w 6758506"/>
              <a:gd name="connsiteY228" fmla="*/ 5716566 h 6596467"/>
              <a:gd name="connsiteX229" fmla="*/ 1485728 w 6758506"/>
              <a:gd name="connsiteY229" fmla="*/ 5682789 h 6596467"/>
              <a:gd name="connsiteX230" fmla="*/ 1447742 w 6758506"/>
              <a:gd name="connsiteY230" fmla="*/ 5695455 h 6596467"/>
              <a:gd name="connsiteX231" fmla="*/ 1422418 w 6758506"/>
              <a:gd name="connsiteY231" fmla="*/ 5725008 h 6596467"/>
              <a:gd name="connsiteX232" fmla="*/ 1236702 w 6758506"/>
              <a:gd name="connsiteY232" fmla="*/ 5952996 h 6596467"/>
              <a:gd name="connsiteX233" fmla="*/ 1122740 w 6758506"/>
              <a:gd name="connsiteY233" fmla="*/ 5974107 h 6596467"/>
              <a:gd name="connsiteX234" fmla="*/ 1067867 w 6758506"/>
              <a:gd name="connsiteY234" fmla="*/ 5974107 h 6596467"/>
              <a:gd name="connsiteX235" fmla="*/ 1050984 w 6758506"/>
              <a:gd name="connsiteY235" fmla="*/ 5986773 h 6596467"/>
              <a:gd name="connsiteX236" fmla="*/ 966568 w 6758506"/>
              <a:gd name="connsiteY236" fmla="*/ 5965662 h 6596467"/>
              <a:gd name="connsiteX237" fmla="*/ 991894 w 6758506"/>
              <a:gd name="connsiteY237" fmla="*/ 5898112 h 6596467"/>
              <a:gd name="connsiteX238" fmla="*/ 1152284 w 6758506"/>
              <a:gd name="connsiteY238" fmla="*/ 5661679 h 6596467"/>
              <a:gd name="connsiteX239" fmla="*/ 1139623 w 6758506"/>
              <a:gd name="connsiteY239" fmla="*/ 5606794 h 6596467"/>
              <a:gd name="connsiteX240" fmla="*/ 1093193 w 6758506"/>
              <a:gd name="connsiteY240" fmla="*/ 5619460 h 6596467"/>
              <a:gd name="connsiteX241" fmla="*/ 1004557 w 6758506"/>
              <a:gd name="connsiteY241" fmla="*/ 5703900 h 6596467"/>
              <a:gd name="connsiteX242" fmla="*/ 953907 w 6758506"/>
              <a:gd name="connsiteY242" fmla="*/ 5703900 h 6596467"/>
              <a:gd name="connsiteX243" fmla="*/ 983451 w 6758506"/>
              <a:gd name="connsiteY243" fmla="*/ 5670124 h 6596467"/>
              <a:gd name="connsiteX244" fmla="*/ 1008777 w 6758506"/>
              <a:gd name="connsiteY244" fmla="*/ 5653236 h 6596467"/>
              <a:gd name="connsiteX245" fmla="*/ 987674 w 6758506"/>
              <a:gd name="connsiteY245" fmla="*/ 5568795 h 6596467"/>
              <a:gd name="connsiteX246" fmla="*/ 970790 w 6758506"/>
              <a:gd name="connsiteY246" fmla="*/ 5535019 h 6596467"/>
              <a:gd name="connsiteX247" fmla="*/ 1080530 w 6758506"/>
              <a:gd name="connsiteY247" fmla="*/ 5332365 h 6596467"/>
              <a:gd name="connsiteX248" fmla="*/ 1240922 w 6758506"/>
              <a:gd name="connsiteY248" fmla="*/ 5146598 h 6596467"/>
              <a:gd name="connsiteX249" fmla="*/ 1397092 w 6758506"/>
              <a:gd name="connsiteY249" fmla="*/ 4927055 h 6596467"/>
              <a:gd name="connsiteX250" fmla="*/ 1422418 w 6758506"/>
              <a:gd name="connsiteY250" fmla="*/ 4901722 h 6596467"/>
              <a:gd name="connsiteX251" fmla="*/ 1700990 w 6758506"/>
              <a:gd name="connsiteY251" fmla="*/ 4606184 h 6596467"/>
              <a:gd name="connsiteX252" fmla="*/ 1713653 w 6758506"/>
              <a:gd name="connsiteY252" fmla="*/ 4534412 h 6596467"/>
              <a:gd name="connsiteX253" fmla="*/ 1637680 w 6758506"/>
              <a:gd name="connsiteY253" fmla="*/ 4547077 h 6596467"/>
              <a:gd name="connsiteX254" fmla="*/ 1477288 w 6758506"/>
              <a:gd name="connsiteY254" fmla="*/ 4724401 h 6596467"/>
              <a:gd name="connsiteX255" fmla="*/ 1397092 w 6758506"/>
              <a:gd name="connsiteY255" fmla="*/ 4728621 h 6596467"/>
              <a:gd name="connsiteX256" fmla="*/ 1342222 w 6758506"/>
              <a:gd name="connsiteY256" fmla="*/ 4724401 h 6596467"/>
              <a:gd name="connsiteX257" fmla="*/ 962348 w 6758506"/>
              <a:gd name="connsiteY257" fmla="*/ 5053715 h 6596467"/>
              <a:gd name="connsiteX258" fmla="*/ 763969 w 6758506"/>
              <a:gd name="connsiteY258" fmla="*/ 5159264 h 6596467"/>
              <a:gd name="connsiteX259" fmla="*/ 717539 w 6758506"/>
              <a:gd name="connsiteY259" fmla="*/ 5184595 h 6596467"/>
              <a:gd name="connsiteX260" fmla="*/ 531824 w 6758506"/>
              <a:gd name="connsiteY260" fmla="*/ 5328142 h 6596467"/>
              <a:gd name="connsiteX261" fmla="*/ 400978 w 6758506"/>
              <a:gd name="connsiteY261" fmla="*/ 5416805 h 6596467"/>
              <a:gd name="connsiteX262" fmla="*/ 329225 w 6758506"/>
              <a:gd name="connsiteY262" fmla="*/ 5433693 h 6596467"/>
              <a:gd name="connsiteX263" fmla="*/ 308121 w 6758506"/>
              <a:gd name="connsiteY263" fmla="*/ 5370363 h 6596467"/>
              <a:gd name="connsiteX264" fmla="*/ 417861 w 6758506"/>
              <a:gd name="connsiteY264" fmla="*/ 5167709 h 6596467"/>
              <a:gd name="connsiteX265" fmla="*/ 219483 w 6758506"/>
              <a:gd name="connsiteY265" fmla="*/ 5273258 h 6596467"/>
              <a:gd name="connsiteX266" fmla="*/ 181496 w 6758506"/>
              <a:gd name="connsiteY266" fmla="*/ 5290146 h 6596467"/>
              <a:gd name="connsiteX267" fmla="*/ 177275 w 6758506"/>
              <a:gd name="connsiteY267" fmla="*/ 5256370 h 6596467"/>
              <a:gd name="connsiteX268" fmla="*/ 151949 w 6758506"/>
              <a:gd name="connsiteY268" fmla="*/ 5218371 h 6596467"/>
              <a:gd name="connsiteX269" fmla="*/ 118183 w 6758506"/>
              <a:gd name="connsiteY269" fmla="*/ 5247927 h 6596467"/>
              <a:gd name="connsiteX270" fmla="*/ 71756 w 6758506"/>
              <a:gd name="connsiteY270" fmla="*/ 5290146 h 6596467"/>
              <a:gd name="connsiteX271" fmla="*/ 0 w 6758506"/>
              <a:gd name="connsiteY271" fmla="*/ 5252147 h 6596467"/>
              <a:gd name="connsiteX272" fmla="*/ 59093 w 6758506"/>
              <a:gd name="connsiteY272" fmla="*/ 5222593 h 6596467"/>
              <a:gd name="connsiteX273" fmla="*/ 84416 w 6758506"/>
              <a:gd name="connsiteY273" fmla="*/ 5218371 h 6596467"/>
              <a:gd name="connsiteX274" fmla="*/ 42210 w 6758506"/>
              <a:gd name="connsiteY274" fmla="*/ 5197262 h 6596467"/>
              <a:gd name="connsiteX275" fmla="*/ 33767 w 6758506"/>
              <a:gd name="connsiteY275" fmla="*/ 5150821 h 6596467"/>
              <a:gd name="connsiteX276" fmla="*/ 46430 w 6758506"/>
              <a:gd name="connsiteY276" fmla="*/ 5125487 h 6596467"/>
              <a:gd name="connsiteX277" fmla="*/ 67533 w 6758506"/>
              <a:gd name="connsiteY277" fmla="*/ 4948164 h 6596467"/>
              <a:gd name="connsiteX278" fmla="*/ 109743 w 6758506"/>
              <a:gd name="connsiteY278" fmla="*/ 4766620 h 6596467"/>
              <a:gd name="connsiteX279" fmla="*/ 122406 w 6758506"/>
              <a:gd name="connsiteY279" fmla="*/ 4724401 h 6596467"/>
              <a:gd name="connsiteX280" fmla="*/ 151949 w 6758506"/>
              <a:gd name="connsiteY280" fmla="*/ 4601962 h 6596467"/>
              <a:gd name="connsiteX281" fmla="*/ 130846 w 6758506"/>
              <a:gd name="connsiteY281" fmla="*/ 4521744 h 6596467"/>
              <a:gd name="connsiteX282" fmla="*/ 135066 w 6758506"/>
              <a:gd name="connsiteY282" fmla="*/ 4458414 h 6596467"/>
              <a:gd name="connsiteX283" fmla="*/ 139289 w 6758506"/>
              <a:gd name="connsiteY283" fmla="*/ 4420418 h 6596467"/>
              <a:gd name="connsiteX284" fmla="*/ 130846 w 6758506"/>
              <a:gd name="connsiteY284" fmla="*/ 4407750 h 6596467"/>
              <a:gd name="connsiteX285" fmla="*/ 160392 w 6758506"/>
              <a:gd name="connsiteY285" fmla="*/ 4302201 h 6596467"/>
              <a:gd name="connsiteX286" fmla="*/ 156172 w 6758506"/>
              <a:gd name="connsiteY286" fmla="*/ 4251537 h 6596467"/>
              <a:gd name="connsiteX287" fmla="*/ 206822 w 6758506"/>
              <a:gd name="connsiteY287" fmla="*/ 4141765 h 6596467"/>
              <a:gd name="connsiteX288" fmla="*/ 337668 w 6758506"/>
              <a:gd name="connsiteY288" fmla="*/ 4031994 h 6596467"/>
              <a:gd name="connsiteX289" fmla="*/ 350328 w 6758506"/>
              <a:gd name="connsiteY289" fmla="*/ 4015106 h 6596467"/>
              <a:gd name="connsiteX290" fmla="*/ 493837 w 6758506"/>
              <a:gd name="connsiteY290" fmla="*/ 3778675 h 6596467"/>
              <a:gd name="connsiteX291" fmla="*/ 650006 w 6758506"/>
              <a:gd name="connsiteY291" fmla="*/ 3529579 h 6596467"/>
              <a:gd name="connsiteX292" fmla="*/ 873711 w 6758506"/>
              <a:gd name="connsiteY292" fmla="*/ 3238261 h 6596467"/>
              <a:gd name="connsiteX293" fmla="*/ 1063647 w 6758506"/>
              <a:gd name="connsiteY293" fmla="*/ 2896282 h 6596467"/>
              <a:gd name="connsiteX294" fmla="*/ 1059427 w 6758506"/>
              <a:gd name="connsiteY294" fmla="*/ 2803398 h 6596467"/>
              <a:gd name="connsiteX295" fmla="*/ 1059427 w 6758506"/>
              <a:gd name="connsiteY295" fmla="*/ 2765400 h 6596467"/>
              <a:gd name="connsiteX296" fmla="*/ 1287352 w 6758506"/>
              <a:gd name="connsiteY296" fmla="*/ 2402310 h 6596467"/>
              <a:gd name="connsiteX297" fmla="*/ 1422418 w 6758506"/>
              <a:gd name="connsiteY297" fmla="*/ 2110992 h 6596467"/>
              <a:gd name="connsiteX298" fmla="*/ 1439301 w 6758506"/>
              <a:gd name="connsiteY298" fmla="*/ 2068773 h 6596467"/>
              <a:gd name="connsiteX299" fmla="*/ 1321118 w 6758506"/>
              <a:gd name="connsiteY299" fmla="*/ 2110992 h 6596467"/>
              <a:gd name="connsiteX300" fmla="*/ 1278909 w 6758506"/>
              <a:gd name="connsiteY300" fmla="*/ 2136325 h 6596467"/>
              <a:gd name="connsiteX301" fmla="*/ 1126960 w 6758506"/>
              <a:gd name="connsiteY301" fmla="*/ 2153213 h 6596467"/>
              <a:gd name="connsiteX302" fmla="*/ 1114297 w 6758506"/>
              <a:gd name="connsiteY302" fmla="*/ 2157433 h 6596467"/>
              <a:gd name="connsiteX303" fmla="*/ 975011 w 6758506"/>
              <a:gd name="connsiteY303" fmla="*/ 2203875 h 6596467"/>
              <a:gd name="connsiteX304" fmla="*/ 493837 w 6758506"/>
              <a:gd name="connsiteY304" fmla="*/ 2334757 h 6596467"/>
              <a:gd name="connsiteX305" fmla="*/ 422084 w 6758506"/>
              <a:gd name="connsiteY305" fmla="*/ 2351645 h 6596467"/>
              <a:gd name="connsiteX306" fmla="*/ 371434 w 6758506"/>
              <a:gd name="connsiteY306" fmla="*/ 2334757 h 6596467"/>
              <a:gd name="connsiteX307" fmla="*/ 405201 w 6758506"/>
              <a:gd name="connsiteY307" fmla="*/ 2300981 h 6596467"/>
              <a:gd name="connsiteX308" fmla="*/ 721762 w 6758506"/>
              <a:gd name="connsiteY308" fmla="*/ 2174321 h 6596467"/>
              <a:gd name="connsiteX309" fmla="*/ 1181830 w 6758506"/>
              <a:gd name="connsiteY309" fmla="*/ 2030774 h 6596467"/>
              <a:gd name="connsiteX310" fmla="*/ 1219819 w 6758506"/>
              <a:gd name="connsiteY310" fmla="*/ 2022331 h 6596467"/>
              <a:gd name="connsiteX311" fmla="*/ 1232480 w 6758506"/>
              <a:gd name="connsiteY311" fmla="*/ 2001220 h 6596467"/>
              <a:gd name="connsiteX312" fmla="*/ 1211376 w 6758506"/>
              <a:gd name="connsiteY312" fmla="*/ 1988555 h 6596467"/>
              <a:gd name="connsiteX313" fmla="*/ 903258 w 6758506"/>
              <a:gd name="connsiteY313" fmla="*/ 2034997 h 6596467"/>
              <a:gd name="connsiteX314" fmla="*/ 877931 w 6758506"/>
              <a:gd name="connsiteY314" fmla="*/ 2030774 h 6596467"/>
              <a:gd name="connsiteX315" fmla="*/ 877931 w 6758506"/>
              <a:gd name="connsiteY315" fmla="*/ 2001220 h 6596467"/>
              <a:gd name="connsiteX316" fmla="*/ 970790 w 6758506"/>
              <a:gd name="connsiteY316" fmla="*/ 1937891 h 6596467"/>
              <a:gd name="connsiteX317" fmla="*/ 1034101 w 6758506"/>
              <a:gd name="connsiteY317" fmla="*/ 1878784 h 6596467"/>
              <a:gd name="connsiteX318" fmla="*/ 1097414 w 6758506"/>
              <a:gd name="connsiteY318" fmla="*/ 1832342 h 6596467"/>
              <a:gd name="connsiteX319" fmla="*/ 1283129 w 6758506"/>
              <a:gd name="connsiteY319" fmla="*/ 1790120 h 6596467"/>
              <a:gd name="connsiteX320" fmla="*/ 1608134 w 6758506"/>
              <a:gd name="connsiteY320" fmla="*/ 1714125 h 6596467"/>
              <a:gd name="connsiteX321" fmla="*/ 1409755 w 6758506"/>
              <a:gd name="connsiteY321" fmla="*/ 1684572 h 6596467"/>
              <a:gd name="connsiteX322" fmla="*/ 1228259 w 6758506"/>
              <a:gd name="connsiteY322" fmla="*/ 1735236 h 6596467"/>
              <a:gd name="connsiteX323" fmla="*/ 1181830 w 6758506"/>
              <a:gd name="connsiteY323" fmla="*/ 1726791 h 6596467"/>
              <a:gd name="connsiteX324" fmla="*/ 1359105 w 6758506"/>
              <a:gd name="connsiteY324" fmla="*/ 1659241 h 6596467"/>
              <a:gd name="connsiteX325" fmla="*/ 1283129 w 6758506"/>
              <a:gd name="connsiteY325" fmla="*/ 1646573 h 6596467"/>
              <a:gd name="connsiteX326" fmla="*/ 1232480 w 6758506"/>
              <a:gd name="connsiteY326" fmla="*/ 1667684 h 6596467"/>
              <a:gd name="connsiteX327" fmla="*/ 1194493 w 6758506"/>
              <a:gd name="connsiteY327" fmla="*/ 1663461 h 6596467"/>
              <a:gd name="connsiteX328" fmla="*/ 1207156 w 6758506"/>
              <a:gd name="connsiteY328" fmla="*/ 1629685 h 6596467"/>
              <a:gd name="connsiteX329" fmla="*/ 1240922 w 6758506"/>
              <a:gd name="connsiteY329" fmla="*/ 1591688 h 6596467"/>
              <a:gd name="connsiteX330" fmla="*/ 983451 w 6758506"/>
              <a:gd name="connsiteY330" fmla="*/ 1633907 h 6596467"/>
              <a:gd name="connsiteX331" fmla="*/ 738645 w 6758506"/>
              <a:gd name="connsiteY331" fmla="*/ 1633907 h 6596467"/>
              <a:gd name="connsiteX332" fmla="*/ 1316896 w 6758506"/>
              <a:gd name="connsiteY332" fmla="*/ 1494583 h 6596467"/>
              <a:gd name="connsiteX333" fmla="*/ 1274689 w 6758506"/>
              <a:gd name="connsiteY333" fmla="*/ 1473472 h 6596467"/>
              <a:gd name="connsiteX334" fmla="*/ 1321118 w 6758506"/>
              <a:gd name="connsiteY334" fmla="*/ 1448141 h 6596467"/>
              <a:gd name="connsiteX335" fmla="*/ 1574367 w 6758506"/>
              <a:gd name="connsiteY335" fmla="*/ 1376366 h 6596467"/>
              <a:gd name="connsiteX336" fmla="*/ 1785406 w 6758506"/>
              <a:gd name="connsiteY336" fmla="*/ 1367923 h 6596467"/>
              <a:gd name="connsiteX337" fmla="*/ 1924695 w 6758506"/>
              <a:gd name="connsiteY337" fmla="*/ 1342592 h 6596467"/>
              <a:gd name="connsiteX338" fmla="*/ 2055541 w 6758506"/>
              <a:gd name="connsiteY338" fmla="*/ 1300371 h 6596467"/>
              <a:gd name="connsiteX339" fmla="*/ 2089307 w 6758506"/>
              <a:gd name="connsiteY339" fmla="*/ 1266595 h 6596467"/>
              <a:gd name="connsiteX340" fmla="*/ 2030215 w 6758506"/>
              <a:gd name="connsiteY340" fmla="*/ 1199045 h 6596467"/>
              <a:gd name="connsiteX341" fmla="*/ 1975345 w 6758506"/>
              <a:gd name="connsiteY341" fmla="*/ 1203265 h 6596467"/>
              <a:gd name="connsiteX342" fmla="*/ 1840279 w 6758506"/>
              <a:gd name="connsiteY342" fmla="*/ 1156823 h 6596467"/>
              <a:gd name="connsiteX343" fmla="*/ 1709433 w 6758506"/>
              <a:gd name="connsiteY343" fmla="*/ 1173711 h 6596467"/>
              <a:gd name="connsiteX344" fmla="*/ 1726316 w 6758506"/>
              <a:gd name="connsiteY344" fmla="*/ 1148380 h 6596467"/>
              <a:gd name="connsiteX345" fmla="*/ 1966902 w 6758506"/>
              <a:gd name="connsiteY345" fmla="*/ 1068163 h 6596467"/>
              <a:gd name="connsiteX346" fmla="*/ 2034435 w 6758506"/>
              <a:gd name="connsiteY346" fmla="*/ 1097716 h 6596467"/>
              <a:gd name="connsiteX347" fmla="*/ 2106190 w 6758506"/>
              <a:gd name="connsiteY347" fmla="*/ 1135715 h 6596467"/>
              <a:gd name="connsiteX348" fmla="*/ 2148397 w 6758506"/>
              <a:gd name="connsiteY348" fmla="*/ 1127270 h 6596467"/>
              <a:gd name="connsiteX349" fmla="*/ 2194827 w 6758506"/>
              <a:gd name="connsiteY349" fmla="*/ 1148380 h 6596467"/>
              <a:gd name="connsiteX350" fmla="*/ 2177944 w 6758506"/>
              <a:gd name="connsiteY350" fmla="*/ 1190599 h 6596467"/>
              <a:gd name="connsiteX351" fmla="*/ 2156840 w 6758506"/>
              <a:gd name="connsiteY351" fmla="*/ 1220153 h 6596467"/>
              <a:gd name="connsiteX352" fmla="*/ 2177944 w 6758506"/>
              <a:gd name="connsiteY352" fmla="*/ 1237041 h 6596467"/>
              <a:gd name="connsiteX353" fmla="*/ 2199047 w 6758506"/>
              <a:gd name="connsiteY353" fmla="*/ 1211710 h 6596467"/>
              <a:gd name="connsiteX354" fmla="*/ 2224373 w 6758506"/>
              <a:gd name="connsiteY354" fmla="*/ 1177934 h 6596467"/>
              <a:gd name="connsiteX355" fmla="*/ 2308789 w 6758506"/>
              <a:gd name="connsiteY355" fmla="*/ 1169489 h 6596467"/>
              <a:gd name="connsiteX356" fmla="*/ 2397426 w 6758506"/>
              <a:gd name="connsiteY356" fmla="*/ 1156823 h 6596467"/>
              <a:gd name="connsiteX357" fmla="*/ 2397426 w 6758506"/>
              <a:gd name="connsiteY357" fmla="*/ 1152603 h 6596467"/>
              <a:gd name="connsiteX358" fmla="*/ 2646454 w 6758506"/>
              <a:gd name="connsiteY358" fmla="*/ 852840 h 6596467"/>
              <a:gd name="connsiteX359" fmla="*/ 2768860 w 6758506"/>
              <a:gd name="connsiteY359" fmla="*/ 755737 h 6596467"/>
              <a:gd name="connsiteX360" fmla="*/ 2794183 w 6758506"/>
              <a:gd name="connsiteY360" fmla="*/ 721960 h 6596467"/>
              <a:gd name="connsiteX361" fmla="*/ 2887042 w 6758506"/>
              <a:gd name="connsiteY361" fmla="*/ 574190 h 6596467"/>
              <a:gd name="connsiteX362" fmla="*/ 3060095 w 6758506"/>
              <a:gd name="connsiteY362" fmla="*/ 527749 h 6596467"/>
              <a:gd name="connsiteX363" fmla="*/ 3110745 w 6758506"/>
              <a:gd name="connsiteY363" fmla="*/ 599521 h 6596467"/>
              <a:gd name="connsiteX364" fmla="*/ 3064315 w 6758506"/>
              <a:gd name="connsiteY364" fmla="*/ 835952 h 6596467"/>
              <a:gd name="connsiteX365" fmla="*/ 3060095 w 6758506"/>
              <a:gd name="connsiteY365" fmla="*/ 873951 h 6596467"/>
              <a:gd name="connsiteX366" fmla="*/ 3106525 w 6758506"/>
              <a:gd name="connsiteY366" fmla="*/ 865508 h 6596467"/>
              <a:gd name="connsiteX367" fmla="*/ 3190941 w 6758506"/>
              <a:gd name="connsiteY367" fmla="*/ 755737 h 6596467"/>
              <a:gd name="connsiteX368" fmla="*/ 3515943 w 6758506"/>
              <a:gd name="connsiteY368" fmla="*/ 350425 h 6596467"/>
              <a:gd name="connsiteX369" fmla="*/ 3583476 w 6758506"/>
              <a:gd name="connsiteY369" fmla="*/ 295538 h 6596467"/>
              <a:gd name="connsiteX370" fmla="*/ 3629905 w 6758506"/>
              <a:gd name="connsiteY370" fmla="*/ 295538 h 6596467"/>
              <a:gd name="connsiteX371" fmla="*/ 3659452 w 6758506"/>
              <a:gd name="connsiteY371" fmla="*/ 295538 h 6596467"/>
              <a:gd name="connsiteX372" fmla="*/ 3748088 w 6758506"/>
              <a:gd name="connsiteY372" fmla="*/ 333537 h 6596467"/>
              <a:gd name="connsiteX373" fmla="*/ 3756531 w 6758506"/>
              <a:gd name="connsiteY373" fmla="*/ 346202 h 6596467"/>
              <a:gd name="connsiteX374" fmla="*/ 3781854 w 6758506"/>
              <a:gd name="connsiteY374" fmla="*/ 485530 h 6596467"/>
              <a:gd name="connsiteX375" fmla="*/ 3769194 w 6758506"/>
              <a:gd name="connsiteY375" fmla="*/ 510861 h 6596467"/>
              <a:gd name="connsiteX376" fmla="*/ 3828284 w 6758506"/>
              <a:gd name="connsiteY376" fmla="*/ 603744 h 6596467"/>
              <a:gd name="connsiteX377" fmla="*/ 3836727 w 6758506"/>
              <a:gd name="connsiteY377" fmla="*/ 599521 h 6596467"/>
              <a:gd name="connsiteX378" fmla="*/ 3946467 w 6758506"/>
              <a:gd name="connsiteY378" fmla="*/ 489750 h 6596467"/>
              <a:gd name="connsiteX379" fmla="*/ 4026663 w 6758506"/>
              <a:gd name="connsiteY379" fmla="*/ 413755 h 6596467"/>
              <a:gd name="connsiteX380" fmla="*/ 3988676 w 6758506"/>
              <a:gd name="connsiteY380" fmla="*/ 291318 h 6596467"/>
              <a:gd name="connsiteX381" fmla="*/ 4009779 w 6758506"/>
              <a:gd name="connsiteY381" fmla="*/ 274430 h 6596467"/>
              <a:gd name="connsiteX382" fmla="*/ 4014000 w 6758506"/>
              <a:gd name="connsiteY382" fmla="*/ 299761 h 6596467"/>
              <a:gd name="connsiteX383" fmla="*/ 4014000 w 6758506"/>
              <a:gd name="connsiteY383" fmla="*/ 341982 h 6596467"/>
              <a:gd name="connsiteX384" fmla="*/ 4039326 w 6758506"/>
              <a:gd name="connsiteY384" fmla="*/ 312429 h 6596467"/>
              <a:gd name="connsiteX385" fmla="*/ 4064649 w 6758506"/>
              <a:gd name="connsiteY385" fmla="*/ 173101 h 6596467"/>
              <a:gd name="connsiteX386" fmla="*/ 4161729 w 6758506"/>
              <a:gd name="connsiteY386" fmla="*/ 71775 h 6596467"/>
              <a:gd name="connsiteX387" fmla="*/ 4191275 w 6758506"/>
              <a:gd name="connsiteY387" fmla="*/ 50664 h 6596467"/>
              <a:gd name="connsiteX388" fmla="*/ 4271471 w 6758506"/>
              <a:gd name="connsiteY388" fmla="*/ 0 h 659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</a:cxnLst>
            <a:rect l="l" t="t" r="r" b="b"/>
            <a:pathLst>
              <a:path w="6758506" h="6596467">
                <a:moveTo>
                  <a:pt x="4271471" y="0"/>
                </a:moveTo>
                <a:cubicBezTo>
                  <a:pt x="4292575" y="0"/>
                  <a:pt x="4355887" y="88663"/>
                  <a:pt x="4351667" y="113994"/>
                </a:cubicBezTo>
                <a:cubicBezTo>
                  <a:pt x="4326341" y="215323"/>
                  <a:pt x="4301017" y="316649"/>
                  <a:pt x="4275691" y="417977"/>
                </a:cubicBezTo>
                <a:cubicBezTo>
                  <a:pt x="4267251" y="443308"/>
                  <a:pt x="4250368" y="460196"/>
                  <a:pt x="4225042" y="451753"/>
                </a:cubicBezTo>
                <a:cubicBezTo>
                  <a:pt x="4195495" y="443308"/>
                  <a:pt x="4208158" y="417977"/>
                  <a:pt x="4212379" y="396867"/>
                </a:cubicBezTo>
                <a:cubicBezTo>
                  <a:pt x="4212379" y="379978"/>
                  <a:pt x="4225042" y="363090"/>
                  <a:pt x="4220821" y="337759"/>
                </a:cubicBezTo>
                <a:cubicBezTo>
                  <a:pt x="4153288" y="401089"/>
                  <a:pt x="4127962" y="472862"/>
                  <a:pt x="4106859" y="557302"/>
                </a:cubicBezTo>
                <a:cubicBezTo>
                  <a:pt x="4149066" y="540414"/>
                  <a:pt x="4153288" y="510861"/>
                  <a:pt x="4165949" y="481307"/>
                </a:cubicBezTo>
                <a:cubicBezTo>
                  <a:pt x="4170172" y="468641"/>
                  <a:pt x="4178612" y="460196"/>
                  <a:pt x="4195495" y="464419"/>
                </a:cubicBezTo>
                <a:cubicBezTo>
                  <a:pt x="4212379" y="468641"/>
                  <a:pt x="4225042" y="477084"/>
                  <a:pt x="4229262" y="493972"/>
                </a:cubicBezTo>
                <a:cubicBezTo>
                  <a:pt x="4233484" y="515083"/>
                  <a:pt x="4220821" y="515083"/>
                  <a:pt x="4208158" y="515083"/>
                </a:cubicBezTo>
                <a:cubicBezTo>
                  <a:pt x="4182832" y="523526"/>
                  <a:pt x="4182832" y="536191"/>
                  <a:pt x="4191275" y="553079"/>
                </a:cubicBezTo>
                <a:cubicBezTo>
                  <a:pt x="4216601" y="586856"/>
                  <a:pt x="4203938" y="616409"/>
                  <a:pt x="4195495" y="650185"/>
                </a:cubicBezTo>
                <a:cubicBezTo>
                  <a:pt x="4191275" y="671296"/>
                  <a:pt x="4182832" y="675519"/>
                  <a:pt x="4161729" y="667074"/>
                </a:cubicBezTo>
                <a:cubicBezTo>
                  <a:pt x="4140625" y="658631"/>
                  <a:pt x="4140625" y="688184"/>
                  <a:pt x="4140625" y="688184"/>
                </a:cubicBezTo>
                <a:cubicBezTo>
                  <a:pt x="4191275" y="709292"/>
                  <a:pt x="4170172" y="759957"/>
                  <a:pt x="4187055" y="789510"/>
                </a:cubicBezTo>
                <a:cubicBezTo>
                  <a:pt x="4191275" y="793733"/>
                  <a:pt x="4191275" y="793733"/>
                  <a:pt x="4195495" y="793733"/>
                </a:cubicBezTo>
                <a:cubicBezTo>
                  <a:pt x="4220821" y="781068"/>
                  <a:pt x="4195495" y="764179"/>
                  <a:pt x="4199718" y="747291"/>
                </a:cubicBezTo>
                <a:cubicBezTo>
                  <a:pt x="4199718" y="730403"/>
                  <a:pt x="4208158" y="721960"/>
                  <a:pt x="4220821" y="721960"/>
                </a:cubicBezTo>
                <a:cubicBezTo>
                  <a:pt x="4233484" y="721960"/>
                  <a:pt x="4237705" y="730403"/>
                  <a:pt x="4237705" y="743069"/>
                </a:cubicBezTo>
                <a:cubicBezTo>
                  <a:pt x="4246145" y="793733"/>
                  <a:pt x="4225042" y="840175"/>
                  <a:pt x="4220821" y="903504"/>
                </a:cubicBezTo>
                <a:cubicBezTo>
                  <a:pt x="4258808" y="857063"/>
                  <a:pt x="4288354" y="823286"/>
                  <a:pt x="4330561" y="810621"/>
                </a:cubicBezTo>
                <a:cubicBezTo>
                  <a:pt x="4339004" y="806398"/>
                  <a:pt x="4343224" y="793733"/>
                  <a:pt x="4339004" y="785290"/>
                </a:cubicBezTo>
                <a:cubicBezTo>
                  <a:pt x="4326341" y="734626"/>
                  <a:pt x="4364328" y="709292"/>
                  <a:pt x="4385434" y="675519"/>
                </a:cubicBezTo>
                <a:cubicBezTo>
                  <a:pt x="4423420" y="599521"/>
                  <a:pt x="4512057" y="595301"/>
                  <a:pt x="4562707" y="531971"/>
                </a:cubicBezTo>
                <a:cubicBezTo>
                  <a:pt x="4579589" y="506638"/>
                  <a:pt x="4609136" y="515083"/>
                  <a:pt x="4626019" y="548859"/>
                </a:cubicBezTo>
                <a:cubicBezTo>
                  <a:pt x="4651345" y="599521"/>
                  <a:pt x="4693552" y="641743"/>
                  <a:pt x="4672449" y="709292"/>
                </a:cubicBezTo>
                <a:cubicBezTo>
                  <a:pt x="4668229" y="734626"/>
                  <a:pt x="4693552" y="759957"/>
                  <a:pt x="4710435" y="781068"/>
                </a:cubicBezTo>
                <a:cubicBezTo>
                  <a:pt x="4739981" y="814844"/>
                  <a:pt x="4744202" y="844397"/>
                  <a:pt x="4718878" y="882396"/>
                </a:cubicBezTo>
                <a:cubicBezTo>
                  <a:pt x="4706215" y="907727"/>
                  <a:pt x="4685111" y="941503"/>
                  <a:pt x="4710435" y="962611"/>
                </a:cubicBezTo>
                <a:cubicBezTo>
                  <a:pt x="4744202" y="987945"/>
                  <a:pt x="4773748" y="966834"/>
                  <a:pt x="4799074" y="941503"/>
                </a:cubicBezTo>
                <a:cubicBezTo>
                  <a:pt x="4862385" y="886616"/>
                  <a:pt x="4925697" y="831732"/>
                  <a:pt x="4997451" y="793733"/>
                </a:cubicBezTo>
                <a:cubicBezTo>
                  <a:pt x="5022777" y="781068"/>
                  <a:pt x="5039660" y="781068"/>
                  <a:pt x="5048100" y="810621"/>
                </a:cubicBezTo>
                <a:cubicBezTo>
                  <a:pt x="5048100" y="823286"/>
                  <a:pt x="5052323" y="831732"/>
                  <a:pt x="5064983" y="835952"/>
                </a:cubicBezTo>
                <a:cubicBezTo>
                  <a:pt x="5124076" y="861285"/>
                  <a:pt x="5128296" y="924615"/>
                  <a:pt x="5073427" y="954169"/>
                </a:cubicBezTo>
                <a:cubicBezTo>
                  <a:pt x="5010113" y="987945"/>
                  <a:pt x="4959464" y="1042829"/>
                  <a:pt x="4887711" y="1063940"/>
                </a:cubicBezTo>
                <a:cubicBezTo>
                  <a:pt x="4870827" y="1068163"/>
                  <a:pt x="4862385" y="1080828"/>
                  <a:pt x="4862385" y="1101939"/>
                </a:cubicBezTo>
                <a:cubicBezTo>
                  <a:pt x="4858165" y="1139935"/>
                  <a:pt x="4824398" y="1152603"/>
                  <a:pt x="4790631" y="1131492"/>
                </a:cubicBezTo>
                <a:cubicBezTo>
                  <a:pt x="4777969" y="1127270"/>
                  <a:pt x="4765305" y="1118827"/>
                  <a:pt x="4756865" y="1131492"/>
                </a:cubicBezTo>
                <a:cubicBezTo>
                  <a:pt x="4744202" y="1144158"/>
                  <a:pt x="4752645" y="1152603"/>
                  <a:pt x="4761085" y="1161046"/>
                </a:cubicBezTo>
                <a:cubicBezTo>
                  <a:pt x="4782189" y="1177934"/>
                  <a:pt x="4777969" y="1190599"/>
                  <a:pt x="4756865" y="1199045"/>
                </a:cubicBezTo>
                <a:cubicBezTo>
                  <a:pt x="4710435" y="1224376"/>
                  <a:pt x="4756865" y="1224376"/>
                  <a:pt x="4765305" y="1237041"/>
                </a:cubicBezTo>
                <a:cubicBezTo>
                  <a:pt x="4739981" y="1258152"/>
                  <a:pt x="4710435" y="1270817"/>
                  <a:pt x="4697772" y="1304593"/>
                </a:cubicBezTo>
                <a:cubicBezTo>
                  <a:pt x="4693552" y="1321481"/>
                  <a:pt x="4668229" y="1342592"/>
                  <a:pt x="4693552" y="1359480"/>
                </a:cubicBezTo>
                <a:cubicBezTo>
                  <a:pt x="4714655" y="1376366"/>
                  <a:pt x="4748422" y="1393254"/>
                  <a:pt x="4773748" y="1372146"/>
                </a:cubicBezTo>
                <a:cubicBezTo>
                  <a:pt x="4803295" y="1342592"/>
                  <a:pt x="4853944" y="1329924"/>
                  <a:pt x="4866607" y="1308816"/>
                </a:cubicBezTo>
                <a:cubicBezTo>
                  <a:pt x="4896151" y="1245486"/>
                  <a:pt x="4959464" y="1228598"/>
                  <a:pt x="4997451" y="1177934"/>
                </a:cubicBezTo>
                <a:cubicBezTo>
                  <a:pt x="5043880" y="1114604"/>
                  <a:pt x="5124076" y="1089273"/>
                  <a:pt x="5170505" y="1025944"/>
                </a:cubicBezTo>
                <a:cubicBezTo>
                  <a:pt x="5178946" y="1017498"/>
                  <a:pt x="5195829" y="1017498"/>
                  <a:pt x="5208493" y="1017498"/>
                </a:cubicBezTo>
                <a:cubicBezTo>
                  <a:pt x="5229595" y="1013276"/>
                  <a:pt x="5259142" y="1017498"/>
                  <a:pt x="5242259" y="979500"/>
                </a:cubicBezTo>
                <a:cubicBezTo>
                  <a:pt x="5238039" y="966834"/>
                  <a:pt x="5250701" y="958391"/>
                  <a:pt x="5259142" y="954169"/>
                </a:cubicBezTo>
                <a:cubicBezTo>
                  <a:pt x="5343558" y="933058"/>
                  <a:pt x="5377325" y="852840"/>
                  <a:pt x="5440637" y="810621"/>
                </a:cubicBezTo>
                <a:cubicBezTo>
                  <a:pt x="5529274" y="747291"/>
                  <a:pt x="5584147" y="637520"/>
                  <a:pt x="5693886" y="595301"/>
                </a:cubicBezTo>
                <a:cubicBezTo>
                  <a:pt x="5710769" y="591078"/>
                  <a:pt x="5723433" y="578413"/>
                  <a:pt x="5740315" y="565745"/>
                </a:cubicBezTo>
                <a:cubicBezTo>
                  <a:pt x="5757199" y="582633"/>
                  <a:pt x="5757199" y="603744"/>
                  <a:pt x="5778303" y="620632"/>
                </a:cubicBezTo>
                <a:cubicBezTo>
                  <a:pt x="5816291" y="645963"/>
                  <a:pt x="5824732" y="709292"/>
                  <a:pt x="5795185" y="751514"/>
                </a:cubicBezTo>
                <a:cubicBezTo>
                  <a:pt x="5769862" y="781068"/>
                  <a:pt x="5731873" y="802178"/>
                  <a:pt x="5731873" y="848620"/>
                </a:cubicBezTo>
                <a:cubicBezTo>
                  <a:pt x="5731873" y="865508"/>
                  <a:pt x="5710769" y="865508"/>
                  <a:pt x="5698107" y="869728"/>
                </a:cubicBezTo>
                <a:cubicBezTo>
                  <a:pt x="5660119" y="873951"/>
                  <a:pt x="5634796" y="899282"/>
                  <a:pt x="5609470" y="924615"/>
                </a:cubicBezTo>
                <a:cubicBezTo>
                  <a:pt x="5588367" y="945726"/>
                  <a:pt x="5579923" y="958391"/>
                  <a:pt x="5605249" y="979500"/>
                </a:cubicBezTo>
                <a:cubicBezTo>
                  <a:pt x="5613690" y="987945"/>
                  <a:pt x="5617913" y="1000610"/>
                  <a:pt x="5609470" y="1009055"/>
                </a:cubicBezTo>
                <a:cubicBezTo>
                  <a:pt x="5596807" y="1025944"/>
                  <a:pt x="5584147" y="1013276"/>
                  <a:pt x="5575703" y="1004833"/>
                </a:cubicBezTo>
                <a:cubicBezTo>
                  <a:pt x="5541937" y="979500"/>
                  <a:pt x="5525053" y="996388"/>
                  <a:pt x="5512391" y="1025944"/>
                </a:cubicBezTo>
                <a:cubicBezTo>
                  <a:pt x="5474404" y="1101939"/>
                  <a:pt x="5432195" y="1173711"/>
                  <a:pt x="5373105" y="1232818"/>
                </a:cubicBezTo>
                <a:cubicBezTo>
                  <a:pt x="5347779" y="1262374"/>
                  <a:pt x="5373105" y="1313036"/>
                  <a:pt x="5322455" y="1329924"/>
                </a:cubicBezTo>
                <a:cubicBezTo>
                  <a:pt x="5318235" y="1329924"/>
                  <a:pt x="5326675" y="1346812"/>
                  <a:pt x="5330895" y="1351035"/>
                </a:cubicBezTo>
                <a:cubicBezTo>
                  <a:pt x="5347779" y="1367923"/>
                  <a:pt x="5364661" y="1367923"/>
                  <a:pt x="5381545" y="1359480"/>
                </a:cubicBezTo>
                <a:cubicBezTo>
                  <a:pt x="5394208" y="1355258"/>
                  <a:pt x="5415311" y="1346812"/>
                  <a:pt x="5402651" y="1329924"/>
                </a:cubicBezTo>
                <a:cubicBezTo>
                  <a:pt x="5389987" y="1300371"/>
                  <a:pt x="5411091" y="1291928"/>
                  <a:pt x="5427975" y="1275040"/>
                </a:cubicBezTo>
                <a:cubicBezTo>
                  <a:pt x="5487067" y="1228598"/>
                  <a:pt x="5558820" y="1199045"/>
                  <a:pt x="5601029" y="1131492"/>
                </a:cubicBezTo>
                <a:cubicBezTo>
                  <a:pt x="5613690" y="1110382"/>
                  <a:pt x="5630573" y="1118827"/>
                  <a:pt x="5647457" y="1123047"/>
                </a:cubicBezTo>
                <a:cubicBezTo>
                  <a:pt x="5681223" y="1139935"/>
                  <a:pt x="5702329" y="1127270"/>
                  <a:pt x="5723433" y="1097716"/>
                </a:cubicBezTo>
                <a:cubicBezTo>
                  <a:pt x="5757199" y="1051275"/>
                  <a:pt x="5786745" y="1051275"/>
                  <a:pt x="5820511" y="1101939"/>
                </a:cubicBezTo>
                <a:cubicBezTo>
                  <a:pt x="5837395" y="1123047"/>
                  <a:pt x="5841615" y="1106159"/>
                  <a:pt x="5850058" y="1101939"/>
                </a:cubicBezTo>
                <a:cubicBezTo>
                  <a:pt x="5892265" y="1068163"/>
                  <a:pt x="5934474" y="1034386"/>
                  <a:pt x="5972461" y="996388"/>
                </a:cubicBezTo>
                <a:cubicBezTo>
                  <a:pt x="6052657" y="920392"/>
                  <a:pt x="6145513" y="857063"/>
                  <a:pt x="6213047" y="768402"/>
                </a:cubicBezTo>
                <a:cubicBezTo>
                  <a:pt x="6255256" y="705072"/>
                  <a:pt x="6327009" y="667074"/>
                  <a:pt x="6390322" y="620632"/>
                </a:cubicBezTo>
                <a:cubicBezTo>
                  <a:pt x="6411425" y="603744"/>
                  <a:pt x="6419868" y="595301"/>
                  <a:pt x="6424089" y="569968"/>
                </a:cubicBezTo>
                <a:cubicBezTo>
                  <a:pt x="6432531" y="544637"/>
                  <a:pt x="6432531" y="493972"/>
                  <a:pt x="6487401" y="527749"/>
                </a:cubicBezTo>
                <a:cubicBezTo>
                  <a:pt x="6500064" y="536191"/>
                  <a:pt x="6516947" y="523526"/>
                  <a:pt x="6512725" y="510861"/>
                </a:cubicBezTo>
                <a:cubicBezTo>
                  <a:pt x="6491621" y="451753"/>
                  <a:pt x="6542271" y="439086"/>
                  <a:pt x="6567597" y="409532"/>
                </a:cubicBezTo>
                <a:cubicBezTo>
                  <a:pt x="6588701" y="388424"/>
                  <a:pt x="6609804" y="371536"/>
                  <a:pt x="6630910" y="354648"/>
                </a:cubicBezTo>
                <a:cubicBezTo>
                  <a:pt x="6673117" y="329314"/>
                  <a:pt x="6690000" y="337759"/>
                  <a:pt x="6694221" y="384201"/>
                </a:cubicBezTo>
                <a:cubicBezTo>
                  <a:pt x="6698443" y="396867"/>
                  <a:pt x="6694221" y="405312"/>
                  <a:pt x="6706883" y="413755"/>
                </a:cubicBezTo>
                <a:cubicBezTo>
                  <a:pt x="6753313" y="434865"/>
                  <a:pt x="6774417" y="477084"/>
                  <a:pt x="6744870" y="519303"/>
                </a:cubicBezTo>
                <a:cubicBezTo>
                  <a:pt x="6698443" y="595301"/>
                  <a:pt x="6652013" y="671296"/>
                  <a:pt x="6576037" y="721960"/>
                </a:cubicBezTo>
                <a:cubicBezTo>
                  <a:pt x="6554934" y="734626"/>
                  <a:pt x="6533831" y="747291"/>
                  <a:pt x="6525388" y="768402"/>
                </a:cubicBezTo>
                <a:cubicBezTo>
                  <a:pt x="6483181" y="865508"/>
                  <a:pt x="6411425" y="945726"/>
                  <a:pt x="6343893" y="1021721"/>
                </a:cubicBezTo>
                <a:cubicBezTo>
                  <a:pt x="6305905" y="1059717"/>
                  <a:pt x="6272139" y="1101939"/>
                  <a:pt x="6293243" y="1165269"/>
                </a:cubicBezTo>
                <a:cubicBezTo>
                  <a:pt x="6297463" y="1186377"/>
                  <a:pt x="6284802" y="1207488"/>
                  <a:pt x="6267919" y="1224376"/>
                </a:cubicBezTo>
                <a:cubicBezTo>
                  <a:pt x="6259476" y="1228598"/>
                  <a:pt x="6255256" y="1237041"/>
                  <a:pt x="6263697" y="1245486"/>
                </a:cubicBezTo>
                <a:cubicBezTo>
                  <a:pt x="6272139" y="1249707"/>
                  <a:pt x="6280579" y="1249707"/>
                  <a:pt x="6284802" y="1245486"/>
                </a:cubicBezTo>
                <a:cubicBezTo>
                  <a:pt x="6331229" y="1194822"/>
                  <a:pt x="6373439" y="1144158"/>
                  <a:pt x="6436751" y="1110382"/>
                </a:cubicBezTo>
                <a:cubicBezTo>
                  <a:pt x="6462075" y="1004833"/>
                  <a:pt x="6567597" y="958391"/>
                  <a:pt x="6618247" y="869728"/>
                </a:cubicBezTo>
                <a:cubicBezTo>
                  <a:pt x="6622467" y="865508"/>
                  <a:pt x="6622467" y="861285"/>
                  <a:pt x="6626687" y="857063"/>
                </a:cubicBezTo>
                <a:cubicBezTo>
                  <a:pt x="6647793" y="844397"/>
                  <a:pt x="6660454" y="806398"/>
                  <a:pt x="6694221" y="827509"/>
                </a:cubicBezTo>
                <a:cubicBezTo>
                  <a:pt x="6727987" y="848620"/>
                  <a:pt x="6706883" y="878173"/>
                  <a:pt x="6698443" y="903504"/>
                </a:cubicBezTo>
                <a:cubicBezTo>
                  <a:pt x="6690000" y="941503"/>
                  <a:pt x="6668897" y="975279"/>
                  <a:pt x="6639351" y="1000610"/>
                </a:cubicBezTo>
                <a:cubicBezTo>
                  <a:pt x="6580258" y="1068163"/>
                  <a:pt x="6546491" y="1152603"/>
                  <a:pt x="6491621" y="1220153"/>
                </a:cubicBezTo>
                <a:cubicBezTo>
                  <a:pt x="6474738" y="1241264"/>
                  <a:pt x="6500064" y="1270817"/>
                  <a:pt x="6487401" y="1300371"/>
                </a:cubicBezTo>
                <a:cubicBezTo>
                  <a:pt x="6478959" y="1329924"/>
                  <a:pt x="6478959" y="1359480"/>
                  <a:pt x="6525388" y="1367923"/>
                </a:cubicBezTo>
                <a:cubicBezTo>
                  <a:pt x="6550714" y="1372146"/>
                  <a:pt x="6542271" y="1401699"/>
                  <a:pt x="6533831" y="1422810"/>
                </a:cubicBezTo>
                <a:cubicBezTo>
                  <a:pt x="6525388" y="1439696"/>
                  <a:pt x="6512725" y="1448141"/>
                  <a:pt x="6495841" y="1435475"/>
                </a:cubicBezTo>
                <a:cubicBezTo>
                  <a:pt x="6487401" y="1427030"/>
                  <a:pt x="6474738" y="1414365"/>
                  <a:pt x="6457855" y="1431253"/>
                </a:cubicBezTo>
                <a:cubicBezTo>
                  <a:pt x="6462075" y="1431253"/>
                  <a:pt x="6466297" y="1439696"/>
                  <a:pt x="6466297" y="1439696"/>
                </a:cubicBezTo>
                <a:cubicBezTo>
                  <a:pt x="6529608" y="1490360"/>
                  <a:pt x="6525388" y="1524136"/>
                  <a:pt x="6457855" y="1557912"/>
                </a:cubicBezTo>
                <a:cubicBezTo>
                  <a:pt x="6436751" y="1570578"/>
                  <a:pt x="6398765" y="1562135"/>
                  <a:pt x="6394542" y="1587466"/>
                </a:cubicBezTo>
                <a:cubicBezTo>
                  <a:pt x="6386101" y="1638130"/>
                  <a:pt x="6360775" y="1688794"/>
                  <a:pt x="6369219" y="1739458"/>
                </a:cubicBezTo>
                <a:cubicBezTo>
                  <a:pt x="6373439" y="1760567"/>
                  <a:pt x="6381881" y="1777455"/>
                  <a:pt x="6364998" y="1794343"/>
                </a:cubicBezTo>
                <a:cubicBezTo>
                  <a:pt x="6339672" y="1823897"/>
                  <a:pt x="6369219" y="1832342"/>
                  <a:pt x="6386101" y="1836562"/>
                </a:cubicBezTo>
                <a:cubicBezTo>
                  <a:pt x="6415648" y="1845007"/>
                  <a:pt x="6457855" y="1790120"/>
                  <a:pt x="6449415" y="1760567"/>
                </a:cubicBezTo>
                <a:cubicBezTo>
                  <a:pt x="6440971" y="1739458"/>
                  <a:pt x="6440971" y="1726791"/>
                  <a:pt x="6457855" y="1709903"/>
                </a:cubicBezTo>
                <a:cubicBezTo>
                  <a:pt x="6474738" y="1693015"/>
                  <a:pt x="6512725" y="1671906"/>
                  <a:pt x="6462075" y="1650796"/>
                </a:cubicBezTo>
                <a:cubicBezTo>
                  <a:pt x="6453635" y="1646573"/>
                  <a:pt x="6457855" y="1638130"/>
                  <a:pt x="6462075" y="1629685"/>
                </a:cubicBezTo>
                <a:cubicBezTo>
                  <a:pt x="6495841" y="1608577"/>
                  <a:pt x="6516947" y="1650796"/>
                  <a:pt x="6550714" y="1646573"/>
                </a:cubicBezTo>
                <a:cubicBezTo>
                  <a:pt x="6567597" y="1646573"/>
                  <a:pt x="6554934" y="1667684"/>
                  <a:pt x="6550714" y="1684572"/>
                </a:cubicBezTo>
                <a:cubicBezTo>
                  <a:pt x="6542271" y="1718348"/>
                  <a:pt x="6508505" y="1747901"/>
                  <a:pt x="6529608" y="1785900"/>
                </a:cubicBezTo>
                <a:cubicBezTo>
                  <a:pt x="6533831" y="1790120"/>
                  <a:pt x="6529608" y="1798566"/>
                  <a:pt x="6525388" y="1802788"/>
                </a:cubicBezTo>
                <a:cubicBezTo>
                  <a:pt x="6453635" y="1849230"/>
                  <a:pt x="6478959" y="1946336"/>
                  <a:pt x="6428309" y="2001220"/>
                </a:cubicBezTo>
                <a:cubicBezTo>
                  <a:pt x="6415648" y="2013886"/>
                  <a:pt x="6411425" y="2030774"/>
                  <a:pt x="6398765" y="2043439"/>
                </a:cubicBezTo>
                <a:cubicBezTo>
                  <a:pt x="6356555" y="2077216"/>
                  <a:pt x="6335452" y="2119437"/>
                  <a:pt x="6314346" y="2165879"/>
                </a:cubicBezTo>
                <a:cubicBezTo>
                  <a:pt x="6310126" y="2178544"/>
                  <a:pt x="6301685" y="2186987"/>
                  <a:pt x="6297463" y="2199655"/>
                </a:cubicBezTo>
                <a:cubicBezTo>
                  <a:pt x="6297463" y="2229208"/>
                  <a:pt x="6208827" y="2216543"/>
                  <a:pt x="6263697" y="2275650"/>
                </a:cubicBezTo>
                <a:cubicBezTo>
                  <a:pt x="6284802" y="2300981"/>
                  <a:pt x="6280579" y="2338980"/>
                  <a:pt x="6314346" y="2368533"/>
                </a:cubicBezTo>
                <a:cubicBezTo>
                  <a:pt x="6352335" y="2402310"/>
                  <a:pt x="6360775" y="2452974"/>
                  <a:pt x="6331229" y="2499415"/>
                </a:cubicBezTo>
                <a:cubicBezTo>
                  <a:pt x="6251035" y="2626075"/>
                  <a:pt x="6175060" y="2756954"/>
                  <a:pt x="6073761" y="2870948"/>
                </a:cubicBezTo>
                <a:cubicBezTo>
                  <a:pt x="6039994" y="2908947"/>
                  <a:pt x="6002007" y="2946946"/>
                  <a:pt x="5972461" y="2989165"/>
                </a:cubicBezTo>
                <a:cubicBezTo>
                  <a:pt x="5951357" y="3022941"/>
                  <a:pt x="5904928" y="3039829"/>
                  <a:pt x="5871161" y="3060938"/>
                </a:cubicBezTo>
                <a:cubicBezTo>
                  <a:pt x="5854278" y="3069383"/>
                  <a:pt x="5841615" y="3082048"/>
                  <a:pt x="5837395" y="3103159"/>
                </a:cubicBezTo>
                <a:cubicBezTo>
                  <a:pt x="5807849" y="3179154"/>
                  <a:pt x="5769862" y="3246707"/>
                  <a:pt x="5719213" y="3322702"/>
                </a:cubicBezTo>
                <a:cubicBezTo>
                  <a:pt x="5752979" y="3326924"/>
                  <a:pt x="5782525" y="3335367"/>
                  <a:pt x="5812069" y="3339590"/>
                </a:cubicBezTo>
                <a:cubicBezTo>
                  <a:pt x="5828952" y="3343812"/>
                  <a:pt x="5845835" y="3339590"/>
                  <a:pt x="5850058" y="3326924"/>
                </a:cubicBezTo>
                <a:cubicBezTo>
                  <a:pt x="5866941" y="3259372"/>
                  <a:pt x="5959798" y="3229818"/>
                  <a:pt x="5947135" y="3145378"/>
                </a:cubicBezTo>
                <a:cubicBezTo>
                  <a:pt x="5989344" y="3124267"/>
                  <a:pt x="5964018" y="3031384"/>
                  <a:pt x="6052657" y="3044049"/>
                </a:cubicBezTo>
                <a:cubicBezTo>
                  <a:pt x="6077981" y="3048272"/>
                  <a:pt x="6082203" y="3006053"/>
                  <a:pt x="6103307" y="2989165"/>
                </a:cubicBezTo>
                <a:cubicBezTo>
                  <a:pt x="6187723" y="2921613"/>
                  <a:pt x="6229930" y="2828730"/>
                  <a:pt x="6246813" y="2723181"/>
                </a:cubicBezTo>
                <a:cubicBezTo>
                  <a:pt x="6255256" y="2689405"/>
                  <a:pt x="6272139" y="2672516"/>
                  <a:pt x="6305905" y="2672516"/>
                </a:cubicBezTo>
                <a:cubicBezTo>
                  <a:pt x="6331229" y="2723181"/>
                  <a:pt x="6318569" y="2769622"/>
                  <a:pt x="6289023" y="2820287"/>
                </a:cubicBezTo>
                <a:cubicBezTo>
                  <a:pt x="6251035" y="2879394"/>
                  <a:pt x="6242593" y="2955389"/>
                  <a:pt x="6221489" y="3022941"/>
                </a:cubicBezTo>
                <a:cubicBezTo>
                  <a:pt x="6208827" y="3073605"/>
                  <a:pt x="6187723" y="3111602"/>
                  <a:pt x="6141293" y="3141155"/>
                </a:cubicBezTo>
                <a:cubicBezTo>
                  <a:pt x="6082203" y="3179154"/>
                  <a:pt x="6061097" y="3255149"/>
                  <a:pt x="6006227" y="3301591"/>
                </a:cubicBezTo>
                <a:cubicBezTo>
                  <a:pt x="6002007" y="3310036"/>
                  <a:pt x="5997785" y="3322702"/>
                  <a:pt x="5989344" y="3322702"/>
                </a:cubicBezTo>
                <a:cubicBezTo>
                  <a:pt x="5926031" y="3326924"/>
                  <a:pt x="5926031" y="3386031"/>
                  <a:pt x="5904928" y="3424028"/>
                </a:cubicBezTo>
                <a:cubicBezTo>
                  <a:pt x="5879602" y="3466249"/>
                  <a:pt x="5841615" y="3495803"/>
                  <a:pt x="5803629" y="3525356"/>
                </a:cubicBezTo>
                <a:cubicBezTo>
                  <a:pt x="5795185" y="3529579"/>
                  <a:pt x="5795185" y="3538022"/>
                  <a:pt x="5799409" y="3546467"/>
                </a:cubicBezTo>
                <a:cubicBezTo>
                  <a:pt x="5799409" y="3576020"/>
                  <a:pt x="5769862" y="3580243"/>
                  <a:pt x="5765642" y="3567575"/>
                </a:cubicBezTo>
                <a:cubicBezTo>
                  <a:pt x="5744536" y="3529579"/>
                  <a:pt x="5727653" y="3554910"/>
                  <a:pt x="5710769" y="3567575"/>
                </a:cubicBezTo>
                <a:cubicBezTo>
                  <a:pt x="5681223" y="3592909"/>
                  <a:pt x="5664340" y="3635128"/>
                  <a:pt x="5622133" y="3647793"/>
                </a:cubicBezTo>
                <a:cubicBezTo>
                  <a:pt x="5609470" y="3652016"/>
                  <a:pt x="5605249" y="3668904"/>
                  <a:pt x="5609470" y="3681569"/>
                </a:cubicBezTo>
                <a:cubicBezTo>
                  <a:pt x="5622133" y="3715345"/>
                  <a:pt x="5601029" y="3728011"/>
                  <a:pt x="5571483" y="3740679"/>
                </a:cubicBezTo>
                <a:cubicBezTo>
                  <a:pt x="5554600" y="3753344"/>
                  <a:pt x="5508171" y="3732233"/>
                  <a:pt x="5516613" y="3787120"/>
                </a:cubicBezTo>
                <a:cubicBezTo>
                  <a:pt x="5520833" y="3808229"/>
                  <a:pt x="5478624" y="3833562"/>
                  <a:pt x="5516613" y="3863116"/>
                </a:cubicBezTo>
                <a:cubicBezTo>
                  <a:pt x="5529274" y="3871558"/>
                  <a:pt x="5512391" y="3888446"/>
                  <a:pt x="5503951" y="3896892"/>
                </a:cubicBezTo>
                <a:cubicBezTo>
                  <a:pt x="5478624" y="3918000"/>
                  <a:pt x="5444857" y="3926445"/>
                  <a:pt x="5436417" y="3968664"/>
                </a:cubicBezTo>
                <a:cubicBezTo>
                  <a:pt x="5432195" y="3985552"/>
                  <a:pt x="5415311" y="3977110"/>
                  <a:pt x="5402651" y="3968664"/>
                </a:cubicBezTo>
                <a:cubicBezTo>
                  <a:pt x="5373105" y="3947554"/>
                  <a:pt x="5339338" y="3926445"/>
                  <a:pt x="5309791" y="3905335"/>
                </a:cubicBezTo>
                <a:cubicBezTo>
                  <a:pt x="5292909" y="3892669"/>
                  <a:pt x="5276025" y="3880004"/>
                  <a:pt x="5259142" y="3888446"/>
                </a:cubicBezTo>
                <a:cubicBezTo>
                  <a:pt x="5238039" y="3896892"/>
                  <a:pt x="5242259" y="3913780"/>
                  <a:pt x="5242259" y="3930668"/>
                </a:cubicBezTo>
                <a:cubicBezTo>
                  <a:pt x="5246479" y="3960221"/>
                  <a:pt x="5233819" y="3968664"/>
                  <a:pt x="5208493" y="3981330"/>
                </a:cubicBezTo>
                <a:cubicBezTo>
                  <a:pt x="5128296" y="4019329"/>
                  <a:pt x="5064983" y="4082658"/>
                  <a:pt x="5026997" y="4162876"/>
                </a:cubicBezTo>
                <a:cubicBezTo>
                  <a:pt x="5010113" y="4196652"/>
                  <a:pt x="4984790" y="4221983"/>
                  <a:pt x="4955243" y="4243094"/>
                </a:cubicBezTo>
                <a:cubicBezTo>
                  <a:pt x="4917257" y="4272648"/>
                  <a:pt x="4883491" y="4314867"/>
                  <a:pt x="4845501" y="4331755"/>
                </a:cubicBezTo>
                <a:cubicBezTo>
                  <a:pt x="4782189" y="4357088"/>
                  <a:pt x="4752645" y="4416195"/>
                  <a:pt x="4701995" y="4449971"/>
                </a:cubicBezTo>
                <a:cubicBezTo>
                  <a:pt x="4676669" y="4466859"/>
                  <a:pt x="4659785" y="4487968"/>
                  <a:pt x="4642903" y="4513301"/>
                </a:cubicBezTo>
                <a:cubicBezTo>
                  <a:pt x="4579589" y="4606184"/>
                  <a:pt x="4499396" y="4682179"/>
                  <a:pt x="4398094" y="4737066"/>
                </a:cubicBezTo>
                <a:cubicBezTo>
                  <a:pt x="4389654" y="4741286"/>
                  <a:pt x="4376991" y="4745509"/>
                  <a:pt x="4385434" y="4758175"/>
                </a:cubicBezTo>
                <a:cubicBezTo>
                  <a:pt x="4410757" y="4796173"/>
                  <a:pt x="4381211" y="4817284"/>
                  <a:pt x="4360108" y="4838392"/>
                </a:cubicBezTo>
                <a:cubicBezTo>
                  <a:pt x="4309458" y="4884834"/>
                  <a:pt x="4292575" y="4952386"/>
                  <a:pt x="4246145" y="5007273"/>
                </a:cubicBezTo>
                <a:cubicBezTo>
                  <a:pt x="4275691" y="5087491"/>
                  <a:pt x="4220821" y="5074823"/>
                  <a:pt x="4174392" y="5074823"/>
                </a:cubicBezTo>
                <a:cubicBezTo>
                  <a:pt x="4161729" y="5074823"/>
                  <a:pt x="4144845" y="5083268"/>
                  <a:pt x="4149066" y="5104379"/>
                </a:cubicBezTo>
                <a:cubicBezTo>
                  <a:pt x="4153288" y="5167709"/>
                  <a:pt x="4119522" y="5197262"/>
                  <a:pt x="4051989" y="5188817"/>
                </a:cubicBezTo>
                <a:cubicBezTo>
                  <a:pt x="4043546" y="5188817"/>
                  <a:pt x="4035106" y="5188817"/>
                  <a:pt x="4026663" y="5197262"/>
                </a:cubicBezTo>
                <a:cubicBezTo>
                  <a:pt x="4022443" y="5201483"/>
                  <a:pt x="4022443" y="5209928"/>
                  <a:pt x="4026663" y="5218371"/>
                </a:cubicBezTo>
                <a:cubicBezTo>
                  <a:pt x="4039326" y="5239481"/>
                  <a:pt x="4115299" y="5252147"/>
                  <a:pt x="4039326" y="5290146"/>
                </a:cubicBezTo>
                <a:cubicBezTo>
                  <a:pt x="4064649" y="5349253"/>
                  <a:pt x="4005559" y="5383029"/>
                  <a:pt x="4001339" y="5437916"/>
                </a:cubicBezTo>
                <a:cubicBezTo>
                  <a:pt x="3997116" y="5463247"/>
                  <a:pt x="3984456" y="5484357"/>
                  <a:pt x="3946467" y="5497023"/>
                </a:cubicBezTo>
                <a:cubicBezTo>
                  <a:pt x="3916923" y="5505466"/>
                  <a:pt x="3891597" y="5543465"/>
                  <a:pt x="3866271" y="5573018"/>
                </a:cubicBezTo>
                <a:cubicBezTo>
                  <a:pt x="3849387" y="5585684"/>
                  <a:pt x="3836727" y="5598349"/>
                  <a:pt x="3815621" y="5602572"/>
                </a:cubicBezTo>
                <a:cubicBezTo>
                  <a:pt x="3794518" y="5606794"/>
                  <a:pt x="3743868" y="5602572"/>
                  <a:pt x="3786077" y="5653236"/>
                </a:cubicBezTo>
                <a:cubicBezTo>
                  <a:pt x="3752311" y="5653236"/>
                  <a:pt x="3798738" y="5729231"/>
                  <a:pt x="3735427" y="5699678"/>
                </a:cubicBezTo>
                <a:cubicBezTo>
                  <a:pt x="3735427" y="5699678"/>
                  <a:pt x="3731205" y="5699678"/>
                  <a:pt x="3731205" y="5703900"/>
                </a:cubicBezTo>
                <a:cubicBezTo>
                  <a:pt x="3688998" y="5767230"/>
                  <a:pt x="3583476" y="5741897"/>
                  <a:pt x="3553932" y="5830560"/>
                </a:cubicBezTo>
                <a:cubicBezTo>
                  <a:pt x="3545489" y="5864336"/>
                  <a:pt x="3520165" y="5893889"/>
                  <a:pt x="3528606" y="5931886"/>
                </a:cubicBezTo>
                <a:cubicBezTo>
                  <a:pt x="3532826" y="5957219"/>
                  <a:pt x="3520165" y="5974107"/>
                  <a:pt x="3507502" y="5990995"/>
                </a:cubicBezTo>
                <a:cubicBezTo>
                  <a:pt x="3461073" y="6041660"/>
                  <a:pt x="3418866" y="6100767"/>
                  <a:pt x="3363994" y="6138763"/>
                </a:cubicBezTo>
                <a:cubicBezTo>
                  <a:pt x="3330227" y="6159874"/>
                  <a:pt x="3317566" y="6193650"/>
                  <a:pt x="3300681" y="6223203"/>
                </a:cubicBezTo>
                <a:cubicBezTo>
                  <a:pt x="3283798" y="6261202"/>
                  <a:pt x="3254254" y="6286533"/>
                  <a:pt x="3212044" y="6290756"/>
                </a:cubicBezTo>
                <a:cubicBezTo>
                  <a:pt x="3127628" y="6299199"/>
                  <a:pt x="3068538" y="6345640"/>
                  <a:pt x="3026329" y="6417415"/>
                </a:cubicBezTo>
                <a:cubicBezTo>
                  <a:pt x="2992562" y="6480745"/>
                  <a:pt x="2937692" y="6489188"/>
                  <a:pt x="2878600" y="6489188"/>
                </a:cubicBezTo>
                <a:cubicBezTo>
                  <a:pt x="2844833" y="6489188"/>
                  <a:pt x="2798404" y="6434303"/>
                  <a:pt x="2802626" y="6408970"/>
                </a:cubicBezTo>
                <a:cubicBezTo>
                  <a:pt x="2806846" y="6358308"/>
                  <a:pt x="2806846" y="6358308"/>
                  <a:pt x="2756197" y="6362528"/>
                </a:cubicBezTo>
                <a:cubicBezTo>
                  <a:pt x="2751976" y="6341420"/>
                  <a:pt x="2768860" y="6337197"/>
                  <a:pt x="2781520" y="6328752"/>
                </a:cubicBezTo>
                <a:cubicBezTo>
                  <a:pt x="2785743" y="6324532"/>
                  <a:pt x="2802626" y="6316087"/>
                  <a:pt x="2794183" y="6307644"/>
                </a:cubicBezTo>
                <a:cubicBezTo>
                  <a:pt x="2747754" y="6265422"/>
                  <a:pt x="2798404" y="6214761"/>
                  <a:pt x="2789963" y="6168319"/>
                </a:cubicBezTo>
                <a:cubicBezTo>
                  <a:pt x="2789963" y="6159874"/>
                  <a:pt x="2785743" y="6147208"/>
                  <a:pt x="2785743" y="6138763"/>
                </a:cubicBezTo>
                <a:cubicBezTo>
                  <a:pt x="2764637" y="6134543"/>
                  <a:pt x="2726650" y="6164096"/>
                  <a:pt x="2726650" y="6142986"/>
                </a:cubicBezTo>
                <a:cubicBezTo>
                  <a:pt x="2722430" y="6096544"/>
                  <a:pt x="2671780" y="6054325"/>
                  <a:pt x="2709767" y="6003661"/>
                </a:cubicBezTo>
                <a:cubicBezTo>
                  <a:pt x="2751976" y="5948774"/>
                  <a:pt x="2789963" y="5889667"/>
                  <a:pt x="2811067" y="5822114"/>
                </a:cubicBezTo>
                <a:cubicBezTo>
                  <a:pt x="2815287" y="5805226"/>
                  <a:pt x="2832170" y="5792561"/>
                  <a:pt x="2815287" y="5775673"/>
                </a:cubicBezTo>
                <a:cubicBezTo>
                  <a:pt x="2798404" y="5763007"/>
                  <a:pt x="2773080" y="5763007"/>
                  <a:pt x="2751976" y="5775673"/>
                </a:cubicBezTo>
                <a:cubicBezTo>
                  <a:pt x="2726650" y="5796783"/>
                  <a:pt x="2705547" y="5817894"/>
                  <a:pt x="2688664" y="5847448"/>
                </a:cubicBezTo>
                <a:cubicBezTo>
                  <a:pt x="2659117" y="5906555"/>
                  <a:pt x="2612688" y="5952996"/>
                  <a:pt x="2562038" y="5999438"/>
                </a:cubicBezTo>
                <a:cubicBezTo>
                  <a:pt x="2557818" y="6003661"/>
                  <a:pt x="2553598" y="6016326"/>
                  <a:pt x="2549375" y="6012104"/>
                </a:cubicBezTo>
                <a:cubicBezTo>
                  <a:pt x="2486065" y="6007883"/>
                  <a:pt x="2473402" y="6062768"/>
                  <a:pt x="2448076" y="6096544"/>
                </a:cubicBezTo>
                <a:cubicBezTo>
                  <a:pt x="2329893" y="6261202"/>
                  <a:pt x="2177944" y="6400527"/>
                  <a:pt x="2076644" y="6573628"/>
                </a:cubicBezTo>
                <a:cubicBezTo>
                  <a:pt x="2063981" y="6594739"/>
                  <a:pt x="2051318" y="6603182"/>
                  <a:pt x="2030215" y="6590516"/>
                </a:cubicBezTo>
                <a:cubicBezTo>
                  <a:pt x="2013331" y="6577851"/>
                  <a:pt x="2009111" y="6565185"/>
                  <a:pt x="2017552" y="6548297"/>
                </a:cubicBezTo>
                <a:cubicBezTo>
                  <a:pt x="2038658" y="6510298"/>
                  <a:pt x="2038658" y="6468079"/>
                  <a:pt x="2038658" y="6430081"/>
                </a:cubicBezTo>
                <a:cubicBezTo>
                  <a:pt x="2038658" y="6379416"/>
                  <a:pt x="2055541" y="6341420"/>
                  <a:pt x="2085085" y="6307644"/>
                </a:cubicBezTo>
                <a:cubicBezTo>
                  <a:pt x="2110411" y="6273868"/>
                  <a:pt x="2127294" y="6231649"/>
                  <a:pt x="2144177" y="6193650"/>
                </a:cubicBezTo>
                <a:cubicBezTo>
                  <a:pt x="2165281" y="6138763"/>
                  <a:pt x="2135737" y="6126098"/>
                  <a:pt x="2093528" y="6113432"/>
                </a:cubicBezTo>
                <a:cubicBezTo>
                  <a:pt x="2080864" y="6113432"/>
                  <a:pt x="2063981" y="6113432"/>
                  <a:pt x="2063981" y="6096544"/>
                </a:cubicBezTo>
                <a:cubicBezTo>
                  <a:pt x="2063981" y="6079656"/>
                  <a:pt x="2080864" y="6083879"/>
                  <a:pt x="2089307" y="6079656"/>
                </a:cubicBezTo>
                <a:cubicBezTo>
                  <a:pt x="2118854" y="6062768"/>
                  <a:pt x="2131514" y="6028992"/>
                  <a:pt x="2131514" y="6003661"/>
                </a:cubicBezTo>
                <a:cubicBezTo>
                  <a:pt x="2127294" y="5969885"/>
                  <a:pt x="2089307" y="5978327"/>
                  <a:pt x="2068201" y="5982550"/>
                </a:cubicBezTo>
                <a:cubicBezTo>
                  <a:pt x="2025995" y="5990995"/>
                  <a:pt x="1992228" y="6007883"/>
                  <a:pt x="1975345" y="6050102"/>
                </a:cubicBezTo>
                <a:cubicBezTo>
                  <a:pt x="1971125" y="6058545"/>
                  <a:pt x="1966902" y="6075433"/>
                  <a:pt x="1950019" y="6075433"/>
                </a:cubicBezTo>
                <a:cubicBezTo>
                  <a:pt x="1937358" y="6075433"/>
                  <a:pt x="1937358" y="6058545"/>
                  <a:pt x="1937358" y="6050102"/>
                </a:cubicBezTo>
                <a:cubicBezTo>
                  <a:pt x="1933135" y="6028992"/>
                  <a:pt x="1920475" y="6028992"/>
                  <a:pt x="1903592" y="6033214"/>
                </a:cubicBezTo>
                <a:cubicBezTo>
                  <a:pt x="1836059" y="6058545"/>
                  <a:pt x="1772746" y="6083879"/>
                  <a:pt x="1730537" y="6151431"/>
                </a:cubicBezTo>
                <a:cubicBezTo>
                  <a:pt x="1696770" y="6202093"/>
                  <a:pt x="1637680" y="6235869"/>
                  <a:pt x="1591250" y="6278090"/>
                </a:cubicBezTo>
                <a:cubicBezTo>
                  <a:pt x="1587030" y="6286533"/>
                  <a:pt x="1574367" y="6286533"/>
                  <a:pt x="1565924" y="6282311"/>
                </a:cubicBezTo>
                <a:cubicBezTo>
                  <a:pt x="1561704" y="6278090"/>
                  <a:pt x="1561704" y="6265422"/>
                  <a:pt x="1561704" y="6261202"/>
                </a:cubicBezTo>
                <a:cubicBezTo>
                  <a:pt x="1587030" y="6189427"/>
                  <a:pt x="1574367" y="6109209"/>
                  <a:pt x="1591250" y="6037437"/>
                </a:cubicBezTo>
                <a:cubicBezTo>
                  <a:pt x="1599691" y="5986773"/>
                  <a:pt x="1612354" y="5936108"/>
                  <a:pt x="1633457" y="5885444"/>
                </a:cubicBezTo>
                <a:cubicBezTo>
                  <a:pt x="1582808" y="5872779"/>
                  <a:pt x="1544821" y="5885444"/>
                  <a:pt x="1519497" y="5927666"/>
                </a:cubicBezTo>
                <a:cubicBezTo>
                  <a:pt x="1498391" y="5961442"/>
                  <a:pt x="1485728" y="5948774"/>
                  <a:pt x="1473068" y="5919220"/>
                </a:cubicBezTo>
                <a:cubicBezTo>
                  <a:pt x="1456184" y="5889667"/>
                  <a:pt x="1473068" y="5860113"/>
                  <a:pt x="1473068" y="5830560"/>
                </a:cubicBezTo>
                <a:cubicBezTo>
                  <a:pt x="1477288" y="5792561"/>
                  <a:pt x="1485728" y="5754564"/>
                  <a:pt x="1489951" y="5716566"/>
                </a:cubicBezTo>
                <a:cubicBezTo>
                  <a:pt x="1489951" y="5703900"/>
                  <a:pt x="1498391" y="5687012"/>
                  <a:pt x="1485728" y="5682789"/>
                </a:cubicBezTo>
                <a:cubicBezTo>
                  <a:pt x="1468845" y="5674347"/>
                  <a:pt x="1456184" y="5687012"/>
                  <a:pt x="1447742" y="5695455"/>
                </a:cubicBezTo>
                <a:cubicBezTo>
                  <a:pt x="1439301" y="5703900"/>
                  <a:pt x="1430858" y="5716566"/>
                  <a:pt x="1422418" y="5725008"/>
                </a:cubicBezTo>
                <a:cubicBezTo>
                  <a:pt x="1363325" y="5801006"/>
                  <a:pt x="1300013" y="5881224"/>
                  <a:pt x="1236702" y="5952996"/>
                </a:cubicBezTo>
                <a:cubicBezTo>
                  <a:pt x="1207156" y="5982550"/>
                  <a:pt x="1169167" y="6003661"/>
                  <a:pt x="1122740" y="5974107"/>
                </a:cubicBezTo>
                <a:cubicBezTo>
                  <a:pt x="1105856" y="5961442"/>
                  <a:pt x="1084751" y="5965662"/>
                  <a:pt x="1067867" y="5974107"/>
                </a:cubicBezTo>
                <a:cubicBezTo>
                  <a:pt x="1063647" y="5978327"/>
                  <a:pt x="1055207" y="5982550"/>
                  <a:pt x="1050984" y="5986773"/>
                </a:cubicBezTo>
                <a:cubicBezTo>
                  <a:pt x="1021440" y="5986773"/>
                  <a:pt x="983451" y="5990995"/>
                  <a:pt x="966568" y="5965662"/>
                </a:cubicBezTo>
                <a:cubicBezTo>
                  <a:pt x="949685" y="5940331"/>
                  <a:pt x="970790" y="5914998"/>
                  <a:pt x="991894" y="5898112"/>
                </a:cubicBezTo>
                <a:cubicBezTo>
                  <a:pt x="1059427" y="5830560"/>
                  <a:pt x="1114297" y="5754564"/>
                  <a:pt x="1152284" y="5661679"/>
                </a:cubicBezTo>
                <a:cubicBezTo>
                  <a:pt x="1164947" y="5636348"/>
                  <a:pt x="1156506" y="5623682"/>
                  <a:pt x="1139623" y="5606794"/>
                </a:cubicBezTo>
                <a:cubicBezTo>
                  <a:pt x="1118517" y="5585684"/>
                  <a:pt x="1105856" y="5606794"/>
                  <a:pt x="1093193" y="5619460"/>
                </a:cubicBezTo>
                <a:cubicBezTo>
                  <a:pt x="1063647" y="5649013"/>
                  <a:pt x="1034101" y="5678567"/>
                  <a:pt x="1004557" y="5703900"/>
                </a:cubicBezTo>
                <a:cubicBezTo>
                  <a:pt x="987674" y="5716566"/>
                  <a:pt x="966568" y="5725008"/>
                  <a:pt x="953907" y="5703900"/>
                </a:cubicBezTo>
                <a:cubicBezTo>
                  <a:pt x="941244" y="5682789"/>
                  <a:pt x="970790" y="5682789"/>
                  <a:pt x="983451" y="5670124"/>
                </a:cubicBezTo>
                <a:cubicBezTo>
                  <a:pt x="991894" y="5665901"/>
                  <a:pt x="1000334" y="5657459"/>
                  <a:pt x="1008777" y="5653236"/>
                </a:cubicBezTo>
                <a:cubicBezTo>
                  <a:pt x="1067867" y="5598349"/>
                  <a:pt x="1067867" y="5594129"/>
                  <a:pt x="987674" y="5568795"/>
                </a:cubicBezTo>
                <a:cubicBezTo>
                  <a:pt x="966568" y="5560353"/>
                  <a:pt x="970790" y="5551907"/>
                  <a:pt x="970790" y="5535019"/>
                </a:cubicBezTo>
                <a:cubicBezTo>
                  <a:pt x="983451" y="5454802"/>
                  <a:pt x="1004557" y="5383029"/>
                  <a:pt x="1080530" y="5332365"/>
                </a:cubicBezTo>
                <a:cubicBezTo>
                  <a:pt x="1148063" y="5281700"/>
                  <a:pt x="1198713" y="5218371"/>
                  <a:pt x="1240922" y="5146598"/>
                </a:cubicBezTo>
                <a:cubicBezTo>
                  <a:pt x="1287352" y="5070603"/>
                  <a:pt x="1363325" y="5015716"/>
                  <a:pt x="1397092" y="4927055"/>
                </a:cubicBezTo>
                <a:cubicBezTo>
                  <a:pt x="1401312" y="4914390"/>
                  <a:pt x="1413975" y="4905945"/>
                  <a:pt x="1422418" y="4901722"/>
                </a:cubicBezTo>
                <a:cubicBezTo>
                  <a:pt x="1536380" y="4821504"/>
                  <a:pt x="1620797" y="4715956"/>
                  <a:pt x="1700990" y="4606184"/>
                </a:cubicBezTo>
                <a:cubicBezTo>
                  <a:pt x="1717873" y="4585074"/>
                  <a:pt x="1738979" y="4559743"/>
                  <a:pt x="1713653" y="4534412"/>
                </a:cubicBezTo>
                <a:cubicBezTo>
                  <a:pt x="1688330" y="4504856"/>
                  <a:pt x="1663004" y="4525966"/>
                  <a:pt x="1637680" y="4547077"/>
                </a:cubicBezTo>
                <a:cubicBezTo>
                  <a:pt x="1578587" y="4597741"/>
                  <a:pt x="1506834" y="4635738"/>
                  <a:pt x="1477288" y="4724401"/>
                </a:cubicBezTo>
                <a:cubicBezTo>
                  <a:pt x="1464625" y="4766620"/>
                  <a:pt x="1426638" y="4770842"/>
                  <a:pt x="1397092" y="4728621"/>
                </a:cubicBezTo>
                <a:cubicBezTo>
                  <a:pt x="1375988" y="4707513"/>
                  <a:pt x="1363325" y="4707513"/>
                  <a:pt x="1342222" y="4724401"/>
                </a:cubicBezTo>
                <a:cubicBezTo>
                  <a:pt x="1211376" y="4829950"/>
                  <a:pt x="1076310" y="4931278"/>
                  <a:pt x="962348" y="5053715"/>
                </a:cubicBezTo>
                <a:cubicBezTo>
                  <a:pt x="907478" y="5112822"/>
                  <a:pt x="852605" y="5163486"/>
                  <a:pt x="763969" y="5159264"/>
                </a:cubicBezTo>
                <a:cubicBezTo>
                  <a:pt x="747086" y="5159264"/>
                  <a:pt x="730202" y="5167709"/>
                  <a:pt x="717539" y="5184595"/>
                </a:cubicBezTo>
                <a:cubicBezTo>
                  <a:pt x="671112" y="5252147"/>
                  <a:pt x="599357" y="5285923"/>
                  <a:pt x="531824" y="5328142"/>
                </a:cubicBezTo>
                <a:cubicBezTo>
                  <a:pt x="485394" y="5357698"/>
                  <a:pt x="443187" y="5387252"/>
                  <a:pt x="400978" y="5416805"/>
                </a:cubicBezTo>
                <a:cubicBezTo>
                  <a:pt x="379874" y="5429471"/>
                  <a:pt x="354551" y="5442136"/>
                  <a:pt x="329225" y="5433693"/>
                </a:cubicBezTo>
                <a:cubicBezTo>
                  <a:pt x="303901" y="5421028"/>
                  <a:pt x="278575" y="5408360"/>
                  <a:pt x="308121" y="5370363"/>
                </a:cubicBezTo>
                <a:cubicBezTo>
                  <a:pt x="358771" y="5315477"/>
                  <a:pt x="375654" y="5243704"/>
                  <a:pt x="417861" y="5167709"/>
                </a:cubicBezTo>
                <a:cubicBezTo>
                  <a:pt x="337668" y="5197262"/>
                  <a:pt x="265912" y="5214151"/>
                  <a:pt x="219483" y="5273258"/>
                </a:cubicBezTo>
                <a:cubicBezTo>
                  <a:pt x="211042" y="5285923"/>
                  <a:pt x="198379" y="5294368"/>
                  <a:pt x="181496" y="5290146"/>
                </a:cubicBezTo>
                <a:cubicBezTo>
                  <a:pt x="164612" y="5281700"/>
                  <a:pt x="173055" y="5269035"/>
                  <a:pt x="177275" y="5256370"/>
                </a:cubicBezTo>
                <a:cubicBezTo>
                  <a:pt x="181496" y="5235259"/>
                  <a:pt x="168833" y="5222593"/>
                  <a:pt x="151949" y="5218371"/>
                </a:cubicBezTo>
                <a:cubicBezTo>
                  <a:pt x="126626" y="5209928"/>
                  <a:pt x="118183" y="5231039"/>
                  <a:pt x="118183" y="5247927"/>
                </a:cubicBezTo>
                <a:cubicBezTo>
                  <a:pt x="118183" y="5281700"/>
                  <a:pt x="97079" y="5290146"/>
                  <a:pt x="71756" y="5290146"/>
                </a:cubicBezTo>
                <a:cubicBezTo>
                  <a:pt x="37989" y="5294368"/>
                  <a:pt x="4223" y="5281700"/>
                  <a:pt x="0" y="5252147"/>
                </a:cubicBezTo>
                <a:cubicBezTo>
                  <a:pt x="0" y="5222593"/>
                  <a:pt x="33767" y="5226816"/>
                  <a:pt x="59093" y="5222593"/>
                </a:cubicBezTo>
                <a:cubicBezTo>
                  <a:pt x="67533" y="5222593"/>
                  <a:pt x="71756" y="5218371"/>
                  <a:pt x="84416" y="5218371"/>
                </a:cubicBezTo>
                <a:cubicBezTo>
                  <a:pt x="75976" y="5193040"/>
                  <a:pt x="54873" y="5205705"/>
                  <a:pt x="42210" y="5197262"/>
                </a:cubicBezTo>
                <a:cubicBezTo>
                  <a:pt x="21106" y="5184595"/>
                  <a:pt x="0" y="5171929"/>
                  <a:pt x="33767" y="5150821"/>
                </a:cubicBezTo>
                <a:cubicBezTo>
                  <a:pt x="46430" y="5142376"/>
                  <a:pt x="50650" y="5142376"/>
                  <a:pt x="46430" y="5125487"/>
                </a:cubicBezTo>
                <a:cubicBezTo>
                  <a:pt x="37989" y="5062158"/>
                  <a:pt x="50650" y="5003051"/>
                  <a:pt x="67533" y="4948164"/>
                </a:cubicBezTo>
                <a:cubicBezTo>
                  <a:pt x="88639" y="4889057"/>
                  <a:pt x="109743" y="4829950"/>
                  <a:pt x="109743" y="4766620"/>
                </a:cubicBezTo>
                <a:cubicBezTo>
                  <a:pt x="109743" y="4753954"/>
                  <a:pt x="113963" y="4732844"/>
                  <a:pt x="122406" y="4724401"/>
                </a:cubicBezTo>
                <a:cubicBezTo>
                  <a:pt x="168833" y="4690625"/>
                  <a:pt x="156172" y="4639960"/>
                  <a:pt x="151949" y="4601962"/>
                </a:cubicBezTo>
                <a:cubicBezTo>
                  <a:pt x="151949" y="4580853"/>
                  <a:pt x="143509" y="4538632"/>
                  <a:pt x="130846" y="4521744"/>
                </a:cubicBezTo>
                <a:cubicBezTo>
                  <a:pt x="101300" y="4492190"/>
                  <a:pt x="118183" y="4479525"/>
                  <a:pt x="135066" y="4458414"/>
                </a:cubicBezTo>
                <a:cubicBezTo>
                  <a:pt x="147729" y="4445749"/>
                  <a:pt x="160392" y="4437306"/>
                  <a:pt x="139289" y="4420418"/>
                </a:cubicBezTo>
                <a:cubicBezTo>
                  <a:pt x="135066" y="4416195"/>
                  <a:pt x="135066" y="4411972"/>
                  <a:pt x="130846" y="4407750"/>
                </a:cubicBezTo>
                <a:cubicBezTo>
                  <a:pt x="181496" y="4382419"/>
                  <a:pt x="130846" y="4331755"/>
                  <a:pt x="160392" y="4302201"/>
                </a:cubicBezTo>
                <a:cubicBezTo>
                  <a:pt x="168833" y="4289536"/>
                  <a:pt x="160392" y="4268425"/>
                  <a:pt x="156172" y="4251537"/>
                </a:cubicBezTo>
                <a:cubicBezTo>
                  <a:pt x="143509" y="4200875"/>
                  <a:pt x="160392" y="4167099"/>
                  <a:pt x="206822" y="4141765"/>
                </a:cubicBezTo>
                <a:cubicBezTo>
                  <a:pt x="257471" y="4116434"/>
                  <a:pt x="303901" y="4082658"/>
                  <a:pt x="337668" y="4031994"/>
                </a:cubicBezTo>
                <a:cubicBezTo>
                  <a:pt x="341888" y="4027771"/>
                  <a:pt x="350328" y="4023551"/>
                  <a:pt x="350328" y="4015106"/>
                </a:cubicBezTo>
                <a:cubicBezTo>
                  <a:pt x="362991" y="3918000"/>
                  <a:pt x="455850" y="3863116"/>
                  <a:pt x="493837" y="3778675"/>
                </a:cubicBezTo>
                <a:cubicBezTo>
                  <a:pt x="536044" y="3690014"/>
                  <a:pt x="599357" y="3614019"/>
                  <a:pt x="650006" y="3529579"/>
                </a:cubicBezTo>
                <a:cubicBezTo>
                  <a:pt x="713319" y="3419807"/>
                  <a:pt x="797735" y="3335367"/>
                  <a:pt x="873711" y="3238261"/>
                </a:cubicBezTo>
                <a:cubicBezTo>
                  <a:pt x="953907" y="3132712"/>
                  <a:pt x="1004557" y="3010276"/>
                  <a:pt x="1063647" y="2896282"/>
                </a:cubicBezTo>
                <a:cubicBezTo>
                  <a:pt x="1080530" y="2866728"/>
                  <a:pt x="1101634" y="2828730"/>
                  <a:pt x="1059427" y="2803398"/>
                </a:cubicBezTo>
                <a:cubicBezTo>
                  <a:pt x="1046764" y="2790730"/>
                  <a:pt x="1055207" y="2778065"/>
                  <a:pt x="1059427" y="2765400"/>
                </a:cubicBezTo>
                <a:cubicBezTo>
                  <a:pt x="1110077" y="2630295"/>
                  <a:pt x="1194493" y="2516303"/>
                  <a:pt x="1287352" y="2402310"/>
                </a:cubicBezTo>
                <a:cubicBezTo>
                  <a:pt x="1359105" y="2317869"/>
                  <a:pt x="1418195" y="2224986"/>
                  <a:pt x="1422418" y="2110992"/>
                </a:cubicBezTo>
                <a:cubicBezTo>
                  <a:pt x="1422418" y="2094104"/>
                  <a:pt x="1439301" y="2085661"/>
                  <a:pt x="1439301" y="2068773"/>
                </a:cubicBezTo>
                <a:cubicBezTo>
                  <a:pt x="1388651" y="2056107"/>
                  <a:pt x="1350662" y="2068773"/>
                  <a:pt x="1321118" y="2110992"/>
                </a:cubicBezTo>
                <a:cubicBezTo>
                  <a:pt x="1308455" y="2127880"/>
                  <a:pt x="1300013" y="2140545"/>
                  <a:pt x="1278909" y="2136325"/>
                </a:cubicBezTo>
                <a:cubicBezTo>
                  <a:pt x="1228259" y="2123657"/>
                  <a:pt x="1177610" y="2153213"/>
                  <a:pt x="1126960" y="2153213"/>
                </a:cubicBezTo>
                <a:cubicBezTo>
                  <a:pt x="1122740" y="2153213"/>
                  <a:pt x="1118517" y="2153213"/>
                  <a:pt x="1114297" y="2157433"/>
                </a:cubicBezTo>
                <a:cubicBezTo>
                  <a:pt x="1088973" y="2229208"/>
                  <a:pt x="1021440" y="2191209"/>
                  <a:pt x="975011" y="2203875"/>
                </a:cubicBezTo>
                <a:cubicBezTo>
                  <a:pt x="814619" y="2250317"/>
                  <a:pt x="654229" y="2292538"/>
                  <a:pt x="493837" y="2334757"/>
                </a:cubicBezTo>
                <a:cubicBezTo>
                  <a:pt x="472734" y="2343202"/>
                  <a:pt x="447407" y="2347423"/>
                  <a:pt x="422084" y="2351645"/>
                </a:cubicBezTo>
                <a:cubicBezTo>
                  <a:pt x="405201" y="2355868"/>
                  <a:pt x="379874" y="2360088"/>
                  <a:pt x="371434" y="2334757"/>
                </a:cubicBezTo>
                <a:cubicBezTo>
                  <a:pt x="367211" y="2313646"/>
                  <a:pt x="392538" y="2305203"/>
                  <a:pt x="405201" y="2300981"/>
                </a:cubicBezTo>
                <a:cubicBezTo>
                  <a:pt x="510720" y="2258762"/>
                  <a:pt x="616240" y="2216543"/>
                  <a:pt x="721762" y="2174321"/>
                </a:cubicBezTo>
                <a:cubicBezTo>
                  <a:pt x="873711" y="2115214"/>
                  <a:pt x="1029881" y="2077216"/>
                  <a:pt x="1181830" y="2030774"/>
                </a:cubicBezTo>
                <a:cubicBezTo>
                  <a:pt x="1194493" y="2030774"/>
                  <a:pt x="1207156" y="2026551"/>
                  <a:pt x="1219819" y="2022331"/>
                </a:cubicBezTo>
                <a:cubicBezTo>
                  <a:pt x="1228259" y="2018108"/>
                  <a:pt x="1236702" y="2009666"/>
                  <a:pt x="1232480" y="2001220"/>
                </a:cubicBezTo>
                <a:cubicBezTo>
                  <a:pt x="1232480" y="1992778"/>
                  <a:pt x="1219819" y="1984332"/>
                  <a:pt x="1211376" y="1988555"/>
                </a:cubicBezTo>
                <a:cubicBezTo>
                  <a:pt x="1110077" y="2026551"/>
                  <a:pt x="1000334" y="1992778"/>
                  <a:pt x="903258" y="2034997"/>
                </a:cubicBezTo>
                <a:cubicBezTo>
                  <a:pt x="894815" y="2034997"/>
                  <a:pt x="886372" y="2039219"/>
                  <a:pt x="877931" y="2030774"/>
                </a:cubicBezTo>
                <a:cubicBezTo>
                  <a:pt x="869489" y="2018108"/>
                  <a:pt x="869489" y="2009666"/>
                  <a:pt x="877931" y="2001220"/>
                </a:cubicBezTo>
                <a:cubicBezTo>
                  <a:pt x="907478" y="1975890"/>
                  <a:pt x="932801" y="1946336"/>
                  <a:pt x="970790" y="1937891"/>
                </a:cubicBezTo>
                <a:cubicBezTo>
                  <a:pt x="1004557" y="1929448"/>
                  <a:pt x="1025660" y="1908337"/>
                  <a:pt x="1034101" y="1878784"/>
                </a:cubicBezTo>
                <a:cubicBezTo>
                  <a:pt x="1042544" y="1845007"/>
                  <a:pt x="1059427" y="1828119"/>
                  <a:pt x="1097414" y="1832342"/>
                </a:cubicBezTo>
                <a:cubicBezTo>
                  <a:pt x="1164947" y="1840785"/>
                  <a:pt x="1219819" y="1794343"/>
                  <a:pt x="1283129" y="1790120"/>
                </a:cubicBezTo>
                <a:cubicBezTo>
                  <a:pt x="1392872" y="1777455"/>
                  <a:pt x="1481508" y="1684572"/>
                  <a:pt x="1608134" y="1714125"/>
                </a:cubicBezTo>
                <a:cubicBezTo>
                  <a:pt x="1557484" y="1663461"/>
                  <a:pt x="1481508" y="1655018"/>
                  <a:pt x="1409755" y="1684572"/>
                </a:cubicBezTo>
                <a:cubicBezTo>
                  <a:pt x="1350662" y="1705682"/>
                  <a:pt x="1291572" y="1722571"/>
                  <a:pt x="1228259" y="1735236"/>
                </a:cubicBezTo>
                <a:cubicBezTo>
                  <a:pt x="1211376" y="1739458"/>
                  <a:pt x="1198713" y="1747901"/>
                  <a:pt x="1181830" y="1726791"/>
                </a:cubicBezTo>
                <a:cubicBezTo>
                  <a:pt x="1236702" y="1693015"/>
                  <a:pt x="1300013" y="1680349"/>
                  <a:pt x="1359105" y="1659241"/>
                </a:cubicBezTo>
                <a:cubicBezTo>
                  <a:pt x="1325339" y="1633907"/>
                  <a:pt x="1316896" y="1633907"/>
                  <a:pt x="1283129" y="1646573"/>
                </a:cubicBezTo>
                <a:cubicBezTo>
                  <a:pt x="1266246" y="1655018"/>
                  <a:pt x="1249363" y="1659241"/>
                  <a:pt x="1232480" y="1667684"/>
                </a:cubicBezTo>
                <a:cubicBezTo>
                  <a:pt x="1215596" y="1676129"/>
                  <a:pt x="1202936" y="1680349"/>
                  <a:pt x="1194493" y="1663461"/>
                </a:cubicBezTo>
                <a:cubicBezTo>
                  <a:pt x="1181830" y="1642353"/>
                  <a:pt x="1198713" y="1638130"/>
                  <a:pt x="1207156" y="1629685"/>
                </a:cubicBezTo>
                <a:cubicBezTo>
                  <a:pt x="1219819" y="1621242"/>
                  <a:pt x="1236702" y="1617019"/>
                  <a:pt x="1240922" y="1591688"/>
                </a:cubicBezTo>
                <a:cubicBezTo>
                  <a:pt x="1152284" y="1608577"/>
                  <a:pt x="1063647" y="1587466"/>
                  <a:pt x="983451" y="1633907"/>
                </a:cubicBezTo>
                <a:cubicBezTo>
                  <a:pt x="907478" y="1680349"/>
                  <a:pt x="831502" y="1676129"/>
                  <a:pt x="738645" y="1633907"/>
                </a:cubicBezTo>
                <a:cubicBezTo>
                  <a:pt x="932801" y="1562135"/>
                  <a:pt x="1110077" y="1473472"/>
                  <a:pt x="1316896" y="1494583"/>
                </a:cubicBezTo>
                <a:cubicBezTo>
                  <a:pt x="1308455" y="1469252"/>
                  <a:pt x="1274689" y="1498805"/>
                  <a:pt x="1274689" y="1473472"/>
                </a:cubicBezTo>
                <a:cubicBezTo>
                  <a:pt x="1274689" y="1448141"/>
                  <a:pt x="1304235" y="1448141"/>
                  <a:pt x="1321118" y="1448141"/>
                </a:cubicBezTo>
                <a:cubicBezTo>
                  <a:pt x="1409755" y="1443918"/>
                  <a:pt x="1489951" y="1401699"/>
                  <a:pt x="1574367" y="1376366"/>
                </a:cubicBezTo>
                <a:cubicBezTo>
                  <a:pt x="1641900" y="1355258"/>
                  <a:pt x="1713653" y="1355258"/>
                  <a:pt x="1785406" y="1367923"/>
                </a:cubicBezTo>
                <a:cubicBezTo>
                  <a:pt x="1836059" y="1380589"/>
                  <a:pt x="1882486" y="1376366"/>
                  <a:pt x="1924695" y="1342592"/>
                </a:cubicBezTo>
                <a:cubicBezTo>
                  <a:pt x="1958462" y="1313036"/>
                  <a:pt x="2009111" y="1308816"/>
                  <a:pt x="2055541" y="1300371"/>
                </a:cubicBezTo>
                <a:cubicBezTo>
                  <a:pt x="2072424" y="1296148"/>
                  <a:pt x="2110411" y="1304593"/>
                  <a:pt x="2089307" y="1266595"/>
                </a:cubicBezTo>
                <a:cubicBezTo>
                  <a:pt x="2076644" y="1241264"/>
                  <a:pt x="2089307" y="1186377"/>
                  <a:pt x="2030215" y="1199045"/>
                </a:cubicBezTo>
                <a:cubicBezTo>
                  <a:pt x="2013331" y="1207488"/>
                  <a:pt x="1996448" y="1207488"/>
                  <a:pt x="1975345" y="1203265"/>
                </a:cubicBezTo>
                <a:cubicBezTo>
                  <a:pt x="1928915" y="1194822"/>
                  <a:pt x="1886708" y="1161046"/>
                  <a:pt x="1840279" y="1156823"/>
                </a:cubicBezTo>
                <a:cubicBezTo>
                  <a:pt x="1798070" y="1152603"/>
                  <a:pt x="1755863" y="1190599"/>
                  <a:pt x="1709433" y="1173711"/>
                </a:cubicBezTo>
                <a:cubicBezTo>
                  <a:pt x="1705213" y="1156823"/>
                  <a:pt x="1713653" y="1152603"/>
                  <a:pt x="1726316" y="1148380"/>
                </a:cubicBezTo>
                <a:cubicBezTo>
                  <a:pt x="1806512" y="1131492"/>
                  <a:pt x="1886708" y="1093494"/>
                  <a:pt x="1966902" y="1068163"/>
                </a:cubicBezTo>
                <a:cubicBezTo>
                  <a:pt x="1996448" y="1059717"/>
                  <a:pt x="2021774" y="1051275"/>
                  <a:pt x="2034435" y="1097716"/>
                </a:cubicBezTo>
                <a:cubicBezTo>
                  <a:pt x="2038658" y="1131492"/>
                  <a:pt x="2072424" y="1135715"/>
                  <a:pt x="2106190" y="1135715"/>
                </a:cubicBezTo>
                <a:cubicBezTo>
                  <a:pt x="2118854" y="1135715"/>
                  <a:pt x="2131514" y="1127270"/>
                  <a:pt x="2148397" y="1127270"/>
                </a:cubicBezTo>
                <a:cubicBezTo>
                  <a:pt x="2169503" y="1123047"/>
                  <a:pt x="2186387" y="1131492"/>
                  <a:pt x="2194827" y="1148380"/>
                </a:cubicBezTo>
                <a:cubicBezTo>
                  <a:pt x="2207490" y="1169489"/>
                  <a:pt x="2190607" y="1182156"/>
                  <a:pt x="2177944" y="1190599"/>
                </a:cubicBezTo>
                <a:cubicBezTo>
                  <a:pt x="2165281" y="1199045"/>
                  <a:pt x="2152620" y="1207488"/>
                  <a:pt x="2156840" y="1220153"/>
                </a:cubicBezTo>
                <a:cubicBezTo>
                  <a:pt x="2161060" y="1228598"/>
                  <a:pt x="2169503" y="1237041"/>
                  <a:pt x="2177944" y="1237041"/>
                </a:cubicBezTo>
                <a:cubicBezTo>
                  <a:pt x="2194827" y="1241264"/>
                  <a:pt x="2190607" y="1220153"/>
                  <a:pt x="2199047" y="1211710"/>
                </a:cubicBezTo>
                <a:cubicBezTo>
                  <a:pt x="2207490" y="1199045"/>
                  <a:pt x="2215930" y="1190599"/>
                  <a:pt x="2224373" y="1177934"/>
                </a:cubicBezTo>
                <a:cubicBezTo>
                  <a:pt x="2249697" y="1144158"/>
                  <a:pt x="2275023" y="1135715"/>
                  <a:pt x="2308789" y="1169489"/>
                </a:cubicBezTo>
                <a:cubicBezTo>
                  <a:pt x="2338336" y="1199045"/>
                  <a:pt x="2372102" y="1194822"/>
                  <a:pt x="2397426" y="1156823"/>
                </a:cubicBezTo>
                <a:cubicBezTo>
                  <a:pt x="2397426" y="1156823"/>
                  <a:pt x="2397426" y="1152603"/>
                  <a:pt x="2397426" y="1152603"/>
                </a:cubicBezTo>
                <a:cubicBezTo>
                  <a:pt x="2452298" y="1030164"/>
                  <a:pt x="2553598" y="945726"/>
                  <a:pt x="2646454" y="852840"/>
                </a:cubicBezTo>
                <a:cubicBezTo>
                  <a:pt x="2684441" y="814844"/>
                  <a:pt x="2701324" y="755737"/>
                  <a:pt x="2768860" y="755737"/>
                </a:cubicBezTo>
                <a:cubicBezTo>
                  <a:pt x="2781520" y="755737"/>
                  <a:pt x="2789963" y="734626"/>
                  <a:pt x="2794183" y="721960"/>
                </a:cubicBezTo>
                <a:cubicBezTo>
                  <a:pt x="2806846" y="658631"/>
                  <a:pt x="2840613" y="607966"/>
                  <a:pt x="2887042" y="574190"/>
                </a:cubicBezTo>
                <a:cubicBezTo>
                  <a:pt x="2937692" y="540414"/>
                  <a:pt x="2984119" y="477084"/>
                  <a:pt x="3060095" y="527749"/>
                </a:cubicBezTo>
                <a:cubicBezTo>
                  <a:pt x="3089641" y="548859"/>
                  <a:pt x="3110745" y="561525"/>
                  <a:pt x="3110745" y="599521"/>
                </a:cubicBezTo>
                <a:cubicBezTo>
                  <a:pt x="3110745" y="679739"/>
                  <a:pt x="3089641" y="759957"/>
                  <a:pt x="3064315" y="835952"/>
                </a:cubicBezTo>
                <a:cubicBezTo>
                  <a:pt x="3060095" y="848620"/>
                  <a:pt x="3043212" y="861285"/>
                  <a:pt x="3060095" y="873951"/>
                </a:cubicBezTo>
                <a:cubicBezTo>
                  <a:pt x="3076978" y="886616"/>
                  <a:pt x="3093862" y="878173"/>
                  <a:pt x="3106525" y="865508"/>
                </a:cubicBezTo>
                <a:cubicBezTo>
                  <a:pt x="3136071" y="831732"/>
                  <a:pt x="3165615" y="797956"/>
                  <a:pt x="3190941" y="755737"/>
                </a:cubicBezTo>
                <a:cubicBezTo>
                  <a:pt x="3275357" y="603744"/>
                  <a:pt x="3410423" y="485530"/>
                  <a:pt x="3515943" y="350425"/>
                </a:cubicBezTo>
                <a:cubicBezTo>
                  <a:pt x="3532826" y="329314"/>
                  <a:pt x="3562372" y="312429"/>
                  <a:pt x="3583476" y="295538"/>
                </a:cubicBezTo>
                <a:cubicBezTo>
                  <a:pt x="3600359" y="282873"/>
                  <a:pt x="3617245" y="270207"/>
                  <a:pt x="3629905" y="295538"/>
                </a:cubicBezTo>
                <a:cubicBezTo>
                  <a:pt x="3638348" y="308206"/>
                  <a:pt x="3651011" y="299761"/>
                  <a:pt x="3659452" y="295538"/>
                </a:cubicBezTo>
                <a:cubicBezTo>
                  <a:pt x="3710101" y="265984"/>
                  <a:pt x="3735427" y="278652"/>
                  <a:pt x="3748088" y="333537"/>
                </a:cubicBezTo>
                <a:cubicBezTo>
                  <a:pt x="3748088" y="337759"/>
                  <a:pt x="3752311" y="346202"/>
                  <a:pt x="3756531" y="346202"/>
                </a:cubicBezTo>
                <a:cubicBezTo>
                  <a:pt x="3832504" y="379978"/>
                  <a:pt x="3790297" y="434865"/>
                  <a:pt x="3781854" y="485530"/>
                </a:cubicBezTo>
                <a:cubicBezTo>
                  <a:pt x="3777634" y="493972"/>
                  <a:pt x="3773414" y="502415"/>
                  <a:pt x="3769194" y="510861"/>
                </a:cubicBezTo>
                <a:cubicBezTo>
                  <a:pt x="3743868" y="578413"/>
                  <a:pt x="3760751" y="603744"/>
                  <a:pt x="3828284" y="603744"/>
                </a:cubicBezTo>
                <a:cubicBezTo>
                  <a:pt x="3832504" y="603744"/>
                  <a:pt x="3836727" y="603744"/>
                  <a:pt x="3836727" y="599521"/>
                </a:cubicBezTo>
                <a:cubicBezTo>
                  <a:pt x="3853610" y="544637"/>
                  <a:pt x="3933806" y="553079"/>
                  <a:pt x="3946467" y="489750"/>
                </a:cubicBezTo>
                <a:cubicBezTo>
                  <a:pt x="3954910" y="447531"/>
                  <a:pt x="3980233" y="422200"/>
                  <a:pt x="4026663" y="413755"/>
                </a:cubicBezTo>
                <a:cubicBezTo>
                  <a:pt x="3976013" y="384201"/>
                  <a:pt x="3967573" y="350425"/>
                  <a:pt x="3988676" y="291318"/>
                </a:cubicBezTo>
                <a:cubicBezTo>
                  <a:pt x="3992896" y="282873"/>
                  <a:pt x="3997116" y="270207"/>
                  <a:pt x="4009779" y="274430"/>
                </a:cubicBezTo>
                <a:cubicBezTo>
                  <a:pt x="4022443" y="278652"/>
                  <a:pt x="4018222" y="291318"/>
                  <a:pt x="4014000" y="299761"/>
                </a:cubicBezTo>
                <a:cubicBezTo>
                  <a:pt x="4009779" y="312429"/>
                  <a:pt x="4005559" y="325094"/>
                  <a:pt x="4014000" y="341982"/>
                </a:cubicBezTo>
                <a:cubicBezTo>
                  <a:pt x="4035106" y="341982"/>
                  <a:pt x="4039326" y="325094"/>
                  <a:pt x="4039326" y="312429"/>
                </a:cubicBezTo>
                <a:cubicBezTo>
                  <a:pt x="4039326" y="265984"/>
                  <a:pt x="4056209" y="219543"/>
                  <a:pt x="4064649" y="173101"/>
                </a:cubicBezTo>
                <a:cubicBezTo>
                  <a:pt x="4077312" y="118217"/>
                  <a:pt x="4102639" y="80218"/>
                  <a:pt x="4161729" y="71775"/>
                </a:cubicBezTo>
                <a:cubicBezTo>
                  <a:pt x="4174392" y="67552"/>
                  <a:pt x="4187055" y="67552"/>
                  <a:pt x="4191275" y="50664"/>
                </a:cubicBezTo>
                <a:cubicBezTo>
                  <a:pt x="4203938" y="12666"/>
                  <a:pt x="4237705" y="4223"/>
                  <a:pt x="427147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latin typeface="+mn-lt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/>
          <p:cNvSpPr/>
          <p:nvPr userDrawn="1"/>
        </p:nvSpPr>
        <p:spPr>
          <a:xfrm>
            <a:off x="114300" y="-1"/>
            <a:ext cx="4922045" cy="5143501"/>
          </a:xfrm>
          <a:custGeom>
            <a:avLst/>
            <a:gdLst>
              <a:gd name="connsiteX0" fmla="*/ 0 w 6543676"/>
              <a:gd name="connsiteY0" fmla="*/ 0 h 6858001"/>
              <a:gd name="connsiteX1" fmla="*/ 4981576 w 6543676"/>
              <a:gd name="connsiteY1" fmla="*/ 0 h 6858001"/>
              <a:gd name="connsiteX2" fmla="*/ 6543676 w 6543676"/>
              <a:gd name="connsiteY2" fmla="*/ 1638300 h 6858001"/>
              <a:gd name="connsiteX3" fmla="*/ 5140390 w 6543676"/>
              <a:gd name="connsiteY3" fmla="*/ 6545233 h 6858001"/>
              <a:gd name="connsiteX4" fmla="*/ 5134165 w 6543676"/>
              <a:gd name="connsiteY4" fmla="*/ 6858001 h 6858001"/>
              <a:gd name="connsiteX5" fmla="*/ 552 w 6543676"/>
              <a:gd name="connsiteY5" fmla="*/ 6858001 h 6858001"/>
              <a:gd name="connsiteX6" fmla="*/ 0 w 6543676"/>
              <a:gd name="connsiteY6" fmla="*/ 6858000 h 6858001"/>
              <a:gd name="connsiteX0-1" fmla="*/ 0 w 6562726"/>
              <a:gd name="connsiteY0-2" fmla="*/ 0 h 6858001"/>
              <a:gd name="connsiteX1-3" fmla="*/ 4981576 w 6562726"/>
              <a:gd name="connsiteY1-4" fmla="*/ 0 h 6858001"/>
              <a:gd name="connsiteX2-5" fmla="*/ 6562726 w 6562726"/>
              <a:gd name="connsiteY2-6" fmla="*/ 1638300 h 6858001"/>
              <a:gd name="connsiteX3-7" fmla="*/ 5140390 w 6562726"/>
              <a:gd name="connsiteY3-8" fmla="*/ 6545233 h 6858001"/>
              <a:gd name="connsiteX4-9" fmla="*/ 5134165 w 6562726"/>
              <a:gd name="connsiteY4-10" fmla="*/ 6858001 h 6858001"/>
              <a:gd name="connsiteX5-11" fmla="*/ 552 w 6562726"/>
              <a:gd name="connsiteY5-12" fmla="*/ 6858001 h 6858001"/>
              <a:gd name="connsiteX6-13" fmla="*/ 0 w 6562726"/>
              <a:gd name="connsiteY6-14" fmla="*/ 6858000 h 6858001"/>
              <a:gd name="connsiteX7" fmla="*/ 0 w 6562726"/>
              <a:gd name="connsiteY7" fmla="*/ 0 h 6858001"/>
              <a:gd name="connsiteX0-15" fmla="*/ 0 w 6562726"/>
              <a:gd name="connsiteY0-16" fmla="*/ 0 h 6858001"/>
              <a:gd name="connsiteX1-17" fmla="*/ 4981576 w 6562726"/>
              <a:gd name="connsiteY1-18" fmla="*/ 0 h 6858001"/>
              <a:gd name="connsiteX2-19" fmla="*/ 6562726 w 6562726"/>
              <a:gd name="connsiteY2-20" fmla="*/ 1638300 h 6858001"/>
              <a:gd name="connsiteX3-21" fmla="*/ 5140390 w 6562726"/>
              <a:gd name="connsiteY3-22" fmla="*/ 6545233 h 6858001"/>
              <a:gd name="connsiteX4-23" fmla="*/ 5134165 w 6562726"/>
              <a:gd name="connsiteY4-24" fmla="*/ 6858001 h 6858001"/>
              <a:gd name="connsiteX5-25" fmla="*/ 552 w 6562726"/>
              <a:gd name="connsiteY5-26" fmla="*/ 6858001 h 6858001"/>
              <a:gd name="connsiteX6-27" fmla="*/ 0 w 6562726"/>
              <a:gd name="connsiteY6-28" fmla="*/ 6858000 h 6858001"/>
              <a:gd name="connsiteX7-29" fmla="*/ 0 w 6562726"/>
              <a:gd name="connsiteY7-30" fmla="*/ 0 h 6858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29" y="connsiteY7-30"/>
              </a:cxn>
            </a:cxnLst>
            <a:rect l="l" t="t" r="r" b="b"/>
            <a:pathLst>
              <a:path w="6562726" h="6858001">
                <a:moveTo>
                  <a:pt x="0" y="0"/>
                </a:moveTo>
                <a:lnTo>
                  <a:pt x="4981576" y="0"/>
                </a:lnTo>
                <a:cubicBezTo>
                  <a:pt x="5006977" y="371475"/>
                  <a:pt x="5765801" y="1114425"/>
                  <a:pt x="6562726" y="1638300"/>
                </a:cubicBezTo>
                <a:cubicBezTo>
                  <a:pt x="5759055" y="2900363"/>
                  <a:pt x="5204223" y="4907496"/>
                  <a:pt x="5140390" y="6545233"/>
                </a:cubicBezTo>
                <a:lnTo>
                  <a:pt x="5134165" y="6858001"/>
                </a:lnTo>
                <a:lnTo>
                  <a:pt x="552" y="6858001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자유형: 도형 4"/>
          <p:cNvSpPr/>
          <p:nvPr userDrawn="1"/>
        </p:nvSpPr>
        <p:spPr>
          <a:xfrm flipV="1">
            <a:off x="114300" y="0"/>
            <a:ext cx="4679157" cy="5136356"/>
          </a:xfrm>
          <a:custGeom>
            <a:avLst/>
            <a:gdLst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0-1" fmla="*/ 0 w 6238876"/>
              <a:gd name="connsiteY0-2" fmla="*/ 0 h 6858000"/>
              <a:gd name="connsiteX1-3" fmla="*/ 4819651 w 6238876"/>
              <a:gd name="connsiteY1-4" fmla="*/ 0 h 6858000"/>
              <a:gd name="connsiteX2-5" fmla="*/ 6238876 w 6238876"/>
              <a:gd name="connsiteY2-6" fmla="*/ 5229225 h 6858000"/>
              <a:gd name="connsiteX3-7" fmla="*/ 4819651 w 6238876"/>
              <a:gd name="connsiteY3-8" fmla="*/ 6858000 h 6858000"/>
              <a:gd name="connsiteX4-9" fmla="*/ 0 w 6238876"/>
              <a:gd name="connsiteY4-10" fmla="*/ 6858000 h 6858000"/>
              <a:gd name="connsiteX5" fmla="*/ 0 w 6238876"/>
              <a:gd name="connsiteY5" fmla="*/ 0 h 6858000"/>
              <a:gd name="connsiteX0-11" fmla="*/ 0 w 6238876"/>
              <a:gd name="connsiteY0-12" fmla="*/ 0 h 6858000"/>
              <a:gd name="connsiteX1-13" fmla="*/ 4819651 w 6238876"/>
              <a:gd name="connsiteY1-14" fmla="*/ 0 h 6858000"/>
              <a:gd name="connsiteX2-15" fmla="*/ 6238876 w 6238876"/>
              <a:gd name="connsiteY2-16" fmla="*/ 5229225 h 6858000"/>
              <a:gd name="connsiteX3-17" fmla="*/ 4819651 w 6238876"/>
              <a:gd name="connsiteY3-18" fmla="*/ 6858000 h 6858000"/>
              <a:gd name="connsiteX4-19" fmla="*/ 0 w 6238876"/>
              <a:gd name="connsiteY4-20" fmla="*/ 6858000 h 6858000"/>
              <a:gd name="connsiteX5-21" fmla="*/ 0 w 6238876"/>
              <a:gd name="connsiteY5-22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6238876" h="6858000">
                <a:moveTo>
                  <a:pt x="0" y="0"/>
                </a:moveTo>
                <a:lnTo>
                  <a:pt x="4819651" y="0"/>
                </a:lnTo>
                <a:cubicBezTo>
                  <a:pt x="4819651" y="1689100"/>
                  <a:pt x="5153027" y="4273550"/>
                  <a:pt x="6238876" y="5229225"/>
                </a:cubicBezTo>
                <a:cubicBezTo>
                  <a:pt x="5286376" y="5778500"/>
                  <a:pt x="4883152" y="6283325"/>
                  <a:pt x="481965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4679157" y="1228727"/>
            <a:ext cx="446484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그림 개체 틀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907757" cy="5150644"/>
          </a:xfrm>
          <a:custGeom>
            <a:avLst/>
            <a:gdLst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162877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0-1" fmla="*/ 0 w 6543676"/>
              <a:gd name="connsiteY0-2" fmla="*/ 0 h 6858000"/>
              <a:gd name="connsiteX1-3" fmla="*/ 4819651 w 6543676"/>
              <a:gd name="connsiteY1-4" fmla="*/ 0 h 6858000"/>
              <a:gd name="connsiteX2-5" fmla="*/ 6543676 w 6543676"/>
              <a:gd name="connsiteY2-6" fmla="*/ 1638300 h 6858000"/>
              <a:gd name="connsiteX3-7" fmla="*/ 4819651 w 6543676"/>
              <a:gd name="connsiteY3-8" fmla="*/ 6858000 h 6858000"/>
              <a:gd name="connsiteX4-9" fmla="*/ 0 w 6543676"/>
              <a:gd name="connsiteY4-10" fmla="*/ 6858000 h 6858000"/>
              <a:gd name="connsiteX5" fmla="*/ 0 w 6543676"/>
              <a:gd name="connsiteY5" fmla="*/ 0 h 6858000"/>
              <a:gd name="connsiteX0-11" fmla="*/ 0 w 6543676"/>
              <a:gd name="connsiteY0-12" fmla="*/ 0 h 6858000"/>
              <a:gd name="connsiteX1-13" fmla="*/ 4819651 w 6543676"/>
              <a:gd name="connsiteY1-14" fmla="*/ 0 h 6858000"/>
              <a:gd name="connsiteX2-15" fmla="*/ 6543676 w 6543676"/>
              <a:gd name="connsiteY2-16" fmla="*/ 1638300 h 6858000"/>
              <a:gd name="connsiteX3-17" fmla="*/ 4819651 w 6543676"/>
              <a:gd name="connsiteY3-18" fmla="*/ 6858000 h 6858000"/>
              <a:gd name="connsiteX4-19" fmla="*/ 0 w 6543676"/>
              <a:gd name="connsiteY4-20" fmla="*/ 6858000 h 6858000"/>
              <a:gd name="connsiteX5-21" fmla="*/ 0 w 6543676"/>
              <a:gd name="connsiteY5-22" fmla="*/ 0 h 6858000"/>
              <a:gd name="connsiteX0-23" fmla="*/ 0 w 6543676"/>
              <a:gd name="connsiteY0-24" fmla="*/ 0 h 6858000"/>
              <a:gd name="connsiteX1-25" fmla="*/ 4819651 w 6543676"/>
              <a:gd name="connsiteY1-26" fmla="*/ 0 h 6858000"/>
              <a:gd name="connsiteX2-27" fmla="*/ 6543676 w 6543676"/>
              <a:gd name="connsiteY2-28" fmla="*/ 1638300 h 6858000"/>
              <a:gd name="connsiteX3-29" fmla="*/ 4819651 w 6543676"/>
              <a:gd name="connsiteY3-30" fmla="*/ 6858000 h 6858000"/>
              <a:gd name="connsiteX4-31" fmla="*/ 0 w 6543676"/>
              <a:gd name="connsiteY4-32" fmla="*/ 6858000 h 6858000"/>
              <a:gd name="connsiteX5-33" fmla="*/ 0 w 6543676"/>
              <a:gd name="connsiteY5-34" fmla="*/ 0 h 6858000"/>
              <a:gd name="connsiteX0-35" fmla="*/ 0 w 6543676"/>
              <a:gd name="connsiteY0-36" fmla="*/ 0 h 6858000"/>
              <a:gd name="connsiteX1-37" fmla="*/ 4819651 w 6543676"/>
              <a:gd name="connsiteY1-38" fmla="*/ 0 h 6858000"/>
              <a:gd name="connsiteX2-39" fmla="*/ 6543676 w 6543676"/>
              <a:gd name="connsiteY2-40" fmla="*/ 1638300 h 6858000"/>
              <a:gd name="connsiteX3-41" fmla="*/ 4819651 w 6543676"/>
              <a:gd name="connsiteY3-42" fmla="*/ 6858000 h 6858000"/>
              <a:gd name="connsiteX4-43" fmla="*/ 0 w 6543676"/>
              <a:gd name="connsiteY4-44" fmla="*/ 6858000 h 6858000"/>
              <a:gd name="connsiteX5-45" fmla="*/ 0 w 6543676"/>
              <a:gd name="connsiteY5-46" fmla="*/ 0 h 6858000"/>
              <a:gd name="connsiteX0-47" fmla="*/ 0 w 6543676"/>
              <a:gd name="connsiteY0-48" fmla="*/ 0 h 6867525"/>
              <a:gd name="connsiteX1-49" fmla="*/ 4819651 w 6543676"/>
              <a:gd name="connsiteY1-50" fmla="*/ 0 h 6867525"/>
              <a:gd name="connsiteX2-51" fmla="*/ 6543676 w 6543676"/>
              <a:gd name="connsiteY2-52" fmla="*/ 1638300 h 6867525"/>
              <a:gd name="connsiteX3-53" fmla="*/ 5219701 w 6543676"/>
              <a:gd name="connsiteY3-54" fmla="*/ 6867525 h 6867525"/>
              <a:gd name="connsiteX4-55" fmla="*/ 0 w 6543676"/>
              <a:gd name="connsiteY4-56" fmla="*/ 6858000 h 6867525"/>
              <a:gd name="connsiteX5-57" fmla="*/ 0 w 6543676"/>
              <a:gd name="connsiteY5-58" fmla="*/ 0 h 6867525"/>
              <a:gd name="connsiteX0-59" fmla="*/ 0 w 6543676"/>
              <a:gd name="connsiteY0-60" fmla="*/ 0 h 6867525"/>
              <a:gd name="connsiteX1-61" fmla="*/ 4981576 w 6543676"/>
              <a:gd name="connsiteY1-62" fmla="*/ 19050 h 6867525"/>
              <a:gd name="connsiteX2-63" fmla="*/ 6543676 w 6543676"/>
              <a:gd name="connsiteY2-64" fmla="*/ 1638300 h 6867525"/>
              <a:gd name="connsiteX3-65" fmla="*/ 5219701 w 6543676"/>
              <a:gd name="connsiteY3-66" fmla="*/ 6867525 h 6867525"/>
              <a:gd name="connsiteX4-67" fmla="*/ 0 w 6543676"/>
              <a:gd name="connsiteY4-68" fmla="*/ 6858000 h 6867525"/>
              <a:gd name="connsiteX5-69" fmla="*/ 0 w 6543676"/>
              <a:gd name="connsiteY5-70" fmla="*/ 0 h 6867525"/>
              <a:gd name="connsiteX0-71" fmla="*/ 0 w 6543676"/>
              <a:gd name="connsiteY0-72" fmla="*/ 0 h 6867525"/>
              <a:gd name="connsiteX1-73" fmla="*/ 4981576 w 6543676"/>
              <a:gd name="connsiteY1-74" fmla="*/ 0 h 6867525"/>
              <a:gd name="connsiteX2-75" fmla="*/ 6543676 w 6543676"/>
              <a:gd name="connsiteY2-76" fmla="*/ 1638300 h 6867525"/>
              <a:gd name="connsiteX3-77" fmla="*/ 5219701 w 6543676"/>
              <a:gd name="connsiteY3-78" fmla="*/ 6867525 h 6867525"/>
              <a:gd name="connsiteX4-79" fmla="*/ 0 w 6543676"/>
              <a:gd name="connsiteY4-80" fmla="*/ 6858000 h 6867525"/>
              <a:gd name="connsiteX5-81" fmla="*/ 0 w 6543676"/>
              <a:gd name="connsiteY5-82" fmla="*/ 0 h 6867525"/>
              <a:gd name="connsiteX0-83" fmla="*/ 0 w 6543676"/>
              <a:gd name="connsiteY0-84" fmla="*/ 0 h 6867525"/>
              <a:gd name="connsiteX1-85" fmla="*/ 4981576 w 6543676"/>
              <a:gd name="connsiteY1-86" fmla="*/ 0 h 6867525"/>
              <a:gd name="connsiteX2-87" fmla="*/ 6543676 w 6543676"/>
              <a:gd name="connsiteY2-88" fmla="*/ 1638300 h 6867525"/>
              <a:gd name="connsiteX3-89" fmla="*/ 5133976 w 6543676"/>
              <a:gd name="connsiteY3-90" fmla="*/ 6867525 h 6867525"/>
              <a:gd name="connsiteX4-91" fmla="*/ 0 w 6543676"/>
              <a:gd name="connsiteY4-92" fmla="*/ 6858000 h 6867525"/>
              <a:gd name="connsiteX5-93" fmla="*/ 0 w 6543676"/>
              <a:gd name="connsiteY5-94" fmla="*/ 0 h 68675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6543676" h="6867525">
                <a:moveTo>
                  <a:pt x="0" y="0"/>
                </a:moveTo>
                <a:lnTo>
                  <a:pt x="4981576" y="0"/>
                </a:lnTo>
                <a:cubicBezTo>
                  <a:pt x="5006977" y="371475"/>
                  <a:pt x="5699126" y="1152525"/>
                  <a:pt x="6543676" y="1638300"/>
                </a:cubicBezTo>
                <a:cubicBezTo>
                  <a:pt x="5686427" y="2984500"/>
                  <a:pt x="5133976" y="5178425"/>
                  <a:pt x="5133976" y="6867525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/>
          <p:cNvSpPr>
            <a:spLocks noGrp="1"/>
          </p:cNvSpPr>
          <p:nvPr>
            <p:ph type="pic" idx="16" hasCustomPrompt="1"/>
          </p:nvPr>
        </p:nvSpPr>
        <p:spPr>
          <a:xfrm>
            <a:off x="3603174" y="773683"/>
            <a:ext cx="4890905" cy="4043576"/>
          </a:xfrm>
          <a:custGeom>
            <a:avLst/>
            <a:gdLst>
              <a:gd name="connsiteX0" fmla="*/ 1923143 w 5498207"/>
              <a:gd name="connsiteY0" fmla="*/ 0 h 4545665"/>
              <a:gd name="connsiteX1" fmla="*/ 3371680 w 5498207"/>
              <a:gd name="connsiteY1" fmla="*/ 1448537 h 4545665"/>
              <a:gd name="connsiteX2" fmla="*/ 3393443 w 5498207"/>
              <a:gd name="connsiteY2" fmla="*/ 1454481 h 4545665"/>
              <a:gd name="connsiteX3" fmla="*/ 3442007 w 5498207"/>
              <a:gd name="connsiteY3" fmla="*/ 1444874 h 4545665"/>
              <a:gd name="connsiteX4" fmla="*/ 3468347 w 5498207"/>
              <a:gd name="connsiteY4" fmla="*/ 1420720 h 4545665"/>
              <a:gd name="connsiteX5" fmla="*/ 3474932 w 5498207"/>
              <a:gd name="connsiteY5" fmla="*/ 1376805 h 4545665"/>
              <a:gd name="connsiteX6" fmla="*/ 3474932 w 5498207"/>
              <a:gd name="connsiteY6" fmla="*/ 1348259 h 4545665"/>
              <a:gd name="connsiteX7" fmla="*/ 3516637 w 5498207"/>
              <a:gd name="connsiteY7" fmla="*/ 1332889 h 4545665"/>
              <a:gd name="connsiteX8" fmla="*/ 3549562 w 5498207"/>
              <a:gd name="connsiteY8" fmla="*/ 1365826 h 4545665"/>
              <a:gd name="connsiteX9" fmla="*/ 3569317 w 5498207"/>
              <a:gd name="connsiteY9" fmla="*/ 1383392 h 4545665"/>
              <a:gd name="connsiteX10" fmla="*/ 3591267 w 5498207"/>
              <a:gd name="connsiteY10" fmla="*/ 1368021 h 4545665"/>
              <a:gd name="connsiteX11" fmla="*/ 3608827 w 5498207"/>
              <a:gd name="connsiteY11" fmla="*/ 1310931 h 4545665"/>
              <a:gd name="connsiteX12" fmla="*/ 3621997 w 5498207"/>
              <a:gd name="connsiteY12" fmla="*/ 1293365 h 4545665"/>
              <a:gd name="connsiteX13" fmla="*/ 3643947 w 5498207"/>
              <a:gd name="connsiteY13" fmla="*/ 1295560 h 4545665"/>
              <a:gd name="connsiteX14" fmla="*/ 3668092 w 5498207"/>
              <a:gd name="connsiteY14" fmla="*/ 1317518 h 4545665"/>
              <a:gd name="connsiteX15" fmla="*/ 3703212 w 5498207"/>
              <a:gd name="connsiteY15" fmla="*/ 1348259 h 4545665"/>
              <a:gd name="connsiteX16" fmla="*/ 3758087 w 5498207"/>
              <a:gd name="connsiteY16" fmla="*/ 1315323 h 4545665"/>
              <a:gd name="connsiteX17" fmla="*/ 3793207 w 5498207"/>
              <a:gd name="connsiteY17" fmla="*/ 1256036 h 4545665"/>
              <a:gd name="connsiteX18" fmla="*/ 3819547 w 5498207"/>
              <a:gd name="connsiteY18" fmla="*/ 1247253 h 4545665"/>
              <a:gd name="connsiteX19" fmla="*/ 3843692 w 5498207"/>
              <a:gd name="connsiteY19" fmla="*/ 1321910 h 4545665"/>
              <a:gd name="connsiteX20" fmla="*/ 3839302 w 5498207"/>
              <a:gd name="connsiteY20" fmla="*/ 1328497 h 4545665"/>
              <a:gd name="connsiteX21" fmla="*/ 3883202 w 5498207"/>
              <a:gd name="connsiteY21" fmla="*/ 1341672 h 4545665"/>
              <a:gd name="connsiteX22" fmla="*/ 3920517 w 5498207"/>
              <a:gd name="connsiteY22" fmla="*/ 1324106 h 4545665"/>
              <a:gd name="connsiteX23" fmla="*/ 3927102 w 5498207"/>
              <a:gd name="connsiteY23" fmla="*/ 1317518 h 4545665"/>
              <a:gd name="connsiteX24" fmla="*/ 3999536 w 5498207"/>
              <a:gd name="connsiteY24" fmla="*/ 1313127 h 4545665"/>
              <a:gd name="connsiteX25" fmla="*/ 4041242 w 5498207"/>
              <a:gd name="connsiteY25" fmla="*/ 1308735 h 4545665"/>
              <a:gd name="connsiteX26" fmla="*/ 4065386 w 5498207"/>
              <a:gd name="connsiteY26" fmla="*/ 1251645 h 4545665"/>
              <a:gd name="connsiteX27" fmla="*/ 4102702 w 5498207"/>
              <a:gd name="connsiteY27" fmla="*/ 1135268 h 4545665"/>
              <a:gd name="connsiteX28" fmla="*/ 4135626 w 5498207"/>
              <a:gd name="connsiteY28" fmla="*/ 1084765 h 4545665"/>
              <a:gd name="connsiteX29" fmla="*/ 4192696 w 5498207"/>
              <a:gd name="connsiteY29" fmla="*/ 1071590 h 4545665"/>
              <a:gd name="connsiteX30" fmla="*/ 4170746 w 5498207"/>
              <a:gd name="connsiteY30" fmla="*/ 1146247 h 4545665"/>
              <a:gd name="connsiteX31" fmla="*/ 4148796 w 5498207"/>
              <a:gd name="connsiteY31" fmla="*/ 1234078 h 4545665"/>
              <a:gd name="connsiteX32" fmla="*/ 4124652 w 5498207"/>
              <a:gd name="connsiteY32" fmla="*/ 1319714 h 4545665"/>
              <a:gd name="connsiteX33" fmla="*/ 4179526 w 5498207"/>
              <a:gd name="connsiteY33" fmla="*/ 1383392 h 4545665"/>
              <a:gd name="connsiteX34" fmla="*/ 4192696 w 5498207"/>
              <a:gd name="connsiteY34" fmla="*/ 1374609 h 4545665"/>
              <a:gd name="connsiteX35" fmla="*/ 4199282 w 5498207"/>
              <a:gd name="connsiteY35" fmla="*/ 1359238 h 4545665"/>
              <a:gd name="connsiteX36" fmla="*/ 4243181 w 5498207"/>
              <a:gd name="connsiteY36" fmla="*/ 1341672 h 4545665"/>
              <a:gd name="connsiteX37" fmla="*/ 4267326 w 5498207"/>
              <a:gd name="connsiteY37" fmla="*/ 1376805 h 4545665"/>
              <a:gd name="connsiteX38" fmla="*/ 4267326 w 5498207"/>
              <a:gd name="connsiteY38" fmla="*/ 1394371 h 4545665"/>
              <a:gd name="connsiteX39" fmla="*/ 4333176 w 5498207"/>
              <a:gd name="connsiteY39" fmla="*/ 1480007 h 4545665"/>
              <a:gd name="connsiteX40" fmla="*/ 4363906 w 5498207"/>
              <a:gd name="connsiteY40" fmla="*/ 1477811 h 4545665"/>
              <a:gd name="connsiteX41" fmla="*/ 4456096 w 5498207"/>
              <a:gd name="connsiteY41" fmla="*/ 1455853 h 4545665"/>
              <a:gd name="connsiteX42" fmla="*/ 4475851 w 5498207"/>
              <a:gd name="connsiteY42" fmla="*/ 1464636 h 4545665"/>
              <a:gd name="connsiteX43" fmla="*/ 4499996 w 5498207"/>
              <a:gd name="connsiteY43" fmla="*/ 1495377 h 4545665"/>
              <a:gd name="connsiteX44" fmla="*/ 4526336 w 5498207"/>
              <a:gd name="connsiteY44" fmla="*/ 1499769 h 4545665"/>
              <a:gd name="connsiteX45" fmla="*/ 4535116 w 5498207"/>
              <a:gd name="connsiteY45" fmla="*/ 1490985 h 4545665"/>
              <a:gd name="connsiteX46" fmla="*/ 4554871 w 5498207"/>
              <a:gd name="connsiteY46" fmla="*/ 1490985 h 4545665"/>
              <a:gd name="connsiteX47" fmla="*/ 4550481 w 5498207"/>
              <a:gd name="connsiteY47" fmla="*/ 1510748 h 4545665"/>
              <a:gd name="connsiteX48" fmla="*/ 4504386 w 5498207"/>
              <a:gd name="connsiteY48" fmla="*/ 1565642 h 4545665"/>
              <a:gd name="connsiteX49" fmla="*/ 4510971 w 5498207"/>
              <a:gd name="connsiteY49" fmla="*/ 1585404 h 4545665"/>
              <a:gd name="connsiteX50" fmla="*/ 4543896 w 5498207"/>
              <a:gd name="connsiteY50" fmla="*/ 1581013 h 4545665"/>
              <a:gd name="connsiteX51" fmla="*/ 4579016 w 5498207"/>
              <a:gd name="connsiteY51" fmla="*/ 1585404 h 4545665"/>
              <a:gd name="connsiteX52" fmla="*/ 4592186 w 5498207"/>
              <a:gd name="connsiteY52" fmla="*/ 1635907 h 4545665"/>
              <a:gd name="connsiteX53" fmla="*/ 4576821 w 5498207"/>
              <a:gd name="connsiteY53" fmla="*/ 1642495 h 4545665"/>
              <a:gd name="connsiteX54" fmla="*/ 4583406 w 5498207"/>
              <a:gd name="connsiteY54" fmla="*/ 1677627 h 4545665"/>
              <a:gd name="connsiteX55" fmla="*/ 4658036 w 5498207"/>
              <a:gd name="connsiteY55" fmla="*/ 1769850 h 4545665"/>
              <a:gd name="connsiteX56" fmla="*/ 4723886 w 5498207"/>
              <a:gd name="connsiteY56" fmla="*/ 1785221 h 4545665"/>
              <a:gd name="connsiteX57" fmla="*/ 4772176 w 5498207"/>
              <a:gd name="connsiteY57" fmla="*/ 1804983 h 4545665"/>
              <a:gd name="connsiteX58" fmla="*/ 4763396 w 5498207"/>
              <a:gd name="connsiteY58" fmla="*/ 1835724 h 4545665"/>
              <a:gd name="connsiteX59" fmla="*/ 4723886 w 5498207"/>
              <a:gd name="connsiteY59" fmla="*/ 1914772 h 4545665"/>
              <a:gd name="connsiteX60" fmla="*/ 4765591 w 5498207"/>
              <a:gd name="connsiteY60" fmla="*/ 2026757 h 4545665"/>
              <a:gd name="connsiteX61" fmla="*/ 4785346 w 5498207"/>
              <a:gd name="connsiteY61" fmla="*/ 2031149 h 4545665"/>
              <a:gd name="connsiteX62" fmla="*/ 4840221 w 5498207"/>
              <a:gd name="connsiteY62" fmla="*/ 2026757 h 4545665"/>
              <a:gd name="connsiteX63" fmla="*/ 4873146 w 5498207"/>
              <a:gd name="connsiteY63" fmla="*/ 2088239 h 4545665"/>
              <a:gd name="connsiteX64" fmla="*/ 4835831 w 5498207"/>
              <a:gd name="connsiteY64" fmla="*/ 2156309 h 4545665"/>
              <a:gd name="connsiteX65" fmla="*/ 4816076 w 5498207"/>
              <a:gd name="connsiteY65" fmla="*/ 2158505 h 4545665"/>
              <a:gd name="connsiteX66" fmla="*/ 4798516 w 5498207"/>
              <a:gd name="connsiteY66" fmla="*/ 2167288 h 4545665"/>
              <a:gd name="connsiteX67" fmla="*/ 4780956 w 5498207"/>
              <a:gd name="connsiteY67" fmla="*/ 2193637 h 4545665"/>
              <a:gd name="connsiteX68" fmla="*/ 4787541 w 5498207"/>
              <a:gd name="connsiteY68" fmla="*/ 2224378 h 4545665"/>
              <a:gd name="connsiteX69" fmla="*/ 4833636 w 5498207"/>
              <a:gd name="connsiteY69" fmla="*/ 2323189 h 4545665"/>
              <a:gd name="connsiteX70" fmla="*/ 4855586 w 5498207"/>
              <a:gd name="connsiteY70" fmla="*/ 2331972 h 4545665"/>
              <a:gd name="connsiteX71" fmla="*/ 4873146 w 5498207"/>
              <a:gd name="connsiteY71" fmla="*/ 2345146 h 4545665"/>
              <a:gd name="connsiteX72" fmla="*/ 4807296 w 5498207"/>
              <a:gd name="connsiteY72" fmla="*/ 2384671 h 4545665"/>
              <a:gd name="connsiteX73" fmla="*/ 4776566 w 5498207"/>
              <a:gd name="connsiteY73" fmla="*/ 2424195 h 4545665"/>
              <a:gd name="connsiteX74" fmla="*/ 4776566 w 5498207"/>
              <a:gd name="connsiteY74" fmla="*/ 2428586 h 4545665"/>
              <a:gd name="connsiteX75" fmla="*/ 4816076 w 5498207"/>
              <a:gd name="connsiteY75" fmla="*/ 2472502 h 4545665"/>
              <a:gd name="connsiteX76" fmla="*/ 4864366 w 5498207"/>
              <a:gd name="connsiteY76" fmla="*/ 2516418 h 4545665"/>
              <a:gd name="connsiteX77" fmla="*/ 4864366 w 5498207"/>
              <a:gd name="connsiteY77" fmla="*/ 2538376 h 4545665"/>
              <a:gd name="connsiteX78" fmla="*/ 4846806 w 5498207"/>
              <a:gd name="connsiteY78" fmla="*/ 2542767 h 4545665"/>
              <a:gd name="connsiteX79" fmla="*/ 4778761 w 5498207"/>
              <a:gd name="connsiteY79" fmla="*/ 2560334 h 4545665"/>
              <a:gd name="connsiteX80" fmla="*/ 4767786 w 5498207"/>
              <a:gd name="connsiteY80" fmla="*/ 2571312 h 4545665"/>
              <a:gd name="connsiteX81" fmla="*/ 4726081 w 5498207"/>
              <a:gd name="connsiteY81" fmla="*/ 2637186 h 4545665"/>
              <a:gd name="connsiteX82" fmla="*/ 4706326 w 5498207"/>
              <a:gd name="connsiteY82" fmla="*/ 2663535 h 4545665"/>
              <a:gd name="connsiteX83" fmla="*/ 4699741 w 5498207"/>
              <a:gd name="connsiteY83" fmla="*/ 2700864 h 4545665"/>
              <a:gd name="connsiteX84" fmla="*/ 4748031 w 5498207"/>
              <a:gd name="connsiteY84" fmla="*/ 2744780 h 4545665"/>
              <a:gd name="connsiteX85" fmla="*/ 4813881 w 5498207"/>
              <a:gd name="connsiteY85" fmla="*/ 2766737 h 4545665"/>
              <a:gd name="connsiteX86" fmla="*/ 4875341 w 5498207"/>
              <a:gd name="connsiteY86" fmla="*/ 2757954 h 4545665"/>
              <a:gd name="connsiteX87" fmla="*/ 4903876 w 5498207"/>
              <a:gd name="connsiteY87" fmla="*/ 2740388 h 4545665"/>
              <a:gd name="connsiteX88" fmla="*/ 4952166 w 5498207"/>
              <a:gd name="connsiteY88" fmla="*/ 2689885 h 4545665"/>
              <a:gd name="connsiteX89" fmla="*/ 5033380 w 5498207"/>
              <a:gd name="connsiteY89" fmla="*/ 2604249 h 4545665"/>
              <a:gd name="connsiteX90" fmla="*/ 5138740 w 5498207"/>
              <a:gd name="connsiteY90" fmla="*/ 2562529 h 4545665"/>
              <a:gd name="connsiteX91" fmla="*/ 5224346 w 5498207"/>
              <a:gd name="connsiteY91" fmla="*/ 2514222 h 4545665"/>
              <a:gd name="connsiteX92" fmla="*/ 5230930 w 5498207"/>
              <a:gd name="connsiteY92" fmla="*/ 2507635 h 4545665"/>
              <a:gd name="connsiteX93" fmla="*/ 5318730 w 5498207"/>
              <a:gd name="connsiteY93" fmla="*/ 2470306 h 4545665"/>
              <a:gd name="connsiteX94" fmla="*/ 5428480 w 5498207"/>
              <a:gd name="connsiteY94" fmla="*/ 2448348 h 4545665"/>
              <a:gd name="connsiteX95" fmla="*/ 5489940 w 5498207"/>
              <a:gd name="connsiteY95" fmla="*/ 2479089 h 4545665"/>
              <a:gd name="connsiteX96" fmla="*/ 5496525 w 5498207"/>
              <a:gd name="connsiteY96" fmla="*/ 2490068 h 4545665"/>
              <a:gd name="connsiteX97" fmla="*/ 5485550 w 5498207"/>
              <a:gd name="connsiteY97" fmla="*/ 2566921 h 4545665"/>
              <a:gd name="connsiteX98" fmla="*/ 5435065 w 5498207"/>
              <a:gd name="connsiteY98" fmla="*/ 2613032 h 4545665"/>
              <a:gd name="connsiteX99" fmla="*/ 5388970 w 5498207"/>
              <a:gd name="connsiteY99" fmla="*/ 2617424 h 4545665"/>
              <a:gd name="connsiteX100" fmla="*/ 5329705 w 5498207"/>
              <a:gd name="connsiteY100" fmla="*/ 2615228 h 4545665"/>
              <a:gd name="connsiteX101" fmla="*/ 5316535 w 5498207"/>
              <a:gd name="connsiteY101" fmla="*/ 2624011 h 4545665"/>
              <a:gd name="connsiteX102" fmla="*/ 5263856 w 5498207"/>
              <a:gd name="connsiteY102" fmla="*/ 2650361 h 4545665"/>
              <a:gd name="connsiteX103" fmla="*/ 5215566 w 5498207"/>
              <a:gd name="connsiteY103" fmla="*/ 2670123 h 4545665"/>
              <a:gd name="connsiteX104" fmla="*/ 5105816 w 5498207"/>
              <a:gd name="connsiteY104" fmla="*/ 2700864 h 4545665"/>
              <a:gd name="connsiteX105" fmla="*/ 5000456 w 5498207"/>
              <a:gd name="connsiteY105" fmla="*/ 2744780 h 4545665"/>
              <a:gd name="connsiteX106" fmla="*/ 4934606 w 5498207"/>
              <a:gd name="connsiteY106" fmla="*/ 2795283 h 4545665"/>
              <a:gd name="connsiteX107" fmla="*/ 4903876 w 5498207"/>
              <a:gd name="connsiteY107" fmla="*/ 2815045 h 4545665"/>
              <a:gd name="connsiteX108" fmla="*/ 4778761 w 5498207"/>
              <a:gd name="connsiteY108" fmla="*/ 2887506 h 4545665"/>
              <a:gd name="connsiteX109" fmla="*/ 4710716 w 5498207"/>
              <a:gd name="connsiteY109" fmla="*/ 2911659 h 4545665"/>
              <a:gd name="connsiteX110" fmla="*/ 4684376 w 5498207"/>
              <a:gd name="connsiteY110" fmla="*/ 2902876 h 4545665"/>
              <a:gd name="connsiteX111" fmla="*/ 4660231 w 5498207"/>
              <a:gd name="connsiteY111" fmla="*/ 2900680 h 4545665"/>
              <a:gd name="connsiteX112" fmla="*/ 4644866 w 5498207"/>
              <a:gd name="connsiteY112" fmla="*/ 2922638 h 4545665"/>
              <a:gd name="connsiteX113" fmla="*/ 4658036 w 5498207"/>
              <a:gd name="connsiteY113" fmla="*/ 2940205 h 4545665"/>
              <a:gd name="connsiteX114" fmla="*/ 4675596 w 5498207"/>
              <a:gd name="connsiteY114" fmla="*/ 2946792 h 4545665"/>
              <a:gd name="connsiteX115" fmla="*/ 4706326 w 5498207"/>
              <a:gd name="connsiteY115" fmla="*/ 2968750 h 4545665"/>
              <a:gd name="connsiteX116" fmla="*/ 4745836 w 5498207"/>
              <a:gd name="connsiteY116" fmla="*/ 3008274 h 4545665"/>
              <a:gd name="connsiteX117" fmla="*/ 4914850 w 5498207"/>
              <a:gd name="connsiteY117" fmla="*/ 3069756 h 4545665"/>
              <a:gd name="connsiteX118" fmla="*/ 4952166 w 5498207"/>
              <a:gd name="connsiteY118" fmla="*/ 3082931 h 4545665"/>
              <a:gd name="connsiteX119" fmla="*/ 5002650 w 5498207"/>
              <a:gd name="connsiteY119" fmla="*/ 3076343 h 4545665"/>
              <a:gd name="connsiteX120" fmla="*/ 5031186 w 5498207"/>
              <a:gd name="connsiteY120" fmla="*/ 3071952 h 4545665"/>
              <a:gd name="connsiteX121" fmla="*/ 5061916 w 5498207"/>
              <a:gd name="connsiteY121" fmla="*/ 3080735 h 4545665"/>
              <a:gd name="connsiteX122" fmla="*/ 5075086 w 5498207"/>
              <a:gd name="connsiteY122" fmla="*/ 3096105 h 4545665"/>
              <a:gd name="connsiteX123" fmla="*/ 5018016 w 5498207"/>
              <a:gd name="connsiteY123" fmla="*/ 3212482 h 4545665"/>
              <a:gd name="connsiteX124" fmla="*/ 4956556 w 5498207"/>
              <a:gd name="connsiteY124" fmla="*/ 3212482 h 4545665"/>
              <a:gd name="connsiteX125" fmla="*/ 4906071 w 5498207"/>
              <a:gd name="connsiteY125" fmla="*/ 3177349 h 4545665"/>
              <a:gd name="connsiteX126" fmla="*/ 4851196 w 5498207"/>
              <a:gd name="connsiteY126" fmla="*/ 3166370 h 4545665"/>
              <a:gd name="connsiteX127" fmla="*/ 4794126 w 5498207"/>
              <a:gd name="connsiteY127" fmla="*/ 3137825 h 4545665"/>
              <a:gd name="connsiteX128" fmla="*/ 4761201 w 5498207"/>
              <a:gd name="connsiteY128" fmla="*/ 3085126 h 4545665"/>
              <a:gd name="connsiteX129" fmla="*/ 4708521 w 5498207"/>
              <a:gd name="connsiteY129" fmla="*/ 3060973 h 4545665"/>
              <a:gd name="connsiteX130" fmla="*/ 4693156 w 5498207"/>
              <a:gd name="connsiteY130" fmla="*/ 3058777 h 4545665"/>
              <a:gd name="connsiteX131" fmla="*/ 4620721 w 5498207"/>
              <a:gd name="connsiteY131" fmla="*/ 3065364 h 4545665"/>
              <a:gd name="connsiteX132" fmla="*/ 4565846 w 5498207"/>
              <a:gd name="connsiteY132" fmla="*/ 3065364 h 4545665"/>
              <a:gd name="connsiteX133" fmla="*/ 4524141 w 5498207"/>
              <a:gd name="connsiteY133" fmla="*/ 3039015 h 4545665"/>
              <a:gd name="connsiteX134" fmla="*/ 4502191 w 5498207"/>
              <a:gd name="connsiteY134" fmla="*/ 3034623 h 4545665"/>
              <a:gd name="connsiteX135" fmla="*/ 4486826 w 5498207"/>
              <a:gd name="connsiteY135" fmla="*/ 3023644 h 4545665"/>
              <a:gd name="connsiteX136" fmla="*/ 4447316 w 5498207"/>
              <a:gd name="connsiteY136" fmla="*/ 3017057 h 4545665"/>
              <a:gd name="connsiteX137" fmla="*/ 4407806 w 5498207"/>
              <a:gd name="connsiteY137" fmla="*/ 3076343 h 4545665"/>
              <a:gd name="connsiteX138" fmla="*/ 4372686 w 5498207"/>
              <a:gd name="connsiteY138" fmla="*/ 3087322 h 4545665"/>
              <a:gd name="connsiteX139" fmla="*/ 4366101 w 5498207"/>
              <a:gd name="connsiteY139" fmla="*/ 3085126 h 4545665"/>
              <a:gd name="connsiteX140" fmla="*/ 4335371 w 5498207"/>
              <a:gd name="connsiteY140" fmla="*/ 3065364 h 4545665"/>
              <a:gd name="connsiteX141" fmla="*/ 4302446 w 5498207"/>
              <a:gd name="connsiteY141" fmla="*/ 3085126 h 4545665"/>
              <a:gd name="connsiteX142" fmla="*/ 4273911 w 5498207"/>
              <a:gd name="connsiteY142" fmla="*/ 3113672 h 4545665"/>
              <a:gd name="connsiteX143" fmla="*/ 4210256 w 5498207"/>
              <a:gd name="connsiteY143" fmla="*/ 3140021 h 4545665"/>
              <a:gd name="connsiteX144" fmla="*/ 4194892 w 5498207"/>
              <a:gd name="connsiteY144" fmla="*/ 3137825 h 4545665"/>
              <a:gd name="connsiteX145" fmla="*/ 4089532 w 5498207"/>
              <a:gd name="connsiteY145" fmla="*/ 3201503 h 4545665"/>
              <a:gd name="connsiteX146" fmla="*/ 4023682 w 5498207"/>
              <a:gd name="connsiteY146" fmla="*/ 3247615 h 4545665"/>
              <a:gd name="connsiteX147" fmla="*/ 3938077 w 5498207"/>
              <a:gd name="connsiteY147" fmla="*/ 3289335 h 4545665"/>
              <a:gd name="connsiteX148" fmla="*/ 3924907 w 5498207"/>
              <a:gd name="connsiteY148" fmla="*/ 3302509 h 4545665"/>
              <a:gd name="connsiteX149" fmla="*/ 3907347 w 5498207"/>
              <a:gd name="connsiteY149" fmla="*/ 3357404 h 4545665"/>
              <a:gd name="connsiteX150" fmla="*/ 3900762 w 5498207"/>
              <a:gd name="connsiteY150" fmla="*/ 3368383 h 4545665"/>
              <a:gd name="connsiteX151" fmla="*/ 3821742 w 5498207"/>
              <a:gd name="connsiteY151" fmla="*/ 3447431 h 4545665"/>
              <a:gd name="connsiteX152" fmla="*/ 3810767 w 5498207"/>
              <a:gd name="connsiteY152" fmla="*/ 3456214 h 4545665"/>
              <a:gd name="connsiteX153" fmla="*/ 3703212 w 5498207"/>
              <a:gd name="connsiteY153" fmla="*/ 3506717 h 4545665"/>
              <a:gd name="connsiteX154" fmla="*/ 3604437 w 5498207"/>
              <a:gd name="connsiteY154" fmla="*/ 3581374 h 4545665"/>
              <a:gd name="connsiteX155" fmla="*/ 3560537 w 5498207"/>
              <a:gd name="connsiteY155" fmla="*/ 3625290 h 4545665"/>
              <a:gd name="connsiteX156" fmla="*/ 3560537 w 5498207"/>
              <a:gd name="connsiteY156" fmla="*/ 3640660 h 4545665"/>
              <a:gd name="connsiteX157" fmla="*/ 3564927 w 5498207"/>
              <a:gd name="connsiteY157" fmla="*/ 3647248 h 4545665"/>
              <a:gd name="connsiteX158" fmla="*/ 3545172 w 5498207"/>
              <a:gd name="connsiteY158" fmla="*/ 3717513 h 4545665"/>
              <a:gd name="connsiteX159" fmla="*/ 3494687 w 5498207"/>
              <a:gd name="connsiteY159" fmla="*/ 3748254 h 4545665"/>
              <a:gd name="connsiteX160" fmla="*/ 3529807 w 5498207"/>
              <a:gd name="connsiteY160" fmla="*/ 3757037 h 4545665"/>
              <a:gd name="connsiteX161" fmla="*/ 3562732 w 5498207"/>
              <a:gd name="connsiteY161" fmla="*/ 3754841 h 4545665"/>
              <a:gd name="connsiteX162" fmla="*/ 3573707 w 5498207"/>
              <a:gd name="connsiteY162" fmla="*/ 3761429 h 4545665"/>
              <a:gd name="connsiteX163" fmla="*/ 3617607 w 5498207"/>
              <a:gd name="connsiteY163" fmla="*/ 3785582 h 4545665"/>
              <a:gd name="connsiteX164" fmla="*/ 3698822 w 5498207"/>
              <a:gd name="connsiteY164" fmla="*/ 3851456 h 4545665"/>
              <a:gd name="connsiteX165" fmla="*/ 3711992 w 5498207"/>
              <a:gd name="connsiteY165" fmla="*/ 3912938 h 4545665"/>
              <a:gd name="connsiteX166" fmla="*/ 3670287 w 5498207"/>
              <a:gd name="connsiteY166" fmla="*/ 3978811 h 4545665"/>
              <a:gd name="connsiteX167" fmla="*/ 3668092 w 5498207"/>
              <a:gd name="connsiteY167" fmla="*/ 3994182 h 4545665"/>
              <a:gd name="connsiteX168" fmla="*/ 3679067 w 5498207"/>
              <a:gd name="connsiteY168" fmla="*/ 4068839 h 4545665"/>
              <a:gd name="connsiteX169" fmla="*/ 3624192 w 5498207"/>
              <a:gd name="connsiteY169" fmla="*/ 4169845 h 4545665"/>
              <a:gd name="connsiteX170" fmla="*/ 3571512 w 5498207"/>
              <a:gd name="connsiteY170" fmla="*/ 4193999 h 4545665"/>
              <a:gd name="connsiteX171" fmla="*/ 3463957 w 5498207"/>
              <a:gd name="connsiteY171" fmla="*/ 4178628 h 4545665"/>
              <a:gd name="connsiteX172" fmla="*/ 3389327 w 5498207"/>
              <a:gd name="connsiteY172" fmla="*/ 4055664 h 4545665"/>
              <a:gd name="connsiteX173" fmla="*/ 3389327 w 5498207"/>
              <a:gd name="connsiteY173" fmla="*/ 4038098 h 4545665"/>
              <a:gd name="connsiteX174" fmla="*/ 3378352 w 5498207"/>
              <a:gd name="connsiteY174" fmla="*/ 4005161 h 4545665"/>
              <a:gd name="connsiteX175" fmla="*/ 3349817 w 5498207"/>
              <a:gd name="connsiteY175" fmla="*/ 4000769 h 4545665"/>
              <a:gd name="connsiteX176" fmla="*/ 3242262 w 5498207"/>
              <a:gd name="connsiteY176" fmla="*/ 3991986 h 4545665"/>
              <a:gd name="connsiteX177" fmla="*/ 3224702 w 5498207"/>
              <a:gd name="connsiteY177" fmla="*/ 3996378 h 4545665"/>
              <a:gd name="connsiteX178" fmla="*/ 3237872 w 5498207"/>
              <a:gd name="connsiteY178" fmla="*/ 4009552 h 4545665"/>
              <a:gd name="connsiteX179" fmla="*/ 3248848 w 5498207"/>
              <a:gd name="connsiteY179" fmla="*/ 4027119 h 4545665"/>
              <a:gd name="connsiteX180" fmla="*/ 3308112 w 5498207"/>
              <a:gd name="connsiteY180" fmla="*/ 4018336 h 4545665"/>
              <a:gd name="connsiteX181" fmla="*/ 3319087 w 5498207"/>
              <a:gd name="connsiteY181" fmla="*/ 4031510 h 4545665"/>
              <a:gd name="connsiteX182" fmla="*/ 3310307 w 5498207"/>
              <a:gd name="connsiteY182" fmla="*/ 4046881 h 4545665"/>
              <a:gd name="connsiteX183" fmla="*/ 3237872 w 5498207"/>
              <a:gd name="connsiteY183" fmla="*/ 4046881 h 4545665"/>
              <a:gd name="connsiteX184" fmla="*/ 3213728 w 5498207"/>
              <a:gd name="connsiteY184" fmla="*/ 4060056 h 4545665"/>
              <a:gd name="connsiteX185" fmla="*/ 3253238 w 5498207"/>
              <a:gd name="connsiteY185" fmla="*/ 4141300 h 4545665"/>
              <a:gd name="connsiteX186" fmla="*/ 3325672 w 5498207"/>
              <a:gd name="connsiteY186" fmla="*/ 4187411 h 4545665"/>
              <a:gd name="connsiteX187" fmla="*/ 3347622 w 5498207"/>
              <a:gd name="connsiteY187" fmla="*/ 4189607 h 4545665"/>
              <a:gd name="connsiteX188" fmla="*/ 3362987 w 5498207"/>
              <a:gd name="connsiteY188" fmla="*/ 4196194 h 4545665"/>
              <a:gd name="connsiteX189" fmla="*/ 3380547 w 5498207"/>
              <a:gd name="connsiteY189" fmla="*/ 4204977 h 4545665"/>
              <a:gd name="connsiteX190" fmla="*/ 3358597 w 5498207"/>
              <a:gd name="connsiteY190" fmla="*/ 4220348 h 4545665"/>
              <a:gd name="connsiteX191" fmla="*/ 3343232 w 5498207"/>
              <a:gd name="connsiteY191" fmla="*/ 4213761 h 4545665"/>
              <a:gd name="connsiteX192" fmla="*/ 3231288 w 5498207"/>
              <a:gd name="connsiteY192" fmla="*/ 4154474 h 4545665"/>
              <a:gd name="connsiteX193" fmla="*/ 3215922 w 5498207"/>
              <a:gd name="connsiteY193" fmla="*/ 4147887 h 4545665"/>
              <a:gd name="connsiteX194" fmla="*/ 3169828 w 5498207"/>
              <a:gd name="connsiteY194" fmla="*/ 4176432 h 4545665"/>
              <a:gd name="connsiteX195" fmla="*/ 3169828 w 5498207"/>
              <a:gd name="connsiteY195" fmla="*/ 4207173 h 4545665"/>
              <a:gd name="connsiteX196" fmla="*/ 3169828 w 5498207"/>
              <a:gd name="connsiteY196" fmla="*/ 4240110 h 4545665"/>
              <a:gd name="connsiteX197" fmla="*/ 3112758 w 5498207"/>
              <a:gd name="connsiteY197" fmla="*/ 4240110 h 4545665"/>
              <a:gd name="connsiteX198" fmla="*/ 3068858 w 5498207"/>
              <a:gd name="connsiteY198" fmla="*/ 4284026 h 4545665"/>
              <a:gd name="connsiteX199" fmla="*/ 3031543 w 5498207"/>
              <a:gd name="connsiteY199" fmla="*/ 4319158 h 4545665"/>
              <a:gd name="connsiteX200" fmla="*/ 2994228 w 5498207"/>
              <a:gd name="connsiteY200" fmla="*/ 4321354 h 4545665"/>
              <a:gd name="connsiteX201" fmla="*/ 2930573 w 5498207"/>
              <a:gd name="connsiteY201" fmla="*/ 4334529 h 4545665"/>
              <a:gd name="connsiteX202" fmla="*/ 2923988 w 5498207"/>
              <a:gd name="connsiteY202" fmla="*/ 4345508 h 4545665"/>
              <a:gd name="connsiteX203" fmla="*/ 2915208 w 5498207"/>
              <a:gd name="connsiteY203" fmla="*/ 4417969 h 4545665"/>
              <a:gd name="connsiteX204" fmla="*/ 2902038 w 5498207"/>
              <a:gd name="connsiteY204" fmla="*/ 4439927 h 4545665"/>
              <a:gd name="connsiteX205" fmla="*/ 2891063 w 5498207"/>
              <a:gd name="connsiteY205" fmla="*/ 4435535 h 4545665"/>
              <a:gd name="connsiteX206" fmla="*/ 2888868 w 5498207"/>
              <a:gd name="connsiteY206" fmla="*/ 4382836 h 4545665"/>
              <a:gd name="connsiteX207" fmla="*/ 2873503 w 5498207"/>
              <a:gd name="connsiteY207" fmla="*/ 4363074 h 4545665"/>
              <a:gd name="connsiteX208" fmla="*/ 2842773 w 5498207"/>
              <a:gd name="connsiteY208" fmla="*/ 4376249 h 4545665"/>
              <a:gd name="connsiteX209" fmla="*/ 2823018 w 5498207"/>
              <a:gd name="connsiteY209" fmla="*/ 4396011 h 4545665"/>
              <a:gd name="connsiteX210" fmla="*/ 2820823 w 5498207"/>
              <a:gd name="connsiteY210" fmla="*/ 4356487 h 4545665"/>
              <a:gd name="connsiteX211" fmla="*/ 2812043 w 5498207"/>
              <a:gd name="connsiteY211" fmla="*/ 4336725 h 4545665"/>
              <a:gd name="connsiteX212" fmla="*/ 2792288 w 5498207"/>
              <a:gd name="connsiteY212" fmla="*/ 4343312 h 4545665"/>
              <a:gd name="connsiteX213" fmla="*/ 2783508 w 5498207"/>
              <a:gd name="connsiteY213" fmla="*/ 4398207 h 4545665"/>
              <a:gd name="connsiteX214" fmla="*/ 2765948 w 5498207"/>
              <a:gd name="connsiteY214" fmla="*/ 4510192 h 4545665"/>
              <a:gd name="connsiteX215" fmla="*/ 2765948 w 5498207"/>
              <a:gd name="connsiteY215" fmla="*/ 4529954 h 4545665"/>
              <a:gd name="connsiteX216" fmla="*/ 2757168 w 5498207"/>
              <a:gd name="connsiteY216" fmla="*/ 4545324 h 4545665"/>
              <a:gd name="connsiteX217" fmla="*/ 2741803 w 5498207"/>
              <a:gd name="connsiteY217" fmla="*/ 4532150 h 4545665"/>
              <a:gd name="connsiteX218" fmla="*/ 2739608 w 5498207"/>
              <a:gd name="connsiteY218" fmla="*/ 4516779 h 4545665"/>
              <a:gd name="connsiteX219" fmla="*/ 2750583 w 5498207"/>
              <a:gd name="connsiteY219" fmla="*/ 4475059 h 4545665"/>
              <a:gd name="connsiteX220" fmla="*/ 2754973 w 5498207"/>
              <a:gd name="connsiteY220" fmla="*/ 4437731 h 4545665"/>
              <a:gd name="connsiteX221" fmla="*/ 2757168 w 5498207"/>
              <a:gd name="connsiteY221" fmla="*/ 4413577 h 4545665"/>
              <a:gd name="connsiteX222" fmla="*/ 2759363 w 5498207"/>
              <a:gd name="connsiteY222" fmla="*/ 4360878 h 4545665"/>
              <a:gd name="connsiteX223" fmla="*/ 2737413 w 5498207"/>
              <a:gd name="connsiteY223" fmla="*/ 4301592 h 4545665"/>
              <a:gd name="connsiteX224" fmla="*/ 2713268 w 5498207"/>
              <a:gd name="connsiteY224" fmla="*/ 4341116 h 4545665"/>
              <a:gd name="connsiteX225" fmla="*/ 2695708 w 5498207"/>
              <a:gd name="connsiteY225" fmla="*/ 4439927 h 4545665"/>
              <a:gd name="connsiteX226" fmla="*/ 2678148 w 5498207"/>
              <a:gd name="connsiteY226" fmla="*/ 4497017 h 4545665"/>
              <a:gd name="connsiteX227" fmla="*/ 2658393 w 5498207"/>
              <a:gd name="connsiteY227" fmla="*/ 4501409 h 4545665"/>
              <a:gd name="connsiteX228" fmla="*/ 2654003 w 5498207"/>
              <a:gd name="connsiteY228" fmla="*/ 4488234 h 4545665"/>
              <a:gd name="connsiteX229" fmla="*/ 2678148 w 5498207"/>
              <a:gd name="connsiteY229" fmla="*/ 4389424 h 4545665"/>
              <a:gd name="connsiteX230" fmla="*/ 2686928 w 5498207"/>
              <a:gd name="connsiteY230" fmla="*/ 4356487 h 4545665"/>
              <a:gd name="connsiteX231" fmla="*/ 2673758 w 5498207"/>
              <a:gd name="connsiteY231" fmla="*/ 4301592 h 4545665"/>
              <a:gd name="connsiteX232" fmla="*/ 2671563 w 5498207"/>
              <a:gd name="connsiteY232" fmla="*/ 4242306 h 4545665"/>
              <a:gd name="connsiteX233" fmla="*/ 2671563 w 5498207"/>
              <a:gd name="connsiteY233" fmla="*/ 4196194 h 4545665"/>
              <a:gd name="connsiteX234" fmla="*/ 2645223 w 5498207"/>
              <a:gd name="connsiteY234" fmla="*/ 4141300 h 4545665"/>
              <a:gd name="connsiteX235" fmla="*/ 2616688 w 5498207"/>
              <a:gd name="connsiteY235" fmla="*/ 4132516 h 4545665"/>
              <a:gd name="connsiteX236" fmla="*/ 2583763 w 5498207"/>
              <a:gd name="connsiteY236" fmla="*/ 4121538 h 4545665"/>
              <a:gd name="connsiteX237" fmla="*/ 2533278 w 5498207"/>
              <a:gd name="connsiteY237" fmla="*/ 4108363 h 4545665"/>
              <a:gd name="connsiteX238" fmla="*/ 2441088 w 5498207"/>
              <a:gd name="connsiteY238" fmla="*/ 4125929 h 4545665"/>
              <a:gd name="connsiteX239" fmla="*/ 2401578 w 5498207"/>
              <a:gd name="connsiteY239" fmla="*/ 4114950 h 4545665"/>
              <a:gd name="connsiteX240" fmla="*/ 2300609 w 5498207"/>
              <a:gd name="connsiteY240" fmla="*/ 4018336 h 4545665"/>
              <a:gd name="connsiteX241" fmla="*/ 2234759 w 5498207"/>
              <a:gd name="connsiteY241" fmla="*/ 3904155 h 4545665"/>
              <a:gd name="connsiteX242" fmla="*/ 2190859 w 5498207"/>
              <a:gd name="connsiteY242" fmla="*/ 3822911 h 4545665"/>
              <a:gd name="connsiteX243" fmla="*/ 2118424 w 5498207"/>
              <a:gd name="connsiteY243" fmla="*/ 3761429 h 4545665"/>
              <a:gd name="connsiteX244" fmla="*/ 2083304 w 5498207"/>
              <a:gd name="connsiteY244" fmla="*/ 3772408 h 4545665"/>
              <a:gd name="connsiteX245" fmla="*/ 2063549 w 5498207"/>
              <a:gd name="connsiteY245" fmla="*/ 3789974 h 4545665"/>
              <a:gd name="connsiteX246" fmla="*/ 2021844 w 5498207"/>
              <a:gd name="connsiteY246" fmla="*/ 3781191 h 4545665"/>
              <a:gd name="connsiteX247" fmla="*/ 2008717 w 5498207"/>
              <a:gd name="connsiteY247" fmla="*/ 3760713 h 4545665"/>
              <a:gd name="connsiteX248" fmla="*/ 1923143 w 5498207"/>
              <a:gd name="connsiteY248" fmla="*/ 3846286 h 4545665"/>
              <a:gd name="connsiteX249" fmla="*/ 1859631 w 5498207"/>
              <a:gd name="connsiteY249" fmla="*/ 3782774 h 4545665"/>
              <a:gd name="connsiteX250" fmla="*/ 1853652 w 5498207"/>
              <a:gd name="connsiteY250" fmla="*/ 3782563 h 4545665"/>
              <a:gd name="connsiteX251" fmla="*/ 1835269 w 5498207"/>
              <a:gd name="connsiteY251" fmla="*/ 3796561 h 4545665"/>
              <a:gd name="connsiteX252" fmla="*/ 1791369 w 5498207"/>
              <a:gd name="connsiteY252" fmla="*/ 3849260 h 4545665"/>
              <a:gd name="connsiteX253" fmla="*/ 1760639 w 5498207"/>
              <a:gd name="connsiteY253" fmla="*/ 3869022 h 4545665"/>
              <a:gd name="connsiteX254" fmla="*/ 1738689 w 5498207"/>
              <a:gd name="connsiteY254" fmla="*/ 3904155 h 4545665"/>
              <a:gd name="connsiteX255" fmla="*/ 1732104 w 5498207"/>
              <a:gd name="connsiteY255" fmla="*/ 3945875 h 4545665"/>
              <a:gd name="connsiteX256" fmla="*/ 1740884 w 5498207"/>
              <a:gd name="connsiteY256" fmla="*/ 3967833 h 4545665"/>
              <a:gd name="connsiteX257" fmla="*/ 1756249 w 5498207"/>
              <a:gd name="connsiteY257" fmla="*/ 4024923 h 4545665"/>
              <a:gd name="connsiteX258" fmla="*/ 1723324 w 5498207"/>
              <a:gd name="connsiteY258" fmla="*/ 3987595 h 4545665"/>
              <a:gd name="connsiteX259" fmla="*/ 1701374 w 5498207"/>
              <a:gd name="connsiteY259" fmla="*/ 3965637 h 4545665"/>
              <a:gd name="connsiteX260" fmla="*/ 1688204 w 5498207"/>
              <a:gd name="connsiteY260" fmla="*/ 3963441 h 4545665"/>
              <a:gd name="connsiteX261" fmla="*/ 1644304 w 5498207"/>
              <a:gd name="connsiteY261" fmla="*/ 3923917 h 4545665"/>
              <a:gd name="connsiteX262" fmla="*/ 1593819 w 5498207"/>
              <a:gd name="connsiteY262" fmla="*/ 3906350 h 4545665"/>
              <a:gd name="connsiteX263" fmla="*/ 1571869 w 5498207"/>
              <a:gd name="connsiteY263" fmla="*/ 3888784 h 4545665"/>
              <a:gd name="connsiteX264" fmla="*/ 1484069 w 5498207"/>
              <a:gd name="connsiteY264" fmla="*/ 3811932 h 4545665"/>
              <a:gd name="connsiteX265" fmla="*/ 1468705 w 5498207"/>
              <a:gd name="connsiteY265" fmla="*/ 3811932 h 4545665"/>
              <a:gd name="connsiteX266" fmla="*/ 1468705 w 5498207"/>
              <a:gd name="connsiteY266" fmla="*/ 3822911 h 4545665"/>
              <a:gd name="connsiteX267" fmla="*/ 1549919 w 5498207"/>
              <a:gd name="connsiteY267" fmla="*/ 3928308 h 4545665"/>
              <a:gd name="connsiteX268" fmla="*/ 1563089 w 5498207"/>
              <a:gd name="connsiteY268" fmla="*/ 3952462 h 4545665"/>
              <a:gd name="connsiteX269" fmla="*/ 1536749 w 5498207"/>
              <a:gd name="connsiteY269" fmla="*/ 3983203 h 4545665"/>
              <a:gd name="connsiteX270" fmla="*/ 1512604 w 5498207"/>
              <a:gd name="connsiteY270" fmla="*/ 3967833 h 4545665"/>
              <a:gd name="connsiteX271" fmla="*/ 1495044 w 5498207"/>
              <a:gd name="connsiteY271" fmla="*/ 3952462 h 4545665"/>
              <a:gd name="connsiteX272" fmla="*/ 1481874 w 5498207"/>
              <a:gd name="connsiteY272" fmla="*/ 3932700 h 4545665"/>
              <a:gd name="connsiteX273" fmla="*/ 1448950 w 5498207"/>
              <a:gd name="connsiteY273" fmla="*/ 3866826 h 4545665"/>
              <a:gd name="connsiteX274" fmla="*/ 1427000 w 5498207"/>
              <a:gd name="connsiteY274" fmla="*/ 3818519 h 4545665"/>
              <a:gd name="connsiteX275" fmla="*/ 1394075 w 5498207"/>
              <a:gd name="connsiteY275" fmla="*/ 3739471 h 4545665"/>
              <a:gd name="connsiteX276" fmla="*/ 1361150 w 5498207"/>
              <a:gd name="connsiteY276" fmla="*/ 3634073 h 4545665"/>
              <a:gd name="connsiteX277" fmla="*/ 1334810 w 5498207"/>
              <a:gd name="connsiteY277" fmla="*/ 3605528 h 4545665"/>
              <a:gd name="connsiteX278" fmla="*/ 1317250 w 5498207"/>
              <a:gd name="connsiteY278" fmla="*/ 3587961 h 4545665"/>
              <a:gd name="connsiteX279" fmla="*/ 1295300 w 5498207"/>
              <a:gd name="connsiteY279" fmla="*/ 3552829 h 4545665"/>
              <a:gd name="connsiteX280" fmla="*/ 1273350 w 5498207"/>
              <a:gd name="connsiteY280" fmla="*/ 3671401 h 4545665"/>
              <a:gd name="connsiteX281" fmla="*/ 1293105 w 5498207"/>
              <a:gd name="connsiteY281" fmla="*/ 3704338 h 4545665"/>
              <a:gd name="connsiteX282" fmla="*/ 1308470 w 5498207"/>
              <a:gd name="connsiteY282" fmla="*/ 3759233 h 4545665"/>
              <a:gd name="connsiteX283" fmla="*/ 1308470 w 5498207"/>
              <a:gd name="connsiteY283" fmla="*/ 3800953 h 4545665"/>
              <a:gd name="connsiteX284" fmla="*/ 1262375 w 5498207"/>
              <a:gd name="connsiteY284" fmla="*/ 3759233 h 4545665"/>
              <a:gd name="connsiteX285" fmla="*/ 1233840 w 5498207"/>
              <a:gd name="connsiteY285" fmla="*/ 3721904 h 4545665"/>
              <a:gd name="connsiteX286" fmla="*/ 1216280 w 5498207"/>
              <a:gd name="connsiteY286" fmla="*/ 3699947 h 4545665"/>
              <a:gd name="connsiteX287" fmla="*/ 1194330 w 5498207"/>
              <a:gd name="connsiteY287" fmla="*/ 3649443 h 4545665"/>
              <a:gd name="connsiteX288" fmla="*/ 1178965 w 5498207"/>
              <a:gd name="connsiteY288" fmla="*/ 3596745 h 4545665"/>
              <a:gd name="connsiteX289" fmla="*/ 1157015 w 5498207"/>
              <a:gd name="connsiteY289" fmla="*/ 3570395 h 4545665"/>
              <a:gd name="connsiteX290" fmla="*/ 1135065 w 5498207"/>
              <a:gd name="connsiteY290" fmla="*/ 3519892 h 4545665"/>
              <a:gd name="connsiteX291" fmla="*/ 1167990 w 5498207"/>
              <a:gd name="connsiteY291" fmla="*/ 3515501 h 4545665"/>
              <a:gd name="connsiteX292" fmla="*/ 1185550 w 5498207"/>
              <a:gd name="connsiteY292" fmla="*/ 3478172 h 4545665"/>
              <a:gd name="connsiteX293" fmla="*/ 1196525 w 5498207"/>
              <a:gd name="connsiteY293" fmla="*/ 3451823 h 4545665"/>
              <a:gd name="connsiteX294" fmla="*/ 1211890 w 5498207"/>
              <a:gd name="connsiteY294" fmla="*/ 3443040 h 4545665"/>
              <a:gd name="connsiteX295" fmla="*/ 1196525 w 5498207"/>
              <a:gd name="connsiteY295" fmla="*/ 3436452 h 4545665"/>
              <a:gd name="connsiteX296" fmla="*/ 1185550 w 5498207"/>
              <a:gd name="connsiteY296" fmla="*/ 3414494 h 4545665"/>
              <a:gd name="connsiteX297" fmla="*/ 1200915 w 5498207"/>
              <a:gd name="connsiteY297" fmla="*/ 3394732 h 4545665"/>
              <a:gd name="connsiteX298" fmla="*/ 1238230 w 5498207"/>
              <a:gd name="connsiteY298" fmla="*/ 3355208 h 4545665"/>
              <a:gd name="connsiteX299" fmla="*/ 1242620 w 5498207"/>
              <a:gd name="connsiteY299" fmla="*/ 3333250 h 4545665"/>
              <a:gd name="connsiteX300" fmla="*/ 1167990 w 5498207"/>
              <a:gd name="connsiteY300" fmla="*/ 3383753 h 4545665"/>
              <a:gd name="connsiteX301" fmla="*/ 1159210 w 5498207"/>
              <a:gd name="connsiteY301" fmla="*/ 3392536 h 4545665"/>
              <a:gd name="connsiteX302" fmla="*/ 1143845 w 5498207"/>
              <a:gd name="connsiteY302" fmla="*/ 3392536 h 4545665"/>
              <a:gd name="connsiteX303" fmla="*/ 1143845 w 5498207"/>
              <a:gd name="connsiteY303" fmla="*/ 3379362 h 4545665"/>
              <a:gd name="connsiteX304" fmla="*/ 1187745 w 5498207"/>
              <a:gd name="connsiteY304" fmla="*/ 3337642 h 4545665"/>
              <a:gd name="connsiteX305" fmla="*/ 1203110 w 5498207"/>
              <a:gd name="connsiteY305" fmla="*/ 3282747 h 4545665"/>
              <a:gd name="connsiteX306" fmla="*/ 1174575 w 5498207"/>
              <a:gd name="connsiteY306" fmla="*/ 3245419 h 4545665"/>
              <a:gd name="connsiteX307" fmla="*/ 1141650 w 5498207"/>
              <a:gd name="connsiteY307" fmla="*/ 3227853 h 4545665"/>
              <a:gd name="connsiteX308" fmla="*/ 1110920 w 5498207"/>
              <a:gd name="connsiteY308" fmla="*/ 3151000 h 4545665"/>
              <a:gd name="connsiteX309" fmla="*/ 1108725 w 5498207"/>
              <a:gd name="connsiteY309" fmla="*/ 3074148 h 4545665"/>
              <a:gd name="connsiteX310" fmla="*/ 1067020 w 5498207"/>
              <a:gd name="connsiteY310" fmla="*/ 3025840 h 4545665"/>
              <a:gd name="connsiteX311" fmla="*/ 1025315 w 5498207"/>
              <a:gd name="connsiteY311" fmla="*/ 2990708 h 4545665"/>
              <a:gd name="connsiteX312" fmla="*/ 1018730 w 5498207"/>
              <a:gd name="connsiteY312" fmla="*/ 2977533 h 4545665"/>
              <a:gd name="connsiteX313" fmla="*/ 1022125 w 5498207"/>
              <a:gd name="connsiteY313" fmla="*/ 2945268 h 4545665"/>
              <a:gd name="connsiteX314" fmla="*/ 0 w 5498207"/>
              <a:gd name="connsiteY314" fmla="*/ 1923143 h 4545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5498207" h="4545665">
                <a:moveTo>
                  <a:pt x="1923143" y="0"/>
                </a:moveTo>
                <a:lnTo>
                  <a:pt x="3371680" y="1448537"/>
                </a:lnTo>
                <a:lnTo>
                  <a:pt x="3393443" y="1454481"/>
                </a:lnTo>
                <a:cubicBezTo>
                  <a:pt x="3409082" y="1455304"/>
                  <a:pt x="3425545" y="1450363"/>
                  <a:pt x="3442007" y="1444874"/>
                </a:cubicBezTo>
                <a:cubicBezTo>
                  <a:pt x="3455177" y="1440482"/>
                  <a:pt x="3468347" y="1431699"/>
                  <a:pt x="3468347" y="1420720"/>
                </a:cubicBezTo>
                <a:cubicBezTo>
                  <a:pt x="3468347" y="1405350"/>
                  <a:pt x="3488102" y="1394371"/>
                  <a:pt x="3474932" y="1376805"/>
                </a:cubicBezTo>
                <a:cubicBezTo>
                  <a:pt x="3466152" y="1365826"/>
                  <a:pt x="3463957" y="1354847"/>
                  <a:pt x="3474932" y="1348259"/>
                </a:cubicBezTo>
                <a:cubicBezTo>
                  <a:pt x="3488102" y="1337280"/>
                  <a:pt x="3503467" y="1326302"/>
                  <a:pt x="3516637" y="1332889"/>
                </a:cubicBezTo>
                <a:cubicBezTo>
                  <a:pt x="3529807" y="1339476"/>
                  <a:pt x="3551757" y="1341672"/>
                  <a:pt x="3549562" y="1365826"/>
                </a:cubicBezTo>
                <a:cubicBezTo>
                  <a:pt x="3547367" y="1376805"/>
                  <a:pt x="3556147" y="1383392"/>
                  <a:pt x="3569317" y="1383392"/>
                </a:cubicBezTo>
                <a:cubicBezTo>
                  <a:pt x="3580292" y="1385588"/>
                  <a:pt x="3589072" y="1379000"/>
                  <a:pt x="3591267" y="1368021"/>
                </a:cubicBezTo>
                <a:cubicBezTo>
                  <a:pt x="3597852" y="1350455"/>
                  <a:pt x="3606632" y="1330693"/>
                  <a:pt x="3608827" y="1310931"/>
                </a:cubicBezTo>
                <a:cubicBezTo>
                  <a:pt x="3611022" y="1297756"/>
                  <a:pt x="3617607" y="1299952"/>
                  <a:pt x="3621997" y="1293365"/>
                </a:cubicBezTo>
                <a:cubicBezTo>
                  <a:pt x="3632972" y="1282386"/>
                  <a:pt x="3637362" y="1295560"/>
                  <a:pt x="3643947" y="1295560"/>
                </a:cubicBezTo>
                <a:cubicBezTo>
                  <a:pt x="3657117" y="1297756"/>
                  <a:pt x="3665897" y="1308735"/>
                  <a:pt x="3668092" y="1317518"/>
                </a:cubicBezTo>
                <a:cubicBezTo>
                  <a:pt x="3672482" y="1337280"/>
                  <a:pt x="3690042" y="1339476"/>
                  <a:pt x="3703212" y="1348259"/>
                </a:cubicBezTo>
                <a:cubicBezTo>
                  <a:pt x="3720772" y="1335085"/>
                  <a:pt x="3747112" y="1339476"/>
                  <a:pt x="3758087" y="1315323"/>
                </a:cubicBezTo>
                <a:cubicBezTo>
                  <a:pt x="3769062" y="1295560"/>
                  <a:pt x="3782232" y="1275798"/>
                  <a:pt x="3793207" y="1256036"/>
                </a:cubicBezTo>
                <a:cubicBezTo>
                  <a:pt x="3799792" y="1242862"/>
                  <a:pt x="3810767" y="1240666"/>
                  <a:pt x="3819547" y="1247253"/>
                </a:cubicBezTo>
                <a:cubicBezTo>
                  <a:pt x="3841497" y="1262624"/>
                  <a:pt x="3850277" y="1288973"/>
                  <a:pt x="3843692" y="1321910"/>
                </a:cubicBezTo>
                <a:cubicBezTo>
                  <a:pt x="3843692" y="1324106"/>
                  <a:pt x="3839302" y="1326302"/>
                  <a:pt x="3839302" y="1328497"/>
                </a:cubicBezTo>
                <a:cubicBezTo>
                  <a:pt x="3839302" y="1332889"/>
                  <a:pt x="3876617" y="1343868"/>
                  <a:pt x="3883202" y="1341672"/>
                </a:cubicBezTo>
                <a:cubicBezTo>
                  <a:pt x="3898567" y="1339476"/>
                  <a:pt x="3911737" y="1337280"/>
                  <a:pt x="3920517" y="1324106"/>
                </a:cubicBezTo>
                <a:cubicBezTo>
                  <a:pt x="3922712" y="1321910"/>
                  <a:pt x="3924907" y="1319714"/>
                  <a:pt x="3927102" y="1317518"/>
                </a:cubicBezTo>
                <a:cubicBezTo>
                  <a:pt x="3955637" y="1291169"/>
                  <a:pt x="3966612" y="1288973"/>
                  <a:pt x="3999536" y="1313127"/>
                </a:cubicBezTo>
                <a:cubicBezTo>
                  <a:pt x="4019292" y="1326302"/>
                  <a:pt x="4023682" y="1326302"/>
                  <a:pt x="4041242" y="1308735"/>
                </a:cubicBezTo>
                <a:cubicBezTo>
                  <a:pt x="4056606" y="1293365"/>
                  <a:pt x="4058802" y="1271407"/>
                  <a:pt x="4065386" y="1251645"/>
                </a:cubicBezTo>
                <a:cubicBezTo>
                  <a:pt x="4078556" y="1214316"/>
                  <a:pt x="4087336" y="1174792"/>
                  <a:pt x="4102702" y="1135268"/>
                </a:cubicBezTo>
                <a:cubicBezTo>
                  <a:pt x="4109286" y="1117702"/>
                  <a:pt x="4120262" y="1097940"/>
                  <a:pt x="4135626" y="1084765"/>
                </a:cubicBezTo>
                <a:cubicBezTo>
                  <a:pt x="4148796" y="1069394"/>
                  <a:pt x="4166356" y="1062807"/>
                  <a:pt x="4192696" y="1071590"/>
                </a:cubicBezTo>
                <a:cubicBezTo>
                  <a:pt x="4168552" y="1093548"/>
                  <a:pt x="4190502" y="1124289"/>
                  <a:pt x="4170746" y="1146247"/>
                </a:cubicBezTo>
                <a:cubicBezTo>
                  <a:pt x="4172942" y="1179184"/>
                  <a:pt x="4155382" y="1205533"/>
                  <a:pt x="4148796" y="1234078"/>
                </a:cubicBezTo>
                <a:cubicBezTo>
                  <a:pt x="4144406" y="1262624"/>
                  <a:pt x="4135626" y="1293365"/>
                  <a:pt x="4124652" y="1319714"/>
                </a:cubicBezTo>
                <a:cubicBezTo>
                  <a:pt x="4104896" y="1363630"/>
                  <a:pt x="4144406" y="1389979"/>
                  <a:pt x="4179526" y="1383392"/>
                </a:cubicBezTo>
                <a:cubicBezTo>
                  <a:pt x="4186112" y="1383392"/>
                  <a:pt x="4190502" y="1379000"/>
                  <a:pt x="4192696" y="1374609"/>
                </a:cubicBezTo>
                <a:cubicBezTo>
                  <a:pt x="4197086" y="1370217"/>
                  <a:pt x="4197086" y="1363630"/>
                  <a:pt x="4199282" y="1359238"/>
                </a:cubicBezTo>
                <a:cubicBezTo>
                  <a:pt x="4212451" y="1346064"/>
                  <a:pt x="4227816" y="1337280"/>
                  <a:pt x="4243181" y="1341672"/>
                </a:cubicBezTo>
                <a:cubicBezTo>
                  <a:pt x="4260741" y="1346064"/>
                  <a:pt x="4262936" y="1363630"/>
                  <a:pt x="4267326" y="1376805"/>
                </a:cubicBezTo>
                <a:cubicBezTo>
                  <a:pt x="4269521" y="1383392"/>
                  <a:pt x="4267326" y="1389979"/>
                  <a:pt x="4267326" y="1394371"/>
                </a:cubicBezTo>
                <a:cubicBezTo>
                  <a:pt x="4269521" y="1438287"/>
                  <a:pt x="4293666" y="1471223"/>
                  <a:pt x="4333176" y="1480007"/>
                </a:cubicBezTo>
                <a:cubicBezTo>
                  <a:pt x="4341956" y="1482202"/>
                  <a:pt x="4352931" y="1482202"/>
                  <a:pt x="4363906" y="1477811"/>
                </a:cubicBezTo>
                <a:cubicBezTo>
                  <a:pt x="4392441" y="1464636"/>
                  <a:pt x="4425366" y="1469028"/>
                  <a:pt x="4456096" y="1455853"/>
                </a:cubicBezTo>
                <a:cubicBezTo>
                  <a:pt x="4460486" y="1453657"/>
                  <a:pt x="4471461" y="1460244"/>
                  <a:pt x="4475851" y="1464636"/>
                </a:cubicBezTo>
                <a:cubicBezTo>
                  <a:pt x="4484631" y="1473419"/>
                  <a:pt x="4493411" y="1482202"/>
                  <a:pt x="4499996" y="1495377"/>
                </a:cubicBezTo>
                <a:cubicBezTo>
                  <a:pt x="4504386" y="1508552"/>
                  <a:pt x="4513166" y="1508552"/>
                  <a:pt x="4526336" y="1499769"/>
                </a:cubicBezTo>
                <a:cubicBezTo>
                  <a:pt x="4528531" y="1497573"/>
                  <a:pt x="4530726" y="1493181"/>
                  <a:pt x="4535116" y="1490985"/>
                </a:cubicBezTo>
                <a:cubicBezTo>
                  <a:pt x="4541701" y="1488790"/>
                  <a:pt x="4550481" y="1486594"/>
                  <a:pt x="4554871" y="1490985"/>
                </a:cubicBezTo>
                <a:cubicBezTo>
                  <a:pt x="4561456" y="1499769"/>
                  <a:pt x="4554871" y="1504160"/>
                  <a:pt x="4550481" y="1510748"/>
                </a:cubicBezTo>
                <a:cubicBezTo>
                  <a:pt x="4535116" y="1528314"/>
                  <a:pt x="4510971" y="1539293"/>
                  <a:pt x="4504386" y="1565642"/>
                </a:cubicBezTo>
                <a:cubicBezTo>
                  <a:pt x="4502191" y="1574425"/>
                  <a:pt x="4504386" y="1585404"/>
                  <a:pt x="4510971" y="1585404"/>
                </a:cubicBezTo>
                <a:cubicBezTo>
                  <a:pt x="4521946" y="1585404"/>
                  <a:pt x="4532921" y="1587600"/>
                  <a:pt x="4543896" y="1581013"/>
                </a:cubicBezTo>
                <a:cubicBezTo>
                  <a:pt x="4552676" y="1574425"/>
                  <a:pt x="4570236" y="1572230"/>
                  <a:pt x="4579016" y="1585404"/>
                </a:cubicBezTo>
                <a:cubicBezTo>
                  <a:pt x="4587796" y="1600775"/>
                  <a:pt x="4598771" y="1616145"/>
                  <a:pt x="4592186" y="1635907"/>
                </a:cubicBezTo>
                <a:cubicBezTo>
                  <a:pt x="4589991" y="1638103"/>
                  <a:pt x="4579016" y="1638103"/>
                  <a:pt x="4576821" y="1642495"/>
                </a:cubicBezTo>
                <a:cubicBezTo>
                  <a:pt x="4574626" y="1653474"/>
                  <a:pt x="4572431" y="1666648"/>
                  <a:pt x="4583406" y="1677627"/>
                </a:cubicBezTo>
                <a:cubicBezTo>
                  <a:pt x="4611941" y="1703977"/>
                  <a:pt x="4633891" y="1736914"/>
                  <a:pt x="4658036" y="1769850"/>
                </a:cubicBezTo>
                <a:cubicBezTo>
                  <a:pt x="4673401" y="1789612"/>
                  <a:pt x="4697546" y="1794004"/>
                  <a:pt x="4723886" y="1785221"/>
                </a:cubicBezTo>
                <a:cubicBezTo>
                  <a:pt x="4756811" y="1774242"/>
                  <a:pt x="4756811" y="1776438"/>
                  <a:pt x="4772176" y="1804983"/>
                </a:cubicBezTo>
                <a:cubicBezTo>
                  <a:pt x="4778761" y="1818158"/>
                  <a:pt x="4783151" y="1824745"/>
                  <a:pt x="4763396" y="1835724"/>
                </a:cubicBezTo>
                <a:cubicBezTo>
                  <a:pt x="4734861" y="1851094"/>
                  <a:pt x="4723886" y="1879640"/>
                  <a:pt x="4723886" y="1914772"/>
                </a:cubicBezTo>
                <a:cubicBezTo>
                  <a:pt x="4723886" y="1958688"/>
                  <a:pt x="4739251" y="1993821"/>
                  <a:pt x="4765591" y="2026757"/>
                </a:cubicBezTo>
                <a:cubicBezTo>
                  <a:pt x="4769981" y="2033345"/>
                  <a:pt x="4774371" y="2037736"/>
                  <a:pt x="4785346" y="2031149"/>
                </a:cubicBezTo>
                <a:cubicBezTo>
                  <a:pt x="4802906" y="2020170"/>
                  <a:pt x="4822661" y="2024562"/>
                  <a:pt x="4840221" y="2026757"/>
                </a:cubicBezTo>
                <a:cubicBezTo>
                  <a:pt x="4864366" y="2028953"/>
                  <a:pt x="4884121" y="2064086"/>
                  <a:pt x="4873146" y="2088239"/>
                </a:cubicBezTo>
                <a:cubicBezTo>
                  <a:pt x="4862171" y="2112393"/>
                  <a:pt x="4853391" y="2136547"/>
                  <a:pt x="4835831" y="2156309"/>
                </a:cubicBezTo>
                <a:cubicBezTo>
                  <a:pt x="4829246" y="2162896"/>
                  <a:pt x="4824856" y="2167288"/>
                  <a:pt x="4816076" y="2158505"/>
                </a:cubicBezTo>
                <a:cubicBezTo>
                  <a:pt x="4809491" y="2151917"/>
                  <a:pt x="4800711" y="2160700"/>
                  <a:pt x="4798516" y="2167288"/>
                </a:cubicBezTo>
                <a:cubicBezTo>
                  <a:pt x="4794126" y="2176071"/>
                  <a:pt x="4785346" y="2184854"/>
                  <a:pt x="4780956" y="2193637"/>
                </a:cubicBezTo>
                <a:cubicBezTo>
                  <a:pt x="4778761" y="2202420"/>
                  <a:pt x="4785346" y="2213399"/>
                  <a:pt x="4787541" y="2224378"/>
                </a:cubicBezTo>
                <a:cubicBezTo>
                  <a:pt x="4794126" y="2261707"/>
                  <a:pt x="4800711" y="2299035"/>
                  <a:pt x="4833636" y="2323189"/>
                </a:cubicBezTo>
                <a:cubicBezTo>
                  <a:pt x="4840221" y="2329776"/>
                  <a:pt x="4846806" y="2334168"/>
                  <a:pt x="4855586" y="2331972"/>
                </a:cubicBezTo>
                <a:cubicBezTo>
                  <a:pt x="4864366" y="2331972"/>
                  <a:pt x="4866561" y="2340755"/>
                  <a:pt x="4873146" y="2345146"/>
                </a:cubicBezTo>
                <a:cubicBezTo>
                  <a:pt x="4857781" y="2369300"/>
                  <a:pt x="4833636" y="2378083"/>
                  <a:pt x="4807296" y="2384671"/>
                </a:cubicBezTo>
                <a:cubicBezTo>
                  <a:pt x="4785346" y="2391258"/>
                  <a:pt x="4778761" y="2402237"/>
                  <a:pt x="4776566" y="2424195"/>
                </a:cubicBezTo>
                <a:cubicBezTo>
                  <a:pt x="4776566" y="2426391"/>
                  <a:pt x="4776566" y="2426391"/>
                  <a:pt x="4776566" y="2428586"/>
                </a:cubicBezTo>
                <a:cubicBezTo>
                  <a:pt x="4776566" y="2465915"/>
                  <a:pt x="4776566" y="2468110"/>
                  <a:pt x="4816076" y="2472502"/>
                </a:cubicBezTo>
                <a:cubicBezTo>
                  <a:pt x="4842416" y="2476894"/>
                  <a:pt x="4857781" y="2492264"/>
                  <a:pt x="4864366" y="2516418"/>
                </a:cubicBezTo>
                <a:cubicBezTo>
                  <a:pt x="4866561" y="2523005"/>
                  <a:pt x="4866561" y="2531788"/>
                  <a:pt x="4864366" y="2538376"/>
                </a:cubicBezTo>
                <a:cubicBezTo>
                  <a:pt x="4862171" y="2547159"/>
                  <a:pt x="4851196" y="2540571"/>
                  <a:pt x="4846806" y="2542767"/>
                </a:cubicBezTo>
                <a:cubicBezTo>
                  <a:pt x="4824856" y="2553746"/>
                  <a:pt x="4802906" y="2562529"/>
                  <a:pt x="4778761" y="2560334"/>
                </a:cubicBezTo>
                <a:cubicBezTo>
                  <a:pt x="4772176" y="2560334"/>
                  <a:pt x="4772176" y="2566921"/>
                  <a:pt x="4767786" y="2571312"/>
                </a:cubicBezTo>
                <a:cubicBezTo>
                  <a:pt x="4750226" y="2591075"/>
                  <a:pt x="4743641" y="2617424"/>
                  <a:pt x="4726081" y="2637186"/>
                </a:cubicBezTo>
                <a:cubicBezTo>
                  <a:pt x="4719496" y="2645969"/>
                  <a:pt x="4712911" y="2659144"/>
                  <a:pt x="4706326" y="2663535"/>
                </a:cubicBezTo>
                <a:cubicBezTo>
                  <a:pt x="4684376" y="2674514"/>
                  <a:pt x="4695351" y="2692081"/>
                  <a:pt x="4699741" y="2700864"/>
                </a:cubicBezTo>
                <a:cubicBezTo>
                  <a:pt x="4708521" y="2720626"/>
                  <a:pt x="4723886" y="2738192"/>
                  <a:pt x="4748031" y="2744780"/>
                </a:cubicBezTo>
                <a:cubicBezTo>
                  <a:pt x="4769981" y="2751367"/>
                  <a:pt x="4791931" y="2760150"/>
                  <a:pt x="4813881" y="2766737"/>
                </a:cubicBezTo>
                <a:cubicBezTo>
                  <a:pt x="4835831" y="2773325"/>
                  <a:pt x="4855586" y="2777716"/>
                  <a:pt x="4875341" y="2757954"/>
                </a:cubicBezTo>
                <a:cubicBezTo>
                  <a:pt x="4884121" y="2751367"/>
                  <a:pt x="4892901" y="2742584"/>
                  <a:pt x="4903876" y="2740388"/>
                </a:cubicBezTo>
                <a:cubicBezTo>
                  <a:pt x="4928020" y="2729409"/>
                  <a:pt x="4938996" y="2709647"/>
                  <a:pt x="4952166" y="2689885"/>
                </a:cubicBezTo>
                <a:cubicBezTo>
                  <a:pt x="4971920" y="2654752"/>
                  <a:pt x="4996066" y="2621816"/>
                  <a:pt x="5033380" y="2604249"/>
                </a:cubicBezTo>
                <a:cubicBezTo>
                  <a:pt x="5068500" y="2591075"/>
                  <a:pt x="5103620" y="2573508"/>
                  <a:pt x="5138740" y="2562529"/>
                </a:cubicBezTo>
                <a:cubicBezTo>
                  <a:pt x="5189226" y="2544963"/>
                  <a:pt x="5198006" y="2540571"/>
                  <a:pt x="5224346" y="2514222"/>
                </a:cubicBezTo>
                <a:cubicBezTo>
                  <a:pt x="5226540" y="2512026"/>
                  <a:pt x="5228736" y="2507635"/>
                  <a:pt x="5230930" y="2507635"/>
                </a:cubicBezTo>
                <a:cubicBezTo>
                  <a:pt x="5268245" y="2514222"/>
                  <a:pt x="5290195" y="2481285"/>
                  <a:pt x="5318730" y="2470306"/>
                </a:cubicBezTo>
                <a:cubicBezTo>
                  <a:pt x="5356045" y="2454936"/>
                  <a:pt x="5391165" y="2443957"/>
                  <a:pt x="5428480" y="2448348"/>
                </a:cubicBezTo>
                <a:cubicBezTo>
                  <a:pt x="5452625" y="2450544"/>
                  <a:pt x="5472380" y="2461523"/>
                  <a:pt x="5489940" y="2479089"/>
                </a:cubicBezTo>
                <a:cubicBezTo>
                  <a:pt x="5492135" y="2481285"/>
                  <a:pt x="5496525" y="2485677"/>
                  <a:pt x="5496525" y="2490068"/>
                </a:cubicBezTo>
                <a:cubicBezTo>
                  <a:pt x="5500915" y="2516418"/>
                  <a:pt x="5496525" y="2542767"/>
                  <a:pt x="5485550" y="2566921"/>
                </a:cubicBezTo>
                <a:cubicBezTo>
                  <a:pt x="5476770" y="2588879"/>
                  <a:pt x="5459210" y="2602053"/>
                  <a:pt x="5435065" y="2613032"/>
                </a:cubicBezTo>
                <a:cubicBezTo>
                  <a:pt x="5419700" y="2621816"/>
                  <a:pt x="5408725" y="2626207"/>
                  <a:pt x="5388970" y="2617424"/>
                </a:cubicBezTo>
                <a:cubicBezTo>
                  <a:pt x="5371410" y="2608641"/>
                  <a:pt x="5349460" y="2613032"/>
                  <a:pt x="5329705" y="2615228"/>
                </a:cubicBezTo>
                <a:cubicBezTo>
                  <a:pt x="5323120" y="2615228"/>
                  <a:pt x="5318730" y="2619620"/>
                  <a:pt x="5316535" y="2624011"/>
                </a:cubicBezTo>
                <a:cubicBezTo>
                  <a:pt x="5301170" y="2639382"/>
                  <a:pt x="5285805" y="2648165"/>
                  <a:pt x="5263856" y="2650361"/>
                </a:cubicBezTo>
                <a:cubicBezTo>
                  <a:pt x="5246296" y="2650361"/>
                  <a:pt x="5233126" y="2663535"/>
                  <a:pt x="5215566" y="2670123"/>
                </a:cubicBezTo>
                <a:cubicBezTo>
                  <a:pt x="5191420" y="2683298"/>
                  <a:pt x="5129960" y="2698668"/>
                  <a:pt x="5105816" y="2700864"/>
                </a:cubicBezTo>
                <a:cubicBezTo>
                  <a:pt x="5066306" y="2705255"/>
                  <a:pt x="5035576" y="2727213"/>
                  <a:pt x="5000456" y="2744780"/>
                </a:cubicBezTo>
                <a:cubicBezTo>
                  <a:pt x="4976310" y="2757954"/>
                  <a:pt x="4958750" y="2782108"/>
                  <a:pt x="4934606" y="2795283"/>
                </a:cubicBezTo>
                <a:cubicBezTo>
                  <a:pt x="4923630" y="2801870"/>
                  <a:pt x="4912656" y="2810653"/>
                  <a:pt x="4903876" y="2815045"/>
                </a:cubicBezTo>
                <a:cubicBezTo>
                  <a:pt x="4857781" y="2834807"/>
                  <a:pt x="4818271" y="2861156"/>
                  <a:pt x="4778761" y="2887506"/>
                </a:cubicBezTo>
                <a:cubicBezTo>
                  <a:pt x="4765591" y="2898485"/>
                  <a:pt x="4723886" y="2911659"/>
                  <a:pt x="4710716" y="2911659"/>
                </a:cubicBezTo>
                <a:cubicBezTo>
                  <a:pt x="4699741" y="2913855"/>
                  <a:pt x="4690961" y="2911659"/>
                  <a:pt x="4684376" y="2902876"/>
                </a:cubicBezTo>
                <a:cubicBezTo>
                  <a:pt x="4675596" y="2891897"/>
                  <a:pt x="4669011" y="2898485"/>
                  <a:pt x="4660231" y="2900680"/>
                </a:cubicBezTo>
                <a:cubicBezTo>
                  <a:pt x="4644866" y="2905072"/>
                  <a:pt x="4644866" y="2911659"/>
                  <a:pt x="4644866" y="2922638"/>
                </a:cubicBezTo>
                <a:cubicBezTo>
                  <a:pt x="4644866" y="2931421"/>
                  <a:pt x="4644866" y="2940205"/>
                  <a:pt x="4658036" y="2940205"/>
                </a:cubicBezTo>
                <a:cubicBezTo>
                  <a:pt x="4664621" y="2940205"/>
                  <a:pt x="4669011" y="2948988"/>
                  <a:pt x="4675596" y="2946792"/>
                </a:cubicBezTo>
                <a:cubicBezTo>
                  <a:pt x="4693156" y="2946792"/>
                  <a:pt x="4697546" y="2962162"/>
                  <a:pt x="4706326" y="2968750"/>
                </a:cubicBezTo>
                <a:cubicBezTo>
                  <a:pt x="4701936" y="2999491"/>
                  <a:pt x="4728276" y="2999491"/>
                  <a:pt x="4745836" y="3008274"/>
                </a:cubicBezTo>
                <a:cubicBezTo>
                  <a:pt x="4800711" y="3036819"/>
                  <a:pt x="4857781" y="3052190"/>
                  <a:pt x="4914850" y="3069756"/>
                </a:cubicBezTo>
                <a:cubicBezTo>
                  <a:pt x="4925826" y="3074148"/>
                  <a:pt x="4938996" y="3078539"/>
                  <a:pt x="4952166" y="3082931"/>
                </a:cubicBezTo>
                <a:cubicBezTo>
                  <a:pt x="4969726" y="3089518"/>
                  <a:pt x="4989480" y="3093910"/>
                  <a:pt x="5002650" y="3076343"/>
                </a:cubicBezTo>
                <a:cubicBezTo>
                  <a:pt x="5011430" y="3067560"/>
                  <a:pt x="5022406" y="3069756"/>
                  <a:pt x="5031186" y="3071952"/>
                </a:cubicBezTo>
                <a:cubicBezTo>
                  <a:pt x="5042160" y="3071952"/>
                  <a:pt x="5050940" y="3082931"/>
                  <a:pt x="5061916" y="3080735"/>
                </a:cubicBezTo>
                <a:cubicBezTo>
                  <a:pt x="5066306" y="3080735"/>
                  <a:pt x="5075086" y="3089518"/>
                  <a:pt x="5075086" y="3096105"/>
                </a:cubicBezTo>
                <a:cubicBezTo>
                  <a:pt x="5081670" y="3131238"/>
                  <a:pt x="5064110" y="3188328"/>
                  <a:pt x="5018016" y="3212482"/>
                </a:cubicBezTo>
                <a:cubicBezTo>
                  <a:pt x="4993870" y="3225657"/>
                  <a:pt x="4978506" y="3230048"/>
                  <a:pt x="4956556" y="3212482"/>
                </a:cubicBezTo>
                <a:cubicBezTo>
                  <a:pt x="4941190" y="3199307"/>
                  <a:pt x="4921436" y="3190524"/>
                  <a:pt x="4906071" y="3177349"/>
                </a:cubicBezTo>
                <a:cubicBezTo>
                  <a:pt x="4890706" y="3166370"/>
                  <a:pt x="4875341" y="3148804"/>
                  <a:pt x="4851196" y="3166370"/>
                </a:cubicBezTo>
                <a:cubicBezTo>
                  <a:pt x="4835831" y="3175154"/>
                  <a:pt x="4807296" y="3155392"/>
                  <a:pt x="4794126" y="3137825"/>
                </a:cubicBezTo>
                <a:cubicBezTo>
                  <a:pt x="4783151" y="3120259"/>
                  <a:pt x="4778761" y="3098301"/>
                  <a:pt x="4761201" y="3085126"/>
                </a:cubicBezTo>
                <a:cubicBezTo>
                  <a:pt x="4745836" y="3069756"/>
                  <a:pt x="4732666" y="3056581"/>
                  <a:pt x="4708521" y="3060973"/>
                </a:cubicBezTo>
                <a:cubicBezTo>
                  <a:pt x="4704131" y="3063169"/>
                  <a:pt x="4695351" y="3063169"/>
                  <a:pt x="4693156" y="3058777"/>
                </a:cubicBezTo>
                <a:cubicBezTo>
                  <a:pt x="4664621" y="3032428"/>
                  <a:pt x="4642671" y="3054385"/>
                  <a:pt x="4620721" y="3065364"/>
                </a:cubicBezTo>
                <a:cubicBezTo>
                  <a:pt x="4600966" y="3078539"/>
                  <a:pt x="4583406" y="3080735"/>
                  <a:pt x="4565846" y="3065364"/>
                </a:cubicBezTo>
                <a:cubicBezTo>
                  <a:pt x="4552676" y="3056581"/>
                  <a:pt x="4532921" y="3054385"/>
                  <a:pt x="4524141" y="3039015"/>
                </a:cubicBezTo>
                <a:cubicBezTo>
                  <a:pt x="4517556" y="3032428"/>
                  <a:pt x="4510971" y="3034623"/>
                  <a:pt x="4502191" y="3034623"/>
                </a:cubicBezTo>
                <a:cubicBezTo>
                  <a:pt x="4493411" y="3036819"/>
                  <a:pt x="4491216" y="3032428"/>
                  <a:pt x="4486826" y="3023644"/>
                </a:cubicBezTo>
                <a:cubicBezTo>
                  <a:pt x="4478046" y="3003882"/>
                  <a:pt x="4462681" y="3006078"/>
                  <a:pt x="4447316" y="3017057"/>
                </a:cubicBezTo>
                <a:cubicBezTo>
                  <a:pt x="4427561" y="3032428"/>
                  <a:pt x="4418781" y="3054385"/>
                  <a:pt x="4407806" y="3076343"/>
                </a:cubicBezTo>
                <a:cubicBezTo>
                  <a:pt x="4396831" y="3100497"/>
                  <a:pt x="4394636" y="3100497"/>
                  <a:pt x="4372686" y="3087322"/>
                </a:cubicBezTo>
                <a:cubicBezTo>
                  <a:pt x="4370491" y="3087322"/>
                  <a:pt x="4366101" y="3087322"/>
                  <a:pt x="4366101" y="3085126"/>
                </a:cubicBezTo>
                <a:cubicBezTo>
                  <a:pt x="4359516" y="3071952"/>
                  <a:pt x="4344151" y="3065364"/>
                  <a:pt x="4335371" y="3065364"/>
                </a:cubicBezTo>
                <a:cubicBezTo>
                  <a:pt x="4324396" y="3063169"/>
                  <a:pt x="4311226" y="3076343"/>
                  <a:pt x="4302446" y="3085126"/>
                </a:cubicBezTo>
                <a:cubicBezTo>
                  <a:pt x="4291471" y="3093910"/>
                  <a:pt x="4278301" y="3102693"/>
                  <a:pt x="4273911" y="3113672"/>
                </a:cubicBezTo>
                <a:cubicBezTo>
                  <a:pt x="4262936" y="3148804"/>
                  <a:pt x="4236596" y="3142217"/>
                  <a:pt x="4210256" y="3140021"/>
                </a:cubicBezTo>
                <a:cubicBezTo>
                  <a:pt x="4205866" y="3140021"/>
                  <a:pt x="4203672" y="3131238"/>
                  <a:pt x="4194892" y="3137825"/>
                </a:cubicBezTo>
                <a:cubicBezTo>
                  <a:pt x="4161966" y="3164175"/>
                  <a:pt x="4135626" y="3197111"/>
                  <a:pt x="4089532" y="3201503"/>
                </a:cubicBezTo>
                <a:cubicBezTo>
                  <a:pt x="4071972" y="3223461"/>
                  <a:pt x="4043436" y="3225657"/>
                  <a:pt x="4023682" y="3247615"/>
                </a:cubicBezTo>
                <a:cubicBezTo>
                  <a:pt x="3990756" y="3282747"/>
                  <a:pt x="3990756" y="3282747"/>
                  <a:pt x="3938077" y="3289335"/>
                </a:cubicBezTo>
                <a:cubicBezTo>
                  <a:pt x="3927102" y="3291530"/>
                  <a:pt x="3924907" y="3293726"/>
                  <a:pt x="3924907" y="3302509"/>
                </a:cubicBezTo>
                <a:cubicBezTo>
                  <a:pt x="3927102" y="3322271"/>
                  <a:pt x="3916127" y="3339838"/>
                  <a:pt x="3907347" y="3357404"/>
                </a:cubicBezTo>
                <a:cubicBezTo>
                  <a:pt x="3905152" y="3361795"/>
                  <a:pt x="3907347" y="3366187"/>
                  <a:pt x="3900762" y="3368383"/>
                </a:cubicBezTo>
                <a:cubicBezTo>
                  <a:pt x="3861252" y="3381558"/>
                  <a:pt x="3841497" y="3416690"/>
                  <a:pt x="3821742" y="3447431"/>
                </a:cubicBezTo>
                <a:cubicBezTo>
                  <a:pt x="3817352" y="3451823"/>
                  <a:pt x="3817352" y="3458410"/>
                  <a:pt x="3810767" y="3456214"/>
                </a:cubicBezTo>
                <a:cubicBezTo>
                  <a:pt x="3766867" y="3454019"/>
                  <a:pt x="3736137" y="3484760"/>
                  <a:pt x="3703212" y="3506717"/>
                </a:cubicBezTo>
                <a:cubicBezTo>
                  <a:pt x="3670287" y="3530871"/>
                  <a:pt x="3639557" y="3559416"/>
                  <a:pt x="3604437" y="3581374"/>
                </a:cubicBezTo>
                <a:cubicBezTo>
                  <a:pt x="3586877" y="3592353"/>
                  <a:pt x="3573707" y="3609919"/>
                  <a:pt x="3560537" y="3625290"/>
                </a:cubicBezTo>
                <a:cubicBezTo>
                  <a:pt x="3553952" y="3629681"/>
                  <a:pt x="3556147" y="3636269"/>
                  <a:pt x="3560537" y="3640660"/>
                </a:cubicBezTo>
                <a:cubicBezTo>
                  <a:pt x="3562732" y="3642856"/>
                  <a:pt x="3564927" y="3645052"/>
                  <a:pt x="3564927" y="3647248"/>
                </a:cubicBezTo>
                <a:cubicBezTo>
                  <a:pt x="3575902" y="3688968"/>
                  <a:pt x="3575902" y="3688968"/>
                  <a:pt x="3545172" y="3717513"/>
                </a:cubicBezTo>
                <a:cubicBezTo>
                  <a:pt x="3532002" y="3730688"/>
                  <a:pt x="3523222" y="3754841"/>
                  <a:pt x="3494687" y="3748254"/>
                </a:cubicBezTo>
                <a:cubicBezTo>
                  <a:pt x="3507857" y="3759233"/>
                  <a:pt x="3521027" y="3750450"/>
                  <a:pt x="3529807" y="3757037"/>
                </a:cubicBezTo>
                <a:cubicBezTo>
                  <a:pt x="3542977" y="3761429"/>
                  <a:pt x="3551757" y="3770212"/>
                  <a:pt x="3562732" y="3754841"/>
                </a:cubicBezTo>
                <a:cubicBezTo>
                  <a:pt x="3564927" y="3754841"/>
                  <a:pt x="3571512" y="3757037"/>
                  <a:pt x="3573707" y="3761429"/>
                </a:cubicBezTo>
                <a:cubicBezTo>
                  <a:pt x="3586877" y="3772408"/>
                  <a:pt x="3602242" y="3778995"/>
                  <a:pt x="3617607" y="3785582"/>
                </a:cubicBezTo>
                <a:cubicBezTo>
                  <a:pt x="3652727" y="3796561"/>
                  <a:pt x="3674677" y="3825106"/>
                  <a:pt x="3698822" y="3851456"/>
                </a:cubicBezTo>
                <a:cubicBezTo>
                  <a:pt x="3714187" y="3866826"/>
                  <a:pt x="3720772" y="3888784"/>
                  <a:pt x="3711992" y="3912938"/>
                </a:cubicBezTo>
                <a:cubicBezTo>
                  <a:pt x="3703212" y="3937092"/>
                  <a:pt x="3694432" y="3963441"/>
                  <a:pt x="3670287" y="3978811"/>
                </a:cubicBezTo>
                <a:cubicBezTo>
                  <a:pt x="3665897" y="3983203"/>
                  <a:pt x="3665897" y="3987595"/>
                  <a:pt x="3668092" y="3994182"/>
                </a:cubicBezTo>
                <a:cubicBezTo>
                  <a:pt x="3670287" y="4020531"/>
                  <a:pt x="3681262" y="4044685"/>
                  <a:pt x="3679067" y="4068839"/>
                </a:cubicBezTo>
                <a:cubicBezTo>
                  <a:pt x="3679067" y="4110559"/>
                  <a:pt x="3659312" y="4143495"/>
                  <a:pt x="3624192" y="4169845"/>
                </a:cubicBezTo>
                <a:cubicBezTo>
                  <a:pt x="3606632" y="4180824"/>
                  <a:pt x="3593462" y="4196194"/>
                  <a:pt x="3571512" y="4193999"/>
                </a:cubicBezTo>
                <a:cubicBezTo>
                  <a:pt x="3536392" y="4191803"/>
                  <a:pt x="3499077" y="4202782"/>
                  <a:pt x="3463957" y="4178628"/>
                </a:cubicBezTo>
                <a:cubicBezTo>
                  <a:pt x="3420057" y="4147887"/>
                  <a:pt x="3387132" y="4112754"/>
                  <a:pt x="3389327" y="4055664"/>
                </a:cubicBezTo>
                <a:cubicBezTo>
                  <a:pt x="3389327" y="4051272"/>
                  <a:pt x="3391522" y="4044685"/>
                  <a:pt x="3389327" y="4038098"/>
                </a:cubicBezTo>
                <a:cubicBezTo>
                  <a:pt x="3387132" y="4027119"/>
                  <a:pt x="3384937" y="4013944"/>
                  <a:pt x="3378352" y="4005161"/>
                </a:cubicBezTo>
                <a:cubicBezTo>
                  <a:pt x="3373962" y="3998574"/>
                  <a:pt x="3358597" y="4000769"/>
                  <a:pt x="3349817" y="4000769"/>
                </a:cubicBezTo>
                <a:cubicBezTo>
                  <a:pt x="3312502" y="4005161"/>
                  <a:pt x="3279577" y="3985399"/>
                  <a:pt x="3242262" y="3991986"/>
                </a:cubicBezTo>
                <a:cubicBezTo>
                  <a:pt x="3235678" y="3994182"/>
                  <a:pt x="3229092" y="3989790"/>
                  <a:pt x="3224702" y="3996378"/>
                </a:cubicBezTo>
                <a:cubicBezTo>
                  <a:pt x="3222508" y="4007357"/>
                  <a:pt x="3242262" y="3994182"/>
                  <a:pt x="3237872" y="4009552"/>
                </a:cubicBezTo>
                <a:cubicBezTo>
                  <a:pt x="3231288" y="4027119"/>
                  <a:pt x="3237872" y="4033706"/>
                  <a:pt x="3248848" y="4027119"/>
                </a:cubicBezTo>
                <a:cubicBezTo>
                  <a:pt x="3268602" y="4016140"/>
                  <a:pt x="3288357" y="4020531"/>
                  <a:pt x="3308112" y="4018336"/>
                </a:cubicBezTo>
                <a:cubicBezTo>
                  <a:pt x="3316892" y="4018336"/>
                  <a:pt x="3321282" y="4020531"/>
                  <a:pt x="3319087" y="4031510"/>
                </a:cubicBezTo>
                <a:cubicBezTo>
                  <a:pt x="3319087" y="4038098"/>
                  <a:pt x="3321282" y="4044685"/>
                  <a:pt x="3310307" y="4046881"/>
                </a:cubicBezTo>
                <a:cubicBezTo>
                  <a:pt x="3286162" y="4049077"/>
                  <a:pt x="3262018" y="4064447"/>
                  <a:pt x="3237872" y="4046881"/>
                </a:cubicBezTo>
                <a:cubicBezTo>
                  <a:pt x="3231288" y="4042489"/>
                  <a:pt x="3215922" y="4053468"/>
                  <a:pt x="3213728" y="4060056"/>
                </a:cubicBezTo>
                <a:cubicBezTo>
                  <a:pt x="3207142" y="4092992"/>
                  <a:pt x="3220312" y="4125929"/>
                  <a:pt x="3253238" y="4141300"/>
                </a:cubicBezTo>
                <a:cubicBezTo>
                  <a:pt x="3279577" y="4152279"/>
                  <a:pt x="3305917" y="4165453"/>
                  <a:pt x="3325672" y="4187411"/>
                </a:cubicBezTo>
                <a:cubicBezTo>
                  <a:pt x="3332257" y="4193999"/>
                  <a:pt x="3338842" y="4198390"/>
                  <a:pt x="3347622" y="4189607"/>
                </a:cubicBezTo>
                <a:cubicBezTo>
                  <a:pt x="3354207" y="4180824"/>
                  <a:pt x="3356402" y="4196194"/>
                  <a:pt x="3362987" y="4196194"/>
                </a:cubicBezTo>
                <a:cubicBezTo>
                  <a:pt x="3369572" y="4193999"/>
                  <a:pt x="3384937" y="4191803"/>
                  <a:pt x="3380547" y="4204977"/>
                </a:cubicBezTo>
                <a:cubicBezTo>
                  <a:pt x="3378352" y="4213761"/>
                  <a:pt x="3371767" y="4222544"/>
                  <a:pt x="3358597" y="4220348"/>
                </a:cubicBezTo>
                <a:cubicBezTo>
                  <a:pt x="3352012" y="4220348"/>
                  <a:pt x="3347622" y="4215956"/>
                  <a:pt x="3343232" y="4213761"/>
                </a:cubicBezTo>
                <a:cubicBezTo>
                  <a:pt x="3303722" y="4200586"/>
                  <a:pt x="3270797" y="4174236"/>
                  <a:pt x="3231288" y="4154474"/>
                </a:cubicBezTo>
                <a:cubicBezTo>
                  <a:pt x="3226898" y="4152279"/>
                  <a:pt x="3222508" y="4150083"/>
                  <a:pt x="3215922" y="4147887"/>
                </a:cubicBezTo>
                <a:cubicBezTo>
                  <a:pt x="3191778" y="4136908"/>
                  <a:pt x="3172022" y="4150083"/>
                  <a:pt x="3169828" y="4176432"/>
                </a:cubicBezTo>
                <a:cubicBezTo>
                  <a:pt x="3169828" y="4185215"/>
                  <a:pt x="3169828" y="4196194"/>
                  <a:pt x="3169828" y="4207173"/>
                </a:cubicBezTo>
                <a:cubicBezTo>
                  <a:pt x="3169828" y="4215956"/>
                  <a:pt x="3169828" y="4226935"/>
                  <a:pt x="3169828" y="4240110"/>
                </a:cubicBezTo>
                <a:cubicBezTo>
                  <a:pt x="3150072" y="4240110"/>
                  <a:pt x="3128122" y="4233523"/>
                  <a:pt x="3112758" y="4240110"/>
                </a:cubicBezTo>
                <a:cubicBezTo>
                  <a:pt x="3095198" y="4248893"/>
                  <a:pt x="3084222" y="4268655"/>
                  <a:pt x="3068858" y="4284026"/>
                </a:cubicBezTo>
                <a:cubicBezTo>
                  <a:pt x="3055688" y="4295005"/>
                  <a:pt x="3044712" y="4308179"/>
                  <a:pt x="3031543" y="4319158"/>
                </a:cubicBezTo>
                <a:cubicBezTo>
                  <a:pt x="3016178" y="4334529"/>
                  <a:pt x="3016178" y="4334529"/>
                  <a:pt x="2994228" y="4321354"/>
                </a:cubicBezTo>
                <a:cubicBezTo>
                  <a:pt x="2976668" y="4312571"/>
                  <a:pt x="2943743" y="4319158"/>
                  <a:pt x="2930573" y="4334529"/>
                </a:cubicBezTo>
                <a:cubicBezTo>
                  <a:pt x="2926183" y="4338920"/>
                  <a:pt x="2923988" y="4343312"/>
                  <a:pt x="2923988" y="4345508"/>
                </a:cubicBezTo>
                <a:cubicBezTo>
                  <a:pt x="2930573" y="4371857"/>
                  <a:pt x="2913013" y="4393815"/>
                  <a:pt x="2915208" y="4417969"/>
                </a:cubicBezTo>
                <a:cubicBezTo>
                  <a:pt x="2917403" y="4428948"/>
                  <a:pt x="2908623" y="4435535"/>
                  <a:pt x="2902038" y="4439927"/>
                </a:cubicBezTo>
                <a:cubicBezTo>
                  <a:pt x="2897648" y="4442122"/>
                  <a:pt x="2891063" y="4439927"/>
                  <a:pt x="2891063" y="4435535"/>
                </a:cubicBezTo>
                <a:cubicBezTo>
                  <a:pt x="2888868" y="4417969"/>
                  <a:pt x="2888868" y="4400402"/>
                  <a:pt x="2888868" y="4382836"/>
                </a:cubicBezTo>
                <a:cubicBezTo>
                  <a:pt x="2891063" y="4365270"/>
                  <a:pt x="2886673" y="4356487"/>
                  <a:pt x="2873503" y="4363074"/>
                </a:cubicBezTo>
                <a:cubicBezTo>
                  <a:pt x="2862528" y="4365270"/>
                  <a:pt x="2851553" y="4371857"/>
                  <a:pt x="2842773" y="4376249"/>
                </a:cubicBezTo>
                <a:cubicBezTo>
                  <a:pt x="2836188" y="4382836"/>
                  <a:pt x="2831798" y="4389424"/>
                  <a:pt x="2823018" y="4396011"/>
                </a:cubicBezTo>
                <a:cubicBezTo>
                  <a:pt x="2812043" y="4382836"/>
                  <a:pt x="2812043" y="4367466"/>
                  <a:pt x="2820823" y="4356487"/>
                </a:cubicBezTo>
                <a:cubicBezTo>
                  <a:pt x="2833993" y="4341116"/>
                  <a:pt x="2818628" y="4338920"/>
                  <a:pt x="2812043" y="4336725"/>
                </a:cubicBezTo>
                <a:cubicBezTo>
                  <a:pt x="2807653" y="4334529"/>
                  <a:pt x="2794483" y="4330137"/>
                  <a:pt x="2792288" y="4343312"/>
                </a:cubicBezTo>
                <a:cubicBezTo>
                  <a:pt x="2792288" y="4363074"/>
                  <a:pt x="2783508" y="4378445"/>
                  <a:pt x="2783508" y="4398207"/>
                </a:cubicBezTo>
                <a:cubicBezTo>
                  <a:pt x="2779118" y="4435535"/>
                  <a:pt x="2779118" y="4472863"/>
                  <a:pt x="2765948" y="4510192"/>
                </a:cubicBezTo>
                <a:cubicBezTo>
                  <a:pt x="2763753" y="4514583"/>
                  <a:pt x="2765948" y="4523366"/>
                  <a:pt x="2765948" y="4529954"/>
                </a:cubicBezTo>
                <a:cubicBezTo>
                  <a:pt x="2765948" y="4538737"/>
                  <a:pt x="2768143" y="4547520"/>
                  <a:pt x="2757168" y="4545324"/>
                </a:cubicBezTo>
                <a:cubicBezTo>
                  <a:pt x="2748388" y="4545324"/>
                  <a:pt x="2743998" y="4538737"/>
                  <a:pt x="2741803" y="4532150"/>
                </a:cubicBezTo>
                <a:cubicBezTo>
                  <a:pt x="2737413" y="4527758"/>
                  <a:pt x="2741803" y="4521171"/>
                  <a:pt x="2739608" y="4516779"/>
                </a:cubicBezTo>
                <a:cubicBezTo>
                  <a:pt x="2735218" y="4499213"/>
                  <a:pt x="2750583" y="4490430"/>
                  <a:pt x="2750583" y="4475059"/>
                </a:cubicBezTo>
                <a:cubicBezTo>
                  <a:pt x="2748388" y="4464080"/>
                  <a:pt x="2743998" y="4448710"/>
                  <a:pt x="2754973" y="4437731"/>
                </a:cubicBezTo>
                <a:cubicBezTo>
                  <a:pt x="2761558" y="4431143"/>
                  <a:pt x="2757168" y="4422360"/>
                  <a:pt x="2757168" y="4413577"/>
                </a:cubicBezTo>
                <a:cubicBezTo>
                  <a:pt x="2759363" y="4396011"/>
                  <a:pt x="2754973" y="4376249"/>
                  <a:pt x="2759363" y="4360878"/>
                </a:cubicBezTo>
                <a:cubicBezTo>
                  <a:pt x="2765948" y="4334529"/>
                  <a:pt x="2757168" y="4316963"/>
                  <a:pt x="2737413" y="4301592"/>
                </a:cubicBezTo>
                <a:cubicBezTo>
                  <a:pt x="2715463" y="4305984"/>
                  <a:pt x="2728633" y="4332333"/>
                  <a:pt x="2713268" y="4341116"/>
                </a:cubicBezTo>
                <a:cubicBezTo>
                  <a:pt x="2715463" y="4376249"/>
                  <a:pt x="2695708" y="4404794"/>
                  <a:pt x="2695708" y="4439927"/>
                </a:cubicBezTo>
                <a:cubicBezTo>
                  <a:pt x="2695708" y="4459689"/>
                  <a:pt x="2680343" y="4477255"/>
                  <a:pt x="2678148" y="4497017"/>
                </a:cubicBezTo>
                <a:cubicBezTo>
                  <a:pt x="2675953" y="4505800"/>
                  <a:pt x="2664978" y="4503604"/>
                  <a:pt x="2658393" y="4501409"/>
                </a:cubicBezTo>
                <a:cubicBezTo>
                  <a:pt x="2651808" y="4501409"/>
                  <a:pt x="2651808" y="4492625"/>
                  <a:pt x="2654003" y="4488234"/>
                </a:cubicBezTo>
                <a:cubicBezTo>
                  <a:pt x="2669368" y="4457493"/>
                  <a:pt x="2667173" y="4420165"/>
                  <a:pt x="2678148" y="4389424"/>
                </a:cubicBezTo>
                <a:cubicBezTo>
                  <a:pt x="2682538" y="4378445"/>
                  <a:pt x="2682538" y="4367466"/>
                  <a:pt x="2686928" y="4356487"/>
                </a:cubicBezTo>
                <a:cubicBezTo>
                  <a:pt x="2693513" y="4338920"/>
                  <a:pt x="2680343" y="4319158"/>
                  <a:pt x="2673758" y="4301592"/>
                </a:cubicBezTo>
                <a:cubicBezTo>
                  <a:pt x="2667173" y="4281830"/>
                  <a:pt x="2664978" y="4259872"/>
                  <a:pt x="2671563" y="4242306"/>
                </a:cubicBezTo>
                <a:cubicBezTo>
                  <a:pt x="2680343" y="4224740"/>
                  <a:pt x="2673758" y="4211565"/>
                  <a:pt x="2671563" y="4196194"/>
                </a:cubicBezTo>
                <a:cubicBezTo>
                  <a:pt x="2667173" y="4174236"/>
                  <a:pt x="2656198" y="4158866"/>
                  <a:pt x="2645223" y="4141300"/>
                </a:cubicBezTo>
                <a:cubicBezTo>
                  <a:pt x="2640833" y="4130321"/>
                  <a:pt x="2632053" y="4121538"/>
                  <a:pt x="2616688" y="4132516"/>
                </a:cubicBezTo>
                <a:cubicBezTo>
                  <a:pt x="2605713" y="4139104"/>
                  <a:pt x="2590348" y="4134712"/>
                  <a:pt x="2583763" y="4121538"/>
                </a:cubicBezTo>
                <a:cubicBezTo>
                  <a:pt x="2570593" y="4101775"/>
                  <a:pt x="2550838" y="4103971"/>
                  <a:pt x="2533278" y="4108363"/>
                </a:cubicBezTo>
                <a:cubicBezTo>
                  <a:pt x="2502548" y="4117146"/>
                  <a:pt x="2474013" y="4123733"/>
                  <a:pt x="2441088" y="4125929"/>
                </a:cubicBezTo>
                <a:cubicBezTo>
                  <a:pt x="2427918" y="4125929"/>
                  <a:pt x="2414748" y="4119342"/>
                  <a:pt x="2401578" y="4114950"/>
                </a:cubicBezTo>
                <a:cubicBezTo>
                  <a:pt x="2357679" y="4092992"/>
                  <a:pt x="2326949" y="4057860"/>
                  <a:pt x="2300609" y="4018336"/>
                </a:cubicBezTo>
                <a:cubicBezTo>
                  <a:pt x="2276464" y="3981007"/>
                  <a:pt x="2254514" y="3943679"/>
                  <a:pt x="2234759" y="3904155"/>
                </a:cubicBezTo>
                <a:cubicBezTo>
                  <a:pt x="2221589" y="3877805"/>
                  <a:pt x="2199639" y="3851456"/>
                  <a:pt x="2190859" y="3822911"/>
                </a:cubicBezTo>
                <a:cubicBezTo>
                  <a:pt x="2177689" y="3785582"/>
                  <a:pt x="2151349" y="3772408"/>
                  <a:pt x="2118424" y="3761429"/>
                </a:cubicBezTo>
                <a:cubicBezTo>
                  <a:pt x="2094279" y="3754841"/>
                  <a:pt x="2092084" y="3752645"/>
                  <a:pt x="2083304" y="3772408"/>
                </a:cubicBezTo>
                <a:cubicBezTo>
                  <a:pt x="2076719" y="3781191"/>
                  <a:pt x="2074524" y="3789974"/>
                  <a:pt x="2063549" y="3789974"/>
                </a:cubicBezTo>
                <a:cubicBezTo>
                  <a:pt x="2048184" y="3789974"/>
                  <a:pt x="2035014" y="3792170"/>
                  <a:pt x="2021844" y="3781191"/>
                </a:cubicBezTo>
                <a:lnTo>
                  <a:pt x="2008717" y="3760713"/>
                </a:lnTo>
                <a:lnTo>
                  <a:pt x="1923143" y="3846286"/>
                </a:lnTo>
                <a:lnTo>
                  <a:pt x="1859631" y="3782774"/>
                </a:lnTo>
                <a:lnTo>
                  <a:pt x="1853652" y="3782563"/>
                </a:lnTo>
                <a:cubicBezTo>
                  <a:pt x="1846793" y="3784485"/>
                  <a:pt x="1840757" y="3788876"/>
                  <a:pt x="1835269" y="3796561"/>
                </a:cubicBezTo>
                <a:cubicBezTo>
                  <a:pt x="1822099" y="3814127"/>
                  <a:pt x="1797954" y="3825106"/>
                  <a:pt x="1791369" y="3849260"/>
                </a:cubicBezTo>
                <a:cubicBezTo>
                  <a:pt x="1776004" y="3849260"/>
                  <a:pt x="1771614" y="3866826"/>
                  <a:pt x="1760639" y="3869022"/>
                </a:cubicBezTo>
                <a:cubicBezTo>
                  <a:pt x="1738689" y="3873414"/>
                  <a:pt x="1740884" y="3888784"/>
                  <a:pt x="1738689" y="3904155"/>
                </a:cubicBezTo>
                <a:cubicBezTo>
                  <a:pt x="1738689" y="3917329"/>
                  <a:pt x="1745274" y="3932700"/>
                  <a:pt x="1732104" y="3945875"/>
                </a:cubicBezTo>
                <a:cubicBezTo>
                  <a:pt x="1727714" y="3948070"/>
                  <a:pt x="1725519" y="3961245"/>
                  <a:pt x="1740884" y="3967833"/>
                </a:cubicBezTo>
                <a:cubicBezTo>
                  <a:pt x="1762834" y="3978811"/>
                  <a:pt x="1756249" y="4005161"/>
                  <a:pt x="1756249" y="4024923"/>
                </a:cubicBezTo>
                <a:cubicBezTo>
                  <a:pt x="1734299" y="4022727"/>
                  <a:pt x="1725519" y="4007357"/>
                  <a:pt x="1723324" y="3987595"/>
                </a:cubicBezTo>
                <a:cubicBezTo>
                  <a:pt x="1721129" y="3974420"/>
                  <a:pt x="1714544" y="3967833"/>
                  <a:pt x="1701374" y="3965637"/>
                </a:cubicBezTo>
                <a:cubicBezTo>
                  <a:pt x="1696984" y="3965637"/>
                  <a:pt x="1692594" y="3965637"/>
                  <a:pt x="1688204" y="3963441"/>
                </a:cubicBezTo>
                <a:cubicBezTo>
                  <a:pt x="1675034" y="3950266"/>
                  <a:pt x="1661864" y="3930504"/>
                  <a:pt x="1644304" y="3923917"/>
                </a:cubicBezTo>
                <a:cubicBezTo>
                  <a:pt x="1628939" y="3917329"/>
                  <a:pt x="1609184" y="3917329"/>
                  <a:pt x="1593819" y="3906350"/>
                </a:cubicBezTo>
                <a:cubicBezTo>
                  <a:pt x="1587234" y="3901959"/>
                  <a:pt x="1576259" y="3897567"/>
                  <a:pt x="1571869" y="3888784"/>
                </a:cubicBezTo>
                <a:cubicBezTo>
                  <a:pt x="1545529" y="3860239"/>
                  <a:pt x="1508214" y="3842673"/>
                  <a:pt x="1484069" y="3811932"/>
                </a:cubicBezTo>
                <a:cubicBezTo>
                  <a:pt x="1479679" y="3807540"/>
                  <a:pt x="1473095" y="3805344"/>
                  <a:pt x="1468705" y="3811932"/>
                </a:cubicBezTo>
                <a:cubicBezTo>
                  <a:pt x="1466510" y="3814127"/>
                  <a:pt x="1466510" y="3818519"/>
                  <a:pt x="1468705" y="3822911"/>
                </a:cubicBezTo>
                <a:cubicBezTo>
                  <a:pt x="1490654" y="3862435"/>
                  <a:pt x="1514799" y="3901959"/>
                  <a:pt x="1549919" y="3928308"/>
                </a:cubicBezTo>
                <a:cubicBezTo>
                  <a:pt x="1560894" y="3937092"/>
                  <a:pt x="1565284" y="3941483"/>
                  <a:pt x="1563089" y="3952462"/>
                </a:cubicBezTo>
                <a:cubicBezTo>
                  <a:pt x="1563089" y="3965637"/>
                  <a:pt x="1547724" y="3981007"/>
                  <a:pt x="1536749" y="3983203"/>
                </a:cubicBezTo>
                <a:cubicBezTo>
                  <a:pt x="1523579" y="3985399"/>
                  <a:pt x="1512604" y="3978811"/>
                  <a:pt x="1512604" y="3967833"/>
                </a:cubicBezTo>
                <a:cubicBezTo>
                  <a:pt x="1510409" y="3954658"/>
                  <a:pt x="1495044" y="3961245"/>
                  <a:pt x="1495044" y="3952462"/>
                </a:cubicBezTo>
                <a:cubicBezTo>
                  <a:pt x="1495044" y="3941483"/>
                  <a:pt x="1486264" y="3939287"/>
                  <a:pt x="1481874" y="3932700"/>
                </a:cubicBezTo>
                <a:cubicBezTo>
                  <a:pt x="1464315" y="3912938"/>
                  <a:pt x="1451145" y="3893176"/>
                  <a:pt x="1448950" y="3866826"/>
                </a:cubicBezTo>
                <a:cubicBezTo>
                  <a:pt x="1448950" y="3847064"/>
                  <a:pt x="1429195" y="3838281"/>
                  <a:pt x="1427000" y="3818519"/>
                </a:cubicBezTo>
                <a:cubicBezTo>
                  <a:pt x="1427000" y="3787778"/>
                  <a:pt x="1400660" y="3768016"/>
                  <a:pt x="1394075" y="3739471"/>
                </a:cubicBezTo>
                <a:cubicBezTo>
                  <a:pt x="1385295" y="3704338"/>
                  <a:pt x="1367735" y="3671401"/>
                  <a:pt x="1361150" y="3634073"/>
                </a:cubicBezTo>
                <a:cubicBezTo>
                  <a:pt x="1358955" y="3618702"/>
                  <a:pt x="1347980" y="3612115"/>
                  <a:pt x="1334810" y="3605528"/>
                </a:cubicBezTo>
                <a:cubicBezTo>
                  <a:pt x="1326030" y="3603332"/>
                  <a:pt x="1317250" y="3596745"/>
                  <a:pt x="1317250" y="3587961"/>
                </a:cubicBezTo>
                <a:cubicBezTo>
                  <a:pt x="1319445" y="3570395"/>
                  <a:pt x="1304080" y="3563808"/>
                  <a:pt x="1295300" y="3552829"/>
                </a:cubicBezTo>
                <a:cubicBezTo>
                  <a:pt x="1277740" y="3592353"/>
                  <a:pt x="1271155" y="3634073"/>
                  <a:pt x="1273350" y="3671401"/>
                </a:cubicBezTo>
                <a:cubicBezTo>
                  <a:pt x="1273350" y="3688968"/>
                  <a:pt x="1286520" y="3693359"/>
                  <a:pt x="1293105" y="3704338"/>
                </a:cubicBezTo>
                <a:cubicBezTo>
                  <a:pt x="1304080" y="3721904"/>
                  <a:pt x="1310665" y="3737275"/>
                  <a:pt x="1308470" y="3759233"/>
                </a:cubicBezTo>
                <a:cubicBezTo>
                  <a:pt x="1308470" y="3772408"/>
                  <a:pt x="1308470" y="3783386"/>
                  <a:pt x="1308470" y="3800953"/>
                </a:cubicBezTo>
                <a:cubicBezTo>
                  <a:pt x="1286520" y="3792170"/>
                  <a:pt x="1264570" y="3789974"/>
                  <a:pt x="1262375" y="3759233"/>
                </a:cubicBezTo>
                <a:cubicBezTo>
                  <a:pt x="1262375" y="3746058"/>
                  <a:pt x="1249205" y="3724100"/>
                  <a:pt x="1233840" y="3721904"/>
                </a:cubicBezTo>
                <a:cubicBezTo>
                  <a:pt x="1216280" y="3719709"/>
                  <a:pt x="1218475" y="3706534"/>
                  <a:pt x="1216280" y="3699947"/>
                </a:cubicBezTo>
                <a:cubicBezTo>
                  <a:pt x="1211890" y="3682380"/>
                  <a:pt x="1205305" y="3662618"/>
                  <a:pt x="1194330" y="3649443"/>
                </a:cubicBezTo>
                <a:cubicBezTo>
                  <a:pt x="1181160" y="3634073"/>
                  <a:pt x="1189940" y="3614311"/>
                  <a:pt x="1178965" y="3596745"/>
                </a:cubicBezTo>
                <a:cubicBezTo>
                  <a:pt x="1172380" y="3587961"/>
                  <a:pt x="1172380" y="3576983"/>
                  <a:pt x="1157015" y="3570395"/>
                </a:cubicBezTo>
                <a:cubicBezTo>
                  <a:pt x="1137260" y="3561612"/>
                  <a:pt x="1128480" y="3544046"/>
                  <a:pt x="1135065" y="3519892"/>
                </a:cubicBezTo>
                <a:cubicBezTo>
                  <a:pt x="1146040" y="3517696"/>
                  <a:pt x="1159210" y="3519892"/>
                  <a:pt x="1167990" y="3515501"/>
                </a:cubicBezTo>
                <a:cubicBezTo>
                  <a:pt x="1178965" y="3506717"/>
                  <a:pt x="1185550" y="3493543"/>
                  <a:pt x="1185550" y="3478172"/>
                </a:cubicBezTo>
                <a:cubicBezTo>
                  <a:pt x="1185550" y="3467193"/>
                  <a:pt x="1198720" y="3464997"/>
                  <a:pt x="1196525" y="3451823"/>
                </a:cubicBezTo>
                <a:cubicBezTo>
                  <a:pt x="1194330" y="3445235"/>
                  <a:pt x="1209695" y="3451823"/>
                  <a:pt x="1211890" y="3443040"/>
                </a:cubicBezTo>
                <a:cubicBezTo>
                  <a:pt x="1211890" y="3440844"/>
                  <a:pt x="1200915" y="3440844"/>
                  <a:pt x="1196525" y="3436452"/>
                </a:cubicBezTo>
                <a:cubicBezTo>
                  <a:pt x="1192135" y="3429865"/>
                  <a:pt x="1189940" y="3423277"/>
                  <a:pt x="1185550" y="3414494"/>
                </a:cubicBezTo>
                <a:cubicBezTo>
                  <a:pt x="1183355" y="3403515"/>
                  <a:pt x="1187745" y="3396928"/>
                  <a:pt x="1200915" y="3394732"/>
                </a:cubicBezTo>
                <a:cubicBezTo>
                  <a:pt x="1227255" y="3392536"/>
                  <a:pt x="1236035" y="3383753"/>
                  <a:pt x="1238230" y="3355208"/>
                </a:cubicBezTo>
                <a:cubicBezTo>
                  <a:pt x="1238230" y="3346425"/>
                  <a:pt x="1253595" y="3344229"/>
                  <a:pt x="1242620" y="3333250"/>
                </a:cubicBezTo>
                <a:cubicBezTo>
                  <a:pt x="1211890" y="3342033"/>
                  <a:pt x="1194330" y="3368383"/>
                  <a:pt x="1167990" y="3383753"/>
                </a:cubicBezTo>
                <a:cubicBezTo>
                  <a:pt x="1163600" y="3385949"/>
                  <a:pt x="1161405" y="3390341"/>
                  <a:pt x="1159210" y="3392536"/>
                </a:cubicBezTo>
                <a:cubicBezTo>
                  <a:pt x="1152625" y="3396928"/>
                  <a:pt x="1148235" y="3396928"/>
                  <a:pt x="1143845" y="3392536"/>
                </a:cubicBezTo>
                <a:cubicBezTo>
                  <a:pt x="1141650" y="3388145"/>
                  <a:pt x="1141650" y="3383753"/>
                  <a:pt x="1143845" y="3379362"/>
                </a:cubicBezTo>
                <a:cubicBezTo>
                  <a:pt x="1159210" y="3366187"/>
                  <a:pt x="1172380" y="3348621"/>
                  <a:pt x="1187745" y="3337642"/>
                </a:cubicBezTo>
                <a:cubicBezTo>
                  <a:pt x="1209695" y="3322271"/>
                  <a:pt x="1207500" y="3300313"/>
                  <a:pt x="1203110" y="3282747"/>
                </a:cubicBezTo>
                <a:cubicBezTo>
                  <a:pt x="1198720" y="3269572"/>
                  <a:pt x="1196525" y="3249810"/>
                  <a:pt x="1174575" y="3245419"/>
                </a:cubicBezTo>
                <a:cubicBezTo>
                  <a:pt x="1163600" y="3243223"/>
                  <a:pt x="1152625" y="3234440"/>
                  <a:pt x="1141650" y="3227853"/>
                </a:cubicBezTo>
                <a:cubicBezTo>
                  <a:pt x="1110920" y="3210286"/>
                  <a:pt x="1099945" y="3183937"/>
                  <a:pt x="1110920" y="3151000"/>
                </a:cubicBezTo>
                <a:cubicBezTo>
                  <a:pt x="1119700" y="3124651"/>
                  <a:pt x="1126285" y="3100497"/>
                  <a:pt x="1108725" y="3074148"/>
                </a:cubicBezTo>
                <a:cubicBezTo>
                  <a:pt x="1097750" y="3060973"/>
                  <a:pt x="1082385" y="3036819"/>
                  <a:pt x="1067020" y="3025840"/>
                </a:cubicBezTo>
                <a:cubicBezTo>
                  <a:pt x="1053850" y="3014861"/>
                  <a:pt x="1045070" y="2997295"/>
                  <a:pt x="1025315" y="2990708"/>
                </a:cubicBezTo>
                <a:cubicBezTo>
                  <a:pt x="1018730" y="2988512"/>
                  <a:pt x="1018730" y="2981924"/>
                  <a:pt x="1018730" y="2977533"/>
                </a:cubicBezTo>
                <a:lnTo>
                  <a:pt x="1022125" y="2945268"/>
                </a:lnTo>
                <a:lnTo>
                  <a:pt x="0" y="19231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 userDrawn="1">
            <p:ph type="pic" idx="1" hasCustomPrompt="1"/>
          </p:nvPr>
        </p:nvSpPr>
        <p:spPr>
          <a:xfrm>
            <a:off x="1" y="0"/>
            <a:ext cx="5899211" cy="5143500"/>
          </a:xfrm>
          <a:custGeom>
            <a:avLst/>
            <a:gdLst>
              <a:gd name="connsiteX0" fmla="*/ 0 w 7865615"/>
              <a:gd name="connsiteY0" fmla="*/ 0 h 6858000"/>
              <a:gd name="connsiteX1" fmla="*/ 2246577 w 7865615"/>
              <a:gd name="connsiteY1" fmla="*/ 0 h 6858000"/>
              <a:gd name="connsiteX2" fmla="*/ 3408550 w 7865615"/>
              <a:gd name="connsiteY2" fmla="*/ 0 h 6858000"/>
              <a:gd name="connsiteX3" fmla="*/ 4510701 w 7865615"/>
              <a:gd name="connsiteY3" fmla="*/ 0 h 6858000"/>
              <a:gd name="connsiteX4" fmla="*/ 7804883 w 7865615"/>
              <a:gd name="connsiteY4" fmla="*/ 3294183 h 6858000"/>
              <a:gd name="connsiteX5" fmla="*/ 7804883 w 7865615"/>
              <a:gd name="connsiteY5" fmla="*/ 3587426 h 6858000"/>
              <a:gd name="connsiteX6" fmla="*/ 4534309 w 7865615"/>
              <a:gd name="connsiteY6" fmla="*/ 6858000 h 6858000"/>
              <a:gd name="connsiteX7" fmla="*/ 3384942 w 7865615"/>
              <a:gd name="connsiteY7" fmla="*/ 6858000 h 6858000"/>
              <a:gd name="connsiteX8" fmla="*/ 653352 w 7865615"/>
              <a:gd name="connsiteY8" fmla="*/ 6858000 h 6858000"/>
              <a:gd name="connsiteX9" fmla="*/ 0 w 7865615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65615" h="6858000">
                <a:moveTo>
                  <a:pt x="0" y="0"/>
                </a:moveTo>
                <a:lnTo>
                  <a:pt x="2246577" y="0"/>
                </a:lnTo>
                <a:lnTo>
                  <a:pt x="3408550" y="0"/>
                </a:lnTo>
                <a:lnTo>
                  <a:pt x="4510701" y="0"/>
                </a:lnTo>
                <a:lnTo>
                  <a:pt x="7804883" y="3294183"/>
                </a:lnTo>
                <a:cubicBezTo>
                  <a:pt x="7885860" y="3375159"/>
                  <a:pt x="7885860" y="3506449"/>
                  <a:pt x="7804883" y="3587426"/>
                </a:cubicBezTo>
                <a:lnTo>
                  <a:pt x="4534309" y="6858000"/>
                </a:lnTo>
                <a:lnTo>
                  <a:pt x="3384942" y="6858000"/>
                </a:lnTo>
                <a:lnTo>
                  <a:pt x="6533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1" name="Picture Placeholder 20"/>
          <p:cNvSpPr>
            <a:spLocks noGrp="1"/>
          </p:cNvSpPr>
          <p:nvPr userDrawn="1">
            <p:ph type="pic" idx="11" hasCustomPrompt="1"/>
          </p:nvPr>
        </p:nvSpPr>
        <p:spPr>
          <a:xfrm>
            <a:off x="4940536" y="2682783"/>
            <a:ext cx="2325405" cy="2325405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18"/>
          <p:cNvSpPr>
            <a:spLocks noGrp="1"/>
          </p:cNvSpPr>
          <p:nvPr userDrawn="1">
            <p:ph type="pic" idx="12" hasCustomPrompt="1"/>
          </p:nvPr>
        </p:nvSpPr>
        <p:spPr>
          <a:xfrm>
            <a:off x="4940536" y="153016"/>
            <a:ext cx="2325405" cy="2325405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19"/>
          <p:cNvSpPr>
            <a:spLocks noGrp="1"/>
          </p:cNvSpPr>
          <p:nvPr userDrawn="1">
            <p:ph type="pic" idx="13" hasCustomPrompt="1"/>
          </p:nvPr>
        </p:nvSpPr>
        <p:spPr>
          <a:xfrm>
            <a:off x="6315561" y="1417900"/>
            <a:ext cx="2325406" cy="2325405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733116 h 6858000"/>
              <a:gd name="connsiteX3" fmla="*/ 11907421 w 12192000"/>
              <a:gd name="connsiteY3" fmla="*/ 754971 h 6858000"/>
              <a:gd name="connsiteX4" fmla="*/ 4835485 w 12192000"/>
              <a:gd name="connsiteY4" fmla="*/ 4225159 h 6858000"/>
              <a:gd name="connsiteX5" fmla="*/ 3131054 w 12192000"/>
              <a:gd name="connsiteY5" fmla="*/ 6545165 h 6858000"/>
              <a:gd name="connsiteX6" fmla="*/ 2967653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733116"/>
                </a:lnTo>
                <a:lnTo>
                  <a:pt x="11907421" y="754971"/>
                </a:lnTo>
                <a:cubicBezTo>
                  <a:pt x="9224455" y="1029960"/>
                  <a:pt x="6712117" y="2253165"/>
                  <a:pt x="4835485" y="4225159"/>
                </a:cubicBezTo>
                <a:cubicBezTo>
                  <a:pt x="4165259" y="4929443"/>
                  <a:pt x="3594441" y="5709981"/>
                  <a:pt x="3131054" y="6545165"/>
                </a:cubicBezTo>
                <a:lnTo>
                  <a:pt x="29676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lIns="1737360" tIns="2194560" anchor="t">
            <a:noAutofit/>
          </a:bodyPr>
          <a:lstStyle>
            <a:lvl1pPr marL="0" indent="0" algn="l">
              <a:buNone/>
              <a:defRPr sz="15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54" y="451443"/>
            <a:ext cx="3282039" cy="327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363708" y="584771"/>
            <a:ext cx="2991584" cy="2076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43454" y="1295867"/>
            <a:ext cx="3055840" cy="2231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3"/>
          <p:cNvSpPr>
            <a:spLocks noGrp="1"/>
          </p:cNvSpPr>
          <p:nvPr>
            <p:ph type="pic" idx="12" hasCustomPrompt="1"/>
          </p:nvPr>
        </p:nvSpPr>
        <p:spPr>
          <a:xfrm>
            <a:off x="4000500" y="57807"/>
            <a:ext cx="5143500" cy="5085693"/>
          </a:xfrm>
          <a:custGeom>
            <a:avLst/>
            <a:gdLst>
              <a:gd name="connsiteX0" fmla="*/ 4899238 w 6858000"/>
              <a:gd name="connsiteY0" fmla="*/ 480718 h 6780924"/>
              <a:gd name="connsiteX1" fmla="*/ 5079238 w 6858000"/>
              <a:gd name="connsiteY1" fmla="*/ 660719 h 6780924"/>
              <a:gd name="connsiteX2" fmla="*/ 5079238 w 6858000"/>
              <a:gd name="connsiteY2" fmla="*/ 813109 h 6780924"/>
              <a:gd name="connsiteX3" fmla="*/ 4899238 w 6858000"/>
              <a:gd name="connsiteY3" fmla="*/ 993109 h 6780924"/>
              <a:gd name="connsiteX4" fmla="*/ 4719238 w 6858000"/>
              <a:gd name="connsiteY4" fmla="*/ 813109 h 6780924"/>
              <a:gd name="connsiteX5" fmla="*/ 4719238 w 6858000"/>
              <a:gd name="connsiteY5" fmla="*/ 660719 h 6780924"/>
              <a:gd name="connsiteX6" fmla="*/ 4899238 w 6858000"/>
              <a:gd name="connsiteY6" fmla="*/ 480718 h 6780924"/>
              <a:gd name="connsiteX7" fmla="*/ 4172418 w 6858000"/>
              <a:gd name="connsiteY7" fmla="*/ 49104 h 6780924"/>
              <a:gd name="connsiteX8" fmla="*/ 4352418 w 6858000"/>
              <a:gd name="connsiteY8" fmla="*/ 229104 h 6780924"/>
              <a:gd name="connsiteX9" fmla="*/ 4352418 w 6858000"/>
              <a:gd name="connsiteY9" fmla="*/ 958969 h 6780924"/>
              <a:gd name="connsiteX10" fmla="*/ 4355828 w 6858000"/>
              <a:gd name="connsiteY10" fmla="*/ 958280 h 6780924"/>
              <a:gd name="connsiteX11" fmla="*/ 4355828 w 6858000"/>
              <a:gd name="connsiteY11" fmla="*/ 910422 h 6780924"/>
              <a:gd name="connsiteX12" fmla="*/ 4535826 w 6858000"/>
              <a:gd name="connsiteY12" fmla="*/ 730422 h 6780924"/>
              <a:gd name="connsiteX13" fmla="*/ 4715828 w 6858000"/>
              <a:gd name="connsiteY13" fmla="*/ 910422 h 6780924"/>
              <a:gd name="connsiteX14" fmla="*/ 4715828 w 6858000"/>
              <a:gd name="connsiteY14" fmla="*/ 1581340 h 6780924"/>
              <a:gd name="connsiteX15" fmla="*/ 4720198 w 6858000"/>
              <a:gd name="connsiteY15" fmla="*/ 1582222 h 6780924"/>
              <a:gd name="connsiteX16" fmla="*/ 4722896 w 6858000"/>
              <a:gd name="connsiteY16" fmla="*/ 1555465 h 6780924"/>
              <a:gd name="connsiteX17" fmla="*/ 4899238 w 6858000"/>
              <a:gd name="connsiteY17" fmla="*/ 1411741 h 6780924"/>
              <a:gd name="connsiteX18" fmla="*/ 5075580 w 6858000"/>
              <a:gd name="connsiteY18" fmla="*/ 1555465 h 6780924"/>
              <a:gd name="connsiteX19" fmla="*/ 5078522 w 6858000"/>
              <a:gd name="connsiteY19" fmla="*/ 1584654 h 6780924"/>
              <a:gd name="connsiteX20" fmla="*/ 5082646 w 6858000"/>
              <a:gd name="connsiteY20" fmla="*/ 1583821 h 6780924"/>
              <a:gd name="connsiteX21" fmla="*/ 5082646 w 6858000"/>
              <a:gd name="connsiteY21" fmla="*/ 1244357 h 6780924"/>
              <a:gd name="connsiteX22" fmla="*/ 5262646 w 6858000"/>
              <a:gd name="connsiteY22" fmla="*/ 1064357 h 6780924"/>
              <a:gd name="connsiteX23" fmla="*/ 5442646 w 6858000"/>
              <a:gd name="connsiteY23" fmla="*/ 1244357 h 6780924"/>
              <a:gd name="connsiteX24" fmla="*/ 5442646 w 6858000"/>
              <a:gd name="connsiteY24" fmla="*/ 1916269 h 6780924"/>
              <a:gd name="connsiteX25" fmla="*/ 5448480 w 6858000"/>
              <a:gd name="connsiteY25" fmla="*/ 1915093 h 6780924"/>
              <a:gd name="connsiteX26" fmla="*/ 5449714 w 6858000"/>
              <a:gd name="connsiteY26" fmla="*/ 1902847 h 6780924"/>
              <a:gd name="connsiteX27" fmla="*/ 5626056 w 6858000"/>
              <a:gd name="connsiteY27" fmla="*/ 1759123 h 6780924"/>
              <a:gd name="connsiteX28" fmla="*/ 5791912 w 6858000"/>
              <a:gd name="connsiteY28" fmla="*/ 1869059 h 6780924"/>
              <a:gd name="connsiteX29" fmla="*/ 5800744 w 6858000"/>
              <a:gd name="connsiteY29" fmla="*/ 1897511 h 6780924"/>
              <a:gd name="connsiteX30" fmla="*/ 5800744 w 6858000"/>
              <a:gd name="connsiteY30" fmla="*/ 1457324 h 6780924"/>
              <a:gd name="connsiteX31" fmla="*/ 5981718 w 6858000"/>
              <a:gd name="connsiteY31" fmla="*/ 1276349 h 6780924"/>
              <a:gd name="connsiteX32" fmla="*/ 6159016 w 6858000"/>
              <a:gd name="connsiteY32" fmla="*/ 1420851 h 6780924"/>
              <a:gd name="connsiteX33" fmla="*/ 6162690 w 6858000"/>
              <a:gd name="connsiteY33" fmla="*/ 1457285 h 6780924"/>
              <a:gd name="connsiteX34" fmla="*/ 6162690 w 6858000"/>
              <a:gd name="connsiteY34" fmla="*/ 1132146 h 6780924"/>
              <a:gd name="connsiteX35" fmla="*/ 6343664 w 6858000"/>
              <a:gd name="connsiteY35" fmla="*/ 951170 h 6780924"/>
              <a:gd name="connsiteX36" fmla="*/ 6524640 w 6858000"/>
              <a:gd name="connsiteY36" fmla="*/ 1132146 h 6780924"/>
              <a:gd name="connsiteX37" fmla="*/ 6524640 w 6858000"/>
              <a:gd name="connsiteY37" fmla="*/ 1636217 h 6780924"/>
              <a:gd name="connsiteX38" fmla="*/ 6526784 w 6858000"/>
              <a:gd name="connsiteY38" fmla="*/ 1614950 h 6780924"/>
              <a:gd name="connsiteX39" fmla="*/ 6703126 w 6858000"/>
              <a:gd name="connsiteY39" fmla="*/ 1471226 h 6780924"/>
              <a:gd name="connsiteX40" fmla="*/ 6830404 w 6858000"/>
              <a:gd name="connsiteY40" fmla="*/ 1523946 h 6780924"/>
              <a:gd name="connsiteX41" fmla="*/ 6857998 w 6858000"/>
              <a:gd name="connsiteY41" fmla="*/ 1564874 h 6780924"/>
              <a:gd name="connsiteX42" fmla="*/ 6857998 w 6858000"/>
              <a:gd name="connsiteY42" fmla="*/ 4674715 h 6780924"/>
              <a:gd name="connsiteX43" fmla="*/ 6858000 w 6858000"/>
              <a:gd name="connsiteY43" fmla="*/ 4674715 h 6780924"/>
              <a:gd name="connsiteX44" fmla="*/ 6858000 w 6858000"/>
              <a:gd name="connsiteY44" fmla="*/ 4842542 h 6780924"/>
              <a:gd name="connsiteX45" fmla="*/ 6678000 w 6858000"/>
              <a:gd name="connsiteY45" fmla="*/ 5022542 h 6780924"/>
              <a:gd name="connsiteX46" fmla="*/ 6512145 w 6858000"/>
              <a:gd name="connsiteY46" fmla="*/ 4912606 h 6780924"/>
              <a:gd name="connsiteX47" fmla="*/ 6502414 w 6858000"/>
              <a:gd name="connsiteY47" fmla="*/ 4864407 h 6780924"/>
              <a:gd name="connsiteX48" fmla="*/ 6502414 w 6858000"/>
              <a:gd name="connsiteY48" fmla="*/ 5285377 h 6780924"/>
              <a:gd name="connsiteX49" fmla="*/ 6322414 w 6858000"/>
              <a:gd name="connsiteY49" fmla="*/ 5465377 h 6780924"/>
              <a:gd name="connsiteX50" fmla="*/ 6146071 w 6858000"/>
              <a:gd name="connsiteY50" fmla="*/ 5321653 h 6780924"/>
              <a:gd name="connsiteX51" fmla="*/ 6143463 w 6858000"/>
              <a:gd name="connsiteY51" fmla="*/ 5295783 h 6780924"/>
              <a:gd name="connsiteX52" fmla="*/ 6143463 w 6858000"/>
              <a:gd name="connsiteY52" fmla="*/ 6254957 h 6780924"/>
              <a:gd name="connsiteX53" fmla="*/ 5962488 w 6858000"/>
              <a:gd name="connsiteY53" fmla="*/ 6435932 h 6780924"/>
              <a:gd name="connsiteX54" fmla="*/ 5795735 w 6858000"/>
              <a:gd name="connsiteY54" fmla="*/ 6325401 h 6780924"/>
              <a:gd name="connsiteX55" fmla="*/ 5795551 w 6858000"/>
              <a:gd name="connsiteY55" fmla="*/ 6324808 h 6780924"/>
              <a:gd name="connsiteX56" fmla="*/ 5795456 w 6858000"/>
              <a:gd name="connsiteY56" fmla="*/ 6324667 h 6780924"/>
              <a:gd name="connsiteX57" fmla="*/ 5781311 w 6858000"/>
              <a:gd name="connsiteY57" fmla="*/ 6254603 h 6780924"/>
              <a:gd name="connsiteX58" fmla="*/ 5781311 w 6858000"/>
              <a:gd name="connsiteY58" fmla="*/ 6006221 h 6780924"/>
              <a:gd name="connsiteX59" fmla="*/ 5781513 w 6858000"/>
              <a:gd name="connsiteY59" fmla="*/ 6004217 h 6780924"/>
              <a:gd name="connsiteX60" fmla="*/ 5781513 w 6858000"/>
              <a:gd name="connsiteY60" fmla="*/ 5761749 h 6780924"/>
              <a:gd name="connsiteX61" fmla="*/ 5780208 w 6858000"/>
              <a:gd name="connsiteY61" fmla="*/ 5761749 h 6780924"/>
              <a:gd name="connsiteX62" fmla="*/ 5780208 w 6858000"/>
              <a:gd name="connsiteY62" fmla="*/ 5773159 h 6780924"/>
              <a:gd name="connsiteX63" fmla="*/ 5600208 w 6858000"/>
              <a:gd name="connsiteY63" fmla="*/ 5953159 h 6780924"/>
              <a:gd name="connsiteX64" fmla="*/ 5420208 w 6858000"/>
              <a:gd name="connsiteY64" fmla="*/ 5773159 h 6780924"/>
              <a:gd name="connsiteX65" fmla="*/ 5420208 w 6858000"/>
              <a:gd name="connsiteY65" fmla="*/ 5761749 h 6780924"/>
              <a:gd name="connsiteX66" fmla="*/ 5419105 w 6858000"/>
              <a:gd name="connsiteY66" fmla="*/ 5761749 h 6780924"/>
              <a:gd name="connsiteX67" fmla="*/ 5419105 w 6858000"/>
              <a:gd name="connsiteY67" fmla="*/ 6780924 h 6780924"/>
              <a:gd name="connsiteX68" fmla="*/ 5229225 w 6858000"/>
              <a:gd name="connsiteY68" fmla="*/ 6780924 h 6780924"/>
              <a:gd name="connsiteX69" fmla="*/ 5059105 w 6858000"/>
              <a:gd name="connsiteY69" fmla="*/ 6780924 h 6780924"/>
              <a:gd name="connsiteX70" fmla="*/ 5009857 w 6858000"/>
              <a:gd name="connsiteY70" fmla="*/ 6780924 h 6780924"/>
              <a:gd name="connsiteX71" fmla="*/ 4857750 w 6858000"/>
              <a:gd name="connsiteY71" fmla="*/ 6780924 h 6780924"/>
              <a:gd name="connsiteX72" fmla="*/ 4746147 w 6858000"/>
              <a:gd name="connsiteY72" fmla="*/ 6780924 h 6780924"/>
              <a:gd name="connsiteX73" fmla="*/ 4712147 w 6858000"/>
              <a:gd name="connsiteY73" fmla="*/ 6730496 h 6780924"/>
              <a:gd name="connsiteX74" fmla="*/ 4698002 w 6858000"/>
              <a:gd name="connsiteY74" fmla="*/ 6660431 h 6780924"/>
              <a:gd name="connsiteX75" fmla="*/ 4698002 w 6858000"/>
              <a:gd name="connsiteY75" fmla="*/ 5925639 h 6780924"/>
              <a:gd name="connsiteX76" fmla="*/ 4686136 w 6858000"/>
              <a:gd name="connsiteY76" fmla="*/ 5928313 h 6780924"/>
              <a:gd name="connsiteX77" fmla="*/ 4686136 w 6858000"/>
              <a:gd name="connsiteY77" fmla="*/ 6026357 h 6780924"/>
              <a:gd name="connsiteX78" fmla="*/ 4505161 w 6858000"/>
              <a:gd name="connsiteY78" fmla="*/ 6207332 h 6780924"/>
              <a:gd name="connsiteX79" fmla="*/ 4324186 w 6858000"/>
              <a:gd name="connsiteY79" fmla="*/ 6026357 h 6780924"/>
              <a:gd name="connsiteX80" fmla="*/ 4324186 w 6858000"/>
              <a:gd name="connsiteY80" fmla="*/ 6003902 h 6780924"/>
              <a:gd name="connsiteX81" fmla="*/ 4308074 w 6858000"/>
              <a:gd name="connsiteY81" fmla="*/ 6005915 h 6780924"/>
              <a:gd name="connsiteX82" fmla="*/ 4308074 w 6858000"/>
              <a:gd name="connsiteY82" fmla="*/ 6780924 h 6780924"/>
              <a:gd name="connsiteX83" fmla="*/ 3948076 w 6858000"/>
              <a:gd name="connsiteY83" fmla="*/ 6780924 h 6780924"/>
              <a:gd name="connsiteX84" fmla="*/ 3948076 w 6858000"/>
              <a:gd name="connsiteY84" fmla="*/ 6542799 h 6780924"/>
              <a:gd name="connsiteX85" fmla="*/ 3944666 w 6858000"/>
              <a:gd name="connsiteY85" fmla="*/ 6542799 h 6780924"/>
              <a:gd name="connsiteX86" fmla="*/ 3944666 w 6858000"/>
              <a:gd name="connsiteY86" fmla="*/ 6555998 h 6780924"/>
              <a:gd name="connsiteX87" fmla="*/ 3764666 w 6858000"/>
              <a:gd name="connsiteY87" fmla="*/ 6735998 h 6780924"/>
              <a:gd name="connsiteX88" fmla="*/ 3584666 w 6858000"/>
              <a:gd name="connsiteY88" fmla="*/ 6555998 h 6780924"/>
              <a:gd name="connsiteX89" fmla="*/ 3584666 w 6858000"/>
              <a:gd name="connsiteY89" fmla="*/ 6542799 h 6780924"/>
              <a:gd name="connsiteX90" fmla="*/ 3581256 w 6858000"/>
              <a:gd name="connsiteY90" fmla="*/ 6542799 h 6780924"/>
              <a:gd name="connsiteX91" fmla="*/ 3581256 w 6858000"/>
              <a:gd name="connsiteY91" fmla="*/ 6779446 h 6780924"/>
              <a:gd name="connsiteX92" fmla="*/ 3581107 w 6858000"/>
              <a:gd name="connsiteY92" fmla="*/ 6780924 h 6780924"/>
              <a:gd name="connsiteX93" fmla="*/ 3221405 w 6858000"/>
              <a:gd name="connsiteY93" fmla="*/ 6780924 h 6780924"/>
              <a:gd name="connsiteX94" fmla="*/ 3221256 w 6858000"/>
              <a:gd name="connsiteY94" fmla="*/ 6779446 h 6780924"/>
              <a:gd name="connsiteX95" fmla="*/ 3221256 w 6858000"/>
              <a:gd name="connsiteY95" fmla="*/ 6753018 h 6780924"/>
              <a:gd name="connsiteX96" fmla="*/ 3217846 w 6858000"/>
              <a:gd name="connsiteY96" fmla="*/ 6753706 h 6780924"/>
              <a:gd name="connsiteX97" fmla="*/ 3217846 w 6858000"/>
              <a:gd name="connsiteY97" fmla="*/ 6780924 h 6780924"/>
              <a:gd name="connsiteX98" fmla="*/ 2857846 w 6858000"/>
              <a:gd name="connsiteY98" fmla="*/ 6780924 h 6780924"/>
              <a:gd name="connsiteX99" fmla="*/ 2857846 w 6858000"/>
              <a:gd name="connsiteY99" fmla="*/ 6753312 h 6780924"/>
              <a:gd name="connsiteX100" fmla="*/ 2854436 w 6858000"/>
              <a:gd name="connsiteY100" fmla="*/ 6754001 h 6780924"/>
              <a:gd name="connsiteX101" fmla="*/ 2854436 w 6858000"/>
              <a:gd name="connsiteY101" fmla="*/ 6780924 h 6780924"/>
              <a:gd name="connsiteX102" fmla="*/ 2494436 w 6858000"/>
              <a:gd name="connsiteY102" fmla="*/ 6780924 h 6780924"/>
              <a:gd name="connsiteX103" fmla="*/ 2494436 w 6858000"/>
              <a:gd name="connsiteY103" fmla="*/ 6130942 h 6780924"/>
              <a:gd name="connsiteX104" fmla="*/ 2490066 w 6858000"/>
              <a:gd name="connsiteY104" fmla="*/ 6130059 h 6780924"/>
              <a:gd name="connsiteX105" fmla="*/ 2487368 w 6858000"/>
              <a:gd name="connsiteY105" fmla="*/ 6156817 h 6780924"/>
              <a:gd name="connsiteX106" fmla="*/ 2311026 w 6858000"/>
              <a:gd name="connsiteY106" fmla="*/ 6300541 h 6780924"/>
              <a:gd name="connsiteX107" fmla="*/ 2134684 w 6858000"/>
              <a:gd name="connsiteY107" fmla="*/ 6156817 h 6780924"/>
              <a:gd name="connsiteX108" fmla="*/ 2131742 w 6858000"/>
              <a:gd name="connsiteY108" fmla="*/ 6127628 h 6780924"/>
              <a:gd name="connsiteX109" fmla="*/ 2127618 w 6858000"/>
              <a:gd name="connsiteY109" fmla="*/ 6128461 h 6780924"/>
              <a:gd name="connsiteX110" fmla="*/ 2127618 w 6858000"/>
              <a:gd name="connsiteY110" fmla="*/ 6467924 h 6780924"/>
              <a:gd name="connsiteX111" fmla="*/ 1947618 w 6858000"/>
              <a:gd name="connsiteY111" fmla="*/ 6647924 h 6780924"/>
              <a:gd name="connsiteX112" fmla="*/ 1767618 w 6858000"/>
              <a:gd name="connsiteY112" fmla="*/ 6467924 h 6780924"/>
              <a:gd name="connsiteX113" fmla="*/ 1767618 w 6858000"/>
              <a:gd name="connsiteY113" fmla="*/ 5796012 h 6780924"/>
              <a:gd name="connsiteX114" fmla="*/ 1761784 w 6858000"/>
              <a:gd name="connsiteY114" fmla="*/ 5797189 h 6780924"/>
              <a:gd name="connsiteX115" fmla="*/ 1760550 w 6858000"/>
              <a:gd name="connsiteY115" fmla="*/ 5809435 h 6780924"/>
              <a:gd name="connsiteX116" fmla="*/ 1584208 w 6858000"/>
              <a:gd name="connsiteY116" fmla="*/ 5953159 h 6780924"/>
              <a:gd name="connsiteX117" fmla="*/ 1418352 w 6858000"/>
              <a:gd name="connsiteY117" fmla="*/ 5843223 h 6780924"/>
              <a:gd name="connsiteX118" fmla="*/ 1409520 w 6858000"/>
              <a:gd name="connsiteY118" fmla="*/ 5814770 h 6780924"/>
              <a:gd name="connsiteX119" fmla="*/ 1409520 w 6858000"/>
              <a:gd name="connsiteY119" fmla="*/ 6254958 h 6780924"/>
              <a:gd name="connsiteX120" fmla="*/ 1228546 w 6858000"/>
              <a:gd name="connsiteY120" fmla="*/ 6435933 h 6780924"/>
              <a:gd name="connsiteX121" fmla="*/ 1051248 w 6858000"/>
              <a:gd name="connsiteY121" fmla="*/ 6291431 h 6780924"/>
              <a:gd name="connsiteX122" fmla="*/ 1047574 w 6858000"/>
              <a:gd name="connsiteY122" fmla="*/ 6254997 h 6780924"/>
              <a:gd name="connsiteX123" fmla="*/ 1047574 w 6858000"/>
              <a:gd name="connsiteY123" fmla="*/ 6580136 h 6780924"/>
              <a:gd name="connsiteX124" fmla="*/ 866600 w 6858000"/>
              <a:gd name="connsiteY124" fmla="*/ 6761111 h 6780924"/>
              <a:gd name="connsiteX125" fmla="*/ 685625 w 6858000"/>
              <a:gd name="connsiteY125" fmla="*/ 6580136 h 6780924"/>
              <a:gd name="connsiteX126" fmla="*/ 685625 w 6858000"/>
              <a:gd name="connsiteY126" fmla="*/ 6076064 h 6780924"/>
              <a:gd name="connsiteX127" fmla="*/ 683480 w 6858000"/>
              <a:gd name="connsiteY127" fmla="*/ 6097332 h 6780924"/>
              <a:gd name="connsiteX128" fmla="*/ 507138 w 6858000"/>
              <a:gd name="connsiteY128" fmla="*/ 6241056 h 6780924"/>
              <a:gd name="connsiteX129" fmla="*/ 379860 w 6858000"/>
              <a:gd name="connsiteY129" fmla="*/ 6188335 h 6780924"/>
              <a:gd name="connsiteX130" fmla="*/ 352266 w 6858000"/>
              <a:gd name="connsiteY130" fmla="*/ 6147408 h 6780924"/>
              <a:gd name="connsiteX131" fmla="*/ 352266 w 6858000"/>
              <a:gd name="connsiteY131" fmla="*/ 6050281 h 6780924"/>
              <a:gd name="connsiteX132" fmla="*/ 352264 w 6858000"/>
              <a:gd name="connsiteY132" fmla="*/ 6050271 h 6780924"/>
              <a:gd name="connsiteX133" fmla="*/ 352264 w 6858000"/>
              <a:gd name="connsiteY133" fmla="*/ 5788251 h 6780924"/>
              <a:gd name="connsiteX134" fmla="*/ 344945 w 6858000"/>
              <a:gd name="connsiteY134" fmla="*/ 5824500 h 6780924"/>
              <a:gd name="connsiteX135" fmla="*/ 179091 w 6858000"/>
              <a:gd name="connsiteY135" fmla="*/ 5934436 h 6780924"/>
              <a:gd name="connsiteX136" fmla="*/ 2748 w 6858000"/>
              <a:gd name="connsiteY136" fmla="*/ 5790712 h 6780924"/>
              <a:gd name="connsiteX137" fmla="*/ 0 w 6858000"/>
              <a:gd name="connsiteY137" fmla="*/ 5763453 h 6780924"/>
              <a:gd name="connsiteX138" fmla="*/ 0 w 6858000"/>
              <a:gd name="connsiteY138" fmla="*/ 3970142 h 6780924"/>
              <a:gd name="connsiteX139" fmla="*/ 2748 w 6858000"/>
              <a:gd name="connsiteY139" fmla="*/ 3942883 h 6780924"/>
              <a:gd name="connsiteX140" fmla="*/ 179091 w 6858000"/>
              <a:gd name="connsiteY140" fmla="*/ 3799159 h 6780924"/>
              <a:gd name="connsiteX141" fmla="*/ 344945 w 6858000"/>
              <a:gd name="connsiteY141" fmla="*/ 3909095 h 6780924"/>
              <a:gd name="connsiteX142" fmla="*/ 352264 w 6858000"/>
              <a:gd name="connsiteY142" fmla="*/ 3945346 h 6780924"/>
              <a:gd name="connsiteX143" fmla="*/ 352264 w 6858000"/>
              <a:gd name="connsiteY143" fmla="*/ 2869739 h 6780924"/>
              <a:gd name="connsiteX144" fmla="*/ 532264 w 6858000"/>
              <a:gd name="connsiteY144" fmla="*/ 2689739 h 6780924"/>
              <a:gd name="connsiteX145" fmla="*/ 698119 w 6858000"/>
              <a:gd name="connsiteY145" fmla="*/ 2799676 h 6780924"/>
              <a:gd name="connsiteX146" fmla="*/ 707850 w 6858000"/>
              <a:gd name="connsiteY146" fmla="*/ 2847874 h 6780924"/>
              <a:gd name="connsiteX147" fmla="*/ 707850 w 6858000"/>
              <a:gd name="connsiteY147" fmla="*/ 2426905 h 6780924"/>
              <a:gd name="connsiteX148" fmla="*/ 887850 w 6858000"/>
              <a:gd name="connsiteY148" fmla="*/ 2246904 h 6780924"/>
              <a:gd name="connsiteX149" fmla="*/ 1064193 w 6858000"/>
              <a:gd name="connsiteY149" fmla="*/ 2390628 h 6780924"/>
              <a:gd name="connsiteX150" fmla="*/ 1066801 w 6858000"/>
              <a:gd name="connsiteY150" fmla="*/ 2416498 h 6780924"/>
              <a:gd name="connsiteX151" fmla="*/ 1066801 w 6858000"/>
              <a:gd name="connsiteY151" fmla="*/ 1457325 h 6780924"/>
              <a:gd name="connsiteX152" fmla="*/ 1247776 w 6858000"/>
              <a:gd name="connsiteY152" fmla="*/ 1276350 h 6780924"/>
              <a:gd name="connsiteX153" fmla="*/ 1414529 w 6858000"/>
              <a:gd name="connsiteY153" fmla="*/ 1386880 h 6780924"/>
              <a:gd name="connsiteX154" fmla="*/ 1414713 w 6858000"/>
              <a:gd name="connsiteY154" fmla="*/ 1387474 h 6780924"/>
              <a:gd name="connsiteX155" fmla="*/ 1414808 w 6858000"/>
              <a:gd name="connsiteY155" fmla="*/ 1387615 h 6780924"/>
              <a:gd name="connsiteX156" fmla="*/ 1428953 w 6858000"/>
              <a:gd name="connsiteY156" fmla="*/ 1457678 h 6780924"/>
              <a:gd name="connsiteX157" fmla="*/ 1428953 w 6858000"/>
              <a:gd name="connsiteY157" fmla="*/ 1706061 h 6780924"/>
              <a:gd name="connsiteX158" fmla="*/ 1428751 w 6858000"/>
              <a:gd name="connsiteY158" fmla="*/ 1708065 h 6780924"/>
              <a:gd name="connsiteX159" fmla="*/ 1428751 w 6858000"/>
              <a:gd name="connsiteY159" fmla="*/ 2186419 h 6780924"/>
              <a:gd name="connsiteX160" fmla="*/ 1428953 w 6858000"/>
              <a:gd name="connsiteY160" fmla="*/ 2188423 h 6780924"/>
              <a:gd name="connsiteX161" fmla="*/ 1428953 w 6858000"/>
              <a:gd name="connsiteY161" fmla="*/ 2344473 h 6780924"/>
              <a:gd name="connsiteX162" fmla="*/ 1430056 w 6858000"/>
              <a:gd name="connsiteY162" fmla="*/ 2343631 h 6780924"/>
              <a:gd name="connsiteX163" fmla="*/ 1430056 w 6858000"/>
              <a:gd name="connsiteY163" fmla="*/ 1939123 h 6780924"/>
              <a:gd name="connsiteX164" fmla="*/ 1610056 w 6858000"/>
              <a:gd name="connsiteY164" fmla="*/ 1759123 h 6780924"/>
              <a:gd name="connsiteX165" fmla="*/ 1790056 w 6858000"/>
              <a:gd name="connsiteY165" fmla="*/ 1939123 h 6780924"/>
              <a:gd name="connsiteX166" fmla="*/ 1790056 w 6858000"/>
              <a:gd name="connsiteY166" fmla="*/ 2094491 h 6780924"/>
              <a:gd name="connsiteX167" fmla="*/ 1791159 w 6858000"/>
              <a:gd name="connsiteY167" fmla="*/ 2093833 h 6780924"/>
              <a:gd name="connsiteX168" fmla="*/ 1791159 w 6858000"/>
              <a:gd name="connsiteY168" fmla="*/ 452552 h 6780924"/>
              <a:gd name="connsiteX169" fmla="*/ 1971159 w 6858000"/>
              <a:gd name="connsiteY169" fmla="*/ 272552 h 6780924"/>
              <a:gd name="connsiteX170" fmla="*/ 2151159 w 6858000"/>
              <a:gd name="connsiteY170" fmla="*/ 452552 h 6780924"/>
              <a:gd name="connsiteX171" fmla="*/ 2151159 w 6858000"/>
              <a:gd name="connsiteY171" fmla="*/ 1123074 h 6780924"/>
              <a:gd name="connsiteX172" fmla="*/ 2152262 w 6858000"/>
              <a:gd name="connsiteY172" fmla="*/ 1123074 h 6780924"/>
              <a:gd name="connsiteX173" fmla="*/ 2152262 w 6858000"/>
              <a:gd name="connsiteY173" fmla="*/ 1051851 h 6780924"/>
              <a:gd name="connsiteX174" fmla="*/ 2332262 w 6858000"/>
              <a:gd name="connsiteY174" fmla="*/ 871849 h 6780924"/>
              <a:gd name="connsiteX175" fmla="*/ 2512262 w 6858000"/>
              <a:gd name="connsiteY175" fmla="*/ 1051851 h 6780924"/>
              <a:gd name="connsiteX176" fmla="*/ 2512262 w 6858000"/>
              <a:gd name="connsiteY176" fmla="*/ 1786643 h 6780924"/>
              <a:gd name="connsiteX177" fmla="*/ 2524128 w 6858000"/>
              <a:gd name="connsiteY177" fmla="*/ 1783969 h 6780924"/>
              <a:gd name="connsiteX178" fmla="*/ 2524128 w 6858000"/>
              <a:gd name="connsiteY178" fmla="*/ 1685924 h 6780924"/>
              <a:gd name="connsiteX179" fmla="*/ 2705103 w 6858000"/>
              <a:gd name="connsiteY179" fmla="*/ 1504950 h 6780924"/>
              <a:gd name="connsiteX180" fmla="*/ 2886078 w 6858000"/>
              <a:gd name="connsiteY180" fmla="*/ 1685924 h 6780924"/>
              <a:gd name="connsiteX181" fmla="*/ 2886078 w 6858000"/>
              <a:gd name="connsiteY181" fmla="*/ 1708380 h 6780924"/>
              <a:gd name="connsiteX182" fmla="*/ 2902190 w 6858000"/>
              <a:gd name="connsiteY182" fmla="*/ 1706366 h 6780924"/>
              <a:gd name="connsiteX183" fmla="*/ 2902190 w 6858000"/>
              <a:gd name="connsiteY183" fmla="*/ 788060 h 6780924"/>
              <a:gd name="connsiteX184" fmla="*/ 3082188 w 6858000"/>
              <a:gd name="connsiteY184" fmla="*/ 608060 h 6780924"/>
              <a:gd name="connsiteX185" fmla="*/ 3262188 w 6858000"/>
              <a:gd name="connsiteY185" fmla="*/ 788060 h 6780924"/>
              <a:gd name="connsiteX186" fmla="*/ 3262188 w 6858000"/>
              <a:gd name="connsiteY186" fmla="*/ 1123074 h 6780924"/>
              <a:gd name="connsiteX187" fmla="*/ 3272303 w 6858000"/>
              <a:gd name="connsiteY187" fmla="*/ 1123074 h 6780924"/>
              <a:gd name="connsiteX188" fmla="*/ 3279744 w 6858000"/>
              <a:gd name="connsiteY188" fmla="*/ 1086219 h 6780924"/>
              <a:gd name="connsiteX189" fmla="*/ 3445598 w 6858000"/>
              <a:gd name="connsiteY189" fmla="*/ 976284 h 6780924"/>
              <a:gd name="connsiteX190" fmla="*/ 3611453 w 6858000"/>
              <a:gd name="connsiteY190" fmla="*/ 1086219 h 6780924"/>
              <a:gd name="connsiteX191" fmla="*/ 3618893 w 6858000"/>
              <a:gd name="connsiteY191" fmla="*/ 1123074 h 6780924"/>
              <a:gd name="connsiteX192" fmla="*/ 3629008 w 6858000"/>
              <a:gd name="connsiteY192" fmla="*/ 1123074 h 6780924"/>
              <a:gd name="connsiteX193" fmla="*/ 3629008 w 6858000"/>
              <a:gd name="connsiteY193" fmla="*/ 932835 h 6780924"/>
              <a:gd name="connsiteX194" fmla="*/ 3809008 w 6858000"/>
              <a:gd name="connsiteY194" fmla="*/ 752835 h 6780924"/>
              <a:gd name="connsiteX195" fmla="*/ 3989008 w 6858000"/>
              <a:gd name="connsiteY195" fmla="*/ 932835 h 6780924"/>
              <a:gd name="connsiteX196" fmla="*/ 3989008 w 6858000"/>
              <a:gd name="connsiteY196" fmla="*/ 959263 h 6780924"/>
              <a:gd name="connsiteX197" fmla="*/ 3992418 w 6858000"/>
              <a:gd name="connsiteY197" fmla="*/ 958575 h 6780924"/>
              <a:gd name="connsiteX198" fmla="*/ 3992418 w 6858000"/>
              <a:gd name="connsiteY198" fmla="*/ 229104 h 6780924"/>
              <a:gd name="connsiteX199" fmla="*/ 4172418 w 6858000"/>
              <a:gd name="connsiteY199" fmla="*/ 49104 h 6780924"/>
              <a:gd name="connsiteX200" fmla="*/ 3082188 w 6858000"/>
              <a:gd name="connsiteY200" fmla="*/ 0 h 6780924"/>
              <a:gd name="connsiteX201" fmla="*/ 3262188 w 6858000"/>
              <a:gd name="connsiteY201" fmla="*/ 180000 h 6780924"/>
              <a:gd name="connsiteX202" fmla="*/ 3262188 w 6858000"/>
              <a:gd name="connsiteY202" fmla="*/ 332390 h 6780924"/>
              <a:gd name="connsiteX203" fmla="*/ 3082188 w 6858000"/>
              <a:gd name="connsiteY203" fmla="*/ 512390 h 6780924"/>
              <a:gd name="connsiteX204" fmla="*/ 2902190 w 6858000"/>
              <a:gd name="connsiteY204" fmla="*/ 332390 h 6780924"/>
              <a:gd name="connsiteX205" fmla="*/ 2902190 w 6858000"/>
              <a:gd name="connsiteY205" fmla="*/ 180000 h 6780924"/>
              <a:gd name="connsiteX206" fmla="*/ 3082188 w 6858000"/>
              <a:gd name="connsiteY206" fmla="*/ 0 h 678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6858000" h="6780924">
                <a:moveTo>
                  <a:pt x="4899238" y="480718"/>
                </a:moveTo>
                <a:cubicBezTo>
                  <a:pt x="4998650" y="480718"/>
                  <a:pt x="5079238" y="561307"/>
                  <a:pt x="5079238" y="660719"/>
                </a:cubicBezTo>
                <a:lnTo>
                  <a:pt x="5079238" y="813109"/>
                </a:lnTo>
                <a:cubicBezTo>
                  <a:pt x="5079238" y="912519"/>
                  <a:pt x="4998650" y="993109"/>
                  <a:pt x="4899238" y="993109"/>
                </a:cubicBezTo>
                <a:cubicBezTo>
                  <a:pt x="4799828" y="993109"/>
                  <a:pt x="4719238" y="912519"/>
                  <a:pt x="4719238" y="813109"/>
                </a:cubicBezTo>
                <a:lnTo>
                  <a:pt x="4719238" y="660719"/>
                </a:lnTo>
                <a:cubicBezTo>
                  <a:pt x="4719238" y="561307"/>
                  <a:pt x="4799828" y="480718"/>
                  <a:pt x="4899238" y="480718"/>
                </a:cubicBezTo>
                <a:close/>
                <a:moveTo>
                  <a:pt x="4172418" y="49104"/>
                </a:moveTo>
                <a:cubicBezTo>
                  <a:pt x="4271828" y="49104"/>
                  <a:pt x="4352418" y="129694"/>
                  <a:pt x="4352418" y="229104"/>
                </a:cubicBezTo>
                <a:lnTo>
                  <a:pt x="4352418" y="958969"/>
                </a:lnTo>
                <a:lnTo>
                  <a:pt x="4355828" y="958280"/>
                </a:lnTo>
                <a:lnTo>
                  <a:pt x="4355828" y="910422"/>
                </a:lnTo>
                <a:cubicBezTo>
                  <a:pt x="4355828" y="811012"/>
                  <a:pt x="4436416" y="730422"/>
                  <a:pt x="4535826" y="730422"/>
                </a:cubicBezTo>
                <a:cubicBezTo>
                  <a:pt x="4635238" y="730422"/>
                  <a:pt x="4715828" y="811012"/>
                  <a:pt x="4715828" y="910422"/>
                </a:cubicBezTo>
                <a:lnTo>
                  <a:pt x="4715828" y="1581340"/>
                </a:lnTo>
                <a:lnTo>
                  <a:pt x="4720198" y="1582222"/>
                </a:lnTo>
                <a:lnTo>
                  <a:pt x="4722896" y="1555465"/>
                </a:lnTo>
                <a:cubicBezTo>
                  <a:pt x="4739680" y="1473443"/>
                  <a:pt x="4812252" y="1411741"/>
                  <a:pt x="4899238" y="1411741"/>
                </a:cubicBezTo>
                <a:cubicBezTo>
                  <a:pt x="4986222" y="1411741"/>
                  <a:pt x="5058796" y="1473443"/>
                  <a:pt x="5075580" y="1555465"/>
                </a:cubicBezTo>
                <a:lnTo>
                  <a:pt x="5078522" y="1584654"/>
                </a:lnTo>
                <a:lnTo>
                  <a:pt x="5082646" y="1583821"/>
                </a:lnTo>
                <a:lnTo>
                  <a:pt x="5082646" y="1244357"/>
                </a:lnTo>
                <a:cubicBezTo>
                  <a:pt x="5082646" y="1144948"/>
                  <a:pt x="5163236" y="1064357"/>
                  <a:pt x="5262646" y="1064357"/>
                </a:cubicBezTo>
                <a:cubicBezTo>
                  <a:pt x="5362058" y="1064357"/>
                  <a:pt x="5442646" y="1144948"/>
                  <a:pt x="5442646" y="1244357"/>
                </a:cubicBezTo>
                <a:lnTo>
                  <a:pt x="5442646" y="1916269"/>
                </a:lnTo>
                <a:lnTo>
                  <a:pt x="5448480" y="1915093"/>
                </a:lnTo>
                <a:lnTo>
                  <a:pt x="5449714" y="1902847"/>
                </a:lnTo>
                <a:cubicBezTo>
                  <a:pt x="5466498" y="1820824"/>
                  <a:pt x="5539072" y="1759123"/>
                  <a:pt x="5626056" y="1759123"/>
                </a:cubicBezTo>
                <a:cubicBezTo>
                  <a:pt x="5700616" y="1759123"/>
                  <a:pt x="5764586" y="1804454"/>
                  <a:pt x="5791912" y="1869059"/>
                </a:cubicBezTo>
                <a:lnTo>
                  <a:pt x="5800744" y="1897511"/>
                </a:lnTo>
                <a:lnTo>
                  <a:pt x="5800744" y="1457324"/>
                </a:lnTo>
                <a:cubicBezTo>
                  <a:pt x="5800744" y="1357374"/>
                  <a:pt x="5881768" y="1276349"/>
                  <a:pt x="5981718" y="1276349"/>
                </a:cubicBezTo>
                <a:cubicBezTo>
                  <a:pt x="6069174" y="1276349"/>
                  <a:pt x="6142142" y="1338383"/>
                  <a:pt x="6159016" y="1420851"/>
                </a:cubicBezTo>
                <a:lnTo>
                  <a:pt x="6162690" y="1457285"/>
                </a:lnTo>
                <a:lnTo>
                  <a:pt x="6162690" y="1132146"/>
                </a:lnTo>
                <a:cubicBezTo>
                  <a:pt x="6162690" y="1032196"/>
                  <a:pt x="6243714" y="951170"/>
                  <a:pt x="6343664" y="951170"/>
                </a:cubicBezTo>
                <a:cubicBezTo>
                  <a:pt x="6443614" y="951170"/>
                  <a:pt x="6524640" y="1032196"/>
                  <a:pt x="6524640" y="1132146"/>
                </a:cubicBezTo>
                <a:lnTo>
                  <a:pt x="6524640" y="1636217"/>
                </a:lnTo>
                <a:lnTo>
                  <a:pt x="6526784" y="1614950"/>
                </a:lnTo>
                <a:cubicBezTo>
                  <a:pt x="6543568" y="1532926"/>
                  <a:pt x="6616142" y="1471226"/>
                  <a:pt x="6703126" y="1471226"/>
                </a:cubicBezTo>
                <a:cubicBezTo>
                  <a:pt x="6752830" y="1471226"/>
                  <a:pt x="6797830" y="1491374"/>
                  <a:pt x="6830404" y="1523946"/>
                </a:cubicBezTo>
                <a:lnTo>
                  <a:pt x="6857998" y="1564874"/>
                </a:lnTo>
                <a:lnTo>
                  <a:pt x="6857998" y="4674715"/>
                </a:lnTo>
                <a:lnTo>
                  <a:pt x="6858000" y="4674715"/>
                </a:lnTo>
                <a:lnTo>
                  <a:pt x="6858000" y="4842542"/>
                </a:lnTo>
                <a:cubicBezTo>
                  <a:pt x="6858000" y="4941953"/>
                  <a:pt x="6777411" y="5022542"/>
                  <a:pt x="6678000" y="5022542"/>
                </a:cubicBezTo>
                <a:cubicBezTo>
                  <a:pt x="6603442" y="5022542"/>
                  <a:pt x="6539471" y="4977210"/>
                  <a:pt x="6512145" y="4912606"/>
                </a:cubicBezTo>
                <a:lnTo>
                  <a:pt x="6502414" y="4864407"/>
                </a:lnTo>
                <a:lnTo>
                  <a:pt x="6502414" y="5285377"/>
                </a:lnTo>
                <a:cubicBezTo>
                  <a:pt x="6502414" y="5384788"/>
                  <a:pt x="6421825" y="5465377"/>
                  <a:pt x="6322414" y="5465377"/>
                </a:cubicBezTo>
                <a:cubicBezTo>
                  <a:pt x="6235430" y="5465377"/>
                  <a:pt x="6162855" y="5403676"/>
                  <a:pt x="6146071" y="5321653"/>
                </a:cubicBezTo>
                <a:lnTo>
                  <a:pt x="6143463" y="5295783"/>
                </a:lnTo>
                <a:lnTo>
                  <a:pt x="6143463" y="6254957"/>
                </a:lnTo>
                <a:cubicBezTo>
                  <a:pt x="6143463" y="6354907"/>
                  <a:pt x="6062438" y="6435932"/>
                  <a:pt x="5962488" y="6435932"/>
                </a:cubicBezTo>
                <a:cubicBezTo>
                  <a:pt x="5887526" y="6435932"/>
                  <a:pt x="5823208" y="6390355"/>
                  <a:pt x="5795735" y="6325401"/>
                </a:cubicBezTo>
                <a:lnTo>
                  <a:pt x="5795551" y="6324808"/>
                </a:lnTo>
                <a:lnTo>
                  <a:pt x="5795456" y="6324667"/>
                </a:lnTo>
                <a:cubicBezTo>
                  <a:pt x="5786348" y="6303133"/>
                  <a:pt x="5781311" y="6279456"/>
                  <a:pt x="5781311" y="6254603"/>
                </a:cubicBezTo>
                <a:lnTo>
                  <a:pt x="5781311" y="6006221"/>
                </a:lnTo>
                <a:lnTo>
                  <a:pt x="5781513" y="6004217"/>
                </a:lnTo>
                <a:lnTo>
                  <a:pt x="5781513" y="5761749"/>
                </a:lnTo>
                <a:lnTo>
                  <a:pt x="5780208" y="5761749"/>
                </a:lnTo>
                <a:lnTo>
                  <a:pt x="5780208" y="5773159"/>
                </a:lnTo>
                <a:cubicBezTo>
                  <a:pt x="5780208" y="5872570"/>
                  <a:pt x="5699619" y="5953159"/>
                  <a:pt x="5600208" y="5953159"/>
                </a:cubicBezTo>
                <a:cubicBezTo>
                  <a:pt x="5500797" y="5953159"/>
                  <a:pt x="5420208" y="5872570"/>
                  <a:pt x="5420208" y="5773159"/>
                </a:cubicBezTo>
                <a:lnTo>
                  <a:pt x="5420208" y="5761749"/>
                </a:lnTo>
                <a:lnTo>
                  <a:pt x="5419105" y="5761749"/>
                </a:lnTo>
                <a:lnTo>
                  <a:pt x="5419105" y="6780924"/>
                </a:lnTo>
                <a:lnTo>
                  <a:pt x="5229225" y="6780924"/>
                </a:lnTo>
                <a:lnTo>
                  <a:pt x="5059105" y="6780924"/>
                </a:lnTo>
                <a:lnTo>
                  <a:pt x="5009857" y="6780924"/>
                </a:lnTo>
                <a:lnTo>
                  <a:pt x="4857750" y="6780924"/>
                </a:lnTo>
                <a:lnTo>
                  <a:pt x="4746147" y="6780924"/>
                </a:lnTo>
                <a:lnTo>
                  <a:pt x="4712147" y="6730496"/>
                </a:lnTo>
                <a:cubicBezTo>
                  <a:pt x="4703039" y="6708961"/>
                  <a:pt x="4698002" y="6685284"/>
                  <a:pt x="4698002" y="6660431"/>
                </a:cubicBezTo>
                <a:lnTo>
                  <a:pt x="4698002" y="5925639"/>
                </a:lnTo>
                <a:lnTo>
                  <a:pt x="4686136" y="5928313"/>
                </a:lnTo>
                <a:lnTo>
                  <a:pt x="4686136" y="6026357"/>
                </a:lnTo>
                <a:cubicBezTo>
                  <a:pt x="4686136" y="6126307"/>
                  <a:pt x="4605111" y="6207332"/>
                  <a:pt x="4505161" y="6207332"/>
                </a:cubicBezTo>
                <a:cubicBezTo>
                  <a:pt x="4405211" y="6207332"/>
                  <a:pt x="4324186" y="6126307"/>
                  <a:pt x="4324186" y="6026357"/>
                </a:cubicBezTo>
                <a:lnTo>
                  <a:pt x="4324186" y="6003902"/>
                </a:lnTo>
                <a:lnTo>
                  <a:pt x="4308074" y="6005915"/>
                </a:lnTo>
                <a:lnTo>
                  <a:pt x="4308074" y="6780924"/>
                </a:lnTo>
                <a:lnTo>
                  <a:pt x="3948076" y="6780924"/>
                </a:lnTo>
                <a:lnTo>
                  <a:pt x="3948076" y="6542799"/>
                </a:lnTo>
                <a:lnTo>
                  <a:pt x="3944666" y="6542799"/>
                </a:lnTo>
                <a:lnTo>
                  <a:pt x="3944666" y="6555998"/>
                </a:lnTo>
                <a:cubicBezTo>
                  <a:pt x="3944666" y="6655409"/>
                  <a:pt x="3864076" y="6735998"/>
                  <a:pt x="3764666" y="6735998"/>
                </a:cubicBezTo>
                <a:cubicBezTo>
                  <a:pt x="3665254" y="6735998"/>
                  <a:pt x="3584666" y="6655409"/>
                  <a:pt x="3584666" y="6555998"/>
                </a:cubicBezTo>
                <a:lnTo>
                  <a:pt x="3584666" y="6542799"/>
                </a:lnTo>
                <a:lnTo>
                  <a:pt x="3581256" y="6542799"/>
                </a:lnTo>
                <a:lnTo>
                  <a:pt x="3581256" y="6779446"/>
                </a:lnTo>
                <a:lnTo>
                  <a:pt x="3581107" y="6780924"/>
                </a:lnTo>
                <a:lnTo>
                  <a:pt x="3221405" y="6780924"/>
                </a:lnTo>
                <a:lnTo>
                  <a:pt x="3221256" y="6779446"/>
                </a:lnTo>
                <a:lnTo>
                  <a:pt x="3221256" y="6753018"/>
                </a:lnTo>
                <a:lnTo>
                  <a:pt x="3217846" y="6753706"/>
                </a:lnTo>
                <a:lnTo>
                  <a:pt x="3217846" y="6780924"/>
                </a:lnTo>
                <a:lnTo>
                  <a:pt x="2857846" y="6780924"/>
                </a:lnTo>
                <a:lnTo>
                  <a:pt x="2857846" y="6753312"/>
                </a:lnTo>
                <a:lnTo>
                  <a:pt x="2854436" y="6754001"/>
                </a:lnTo>
                <a:lnTo>
                  <a:pt x="2854436" y="6780924"/>
                </a:lnTo>
                <a:lnTo>
                  <a:pt x="2494436" y="6780924"/>
                </a:lnTo>
                <a:lnTo>
                  <a:pt x="2494436" y="6130942"/>
                </a:lnTo>
                <a:lnTo>
                  <a:pt x="2490066" y="6130059"/>
                </a:lnTo>
                <a:lnTo>
                  <a:pt x="2487368" y="6156817"/>
                </a:lnTo>
                <a:cubicBezTo>
                  <a:pt x="2470584" y="6238839"/>
                  <a:pt x="2398012" y="6300541"/>
                  <a:pt x="2311026" y="6300541"/>
                </a:cubicBezTo>
                <a:cubicBezTo>
                  <a:pt x="2224043" y="6300541"/>
                  <a:pt x="2151468" y="6238839"/>
                  <a:pt x="2134684" y="6156817"/>
                </a:cubicBezTo>
                <a:lnTo>
                  <a:pt x="2131742" y="6127628"/>
                </a:lnTo>
                <a:lnTo>
                  <a:pt x="2127618" y="6128461"/>
                </a:lnTo>
                <a:lnTo>
                  <a:pt x="2127618" y="6467924"/>
                </a:lnTo>
                <a:cubicBezTo>
                  <a:pt x="2127618" y="6567334"/>
                  <a:pt x="2047028" y="6647924"/>
                  <a:pt x="1947618" y="6647924"/>
                </a:cubicBezTo>
                <a:cubicBezTo>
                  <a:pt x="1848206" y="6647924"/>
                  <a:pt x="1767618" y="6567334"/>
                  <a:pt x="1767618" y="6467924"/>
                </a:cubicBezTo>
                <a:lnTo>
                  <a:pt x="1767618" y="5796012"/>
                </a:lnTo>
                <a:lnTo>
                  <a:pt x="1761784" y="5797189"/>
                </a:lnTo>
                <a:lnTo>
                  <a:pt x="1760550" y="5809435"/>
                </a:lnTo>
                <a:cubicBezTo>
                  <a:pt x="1743766" y="5891458"/>
                  <a:pt x="1671192" y="5953159"/>
                  <a:pt x="1584208" y="5953159"/>
                </a:cubicBezTo>
                <a:cubicBezTo>
                  <a:pt x="1509649" y="5953159"/>
                  <a:pt x="1445678" y="5907827"/>
                  <a:pt x="1418352" y="5843223"/>
                </a:cubicBezTo>
                <a:lnTo>
                  <a:pt x="1409520" y="5814770"/>
                </a:lnTo>
                <a:lnTo>
                  <a:pt x="1409520" y="6254958"/>
                </a:lnTo>
                <a:cubicBezTo>
                  <a:pt x="1409520" y="6354908"/>
                  <a:pt x="1328496" y="6435933"/>
                  <a:pt x="1228546" y="6435933"/>
                </a:cubicBezTo>
                <a:cubicBezTo>
                  <a:pt x="1141090" y="6435933"/>
                  <a:pt x="1068122" y="6373898"/>
                  <a:pt x="1051248" y="6291431"/>
                </a:cubicBezTo>
                <a:lnTo>
                  <a:pt x="1047574" y="6254997"/>
                </a:lnTo>
                <a:lnTo>
                  <a:pt x="1047574" y="6580136"/>
                </a:lnTo>
                <a:cubicBezTo>
                  <a:pt x="1047574" y="6680086"/>
                  <a:pt x="966550" y="6761111"/>
                  <a:pt x="866600" y="6761111"/>
                </a:cubicBezTo>
                <a:cubicBezTo>
                  <a:pt x="766650" y="6761111"/>
                  <a:pt x="685625" y="6680086"/>
                  <a:pt x="685625" y="6580136"/>
                </a:cubicBezTo>
                <a:lnTo>
                  <a:pt x="685625" y="6076064"/>
                </a:lnTo>
                <a:lnTo>
                  <a:pt x="683480" y="6097332"/>
                </a:lnTo>
                <a:cubicBezTo>
                  <a:pt x="666696" y="6179355"/>
                  <a:pt x="594123" y="6241056"/>
                  <a:pt x="507138" y="6241056"/>
                </a:cubicBezTo>
                <a:cubicBezTo>
                  <a:pt x="457434" y="6241056"/>
                  <a:pt x="412434" y="6220908"/>
                  <a:pt x="379860" y="6188335"/>
                </a:cubicBezTo>
                <a:lnTo>
                  <a:pt x="352266" y="6147408"/>
                </a:lnTo>
                <a:lnTo>
                  <a:pt x="352266" y="6050281"/>
                </a:lnTo>
                <a:lnTo>
                  <a:pt x="352264" y="6050271"/>
                </a:lnTo>
                <a:lnTo>
                  <a:pt x="352264" y="5788251"/>
                </a:lnTo>
                <a:lnTo>
                  <a:pt x="344945" y="5824500"/>
                </a:lnTo>
                <a:cubicBezTo>
                  <a:pt x="317620" y="5889105"/>
                  <a:pt x="253649" y="5934436"/>
                  <a:pt x="179091" y="5934436"/>
                </a:cubicBezTo>
                <a:cubicBezTo>
                  <a:pt x="92106" y="5934436"/>
                  <a:pt x="19532" y="5872735"/>
                  <a:pt x="2748" y="5790712"/>
                </a:cubicBezTo>
                <a:lnTo>
                  <a:pt x="0" y="5763453"/>
                </a:lnTo>
                <a:lnTo>
                  <a:pt x="0" y="3970142"/>
                </a:lnTo>
                <a:lnTo>
                  <a:pt x="2748" y="3942883"/>
                </a:lnTo>
                <a:cubicBezTo>
                  <a:pt x="19532" y="3860860"/>
                  <a:pt x="92106" y="3799159"/>
                  <a:pt x="179091" y="3799159"/>
                </a:cubicBezTo>
                <a:cubicBezTo>
                  <a:pt x="253649" y="3799159"/>
                  <a:pt x="317620" y="3844491"/>
                  <a:pt x="344945" y="3909095"/>
                </a:cubicBezTo>
                <a:lnTo>
                  <a:pt x="352264" y="3945346"/>
                </a:lnTo>
                <a:lnTo>
                  <a:pt x="352264" y="2869739"/>
                </a:lnTo>
                <a:cubicBezTo>
                  <a:pt x="352264" y="2770328"/>
                  <a:pt x="432853" y="2689739"/>
                  <a:pt x="532264" y="2689739"/>
                </a:cubicBezTo>
                <a:cubicBezTo>
                  <a:pt x="606822" y="2689739"/>
                  <a:pt x="670793" y="2735072"/>
                  <a:pt x="698119" y="2799676"/>
                </a:cubicBezTo>
                <a:lnTo>
                  <a:pt x="707850" y="2847874"/>
                </a:lnTo>
                <a:lnTo>
                  <a:pt x="707850" y="2426905"/>
                </a:lnTo>
                <a:cubicBezTo>
                  <a:pt x="707850" y="2327493"/>
                  <a:pt x="788439" y="2246904"/>
                  <a:pt x="887850" y="2246904"/>
                </a:cubicBezTo>
                <a:cubicBezTo>
                  <a:pt x="974834" y="2246904"/>
                  <a:pt x="1047409" y="2308606"/>
                  <a:pt x="1064193" y="2390628"/>
                </a:cubicBezTo>
                <a:lnTo>
                  <a:pt x="1066801" y="2416498"/>
                </a:lnTo>
                <a:lnTo>
                  <a:pt x="1066801" y="1457325"/>
                </a:lnTo>
                <a:cubicBezTo>
                  <a:pt x="1066801" y="1357374"/>
                  <a:pt x="1147826" y="1276350"/>
                  <a:pt x="1247776" y="1276350"/>
                </a:cubicBezTo>
                <a:cubicBezTo>
                  <a:pt x="1322738" y="1276350"/>
                  <a:pt x="1387056" y="1321927"/>
                  <a:pt x="1414529" y="1386880"/>
                </a:cubicBezTo>
                <a:lnTo>
                  <a:pt x="1414713" y="1387474"/>
                </a:lnTo>
                <a:lnTo>
                  <a:pt x="1414808" y="1387615"/>
                </a:lnTo>
                <a:cubicBezTo>
                  <a:pt x="1423916" y="1409148"/>
                  <a:pt x="1428953" y="1432825"/>
                  <a:pt x="1428953" y="1457678"/>
                </a:cubicBezTo>
                <a:lnTo>
                  <a:pt x="1428953" y="1706061"/>
                </a:lnTo>
                <a:lnTo>
                  <a:pt x="1428751" y="1708065"/>
                </a:lnTo>
                <a:lnTo>
                  <a:pt x="1428751" y="2186419"/>
                </a:lnTo>
                <a:lnTo>
                  <a:pt x="1428953" y="2188423"/>
                </a:lnTo>
                <a:lnTo>
                  <a:pt x="1428953" y="2344473"/>
                </a:lnTo>
                <a:lnTo>
                  <a:pt x="1430056" y="2343631"/>
                </a:lnTo>
                <a:lnTo>
                  <a:pt x="1430056" y="1939123"/>
                </a:lnTo>
                <a:cubicBezTo>
                  <a:pt x="1430056" y="1839712"/>
                  <a:pt x="1510645" y="1759123"/>
                  <a:pt x="1610056" y="1759123"/>
                </a:cubicBezTo>
                <a:cubicBezTo>
                  <a:pt x="1709467" y="1759123"/>
                  <a:pt x="1790056" y="1839712"/>
                  <a:pt x="1790056" y="1939123"/>
                </a:cubicBezTo>
                <a:lnTo>
                  <a:pt x="1790056" y="2094491"/>
                </a:lnTo>
                <a:lnTo>
                  <a:pt x="1791159" y="2093833"/>
                </a:lnTo>
                <a:lnTo>
                  <a:pt x="1791159" y="452552"/>
                </a:lnTo>
                <a:cubicBezTo>
                  <a:pt x="1791159" y="353142"/>
                  <a:pt x="1871748" y="272552"/>
                  <a:pt x="1971159" y="272552"/>
                </a:cubicBezTo>
                <a:cubicBezTo>
                  <a:pt x="2070570" y="272552"/>
                  <a:pt x="2151159" y="353142"/>
                  <a:pt x="2151159" y="452552"/>
                </a:cubicBezTo>
                <a:lnTo>
                  <a:pt x="2151159" y="1123074"/>
                </a:lnTo>
                <a:lnTo>
                  <a:pt x="2152262" y="1123074"/>
                </a:lnTo>
                <a:lnTo>
                  <a:pt x="2152262" y="1051851"/>
                </a:lnTo>
                <a:cubicBezTo>
                  <a:pt x="2152262" y="952438"/>
                  <a:pt x="2232851" y="871849"/>
                  <a:pt x="2332262" y="871849"/>
                </a:cubicBezTo>
                <a:cubicBezTo>
                  <a:pt x="2431673" y="871849"/>
                  <a:pt x="2512262" y="952438"/>
                  <a:pt x="2512262" y="1051851"/>
                </a:cubicBezTo>
                <a:lnTo>
                  <a:pt x="2512262" y="1786643"/>
                </a:lnTo>
                <a:lnTo>
                  <a:pt x="2524128" y="1783969"/>
                </a:lnTo>
                <a:lnTo>
                  <a:pt x="2524128" y="1685924"/>
                </a:lnTo>
                <a:cubicBezTo>
                  <a:pt x="2524128" y="1585975"/>
                  <a:pt x="2605153" y="1504950"/>
                  <a:pt x="2705103" y="1504950"/>
                </a:cubicBezTo>
                <a:cubicBezTo>
                  <a:pt x="2805053" y="1504950"/>
                  <a:pt x="2886078" y="1585975"/>
                  <a:pt x="2886078" y="1685924"/>
                </a:cubicBezTo>
                <a:lnTo>
                  <a:pt x="2886078" y="1708380"/>
                </a:lnTo>
                <a:lnTo>
                  <a:pt x="2902190" y="1706366"/>
                </a:lnTo>
                <a:lnTo>
                  <a:pt x="2902190" y="788060"/>
                </a:lnTo>
                <a:cubicBezTo>
                  <a:pt x="2902190" y="688649"/>
                  <a:pt x="2982779" y="608060"/>
                  <a:pt x="3082188" y="608060"/>
                </a:cubicBezTo>
                <a:cubicBezTo>
                  <a:pt x="3181600" y="608060"/>
                  <a:pt x="3262188" y="688649"/>
                  <a:pt x="3262188" y="788060"/>
                </a:cubicBezTo>
                <a:lnTo>
                  <a:pt x="3262188" y="1123074"/>
                </a:lnTo>
                <a:lnTo>
                  <a:pt x="3272303" y="1123074"/>
                </a:lnTo>
                <a:lnTo>
                  <a:pt x="3279744" y="1086219"/>
                </a:lnTo>
                <a:cubicBezTo>
                  <a:pt x="3307069" y="1021615"/>
                  <a:pt x="3371041" y="976284"/>
                  <a:pt x="3445598" y="976284"/>
                </a:cubicBezTo>
                <a:cubicBezTo>
                  <a:pt x="3520157" y="976284"/>
                  <a:pt x="3584127" y="1021615"/>
                  <a:pt x="3611453" y="1086219"/>
                </a:cubicBezTo>
                <a:lnTo>
                  <a:pt x="3618893" y="1123074"/>
                </a:lnTo>
                <a:lnTo>
                  <a:pt x="3629008" y="1123074"/>
                </a:lnTo>
                <a:lnTo>
                  <a:pt x="3629008" y="932835"/>
                </a:lnTo>
                <a:cubicBezTo>
                  <a:pt x="3629008" y="833424"/>
                  <a:pt x="3709596" y="752835"/>
                  <a:pt x="3809008" y="752835"/>
                </a:cubicBezTo>
                <a:cubicBezTo>
                  <a:pt x="3908418" y="752835"/>
                  <a:pt x="3989008" y="833424"/>
                  <a:pt x="3989008" y="932835"/>
                </a:cubicBezTo>
                <a:lnTo>
                  <a:pt x="3989008" y="959263"/>
                </a:lnTo>
                <a:lnTo>
                  <a:pt x="3992418" y="958575"/>
                </a:lnTo>
                <a:lnTo>
                  <a:pt x="3992418" y="229104"/>
                </a:lnTo>
                <a:cubicBezTo>
                  <a:pt x="3992418" y="129694"/>
                  <a:pt x="4073006" y="49104"/>
                  <a:pt x="4172418" y="49104"/>
                </a:cubicBezTo>
                <a:close/>
                <a:moveTo>
                  <a:pt x="3082188" y="0"/>
                </a:moveTo>
                <a:cubicBezTo>
                  <a:pt x="3181600" y="0"/>
                  <a:pt x="3262188" y="80590"/>
                  <a:pt x="3262188" y="180000"/>
                </a:cubicBezTo>
                <a:lnTo>
                  <a:pt x="3262188" y="332390"/>
                </a:lnTo>
                <a:cubicBezTo>
                  <a:pt x="3262188" y="431802"/>
                  <a:pt x="3181600" y="512390"/>
                  <a:pt x="3082188" y="512390"/>
                </a:cubicBezTo>
                <a:cubicBezTo>
                  <a:pt x="2982779" y="512390"/>
                  <a:pt x="2902190" y="431802"/>
                  <a:pt x="2902190" y="332390"/>
                </a:cubicBezTo>
                <a:lnTo>
                  <a:pt x="2902190" y="180000"/>
                </a:lnTo>
                <a:cubicBezTo>
                  <a:pt x="2902190" y="80590"/>
                  <a:pt x="2982779" y="0"/>
                  <a:pt x="30821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4936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848694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83" y="957490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01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533778" y="1216369"/>
            <a:ext cx="167418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kumimoji="0" lang="ko-KR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533778" y="1584056"/>
            <a:ext cx="1674186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kumimoji="0" lang="ko-KR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540922" y="4344787"/>
            <a:ext cx="1674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www.allppt.com</a:t>
            </a: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540922" y="3326202"/>
            <a:ext cx="203797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FREE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1" y="1771650"/>
            <a:ext cx="9143999" cy="1600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65" hasCustomPrompt="1"/>
          </p:nvPr>
        </p:nvSpPr>
        <p:spPr>
          <a:xfrm>
            <a:off x="4150522" y="2"/>
            <a:ext cx="4993480" cy="51434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A871A0D-93A3-4F09-ACBA-9A6C42165189}" type="datetimeFigureOut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26/08/2021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07E32-578E-419D-8F26-ABFD484698D0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1406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758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3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1" name="Picture 4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9742"/>
            <a:ext cx="3600400" cy="183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53800" y="2764640"/>
            <a:ext cx="1711407" cy="12496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071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688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4319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374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0676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7736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1518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5977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3037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966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9144000" cy="2716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0712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5047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1494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 userDrawn="1">
            <p:ph type="pic" idx="1" hasCustomPrompt="1"/>
          </p:nvPr>
        </p:nvSpPr>
        <p:spPr>
          <a:xfrm>
            <a:off x="1" y="0"/>
            <a:ext cx="5899211" cy="5143500"/>
          </a:xfrm>
          <a:custGeom>
            <a:avLst/>
            <a:gdLst>
              <a:gd name="connsiteX0" fmla="*/ 0 w 7865615"/>
              <a:gd name="connsiteY0" fmla="*/ 0 h 6858000"/>
              <a:gd name="connsiteX1" fmla="*/ 2246577 w 7865615"/>
              <a:gd name="connsiteY1" fmla="*/ 0 h 6858000"/>
              <a:gd name="connsiteX2" fmla="*/ 3408550 w 7865615"/>
              <a:gd name="connsiteY2" fmla="*/ 0 h 6858000"/>
              <a:gd name="connsiteX3" fmla="*/ 4510701 w 7865615"/>
              <a:gd name="connsiteY3" fmla="*/ 0 h 6858000"/>
              <a:gd name="connsiteX4" fmla="*/ 7804883 w 7865615"/>
              <a:gd name="connsiteY4" fmla="*/ 3294183 h 6858000"/>
              <a:gd name="connsiteX5" fmla="*/ 7804883 w 7865615"/>
              <a:gd name="connsiteY5" fmla="*/ 3587426 h 6858000"/>
              <a:gd name="connsiteX6" fmla="*/ 4534309 w 7865615"/>
              <a:gd name="connsiteY6" fmla="*/ 6858000 h 6858000"/>
              <a:gd name="connsiteX7" fmla="*/ 3384942 w 7865615"/>
              <a:gd name="connsiteY7" fmla="*/ 6858000 h 6858000"/>
              <a:gd name="connsiteX8" fmla="*/ 653352 w 7865615"/>
              <a:gd name="connsiteY8" fmla="*/ 6858000 h 6858000"/>
              <a:gd name="connsiteX9" fmla="*/ 0 w 7865615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65615" h="6858000">
                <a:moveTo>
                  <a:pt x="0" y="0"/>
                </a:moveTo>
                <a:lnTo>
                  <a:pt x="2246577" y="0"/>
                </a:lnTo>
                <a:lnTo>
                  <a:pt x="3408550" y="0"/>
                </a:lnTo>
                <a:lnTo>
                  <a:pt x="4510701" y="0"/>
                </a:lnTo>
                <a:lnTo>
                  <a:pt x="7804883" y="3294183"/>
                </a:lnTo>
                <a:cubicBezTo>
                  <a:pt x="7885860" y="3375159"/>
                  <a:pt x="7885860" y="3506449"/>
                  <a:pt x="7804883" y="3587426"/>
                </a:cubicBezTo>
                <a:lnTo>
                  <a:pt x="4534309" y="6858000"/>
                </a:lnTo>
                <a:lnTo>
                  <a:pt x="3384942" y="6858000"/>
                </a:lnTo>
                <a:lnTo>
                  <a:pt x="6533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1" name="Picture Placeholder 20"/>
          <p:cNvSpPr>
            <a:spLocks noGrp="1"/>
          </p:cNvSpPr>
          <p:nvPr userDrawn="1">
            <p:ph type="pic" idx="11" hasCustomPrompt="1"/>
          </p:nvPr>
        </p:nvSpPr>
        <p:spPr>
          <a:xfrm>
            <a:off x="4940536" y="2682783"/>
            <a:ext cx="2325405" cy="2325405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18"/>
          <p:cNvSpPr>
            <a:spLocks noGrp="1"/>
          </p:cNvSpPr>
          <p:nvPr userDrawn="1">
            <p:ph type="pic" idx="12" hasCustomPrompt="1"/>
          </p:nvPr>
        </p:nvSpPr>
        <p:spPr>
          <a:xfrm>
            <a:off x="4940536" y="153016"/>
            <a:ext cx="2325405" cy="2325405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19"/>
          <p:cNvSpPr>
            <a:spLocks noGrp="1"/>
          </p:cNvSpPr>
          <p:nvPr userDrawn="1">
            <p:ph type="pic" idx="13" hasCustomPrompt="1"/>
          </p:nvPr>
        </p:nvSpPr>
        <p:spPr>
          <a:xfrm>
            <a:off x="6315561" y="1417900"/>
            <a:ext cx="2325406" cy="2325405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37593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52735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4914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/>
          <p:cNvSpPr/>
          <p:nvPr userDrawn="1"/>
        </p:nvSpPr>
        <p:spPr>
          <a:xfrm>
            <a:off x="0" y="4610653"/>
            <a:ext cx="9144000" cy="541818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0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3" name="Freeform: Shape 2"/>
          <p:cNvSpPr/>
          <p:nvPr userDrawn="1"/>
        </p:nvSpPr>
        <p:spPr>
          <a:xfrm flipH="1">
            <a:off x="0" y="4786347"/>
            <a:ext cx="9144000" cy="366124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0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891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48178" y="557440"/>
            <a:ext cx="2592000" cy="40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12448" y="557440"/>
            <a:ext cx="2592000" cy="40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280313" y="557440"/>
            <a:ext cx="2592000" cy="4032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9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  <p:sldLayoutId id="2147483693" r:id="rId26"/>
    <p:sldLayoutId id="2147483694" r:id="rId2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7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  <p:sldLayoutId id="2147483820" r:id="rId18"/>
    <p:sldLayoutId id="2147483821" r:id="rId19"/>
    <p:sldLayoutId id="2147483822" r:id="rId20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IPERLINK%20PPT/RTP%20SAKIP%202020.xls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, ground, sign&#10;&#10;Description automatically generated">
            <a:extLst>
              <a:ext uri="{FF2B5EF4-FFF2-40B4-BE49-F238E27FC236}">
                <a16:creationId xmlns:a16="http://schemas.microsoft.com/office/drawing/2014/main" id="{586A16DE-ED15-4542-8600-9564338845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7250"/>
            <a:ext cx="9144000" cy="685800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42A103A-40ED-4761-8FE0-7DA7654560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236" y="133350"/>
            <a:ext cx="1295400" cy="1066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E3337B-2102-4403-B4E3-170BB8663130}"/>
              </a:ext>
            </a:extLst>
          </p:cNvPr>
          <p:cNvSpPr txBox="1"/>
          <p:nvPr/>
        </p:nvSpPr>
        <p:spPr>
          <a:xfrm>
            <a:off x="533400" y="1522333"/>
            <a:ext cx="8077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07624"/>
                </a:solidFill>
                <a:latin typeface="Stencil" panose="040409050D0802020404" pitchFamily="82" charset="0"/>
              </a:rPr>
              <a:t>PAPARAN IMPLEMENTASI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SISTEM AKUNTABILITAS KINERJA INSTANSI PEMERINTAH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(SAKIP) TAHUN 2021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KECAMATAN AJIBARANG</a:t>
            </a:r>
            <a:endParaRPr lang="en-ID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11250" y="1508125"/>
          <a:ext cx="6165850" cy="35559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79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0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5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6251">
                <a:tc>
                  <a:txBody>
                    <a:bodyPr/>
                    <a:lstStyle/>
                    <a:p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 3.</a:t>
                      </a:r>
                    </a:p>
                  </a:txBody>
                  <a:tcPr marL="68591" marR="68591" marT="34290" marB="34290" anchor="ctr"/>
                </a:tc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 PEMBERDAYAAN</a:t>
                      </a:r>
                      <a:r>
                        <a:rPr lang="id-ID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MASYARAKAT DESA DAN KELURAHAN</a:t>
                      </a:r>
                      <a:endParaRPr lang="fi-FI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1" marR="68591" marT="34290" marB="3429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265">
                <a:tc>
                  <a:txBody>
                    <a:bodyPr/>
                    <a:lstStyle/>
                    <a:p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KEGIATAN</a:t>
                      </a:r>
                      <a:r>
                        <a:rPr lang="id-ID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8</a:t>
                      </a:r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4" marR="68594" marT="34297" marB="34297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KOORDINASI</a:t>
                      </a:r>
                      <a:r>
                        <a:rPr lang="id-ID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KEGIATAN PEMBERDAYAAN DESA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94" marR="68594" marT="34297" marB="34297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4" marR="68594" marT="34297" marB="34297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9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</a:t>
                      </a:r>
                      <a:r>
                        <a:rPr lang="id-ID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Kegiatan 21</a:t>
                      </a:r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4" marR="68594" marT="34297" marB="34297"/>
                </a:tc>
                <a:tc>
                  <a:txBody>
                    <a:bodyPr/>
                    <a:lstStyle/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Peningkatan Partisipasi Masyarakat dalam Forum Musyawarah</a:t>
                      </a:r>
                      <a:r>
                        <a:rPr lang="id-ID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r>
                        <a:rPr lang="id-ID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Perencanaan Pembangunan di Desa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94" marR="68594" marT="34297" marB="34297"/>
                </a:tc>
                <a:tc>
                  <a:txBody>
                    <a:bodyPr/>
                    <a:lstStyle/>
                    <a:p>
                      <a:pPr algn="l"/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4" marR="68594" marT="34297" marB="3429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92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4" marR="68594" marT="34297" marB="34297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Pelaksanaan Musrenbang di desa/ kelurahan dan kecamatan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94" marR="68594" marT="34297" marB="34297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 persen</a:t>
                      </a:r>
                    </a:p>
                  </a:txBody>
                  <a:tcPr marL="68594" marR="68594" marT="34297" marB="3429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9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4" marR="68594" marT="34297" marB="34297"/>
                </a:tc>
                <a:tc>
                  <a:txBody>
                    <a:bodyPr/>
                    <a:lstStyle/>
                    <a:p>
                      <a:pPr marL="342900" indent="-342900" algn="l" defTabSz="457200" rtl="0" eaLnBrk="1" latinLnBrk="0" hangingPunct="1">
                        <a:buFont typeface="+mj-lt"/>
                        <a:buAutoNum type="arabicPeriod" startAt="2"/>
                      </a:pPr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Kegiatan perencanaan dan pembangunan desa/kelurahan yang terfasilitasi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94" marR="68594" marT="34297" marB="34297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kali</a:t>
                      </a:r>
                    </a:p>
                  </a:txBody>
                  <a:tcPr marL="68594" marR="68594" marT="34297" marB="3429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9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4" marR="68594" marT="34297" marB="34297"/>
                </a:tc>
                <a:tc>
                  <a:txBody>
                    <a:bodyPr/>
                    <a:lstStyle/>
                    <a:p>
                      <a:pPr marL="342900" indent="-342900" algn="l" defTabSz="457200" rtl="0" eaLnBrk="1" latinLnBrk="0" hangingPunct="1">
                        <a:buFont typeface="+mj-lt"/>
                        <a:buAutoNum type="arabicPeriod" startAt="3"/>
                      </a:pPr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Frekuensi pelaksanaan monitoring dan evaluasi perencanaan pembangunan desa/kelurahan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94" marR="68594" marT="34297" marB="34297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kali</a:t>
                      </a:r>
                    </a:p>
                  </a:txBody>
                  <a:tcPr marL="68594" marR="68594" marT="34297" marB="3429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9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</a:t>
                      </a:r>
                      <a:r>
                        <a:rPr lang="id-ID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Kegiatan 22</a:t>
                      </a:r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4" marR="68594" marT="34297" marB="34297"/>
                </a:tc>
                <a:tc>
                  <a:txBody>
                    <a:bodyPr/>
                    <a:lstStyle/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Sinkronisasi Program Kerja dan Kegiatan Pemberdayaan Masyarakat </a:t>
                      </a:r>
                    </a:p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yang dilakukan oleh Pemerintah dan Swasta di Wilayah Kerja Kecamatan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94" marR="68594" marT="34297" marB="34297"/>
                </a:tc>
                <a:tc>
                  <a:txBody>
                    <a:bodyPr/>
                    <a:lstStyle/>
                    <a:p>
                      <a:pPr algn="l"/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4" marR="68594" marT="34297" marB="3429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9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4" marR="68594" marT="34297" marB="34297"/>
                </a:tc>
                <a:tc>
                  <a:txBody>
                    <a:bodyPr/>
                    <a:lstStyle/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Frekuensi rapat-rapat terkait pemberdayaan masyarakat dan </a:t>
                      </a:r>
                    </a:p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penanggulangan kemiskinan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94" marR="68594" marT="34297" marB="34297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kali</a:t>
                      </a:r>
                    </a:p>
                  </a:txBody>
                  <a:tcPr marL="68594" marR="68594" marT="34297" marB="3429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39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</a:t>
                      </a:r>
                      <a:r>
                        <a:rPr lang="id-ID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Kegiatan 23</a:t>
                      </a:r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4" marR="68594" marT="34297" marB="34297"/>
                </a:tc>
                <a:tc>
                  <a:txBody>
                    <a:bodyPr/>
                    <a:lstStyle/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Peningkatan Efektifitas Kegiatan Pemberdayaan Masyarakat di Wilayah Kecamatan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94" marR="68594" marT="34297" marB="34297"/>
                </a:tc>
                <a:tc>
                  <a:txBody>
                    <a:bodyPr/>
                    <a:lstStyle/>
                    <a:p>
                      <a:pPr algn="l"/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4" marR="68594" marT="34297" marB="3429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3937"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94" marR="68594" marT="34297" marB="34297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Persentase fasilitasi pemberdayaan masyarakat dan tim penanggulangan kemiskinan</a:t>
                      </a:r>
                    </a:p>
                  </a:txBody>
                  <a:tcPr marL="68594" marR="68594" marT="34297" marB="34297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 persen</a:t>
                      </a:r>
                    </a:p>
                  </a:txBody>
                  <a:tcPr marL="68594" marR="68594" marT="34297" marB="3429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ight Arrow 4"/>
          <p:cNvSpPr/>
          <p:nvPr/>
        </p:nvSpPr>
        <p:spPr>
          <a:xfrm>
            <a:off x="7347893" y="2367569"/>
            <a:ext cx="374650" cy="1984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2"/>
          <p:cNvSpPr/>
          <p:nvPr/>
        </p:nvSpPr>
        <p:spPr>
          <a:xfrm>
            <a:off x="7824143" y="2359631"/>
            <a:ext cx="1177925" cy="279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>
                <a:latin typeface="Calibri" panose="020F0502020204030204" pitchFamily="34" charset="0"/>
                <a:cs typeface="Calibri" panose="020F0502020204030204" pitchFamily="34" charset="0"/>
              </a:rPr>
              <a:t>Kasi Ekbang</a:t>
            </a:r>
          </a:p>
        </p:txBody>
      </p:sp>
      <p:sp>
        <p:nvSpPr>
          <p:cNvPr id="11" name="Rounded Rectangle 2"/>
          <p:cNvSpPr/>
          <p:nvPr/>
        </p:nvSpPr>
        <p:spPr>
          <a:xfrm>
            <a:off x="7803082" y="1045786"/>
            <a:ext cx="1231900" cy="279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>
                <a:latin typeface="Calibri" panose="020F0502020204030204" pitchFamily="34" charset="0"/>
                <a:cs typeface="Calibri" panose="020F0502020204030204" pitchFamily="34" charset="0"/>
              </a:rPr>
              <a:t>Kasi Pemdes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7360169" y="1045786"/>
            <a:ext cx="376238" cy="1984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2"/>
          <p:cNvSpPr/>
          <p:nvPr/>
        </p:nvSpPr>
        <p:spPr>
          <a:xfrm>
            <a:off x="7803082" y="3134822"/>
            <a:ext cx="1176337" cy="279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>
                <a:latin typeface="Calibri" panose="020F0502020204030204" pitchFamily="34" charset="0"/>
                <a:cs typeface="Calibri" panose="020F0502020204030204" pitchFamily="34" charset="0"/>
              </a:rPr>
              <a:t>Kasi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Pemdes</a:t>
            </a:r>
            <a:endParaRPr lang="id-ID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ounded Rectangle 2"/>
          <p:cNvSpPr/>
          <p:nvPr/>
        </p:nvSpPr>
        <p:spPr>
          <a:xfrm>
            <a:off x="7824143" y="3930938"/>
            <a:ext cx="1177925" cy="279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>
                <a:latin typeface="Calibri" panose="020F0502020204030204" pitchFamily="34" charset="0"/>
                <a:cs typeface="Calibri" panose="020F0502020204030204" pitchFamily="34" charset="0"/>
              </a:rPr>
              <a:t>Kasi Permas </a:t>
            </a:r>
          </a:p>
        </p:txBody>
      </p:sp>
      <p:sp>
        <p:nvSpPr>
          <p:cNvPr id="15" name="Right Arrow 4"/>
          <p:cNvSpPr/>
          <p:nvPr/>
        </p:nvSpPr>
        <p:spPr>
          <a:xfrm>
            <a:off x="7349057" y="3176097"/>
            <a:ext cx="374650" cy="1968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ight Arrow 4"/>
          <p:cNvSpPr/>
          <p:nvPr/>
        </p:nvSpPr>
        <p:spPr>
          <a:xfrm>
            <a:off x="7359005" y="3972213"/>
            <a:ext cx="376238" cy="1968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111250" y="17463"/>
          <a:ext cx="6165850" cy="127997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69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0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5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6089">
                <a:tc>
                  <a:txBody>
                    <a:bodyPr/>
                    <a:lstStyle/>
                    <a:p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 2.</a:t>
                      </a:r>
                    </a:p>
                  </a:txBody>
                  <a:tcPr marL="68591" marR="68591" marT="34262" marB="34262" anchor="ctr"/>
                </a:tc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 PENYELENGGARAAN</a:t>
                      </a:r>
                      <a:r>
                        <a:rPr lang="id-ID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PEMERINTAHAN DAN PELAYANAN PUBLIK</a:t>
                      </a:r>
                      <a:endParaRPr lang="fi-FI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1" marR="68591" marT="34262" marB="34262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667">
                <a:tc>
                  <a:txBody>
                    <a:bodyPr/>
                    <a:lstStyle/>
                    <a:p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KEGIATAN</a:t>
                      </a:r>
                      <a:r>
                        <a:rPr lang="id-ID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7</a:t>
                      </a:r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4" marR="68594" marT="34269" marB="34269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PELAKSANAAN</a:t>
                      </a:r>
                      <a:r>
                        <a:rPr lang="id-ID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URUSAN PEMERINTAHAN YANG DILIMPAHKAN KEPADA CAMAT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94" marR="68594" marT="34269" marB="34269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4" marR="68594" marT="34269" marB="34269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66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</a:t>
                      </a:r>
                      <a:r>
                        <a:rPr lang="id-ID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Kegiatan 20</a:t>
                      </a:r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4" marR="68594" marT="34269" marB="34269"/>
                </a:tc>
                <a:tc>
                  <a:txBody>
                    <a:bodyPr/>
                    <a:lstStyle/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Pelaksanaan Urusan Pemerintahan yang terkait dengan Kewenangan </a:t>
                      </a:r>
                    </a:p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Lain yang Dilimpahkan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94" marR="68594" marT="34269" marB="34269"/>
                </a:tc>
                <a:tc>
                  <a:txBody>
                    <a:bodyPr/>
                    <a:lstStyle/>
                    <a:p>
                      <a:pPr algn="ctr"/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4" marR="68594" marT="34269" marB="3426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10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4" marR="68594" marT="34269" marB="34269"/>
                </a:tc>
                <a:tc>
                  <a:txBody>
                    <a:bodyPr/>
                    <a:lstStyle/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Persentase PBB yang terbayar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94" marR="68594" marT="34269" marB="34269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 persen</a:t>
                      </a:r>
                    </a:p>
                  </a:txBody>
                  <a:tcPr marL="68594" marR="68594" marT="34269" marB="3426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25550" y="2505075"/>
          <a:ext cx="6165850" cy="12639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57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4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699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KEGIATAN 10</a:t>
                      </a:r>
                    </a:p>
                  </a:txBody>
                  <a:tcPr marL="68594" marR="68594" marT="34262" marB="3426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KOORDINASI</a:t>
                      </a:r>
                      <a:r>
                        <a:rPr lang="id-ID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PENERAPAN DAN PENEGAKAN PERATURAN DAERAH DAN PERATURAN KEPALA DAERAH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94" marR="68594" marT="34262" marB="3426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4" marR="68594" marT="34262" marB="3426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28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</a:t>
                      </a:r>
                      <a:r>
                        <a:rPr lang="id-ID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Kegiatan 26</a:t>
                      </a:r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4" marR="68594" marT="34262" marB="34262"/>
                </a:tc>
                <a:tc>
                  <a:txBody>
                    <a:bodyPr/>
                    <a:lstStyle/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Koordinasi/</a:t>
                      </a:r>
                      <a:r>
                        <a:rPr lang="id-ID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Sinergi dengan Perangkat Daerah yang Tugas dan Fungsinya di Bidang Penegakan Peraturan Perundang-Undangan dan/atau Kepolisian </a:t>
                      </a:r>
                    </a:p>
                    <a:p>
                      <a:r>
                        <a:rPr lang="id-ID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Negara Republik Indonesia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94" marR="68594" marT="34262" marB="34262"/>
                </a:tc>
                <a:tc>
                  <a:txBody>
                    <a:bodyPr/>
                    <a:lstStyle/>
                    <a:p>
                      <a:pPr algn="ctr"/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4" marR="68594" marT="34262" marB="3426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6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4" marR="68594" marT="34262" marB="34262"/>
                </a:tc>
                <a:tc>
                  <a:txBody>
                    <a:bodyPr/>
                    <a:lstStyle/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Pembinaan kepada Linmas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94" marR="68594" marT="34262" marB="34262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Kali</a:t>
                      </a:r>
                    </a:p>
                  </a:txBody>
                  <a:tcPr marL="68594" marR="68594" marT="34262" marB="3426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25550" y="2276475"/>
          <a:ext cx="6164263" cy="2365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46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7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538">
                <a:tc>
                  <a:txBody>
                    <a:bodyPr/>
                    <a:lstStyle/>
                    <a:p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 4.</a:t>
                      </a:r>
                    </a:p>
                  </a:txBody>
                  <a:tcPr marL="68573" marR="68573" marT="34333" marB="34333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 KOORDINASI KETENTRAMAN</a:t>
                      </a:r>
                      <a:r>
                        <a:rPr lang="id-ID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DAN KETERTIBAN UMUM</a:t>
                      </a:r>
                      <a:endParaRPr lang="fi-FI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3" marR="68573" marT="34333" marB="3433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ounded Rectangle 2"/>
          <p:cNvSpPr/>
          <p:nvPr/>
        </p:nvSpPr>
        <p:spPr>
          <a:xfrm>
            <a:off x="7847013" y="1373188"/>
            <a:ext cx="1157287" cy="2778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>
                <a:latin typeface="Calibri" panose="020F0502020204030204" pitchFamily="34" charset="0"/>
                <a:cs typeface="Calibri" panose="020F0502020204030204" pitchFamily="34" charset="0"/>
              </a:rPr>
              <a:t>Kasi Trantib </a:t>
            </a:r>
          </a:p>
        </p:txBody>
      </p:sp>
      <p:sp>
        <p:nvSpPr>
          <p:cNvPr id="7" name="Right Arrow 4"/>
          <p:cNvSpPr/>
          <p:nvPr/>
        </p:nvSpPr>
        <p:spPr>
          <a:xfrm>
            <a:off x="7389813" y="1454150"/>
            <a:ext cx="376237" cy="1968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735845"/>
              </p:ext>
            </p:extLst>
          </p:nvPr>
        </p:nvGraphicFramePr>
        <p:xfrm>
          <a:off x="1225550" y="58738"/>
          <a:ext cx="6164263" cy="22021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59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6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6175">
                <a:tc>
                  <a:txBody>
                    <a:bodyPr/>
                    <a:lstStyle/>
                    <a:p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 4.</a:t>
                      </a:r>
                    </a:p>
                  </a:txBody>
                  <a:tcPr marL="68573" marR="68573" marT="34281" marB="34281" anchor="ctr"/>
                </a:tc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 KOORDINASI KETENTRAMAN</a:t>
                      </a:r>
                      <a:r>
                        <a:rPr lang="id-ID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DAN KETERTIBAN UMUM</a:t>
                      </a:r>
                      <a:endParaRPr lang="fi-FI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3" marR="68573" marT="34281" marB="3428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803">
                <a:tc>
                  <a:txBody>
                    <a:bodyPr/>
                    <a:lstStyle/>
                    <a:p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KEGIATAN</a:t>
                      </a:r>
                      <a:r>
                        <a:rPr lang="id-ID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9</a:t>
                      </a:r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6" marR="68576" marT="34288" marB="3428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KOORDINASI</a:t>
                      </a:r>
                      <a:r>
                        <a:rPr lang="id-ID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UPAYA PENYELENGGARAAN KETENTRAMAN DAN KETERTIBAN UMUM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76" marR="68576" marT="34288" marB="3428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6" marR="68576" marT="34288" marB="3428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80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</a:t>
                      </a:r>
                      <a:r>
                        <a:rPr lang="id-ID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Kegiatan 24</a:t>
                      </a:r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6" marR="68576" marT="34288" marB="34288"/>
                </a:tc>
                <a:tc>
                  <a:txBody>
                    <a:bodyPr/>
                    <a:lstStyle/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Sinergitas dengan Kepolisian Negara Republik Indonesia, Tentara</a:t>
                      </a:r>
                    </a:p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Nasional Indonesia dan Instansi</a:t>
                      </a:r>
                      <a:r>
                        <a:rPr lang="id-ID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Vertikal di Wilayah Kecamatan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76" marR="68576" marT="34288" marB="34288"/>
                </a:tc>
                <a:tc>
                  <a:txBody>
                    <a:bodyPr/>
                    <a:lstStyle/>
                    <a:p>
                      <a:pPr algn="ctr"/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6" marR="68576" marT="34288" marB="3428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803"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76" marR="68576" marT="34288" marB="34288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Persentase gangguan ketentraman dan ketertiban kecamatan yang tertangani</a:t>
                      </a:r>
                    </a:p>
                  </a:txBody>
                  <a:tcPr marL="68576" marR="68576" marT="34288" marB="34288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 persen</a:t>
                      </a:r>
                    </a:p>
                  </a:txBody>
                  <a:tcPr marL="68576" marR="68576" marT="34288" marB="3428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902"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 marL="68576" marR="68576" marT="34288" marB="34288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2"/>
                      </a:pPr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Penanganan gangguan trantibum yang dilaksanakan sesuai SOP</a:t>
                      </a:r>
                    </a:p>
                  </a:txBody>
                  <a:tcPr marL="68576" marR="68576" marT="34288" marB="34288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 persen</a:t>
                      </a:r>
                    </a:p>
                  </a:txBody>
                  <a:tcPr marL="68576" marR="68576" marT="34288" marB="3428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18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</a:t>
                      </a:r>
                      <a:r>
                        <a:rPr lang="id-ID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Kegiatan 25</a:t>
                      </a:r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6" marR="68576" marT="34288" marB="34288"/>
                </a:tc>
                <a:tc>
                  <a:txBody>
                    <a:bodyPr/>
                    <a:lstStyle/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Harmonisasi</a:t>
                      </a:r>
                      <a:r>
                        <a:rPr lang="id-ID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Hubungan dengan Tokoh Agama dan Tokoh Masyarakat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76" marR="68576" marT="34288" marB="34288"/>
                </a:tc>
                <a:tc>
                  <a:txBody>
                    <a:bodyPr/>
                    <a:lstStyle/>
                    <a:p>
                      <a:pPr algn="ctr"/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6" marR="68576" marT="34288" marB="3428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18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6" marR="68576" marT="34288" marB="34288"/>
                </a:tc>
                <a:tc>
                  <a:txBody>
                    <a:bodyPr/>
                    <a:lstStyle/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Pelaksanaan Rakor Linmas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76" marR="68576" marT="34288" marB="34288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kali</a:t>
                      </a:r>
                    </a:p>
                  </a:txBody>
                  <a:tcPr marL="68576" marR="68576" marT="34288" marB="3428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ounded Rectangle 2"/>
          <p:cNvSpPr/>
          <p:nvPr/>
        </p:nvSpPr>
        <p:spPr>
          <a:xfrm>
            <a:off x="7926388" y="3070225"/>
            <a:ext cx="1158875" cy="279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>
                <a:latin typeface="Calibri" panose="020F0502020204030204" pitchFamily="34" charset="0"/>
                <a:cs typeface="Calibri" panose="020F0502020204030204" pitchFamily="34" charset="0"/>
              </a:rPr>
              <a:t>Kasi Trantib </a:t>
            </a:r>
          </a:p>
        </p:txBody>
      </p:sp>
      <p:sp>
        <p:nvSpPr>
          <p:cNvPr id="12" name="Right Arrow 4"/>
          <p:cNvSpPr/>
          <p:nvPr/>
        </p:nvSpPr>
        <p:spPr>
          <a:xfrm>
            <a:off x="7470775" y="3151188"/>
            <a:ext cx="376238" cy="1984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625117"/>
              </p:ext>
            </p:extLst>
          </p:nvPr>
        </p:nvGraphicFramePr>
        <p:xfrm>
          <a:off x="1000125" y="490538"/>
          <a:ext cx="6370638" cy="32161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50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6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441">
                <a:tc>
                  <a:txBody>
                    <a:bodyPr/>
                    <a:lstStyle/>
                    <a:p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 5.</a:t>
                      </a:r>
                    </a:p>
                  </a:txBody>
                  <a:tcPr marL="68590" marR="68590" marT="34251" marB="34251" anchor="ctr"/>
                </a:tc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</a:t>
                      </a:r>
                      <a:r>
                        <a:rPr lang="id-ID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PEMBINAAN DAN PENGAWASAN PEMERINTAHAN DESA</a:t>
                      </a:r>
                      <a:endParaRPr lang="fi-FI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0" marR="68590" marT="34251" marB="3425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636">
                <a:tc>
                  <a:txBody>
                    <a:bodyPr/>
                    <a:lstStyle/>
                    <a:p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KEGIATAN 11</a:t>
                      </a:r>
                    </a:p>
                  </a:txBody>
                  <a:tcPr marL="68593" marR="68593" marT="34258" marB="3425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FASILITASI, REKOMENDASI DAN</a:t>
                      </a:r>
                      <a:r>
                        <a:rPr lang="id-ID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KOORDINASI PEMBINAAN DAN PENGAWASAN PEMERINTAHAN DESA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93" marR="68593" marT="34258" marB="3425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3" marR="68593" marT="34258" marB="3425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45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</a:t>
                      </a:r>
                      <a:r>
                        <a:rPr lang="id-ID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Kegiatan 27</a:t>
                      </a:r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3" marR="68593" marT="34258" marB="34258"/>
                </a:tc>
                <a:tc>
                  <a:txBody>
                    <a:bodyPr/>
                    <a:lstStyle/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Fasilitasi Pengelolaan Keuangan Desa dan Pendayagunaan Aset Desa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93" marR="68593" marT="34258" marB="34258"/>
                </a:tc>
                <a:tc>
                  <a:txBody>
                    <a:bodyPr/>
                    <a:lstStyle/>
                    <a:p>
                      <a:pPr algn="l"/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3" marR="68593" marT="34258" marB="3425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63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3" marR="68593" marT="34258" marB="34258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Kegiatan</a:t>
                      </a:r>
                      <a:r>
                        <a:rPr lang="id-ID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pembinaan serta pengawasan pengelolaan Dana Desa/ Dana Kelurahan yang terfasilitasi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93" marR="68593" marT="34258" marB="3425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desa</a:t>
                      </a:r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3" marR="68593" marT="34258" marB="3425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45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3" marR="68593" marT="34258" marB="34258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2"/>
                      </a:pPr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Frekuensi Pembinaan dan Pengawasan APBDes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93" marR="68593" marT="34258" marB="3425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kali</a:t>
                      </a:r>
                    </a:p>
                  </a:txBody>
                  <a:tcPr marL="68593" marR="68593" marT="34258" marB="3425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781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3" marR="68593" marT="34258" marB="34258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3"/>
                      </a:pPr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Prosentase Desa yang mendapatkan Pembinaan dan Pengawasan APBDes dan monitoring evaluasi pengelolaan Dana Desa dan Alokasi Dana Desa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93" marR="68593" marT="34258" marB="34258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 persen</a:t>
                      </a:r>
                    </a:p>
                  </a:txBody>
                  <a:tcPr marL="68593" marR="68593" marT="34258" marB="3425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45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3" marR="68593" marT="34258" marB="34258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4"/>
                      </a:pPr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Frekuensi Monitoring dan evaluasi Pengelolaan APBDes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93" marR="68593" marT="34258" marB="3425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kali</a:t>
                      </a:r>
                    </a:p>
                  </a:txBody>
                  <a:tcPr marL="68593" marR="68593" marT="34258" marB="3425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45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 Kegiatan</a:t>
                      </a:r>
                      <a:r>
                        <a:rPr lang="id-ID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28</a:t>
                      </a:r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3" marR="68593" marT="34258" marB="34258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fi-FI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Fasilitasi Pelaksanaan Pemilihan Kepala Desa 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93" marR="68593" marT="34258" marB="34258"/>
                </a:tc>
                <a:tc>
                  <a:txBody>
                    <a:bodyPr/>
                    <a:lstStyle/>
                    <a:p>
                      <a:pPr algn="l"/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3" marR="68593" marT="34258" marB="3425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45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3" marR="68593" marT="34258" marB="34258"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fi-FI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Fasilitasi Pelaksanaan Pilkades 2 desa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fi-FI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Fasilitasi Pelaksanaan P2D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93" marR="68593" marT="34258" marB="3425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desa</a:t>
                      </a:r>
                    </a:p>
                  </a:txBody>
                  <a:tcPr marL="68593" marR="68593" marT="34258" marB="3425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ounded Rectangle 2"/>
          <p:cNvSpPr/>
          <p:nvPr/>
        </p:nvSpPr>
        <p:spPr>
          <a:xfrm>
            <a:off x="7858125" y="785813"/>
            <a:ext cx="1157288" cy="2778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>
                <a:latin typeface="Calibri" panose="020F0502020204030204" pitchFamily="34" charset="0"/>
                <a:cs typeface="Calibri" panose="020F0502020204030204" pitchFamily="34" charset="0"/>
              </a:rPr>
              <a:t>Kasi Pemdes </a:t>
            </a:r>
          </a:p>
        </p:txBody>
      </p:sp>
      <p:sp>
        <p:nvSpPr>
          <p:cNvPr id="6" name="Right Arrow 4"/>
          <p:cNvSpPr/>
          <p:nvPr/>
        </p:nvSpPr>
        <p:spPr>
          <a:xfrm>
            <a:off x="7429500" y="785813"/>
            <a:ext cx="374650" cy="1968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500" y="0"/>
            <a:ext cx="8572500" cy="7143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id-ID" altLang="id-ID" sz="2400" b="1" dirty="0">
                <a:solidFill>
                  <a:srgbClr val="C00000"/>
                </a:solidFill>
              </a:rPr>
              <a:t>KESELARASAN RENSTRA DENGAN RPJMD</a:t>
            </a:r>
            <a:endParaRPr lang="en-US" sz="2400" dirty="0"/>
          </a:p>
        </p:txBody>
      </p:sp>
      <p:grpSp>
        <p:nvGrpSpPr>
          <p:cNvPr id="2" name="Group 3"/>
          <p:cNvGrpSpPr/>
          <p:nvPr/>
        </p:nvGrpSpPr>
        <p:grpSpPr bwMode="auto">
          <a:xfrm>
            <a:off x="4643438" y="714375"/>
            <a:ext cx="4500562" cy="3929063"/>
            <a:chOff x="794796" y="1552872"/>
            <a:chExt cx="4243140" cy="4286977"/>
          </a:xfrm>
        </p:grpSpPr>
        <p:sp>
          <p:nvSpPr>
            <p:cNvPr id="292" name="Curved Up Arrow 1"/>
            <p:cNvSpPr/>
            <p:nvPr/>
          </p:nvSpPr>
          <p:spPr>
            <a:xfrm>
              <a:off x="794796" y="1552872"/>
              <a:ext cx="4243140" cy="4286977"/>
            </a:xfrm>
            <a:custGeom>
              <a:avLst/>
              <a:gdLst>
                <a:gd name="connsiteX0" fmla="*/ 467810 w 635736"/>
                <a:gd name="connsiteY0" fmla="*/ 0 h 731523"/>
                <a:gd name="connsiteX1" fmla="*/ 635736 w 635736"/>
                <a:gd name="connsiteY1" fmla="*/ 182880 h 731523"/>
                <a:gd name="connsiteX2" fmla="*/ 544296 w 635736"/>
                <a:gd name="connsiteY2" fmla="*/ 182880 h 731523"/>
                <a:gd name="connsiteX3" fmla="*/ 87404 w 635736"/>
                <a:gd name="connsiteY3" fmla="*/ 731520 h 731523"/>
                <a:gd name="connsiteX4" fmla="*/ 0 w 635736"/>
                <a:gd name="connsiteY4" fmla="*/ 731520 h 731523"/>
                <a:gd name="connsiteX5" fmla="*/ 0 w 635736"/>
                <a:gd name="connsiteY5" fmla="*/ 718075 h 731523"/>
                <a:gd name="connsiteX6" fmla="*/ 0 w 635736"/>
                <a:gd name="connsiteY6" fmla="*/ 716278 h 731523"/>
                <a:gd name="connsiteX7" fmla="*/ 361416 w 635736"/>
                <a:gd name="connsiteY7" fmla="*/ 182880 h 731523"/>
                <a:gd name="connsiteX8" fmla="*/ 269976 w 635736"/>
                <a:gd name="connsiteY8" fmla="*/ 182880 h 731523"/>
                <a:gd name="connsiteX9" fmla="*/ 467810 w 635736"/>
                <a:gd name="connsiteY9" fmla="*/ 0 h 731523"/>
                <a:gd name="connsiteX0-1" fmla="*/ 467810 w 635736"/>
                <a:gd name="connsiteY0-2" fmla="*/ 0 h 731523"/>
                <a:gd name="connsiteX1-3" fmla="*/ 635736 w 635736"/>
                <a:gd name="connsiteY1-4" fmla="*/ 182880 h 731523"/>
                <a:gd name="connsiteX2-5" fmla="*/ 544296 w 635736"/>
                <a:gd name="connsiteY2-6" fmla="*/ 182880 h 731523"/>
                <a:gd name="connsiteX3-7" fmla="*/ 87404 w 635736"/>
                <a:gd name="connsiteY3-8" fmla="*/ 731520 h 731523"/>
                <a:gd name="connsiteX4-9" fmla="*/ 0 w 635736"/>
                <a:gd name="connsiteY4-10" fmla="*/ 731520 h 731523"/>
                <a:gd name="connsiteX5-11" fmla="*/ 0 w 635736"/>
                <a:gd name="connsiteY5-12" fmla="*/ 716278 h 731523"/>
                <a:gd name="connsiteX6-13" fmla="*/ 361416 w 635736"/>
                <a:gd name="connsiteY6-14" fmla="*/ 182880 h 731523"/>
                <a:gd name="connsiteX7-15" fmla="*/ 269976 w 635736"/>
                <a:gd name="connsiteY7-16" fmla="*/ 182880 h 731523"/>
                <a:gd name="connsiteX8-17" fmla="*/ 467810 w 635736"/>
                <a:gd name="connsiteY8-18" fmla="*/ 0 h 731523"/>
                <a:gd name="connsiteX0-19" fmla="*/ 582986 w 750912"/>
                <a:gd name="connsiteY0-20" fmla="*/ 0 h 736598"/>
                <a:gd name="connsiteX1-21" fmla="*/ 750912 w 750912"/>
                <a:gd name="connsiteY1-22" fmla="*/ 182880 h 736598"/>
                <a:gd name="connsiteX2-23" fmla="*/ 659472 w 750912"/>
                <a:gd name="connsiteY2-24" fmla="*/ 182880 h 736598"/>
                <a:gd name="connsiteX3-25" fmla="*/ 202580 w 750912"/>
                <a:gd name="connsiteY3-26" fmla="*/ 731520 h 736598"/>
                <a:gd name="connsiteX4-27" fmla="*/ 0 w 750912"/>
                <a:gd name="connsiteY4-28" fmla="*/ 736598 h 736598"/>
                <a:gd name="connsiteX5-29" fmla="*/ 115176 w 750912"/>
                <a:gd name="connsiteY5-30" fmla="*/ 716278 h 736598"/>
                <a:gd name="connsiteX6-31" fmla="*/ 476592 w 750912"/>
                <a:gd name="connsiteY6-32" fmla="*/ 182880 h 736598"/>
                <a:gd name="connsiteX7-33" fmla="*/ 385152 w 750912"/>
                <a:gd name="connsiteY7-34" fmla="*/ 182880 h 736598"/>
                <a:gd name="connsiteX8-35" fmla="*/ 582986 w 750912"/>
                <a:gd name="connsiteY8-36" fmla="*/ 0 h 736598"/>
                <a:gd name="connsiteX0-37" fmla="*/ 582986 w 750912"/>
                <a:gd name="connsiteY0-38" fmla="*/ 0 h 736598"/>
                <a:gd name="connsiteX1-39" fmla="*/ 750912 w 750912"/>
                <a:gd name="connsiteY1-40" fmla="*/ 182880 h 736598"/>
                <a:gd name="connsiteX2-41" fmla="*/ 659472 w 750912"/>
                <a:gd name="connsiteY2-42" fmla="*/ 182880 h 736598"/>
                <a:gd name="connsiteX3-43" fmla="*/ 202580 w 750912"/>
                <a:gd name="connsiteY3-44" fmla="*/ 731520 h 736598"/>
                <a:gd name="connsiteX4-45" fmla="*/ 0 w 750912"/>
                <a:gd name="connsiteY4-46" fmla="*/ 736598 h 736598"/>
                <a:gd name="connsiteX5-47" fmla="*/ 115176 w 750912"/>
                <a:gd name="connsiteY5-48" fmla="*/ 716278 h 736598"/>
                <a:gd name="connsiteX6-49" fmla="*/ 476592 w 750912"/>
                <a:gd name="connsiteY6-50" fmla="*/ 182880 h 736598"/>
                <a:gd name="connsiteX7-51" fmla="*/ 385152 w 750912"/>
                <a:gd name="connsiteY7-52" fmla="*/ 182880 h 736598"/>
                <a:gd name="connsiteX8-53" fmla="*/ 582986 w 750912"/>
                <a:gd name="connsiteY8-54" fmla="*/ 0 h 736598"/>
                <a:gd name="connsiteX0-55" fmla="*/ 582986 w 750912"/>
                <a:gd name="connsiteY0-56" fmla="*/ 0 h 736598"/>
                <a:gd name="connsiteX1-57" fmla="*/ 750912 w 750912"/>
                <a:gd name="connsiteY1-58" fmla="*/ 182880 h 736598"/>
                <a:gd name="connsiteX2-59" fmla="*/ 659472 w 750912"/>
                <a:gd name="connsiteY2-60" fmla="*/ 182880 h 736598"/>
                <a:gd name="connsiteX3-61" fmla="*/ 202580 w 750912"/>
                <a:gd name="connsiteY3-62" fmla="*/ 731520 h 736598"/>
                <a:gd name="connsiteX4-63" fmla="*/ 0 w 750912"/>
                <a:gd name="connsiteY4-64" fmla="*/ 736598 h 736598"/>
                <a:gd name="connsiteX5-65" fmla="*/ 115176 w 750912"/>
                <a:gd name="connsiteY5-66" fmla="*/ 716278 h 736598"/>
                <a:gd name="connsiteX6-67" fmla="*/ 476592 w 750912"/>
                <a:gd name="connsiteY6-68" fmla="*/ 182880 h 736598"/>
                <a:gd name="connsiteX7-69" fmla="*/ 385152 w 750912"/>
                <a:gd name="connsiteY7-70" fmla="*/ 182880 h 736598"/>
                <a:gd name="connsiteX8-71" fmla="*/ 582986 w 750912"/>
                <a:gd name="connsiteY8-72" fmla="*/ 0 h 7365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750912" h="736598">
                  <a:moveTo>
                    <a:pt x="582986" y="0"/>
                  </a:moveTo>
                  <a:lnTo>
                    <a:pt x="750912" y="182880"/>
                  </a:lnTo>
                  <a:lnTo>
                    <a:pt x="659472" y="182880"/>
                  </a:lnTo>
                  <a:cubicBezTo>
                    <a:pt x="604805" y="511774"/>
                    <a:pt x="413733" y="732568"/>
                    <a:pt x="202580" y="731520"/>
                  </a:cubicBezTo>
                  <a:lnTo>
                    <a:pt x="0" y="736598"/>
                  </a:lnTo>
                  <a:cubicBezTo>
                    <a:pt x="38392" y="729825"/>
                    <a:pt x="73200" y="726606"/>
                    <a:pt x="115176" y="716278"/>
                  </a:cubicBezTo>
                  <a:cubicBezTo>
                    <a:pt x="291341" y="660491"/>
                    <a:pt x="431613" y="453492"/>
                    <a:pt x="476592" y="182880"/>
                  </a:cubicBezTo>
                  <a:lnTo>
                    <a:pt x="385152" y="182880"/>
                  </a:lnTo>
                  <a:lnTo>
                    <a:pt x="582986" y="0"/>
                  </a:lnTo>
                  <a:close/>
                </a:path>
              </a:pathLst>
            </a:custGeom>
            <a:solidFill>
              <a:srgbClr val="226C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93" name="Curved Up Arrow 1"/>
            <p:cNvSpPr/>
            <p:nvPr/>
          </p:nvSpPr>
          <p:spPr>
            <a:xfrm>
              <a:off x="2607298" y="1552872"/>
              <a:ext cx="2430638" cy="3278888"/>
            </a:xfrm>
            <a:custGeom>
              <a:avLst/>
              <a:gdLst/>
              <a:ahLst/>
              <a:cxnLst/>
              <a:rect l="l" t="t" r="r" b="b"/>
              <a:pathLst>
                <a:path w="2429697" h="3278977">
                  <a:moveTo>
                    <a:pt x="1480806" y="0"/>
                  </a:moveTo>
                  <a:lnTo>
                    <a:pt x="2429697" y="1064356"/>
                  </a:lnTo>
                  <a:lnTo>
                    <a:pt x="1913002" y="1064356"/>
                  </a:lnTo>
                  <a:cubicBezTo>
                    <a:pt x="1767557" y="1965619"/>
                    <a:pt x="1451237" y="2727407"/>
                    <a:pt x="1030480" y="3278977"/>
                  </a:cubicBezTo>
                  <a:lnTo>
                    <a:pt x="0" y="3278977"/>
                  </a:lnTo>
                  <a:cubicBezTo>
                    <a:pt x="423651" y="2718190"/>
                    <a:pt x="736725" y="1949779"/>
                    <a:pt x="879611" y="1064356"/>
                  </a:cubicBezTo>
                  <a:lnTo>
                    <a:pt x="362916" y="1064356"/>
                  </a:lnTo>
                  <a:close/>
                </a:path>
              </a:pathLst>
            </a:custGeom>
            <a:solidFill>
              <a:srgbClr val="2298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94" name="Curved Up Arrow 1"/>
            <p:cNvSpPr/>
            <p:nvPr/>
          </p:nvSpPr>
          <p:spPr>
            <a:xfrm>
              <a:off x="2970996" y="1552872"/>
              <a:ext cx="2066940" cy="2272531"/>
            </a:xfrm>
            <a:custGeom>
              <a:avLst/>
              <a:gdLst/>
              <a:ahLst/>
              <a:cxnLst/>
              <a:rect l="l" t="t" r="r" b="b"/>
              <a:pathLst>
                <a:path w="2066781" h="2270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cubicBezTo>
                    <a:pt x="1479389" y="1502438"/>
                    <a:pt x="1368319" y="1907566"/>
                    <a:pt x="1222656" y="2270977"/>
                  </a:cubicBezTo>
                  <a:lnTo>
                    <a:pt x="189248" y="2270977"/>
                  </a:lnTo>
                  <a:cubicBezTo>
                    <a:pt x="335680" y="1904432"/>
                    <a:pt x="446642" y="1498457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rgbClr val="8EC0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95" name="Curved Up Arrow 1"/>
            <p:cNvSpPr/>
            <p:nvPr/>
          </p:nvSpPr>
          <p:spPr>
            <a:xfrm>
              <a:off x="2970996" y="1552872"/>
              <a:ext cx="2066940" cy="1262710"/>
            </a:xfrm>
            <a:custGeom>
              <a:avLst/>
              <a:gdLst/>
              <a:ahLst/>
              <a:cxnLst/>
              <a:rect l="l" t="t" r="r" b="b"/>
              <a:pathLst>
                <a:path w="2066781" h="1262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lnTo>
                    <a:pt x="1512330" y="1262977"/>
                  </a:lnTo>
                  <a:lnTo>
                    <a:pt x="479897" y="1262977"/>
                  </a:lnTo>
                  <a:cubicBezTo>
                    <a:pt x="494102" y="1197656"/>
                    <a:pt x="505885" y="1131341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rgbClr val="F8A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1508" name="TextBox 305"/>
          <p:cNvSpPr txBox="1">
            <a:spLocks noChangeArrowheads="1"/>
          </p:cNvSpPr>
          <p:nvPr/>
        </p:nvSpPr>
        <p:spPr bwMode="auto">
          <a:xfrm>
            <a:off x="2327275" y="2805113"/>
            <a:ext cx="573088" cy="393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algn="ctr"/>
            <a:r>
              <a:rPr lang="en-US" altLang="ko-KR" sz="2100" b="1">
                <a:solidFill>
                  <a:schemeClr val="bg1"/>
                </a:solidFill>
                <a:cs typeface="Arial" panose="020B0604020202020204" pitchFamily="34" charset="0"/>
              </a:rPr>
              <a:t>03</a:t>
            </a:r>
            <a:endParaRPr lang="ko-KR" altLang="en-US" sz="21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1509" name="TextBox 306"/>
          <p:cNvSpPr txBox="1">
            <a:spLocks noChangeArrowheads="1"/>
          </p:cNvSpPr>
          <p:nvPr/>
        </p:nvSpPr>
        <p:spPr bwMode="auto">
          <a:xfrm>
            <a:off x="1689100" y="3621088"/>
            <a:ext cx="574675" cy="392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algn="ctr"/>
            <a:r>
              <a:rPr lang="en-US" altLang="ko-KR" sz="2100" b="1">
                <a:solidFill>
                  <a:schemeClr val="bg1"/>
                </a:solidFill>
                <a:cs typeface="Arial" panose="020B0604020202020204" pitchFamily="34" charset="0"/>
              </a:rPr>
              <a:t>04</a:t>
            </a:r>
            <a:endParaRPr lang="ko-KR" altLang="en-US" sz="21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316" name="Straight Arrow Connector 32"/>
          <p:cNvCxnSpPr/>
          <p:nvPr/>
        </p:nvCxnSpPr>
        <p:spPr>
          <a:xfrm>
            <a:off x="6572250" y="1214438"/>
            <a:ext cx="785813" cy="1587"/>
          </a:xfrm>
          <a:prstGeom prst="straightConnector1">
            <a:avLst/>
          </a:prstGeom>
          <a:ln w="38100">
            <a:solidFill>
              <a:srgbClr val="F8A43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Arrow Connector 33"/>
          <p:cNvCxnSpPr/>
          <p:nvPr/>
        </p:nvCxnSpPr>
        <p:spPr>
          <a:xfrm flipV="1">
            <a:off x="6215063" y="2214563"/>
            <a:ext cx="1071562" cy="0"/>
          </a:xfrm>
          <a:prstGeom prst="straightConnector1">
            <a:avLst/>
          </a:prstGeom>
          <a:ln w="38100">
            <a:solidFill>
              <a:srgbClr val="8EC04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Arrow Connector 34"/>
          <p:cNvCxnSpPr/>
          <p:nvPr/>
        </p:nvCxnSpPr>
        <p:spPr>
          <a:xfrm>
            <a:off x="6000750" y="3286125"/>
            <a:ext cx="785813" cy="1588"/>
          </a:xfrm>
          <a:prstGeom prst="straightConnector1">
            <a:avLst/>
          </a:prstGeom>
          <a:ln w="38100">
            <a:solidFill>
              <a:srgbClr val="229878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785938" y="1428750"/>
            <a:ext cx="3041650" cy="207963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1514" name="TextBox 45"/>
          <p:cNvSpPr txBox="1">
            <a:spLocks noChangeArrowheads="1"/>
          </p:cNvSpPr>
          <p:nvPr/>
        </p:nvSpPr>
        <p:spPr bwMode="auto">
          <a:xfrm>
            <a:off x="7143750" y="1928813"/>
            <a:ext cx="1500188" cy="500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algn="ctr" eaLnBrk="1" hangingPunct="1"/>
            <a:r>
              <a:rPr lang="en-US" altLang="id-ID" sz="1400" b="1" dirty="0">
                <a:solidFill>
                  <a:schemeClr val="bg1"/>
                </a:solidFill>
              </a:rPr>
              <a:t>     </a:t>
            </a:r>
            <a:r>
              <a:rPr lang="id-ID" altLang="id-ID" sz="1400" b="1" dirty="0">
                <a:solidFill>
                  <a:schemeClr val="bg1"/>
                </a:solidFill>
              </a:rPr>
              <a:t>TUJUAN</a:t>
            </a:r>
            <a:r>
              <a:rPr lang="en-US" altLang="id-ID" sz="1400" b="1" dirty="0">
                <a:solidFill>
                  <a:schemeClr val="bg1"/>
                </a:solidFill>
              </a:rPr>
              <a:t>     </a:t>
            </a:r>
            <a:r>
              <a:rPr lang="id-ID" altLang="id-ID" sz="1400" b="1" dirty="0">
                <a:solidFill>
                  <a:schemeClr val="bg1"/>
                </a:solidFill>
              </a:rPr>
              <a:t> RENSTRA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928813" y="785813"/>
            <a:ext cx="4572000" cy="928687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635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1"/>
                </a:solidFill>
                <a:cs typeface="Arial Unicode MS" panose="020B0604020202020204" pitchFamily="34" charset="-128"/>
              </a:rPr>
              <a:t>Meningkatnya kualitas dan akuntabilitas kinerja penyelenggaraan pemerintahan</a:t>
            </a:r>
          </a:p>
        </p:txBody>
      </p:sp>
      <p:sp>
        <p:nvSpPr>
          <p:cNvPr id="21516" name="TextBox 49"/>
          <p:cNvSpPr txBox="1">
            <a:spLocks noChangeArrowheads="1"/>
          </p:cNvSpPr>
          <p:nvPr/>
        </p:nvSpPr>
        <p:spPr bwMode="auto">
          <a:xfrm>
            <a:off x="7238683" y="1047433"/>
            <a:ext cx="1500187" cy="500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algn="ctr" eaLnBrk="1" hangingPunct="1"/>
            <a:r>
              <a:rPr lang="en-US" altLang="id-ID" sz="1400" b="1" dirty="0">
                <a:solidFill>
                  <a:schemeClr val="bg1"/>
                </a:solidFill>
              </a:rPr>
              <a:t>     </a:t>
            </a:r>
            <a:r>
              <a:rPr lang="id-ID" altLang="id-ID" sz="1400" b="1" dirty="0">
                <a:solidFill>
                  <a:schemeClr val="bg1"/>
                </a:solidFill>
              </a:rPr>
              <a:t>SASARAN </a:t>
            </a:r>
            <a:r>
              <a:rPr lang="en-US" altLang="id-ID" sz="1400" b="1" dirty="0">
                <a:solidFill>
                  <a:schemeClr val="bg1"/>
                </a:solidFill>
              </a:rPr>
              <a:t>  </a:t>
            </a:r>
            <a:r>
              <a:rPr lang="id-ID" altLang="id-ID" sz="1400" b="1" dirty="0">
                <a:solidFill>
                  <a:schemeClr val="bg1"/>
                </a:solidFill>
              </a:rPr>
              <a:t>RPJMD</a:t>
            </a:r>
          </a:p>
        </p:txBody>
      </p:sp>
      <p:sp>
        <p:nvSpPr>
          <p:cNvPr id="21517" name="TextBox 55"/>
          <p:cNvSpPr txBox="1">
            <a:spLocks noChangeArrowheads="1"/>
          </p:cNvSpPr>
          <p:nvPr/>
        </p:nvSpPr>
        <p:spPr bwMode="auto">
          <a:xfrm>
            <a:off x="6858000" y="3000375"/>
            <a:ext cx="1143000" cy="469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algn="ctr" eaLnBrk="1" hangingPunct="1"/>
            <a:r>
              <a:rPr lang="en-US" altLang="id-ID" sz="1300" b="1" dirty="0">
                <a:solidFill>
                  <a:schemeClr val="bg1"/>
                </a:solidFill>
              </a:rPr>
              <a:t> </a:t>
            </a:r>
            <a:r>
              <a:rPr lang="id-ID" altLang="id-ID" sz="1300" b="1" dirty="0">
                <a:solidFill>
                  <a:schemeClr val="bg1"/>
                </a:solidFill>
              </a:rPr>
              <a:t>SASARAN RENSTRA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928688" y="3143250"/>
            <a:ext cx="5072062" cy="1500188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635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400" b="1" dirty="0">
              <a:solidFill>
                <a:schemeClr val="tx1"/>
              </a:solidFill>
              <a:cs typeface="Arial Unicode MS" panose="020B0604020202020204" pitchFamily="34" charset="-128"/>
            </a:endParaRPr>
          </a:p>
        </p:txBody>
      </p:sp>
      <p:sp>
        <p:nvSpPr>
          <p:cNvPr id="21519" name="TextBox 57"/>
          <p:cNvSpPr txBox="1">
            <a:spLocks noChangeArrowheads="1"/>
          </p:cNvSpPr>
          <p:nvPr/>
        </p:nvSpPr>
        <p:spPr bwMode="auto">
          <a:xfrm>
            <a:off x="928688" y="3143250"/>
            <a:ext cx="4429125" cy="500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algn="ctr" eaLnBrk="1" hangingPunct="1"/>
            <a:r>
              <a:rPr lang="sv-SE" altLang="id-ID" sz="1400" b="1"/>
              <a:t>Meningkatnya peran kecamatan dalam pelayanan dan pemberdayaan masyarakat</a:t>
            </a:r>
            <a:endParaRPr lang="id-ID" altLang="id-ID" sz="1400" b="1"/>
          </a:p>
        </p:txBody>
      </p:sp>
      <p:sp>
        <p:nvSpPr>
          <p:cNvPr id="59" name="Rounded Rectangle 58"/>
          <p:cNvSpPr/>
          <p:nvPr/>
        </p:nvSpPr>
        <p:spPr>
          <a:xfrm>
            <a:off x="1500188" y="1928813"/>
            <a:ext cx="4572000" cy="928687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635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400" b="1" dirty="0">
              <a:solidFill>
                <a:schemeClr val="tx1"/>
              </a:solidFill>
              <a:cs typeface="Arial Unicode MS" panose="020B0604020202020204" pitchFamily="34" charset="-128"/>
            </a:endParaRPr>
          </a:p>
        </p:txBody>
      </p:sp>
      <p:sp>
        <p:nvSpPr>
          <p:cNvPr id="21521" name="TextBox 59"/>
          <p:cNvSpPr txBox="1">
            <a:spLocks noChangeArrowheads="1"/>
          </p:cNvSpPr>
          <p:nvPr/>
        </p:nvSpPr>
        <p:spPr bwMode="auto">
          <a:xfrm>
            <a:off x="1643063" y="1928813"/>
            <a:ext cx="4286250" cy="2841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algn="ctr" eaLnBrk="1" hangingPunct="1"/>
            <a:r>
              <a:rPr lang="sv-SE" altLang="id-ID" sz="1400" b="1"/>
              <a:t>Mewujudkan kinerja pelayanan yang prima</a:t>
            </a:r>
            <a:endParaRPr lang="id-ID" altLang="id-ID" sz="1400" b="1"/>
          </a:p>
        </p:txBody>
      </p:sp>
      <p:sp>
        <p:nvSpPr>
          <p:cNvPr id="61" name="TextBox 60"/>
          <p:cNvSpPr txBox="1"/>
          <p:nvPr/>
        </p:nvSpPr>
        <p:spPr>
          <a:xfrm>
            <a:off x="1643063" y="2214563"/>
            <a:ext cx="3357562" cy="63817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id-ID" sz="1400" dirty="0"/>
              <a:t>Indikator :</a:t>
            </a:r>
            <a:r>
              <a:rPr lang="en-ID" sz="1400" dirty="0" err="1"/>
              <a:t>Indeks</a:t>
            </a:r>
            <a:r>
              <a:rPr lang="en-ID" sz="1400" dirty="0"/>
              <a:t> </a:t>
            </a:r>
            <a:r>
              <a:rPr lang="en-ID" sz="1400" dirty="0" err="1"/>
              <a:t>Kepuasan</a:t>
            </a:r>
            <a:r>
              <a:rPr lang="en-ID" sz="1400" dirty="0"/>
              <a:t> </a:t>
            </a:r>
            <a:r>
              <a:rPr lang="en-ID" sz="1400" dirty="0" err="1"/>
              <a:t>Masyarakat</a:t>
            </a:r>
            <a:r>
              <a:rPr lang="en-ID" sz="1400" dirty="0"/>
              <a:t> </a:t>
            </a:r>
            <a:endParaRPr lang="id-ID" sz="1400" dirty="0"/>
          </a:p>
          <a:p>
            <a:pPr>
              <a:defRPr/>
            </a:pPr>
            <a:r>
              <a:rPr lang="id-ID" sz="1400" dirty="0"/>
              <a:t>                </a:t>
            </a:r>
            <a:r>
              <a:rPr lang="en-ID" sz="1400" dirty="0"/>
              <a:t>(IKM) </a:t>
            </a:r>
            <a:r>
              <a:rPr lang="en-ID" sz="1400" dirty="0" err="1"/>
              <a:t>Pelayanan</a:t>
            </a:r>
            <a:r>
              <a:rPr lang="en-ID" sz="1400" dirty="0"/>
              <a:t> </a:t>
            </a:r>
            <a:r>
              <a:rPr lang="en-ID" sz="1400" dirty="0" err="1"/>
              <a:t>Kecamatan</a:t>
            </a:r>
            <a:r>
              <a:rPr lang="id-ID" sz="1400" dirty="0"/>
              <a:t> </a:t>
            </a:r>
          </a:p>
          <a:p>
            <a:pPr>
              <a:defRPr/>
            </a:pP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929188" y="2286000"/>
            <a:ext cx="1000125" cy="4286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635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400" b="1">
              <a:solidFill>
                <a:schemeClr val="tx1"/>
              </a:solidFill>
              <a:cs typeface="Arial Unicode MS" panose="020B0604020202020204" pitchFamily="34" charset="-128"/>
            </a:endParaRPr>
          </a:p>
        </p:txBody>
      </p:sp>
      <p:sp>
        <p:nvSpPr>
          <p:cNvPr id="63" name="Rectangle 12"/>
          <p:cNvSpPr/>
          <p:nvPr/>
        </p:nvSpPr>
        <p:spPr>
          <a:xfrm>
            <a:off x="5000628" y="2357436"/>
            <a:ext cx="928694" cy="370333"/>
          </a:xfrm>
          <a:prstGeom prst="rect">
            <a:avLst/>
          </a:prstGeom>
          <a:solidFill>
            <a:srgbClr val="8EC04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id-ID" altLang="ko-KR" sz="1400" b="1" dirty="0">
                <a:solidFill>
                  <a:schemeClr val="bg1"/>
                </a:solidFill>
              </a:rPr>
              <a:t>84,00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1527" name="TextBox 63"/>
          <p:cNvSpPr txBox="1">
            <a:spLocks noChangeArrowheads="1"/>
          </p:cNvSpPr>
          <p:nvPr/>
        </p:nvSpPr>
        <p:spPr bwMode="auto">
          <a:xfrm>
            <a:off x="857250" y="3643313"/>
            <a:ext cx="4000500" cy="930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id-ID" altLang="id-ID" sz="1400"/>
              <a:t>Indikator : 1. Persentase Layanan Kecamatan </a:t>
            </a:r>
          </a:p>
          <a:p>
            <a:r>
              <a:rPr lang="id-ID" altLang="id-ID" sz="1400"/>
              <a:t>                     diselesaikan tepat waktu</a:t>
            </a:r>
          </a:p>
          <a:p>
            <a:r>
              <a:rPr lang="id-ID" altLang="ko-KR" sz="1400"/>
              <a:t>                 2. </a:t>
            </a:r>
            <a:r>
              <a:rPr lang="nn-NO" altLang="id-ID" sz="1400"/>
              <a:t>Persentase kelompok masyarakat</a:t>
            </a:r>
            <a:r>
              <a:rPr lang="id-ID" altLang="id-ID" sz="1400"/>
              <a:t>   </a:t>
            </a:r>
          </a:p>
          <a:p>
            <a:r>
              <a:rPr lang="id-ID" altLang="id-ID" sz="1400"/>
              <a:t>                      </a:t>
            </a:r>
            <a:r>
              <a:rPr lang="nn-NO" altLang="id-ID" sz="1400"/>
              <a:t>di</a:t>
            </a:r>
            <a:r>
              <a:rPr lang="id-ID" altLang="id-ID" sz="1400"/>
              <a:t> </a:t>
            </a:r>
            <a:r>
              <a:rPr lang="nn-NO" altLang="id-ID" sz="1400"/>
              <a:t>kecamatan yang aktif</a:t>
            </a:r>
            <a:endParaRPr lang="ko-KR" altLang="en-US" sz="1400"/>
          </a:p>
        </p:txBody>
      </p:sp>
      <p:sp>
        <p:nvSpPr>
          <p:cNvPr id="66" name="Rectangle 65"/>
          <p:cNvSpPr/>
          <p:nvPr/>
        </p:nvSpPr>
        <p:spPr>
          <a:xfrm>
            <a:off x="4786313" y="3643313"/>
            <a:ext cx="785812" cy="35718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635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400" b="1" dirty="0">
              <a:solidFill>
                <a:schemeClr val="tx1"/>
              </a:solidFill>
              <a:cs typeface="Arial Unicode MS" panose="020B0604020202020204" pitchFamily="34" charset="-128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786313" y="4143375"/>
            <a:ext cx="785812" cy="3571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635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400" b="1">
              <a:solidFill>
                <a:schemeClr val="tx1"/>
              </a:solidFill>
              <a:cs typeface="Arial Unicode MS" panose="020B0604020202020204" pitchFamily="34" charset="-128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857750" y="3714750"/>
            <a:ext cx="714375" cy="285750"/>
          </a:xfrm>
          <a:prstGeom prst="rect">
            <a:avLst/>
          </a:prstGeom>
          <a:solidFill>
            <a:srgbClr val="229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altLang="en-US" sz="1400" b="1" dirty="0">
                <a:solidFill>
                  <a:schemeClr val="bg1"/>
                </a:solidFill>
              </a:rPr>
              <a:t>100 %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857750" y="4214813"/>
            <a:ext cx="714375" cy="285750"/>
          </a:xfrm>
          <a:prstGeom prst="rect">
            <a:avLst/>
          </a:prstGeom>
          <a:solidFill>
            <a:srgbClr val="229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1400" b="1" dirty="0">
                <a:solidFill>
                  <a:schemeClr val="bg1"/>
                </a:solidFill>
              </a:rPr>
              <a:t>100</a:t>
            </a:r>
            <a:r>
              <a:rPr lang="id-ID" altLang="en-US" sz="1400" b="1" dirty="0">
                <a:solidFill>
                  <a:schemeClr val="bg1"/>
                </a:solidFill>
              </a:rPr>
              <a:t> %</a:t>
            </a:r>
          </a:p>
        </p:txBody>
      </p:sp>
      <p:sp>
        <p:nvSpPr>
          <p:cNvPr id="38" name="Curved Right Arrow 37"/>
          <p:cNvSpPr/>
          <p:nvPr/>
        </p:nvSpPr>
        <p:spPr>
          <a:xfrm>
            <a:off x="1000125" y="1214438"/>
            <a:ext cx="571500" cy="714375"/>
          </a:xfrm>
          <a:prstGeom prst="curv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chemeClr val="tx1"/>
              </a:solidFill>
            </a:endParaRPr>
          </a:p>
        </p:txBody>
      </p:sp>
      <p:sp>
        <p:nvSpPr>
          <p:cNvPr id="39" name="Curved Right Arrow 38"/>
          <p:cNvSpPr/>
          <p:nvPr/>
        </p:nvSpPr>
        <p:spPr>
          <a:xfrm>
            <a:off x="214313" y="2643188"/>
            <a:ext cx="785812" cy="928687"/>
          </a:xfrm>
          <a:prstGeom prst="curv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tree next to a building&#10;&#10;Description automatically generated with low confidence">
            <a:extLst>
              <a:ext uri="{FF2B5EF4-FFF2-40B4-BE49-F238E27FC236}">
                <a16:creationId xmlns:a16="http://schemas.microsoft.com/office/drawing/2014/main" id="{48797573-E17A-4CE5-A862-C8737E89EE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919" y="2346722"/>
            <a:ext cx="2819400" cy="2114550"/>
          </a:xfrm>
          <a:prstGeom prst="rect">
            <a:avLst/>
          </a:prstGeom>
        </p:spPr>
      </p:pic>
      <p:sp>
        <p:nvSpPr>
          <p:cNvPr id="82" name="Title 81"/>
          <p:cNvSpPr>
            <a:spLocks noGrp="1"/>
          </p:cNvSpPr>
          <p:nvPr>
            <p:ph type="title" idx="4294967295"/>
          </p:nvPr>
        </p:nvSpPr>
        <p:spPr>
          <a:xfrm>
            <a:off x="0" y="133350"/>
            <a:ext cx="9144000" cy="714375"/>
          </a:xfrm>
        </p:spPr>
        <p:txBody>
          <a:bodyPr/>
          <a:lstStyle/>
          <a:p>
            <a:pPr>
              <a:defRPr/>
            </a:pPr>
            <a:r>
              <a:rPr lang="id-ID" altLang="id-ID" sz="2000" b="1" dirty="0">
                <a:solidFill>
                  <a:srgbClr val="C00000"/>
                </a:solidFill>
              </a:rPr>
              <a:t>REFOCUSING PROGRAM, KEGIATAN DAN ANGGARAN</a:t>
            </a:r>
            <a:endParaRPr lang="id-ID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1321546" y="3498850"/>
            <a:ext cx="5384800" cy="6604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id-ID" altLang="id-ID" sz="1400" dirty="0">
                <a:solidFill>
                  <a:srgbClr val="3857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Jumlah dana yang dapat di hemat dan di refocusing </a:t>
            </a:r>
          </a:p>
          <a:p>
            <a:pPr>
              <a:defRPr/>
            </a:pPr>
            <a:r>
              <a:rPr lang="id-ID" altLang="id-ID" sz="1400" dirty="0">
                <a:solidFill>
                  <a:srgbClr val="3857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sebesar </a:t>
            </a:r>
            <a:r>
              <a:rPr lang="id-ID" altLang="id-ID" sz="1400" b="1" dirty="0">
                <a:solidFill>
                  <a:srgbClr val="3857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Rp </a:t>
            </a:r>
            <a:r>
              <a:rPr lang="en-US" altLang="id-ID" sz="1400" b="1" dirty="0">
                <a:solidFill>
                  <a:srgbClr val="3857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737.770.152</a:t>
            </a:r>
            <a:endParaRPr lang="id-ID" altLang="id-ID" sz="1400" b="1" dirty="0">
              <a:solidFill>
                <a:srgbClr val="38572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ko-KR" altLang="en-US" sz="9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720725" y="3506788"/>
            <a:ext cx="473075" cy="473075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ko-KR" altLang="en-US" sz="1100" b="1" dirty="0">
              <a:cs typeface="Arial" panose="020B0604020202020204" pitchFamily="34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746125" y="4111625"/>
            <a:ext cx="473075" cy="47307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ko-KR" altLang="en-US" sz="1100" b="1" dirty="0"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231900" y="4017169"/>
            <a:ext cx="5195888" cy="6604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>
              <a:defRPr/>
            </a:pPr>
            <a:r>
              <a:rPr lang="id-ID" altLang="id-ID" sz="1400" dirty="0">
                <a:solidFill>
                  <a:srgbClr val="3857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Jumlah dana yang dgunakan untuk mencapai tujuan </a:t>
            </a:r>
          </a:p>
          <a:p>
            <a:pPr>
              <a:defRPr/>
            </a:pPr>
            <a:r>
              <a:rPr lang="id-ID" altLang="id-ID" sz="1400" dirty="0">
                <a:solidFill>
                  <a:srgbClr val="3857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 sasaran OPD sebesar </a:t>
            </a:r>
            <a:r>
              <a:rPr lang="id-ID" altLang="id-ID" sz="1400" b="1" dirty="0">
                <a:solidFill>
                  <a:srgbClr val="3857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Rp 2.</a:t>
            </a:r>
            <a:r>
              <a:rPr lang="en-US" altLang="id-ID" sz="1400" b="1" dirty="0">
                <a:solidFill>
                  <a:srgbClr val="3857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901</a:t>
            </a:r>
            <a:r>
              <a:rPr lang="id-ID" altLang="id-ID" sz="1400" b="1" dirty="0">
                <a:solidFill>
                  <a:srgbClr val="3857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US" altLang="id-ID" sz="1400" b="1" dirty="0">
                <a:solidFill>
                  <a:srgbClr val="3857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724</a:t>
            </a:r>
            <a:r>
              <a:rPr lang="id-ID" altLang="id-ID" sz="1400" b="1" dirty="0">
                <a:solidFill>
                  <a:srgbClr val="3857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.5</a:t>
            </a:r>
            <a:r>
              <a:rPr lang="en-US" altLang="id-ID" sz="1400" b="1" dirty="0">
                <a:solidFill>
                  <a:srgbClr val="3857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71</a:t>
            </a:r>
            <a:endParaRPr lang="id-ID" altLang="id-ID" sz="1400" b="1" dirty="0">
              <a:solidFill>
                <a:srgbClr val="38572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ko-KR" altLang="en-US" sz="9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4" name="Rounded Rectangle 11"/>
          <p:cNvSpPr/>
          <p:nvPr/>
        </p:nvSpPr>
        <p:spPr>
          <a:xfrm>
            <a:off x="547688" y="500063"/>
            <a:ext cx="5710237" cy="969962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ko-KR" altLang="en-US" sz="900" dirty="0"/>
          </a:p>
        </p:txBody>
      </p:sp>
      <p:sp>
        <p:nvSpPr>
          <p:cNvPr id="85" name="Rounded Rectangle 13"/>
          <p:cNvSpPr/>
          <p:nvPr/>
        </p:nvSpPr>
        <p:spPr>
          <a:xfrm>
            <a:off x="547688" y="1549400"/>
            <a:ext cx="5730875" cy="1594645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ko-KR" altLang="en-US" sz="900" dirty="0"/>
          </a:p>
        </p:txBody>
      </p:sp>
      <p:grpSp>
        <p:nvGrpSpPr>
          <p:cNvPr id="4" name="Group 86"/>
          <p:cNvGrpSpPr/>
          <p:nvPr/>
        </p:nvGrpSpPr>
        <p:grpSpPr bwMode="auto">
          <a:xfrm>
            <a:off x="1101408" y="500063"/>
            <a:ext cx="6111875" cy="917575"/>
            <a:chOff x="2477425" y="3978648"/>
            <a:chExt cx="1949528" cy="1052579"/>
          </a:xfrm>
        </p:grpSpPr>
        <p:sp>
          <p:nvSpPr>
            <p:cNvPr id="22544" name="TextBox 87"/>
            <p:cNvSpPr txBox="1">
              <a:spLocks noChangeArrowheads="1"/>
            </p:cNvSpPr>
            <p:nvPr/>
          </p:nvSpPr>
          <p:spPr bwMode="auto">
            <a:xfrm>
              <a:off x="2490737" y="4289713"/>
              <a:ext cx="1936216" cy="7415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id-ID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1. Program Penunjang Urusan Pemerintahan Daerah Kabupaten/Kota</a:t>
              </a:r>
            </a:p>
            <a:p>
              <a:r>
                <a:rPr lang="id-ID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2. Program Pemberdayaan Masyarakat Desa dan Kelurahan</a:t>
              </a:r>
            </a:p>
            <a:p>
              <a:r>
                <a:rPr lang="id-ID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3. Program Pembinaan dan Pengawasan Pemerintahan Desa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545" name="TextBox 88"/>
            <p:cNvSpPr txBox="1">
              <a:spLocks noChangeArrowheads="1"/>
            </p:cNvSpPr>
            <p:nvPr/>
          </p:nvSpPr>
          <p:spPr bwMode="auto">
            <a:xfrm>
              <a:off x="2477425" y="3978648"/>
              <a:ext cx="1480091" cy="3161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id-ID" altLang="ko-KR" sz="1200" b="1" u="sng">
                  <a:solidFill>
                    <a:schemeClr val="bg1"/>
                  </a:solidFill>
                  <a:cs typeface="Arial" panose="020B0604020202020204" pitchFamily="34" charset="0"/>
                </a:rPr>
                <a:t>3  PROGRAM YANG DIREFOCUSING :</a:t>
              </a:r>
              <a:endParaRPr lang="ko-KR" altLang="en-US" sz="1200" b="1" u="sng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89"/>
          <p:cNvGrpSpPr/>
          <p:nvPr/>
        </p:nvGrpSpPr>
        <p:grpSpPr bwMode="auto">
          <a:xfrm>
            <a:off x="1181100" y="1555749"/>
            <a:ext cx="5891213" cy="1406436"/>
            <a:chOff x="2551436" y="4067420"/>
            <a:chExt cx="1480091" cy="1434724"/>
          </a:xfrm>
        </p:grpSpPr>
        <p:sp>
          <p:nvSpPr>
            <p:cNvPr id="22542" name="TextBox 90"/>
            <p:cNvSpPr txBox="1">
              <a:spLocks noChangeArrowheads="1"/>
            </p:cNvSpPr>
            <p:nvPr/>
          </p:nvSpPr>
          <p:spPr bwMode="auto">
            <a:xfrm>
              <a:off x="2557304" y="4277673"/>
              <a:ext cx="1463021" cy="12244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id-ID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1</a:t>
              </a:r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.</a:t>
              </a:r>
              <a:r>
                <a:rPr lang="id-ID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 Administrasi Keuangan Perangkat Daerah</a:t>
              </a:r>
              <a:r>
                <a:rPr lang="ko-KR" altLang="en-US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endParaRPr lang="id-ID" altLang="ko-KR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r>
                <a:rPr lang="id-ID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2. Administrasi Umum Perangkat Daerah</a:t>
              </a:r>
            </a:p>
            <a:p>
              <a:r>
                <a:rPr lang="id-ID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3. Pengadaan Barang Milik Daerah Penunjang Urusan </a:t>
              </a:r>
            </a:p>
            <a:p>
              <a:r>
                <a:rPr lang="id-ID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    Pemerintah Daerah</a:t>
              </a:r>
            </a:p>
            <a:p>
              <a:r>
                <a:rPr lang="id-ID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4. Pemeilharaan Barang Milik Daerah Penunjang Urusan Pemerintah </a:t>
              </a:r>
            </a:p>
            <a:p>
              <a:r>
                <a:rPr lang="id-ID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    Daerah</a:t>
              </a:r>
            </a:p>
          </p:txBody>
        </p:sp>
        <p:sp>
          <p:nvSpPr>
            <p:cNvPr id="22543" name="TextBox 91"/>
            <p:cNvSpPr txBox="1">
              <a:spLocks noChangeArrowheads="1"/>
            </p:cNvSpPr>
            <p:nvPr/>
          </p:nvSpPr>
          <p:spPr bwMode="auto">
            <a:xfrm>
              <a:off x="2551436" y="4067420"/>
              <a:ext cx="1480091" cy="2825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ko-KR" sz="1200" b="1" u="sng" dirty="0">
                  <a:solidFill>
                    <a:schemeClr val="bg1"/>
                  </a:solidFill>
                  <a:cs typeface="Arial" panose="020B0604020202020204" pitchFamily="34" charset="0"/>
                </a:rPr>
                <a:t>4</a:t>
              </a:r>
              <a:r>
                <a:rPr lang="id-ID" altLang="ko-KR" sz="1200" b="1" u="sng" dirty="0">
                  <a:solidFill>
                    <a:schemeClr val="bg1"/>
                  </a:solidFill>
                  <a:cs typeface="Arial" panose="020B0604020202020204" pitchFamily="34" charset="0"/>
                </a:rPr>
                <a:t> KEGIATAN YANG DIREFOCUSING</a:t>
              </a:r>
              <a:endParaRPr lang="ko-KR" altLang="en-US" sz="1200" b="1" u="sng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96" name="Rectangle 21"/>
          <p:cNvSpPr/>
          <p:nvPr/>
        </p:nvSpPr>
        <p:spPr>
          <a:xfrm>
            <a:off x="785813" y="3636963"/>
            <a:ext cx="344487" cy="192087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97" name="Diagonal Stripe 18"/>
          <p:cNvSpPr>
            <a:spLocks noChangeAspect="1"/>
          </p:cNvSpPr>
          <p:nvPr/>
        </p:nvSpPr>
        <p:spPr>
          <a:xfrm rot="2848566">
            <a:off x="760412" y="4124326"/>
            <a:ext cx="411163" cy="411162"/>
          </a:xfrm>
          <a:custGeom>
            <a:avLst/>
            <a:gdLst>
              <a:gd name="connsiteX0" fmla="*/ 2711097 w 4203112"/>
              <a:gd name="connsiteY0" fmla="*/ 2591096 h 4242998"/>
              <a:gd name="connsiteX1" fmla="*/ 2769667 w 4203112"/>
              <a:gd name="connsiteY1" fmla="*/ 2552217 h 4242998"/>
              <a:gd name="connsiteX2" fmla="*/ 2887654 w 4203112"/>
              <a:gd name="connsiteY2" fmla="*/ 2586370 h 4242998"/>
              <a:gd name="connsiteX3" fmla="*/ 2942683 w 4203112"/>
              <a:gd name="connsiteY3" fmla="*/ 2773697 h 4242998"/>
              <a:gd name="connsiteX4" fmla="*/ 2935472 w 4203112"/>
              <a:gd name="connsiteY4" fmla="*/ 2796870 h 4242998"/>
              <a:gd name="connsiteX5" fmla="*/ 2711097 w 4203112"/>
              <a:gd name="connsiteY5" fmla="*/ 2591096 h 4242998"/>
              <a:gd name="connsiteX6" fmla="*/ 2171384 w 4203112"/>
              <a:gd name="connsiteY6" fmla="*/ 2337588 h 4242998"/>
              <a:gd name="connsiteX7" fmla="*/ 2373058 w 4203112"/>
              <a:gd name="connsiteY7" fmla="*/ 2522544 h 4242998"/>
              <a:gd name="connsiteX8" fmla="*/ 2370959 w 4203112"/>
              <a:gd name="connsiteY8" fmla="*/ 2523075 h 4242998"/>
              <a:gd name="connsiteX9" fmla="*/ 2214151 w 4203112"/>
              <a:gd name="connsiteY9" fmla="*/ 2478059 h 4242998"/>
              <a:gd name="connsiteX10" fmla="*/ 2213034 w 4203112"/>
              <a:gd name="connsiteY10" fmla="*/ 2479384 h 4242998"/>
              <a:gd name="connsiteX11" fmla="*/ 2171384 w 4203112"/>
              <a:gd name="connsiteY11" fmla="*/ 2337588 h 4242998"/>
              <a:gd name="connsiteX12" fmla="*/ 1919108 w 4203112"/>
              <a:gd name="connsiteY12" fmla="*/ 2106226 h 4242998"/>
              <a:gd name="connsiteX13" fmla="*/ 1977212 w 4203112"/>
              <a:gd name="connsiteY13" fmla="*/ 2159513 h 4242998"/>
              <a:gd name="connsiteX14" fmla="*/ 1925891 w 4203112"/>
              <a:gd name="connsiteY14" fmla="*/ 2266478 h 4242998"/>
              <a:gd name="connsiteX15" fmla="*/ 2052710 w 4203112"/>
              <a:gd name="connsiteY15" fmla="*/ 2669358 h 4242998"/>
              <a:gd name="connsiteX16" fmla="*/ 2400744 w 4203112"/>
              <a:gd name="connsiteY16" fmla="*/ 2771636 h 4242998"/>
              <a:gd name="connsiteX17" fmla="*/ 2573309 w 4203112"/>
              <a:gd name="connsiteY17" fmla="*/ 2706193 h 4242998"/>
              <a:gd name="connsiteX18" fmla="*/ 2803909 w 4203112"/>
              <a:gd name="connsiteY18" fmla="*/ 2917676 h 4242998"/>
              <a:gd name="connsiteX19" fmla="*/ 2611209 w 4203112"/>
              <a:gd name="connsiteY19" fmla="*/ 2866675 h 4242998"/>
              <a:gd name="connsiteX20" fmla="*/ 2418743 w 4203112"/>
              <a:gd name="connsiteY20" fmla="*/ 3057571 h 4242998"/>
              <a:gd name="connsiteX21" fmla="*/ 2877490 w 4203112"/>
              <a:gd name="connsiteY21" fmla="*/ 3178631 h 4242998"/>
              <a:gd name="connsiteX22" fmla="*/ 3016268 w 4203112"/>
              <a:gd name="connsiteY22" fmla="*/ 3112430 h 4242998"/>
              <a:gd name="connsiteX23" fmla="*/ 3074759 w 4203112"/>
              <a:gd name="connsiteY23" fmla="*/ 3166072 h 4242998"/>
              <a:gd name="connsiteX24" fmla="*/ 3195039 w 4203112"/>
              <a:gd name="connsiteY24" fmla="*/ 3034919 h 4242998"/>
              <a:gd name="connsiteX25" fmla="*/ 3140917 w 4203112"/>
              <a:gd name="connsiteY25" fmla="*/ 2985283 h 4242998"/>
              <a:gd name="connsiteX26" fmla="*/ 3206354 w 4203112"/>
              <a:gd name="connsiteY26" fmla="*/ 2836645 h 4242998"/>
              <a:gd name="connsiteX27" fmla="*/ 3073603 w 4203112"/>
              <a:gd name="connsiteY27" fmla="*/ 2389446 h 4242998"/>
              <a:gd name="connsiteX28" fmla="*/ 3074334 w 4203112"/>
              <a:gd name="connsiteY28" fmla="*/ 2388590 h 4242998"/>
              <a:gd name="connsiteX29" fmla="*/ 3069192 w 4203112"/>
              <a:gd name="connsiteY29" fmla="*/ 2384816 h 4242998"/>
              <a:gd name="connsiteX30" fmla="*/ 3067445 w 4203112"/>
              <a:gd name="connsiteY30" fmla="*/ 2382983 h 4242998"/>
              <a:gd name="connsiteX31" fmla="*/ 3067143 w 4203112"/>
              <a:gd name="connsiteY31" fmla="*/ 2383312 h 4242998"/>
              <a:gd name="connsiteX32" fmla="*/ 2729016 w 4203112"/>
              <a:gd name="connsiteY32" fmla="*/ 2296491 h 4242998"/>
              <a:gd name="connsiteX33" fmla="*/ 2522385 w 4203112"/>
              <a:gd name="connsiteY33" fmla="*/ 2418029 h 4242998"/>
              <a:gd name="connsiteX34" fmla="*/ 2283741 w 4203112"/>
              <a:gd name="connsiteY34" fmla="*/ 2199168 h 4242998"/>
              <a:gd name="connsiteX35" fmla="*/ 2297678 w 4203112"/>
              <a:gd name="connsiteY35" fmla="*/ 2193154 h 4242998"/>
              <a:gd name="connsiteX36" fmla="*/ 2471482 w 4203112"/>
              <a:gd name="connsiteY36" fmla="*/ 2239020 h 4242998"/>
              <a:gd name="connsiteX37" fmla="*/ 2644745 w 4203112"/>
              <a:gd name="connsiteY37" fmla="*/ 2067171 h 4242998"/>
              <a:gd name="connsiteX38" fmla="*/ 2231772 w 4203112"/>
              <a:gd name="connsiteY38" fmla="*/ 1958190 h 4242998"/>
              <a:gd name="connsiteX39" fmla="*/ 2094967 w 4203112"/>
              <a:gd name="connsiteY39" fmla="*/ 2026044 h 4242998"/>
              <a:gd name="connsiteX40" fmla="*/ 2039388 w 4203112"/>
              <a:gd name="connsiteY40" fmla="*/ 1975073 h 4242998"/>
              <a:gd name="connsiteX41" fmla="*/ 1919108 w 4203112"/>
              <a:gd name="connsiteY41" fmla="*/ 2106226 h 4242998"/>
              <a:gd name="connsiteX42" fmla="*/ 1078927 w 4203112"/>
              <a:gd name="connsiteY42" fmla="*/ 2448738 h 4242998"/>
              <a:gd name="connsiteX43" fmla="*/ 2259074 w 4203112"/>
              <a:gd name="connsiteY43" fmla="*/ 1170963 h 4242998"/>
              <a:gd name="connsiteX44" fmla="*/ 3829901 w 4203112"/>
              <a:gd name="connsiteY44" fmla="*/ 1459901 h 4242998"/>
              <a:gd name="connsiteX45" fmla="*/ 3448965 w 4203112"/>
              <a:gd name="connsiteY45" fmla="*/ 3384214 h 4242998"/>
              <a:gd name="connsiteX46" fmla="*/ 1444117 w 4203112"/>
              <a:gd name="connsiteY46" fmla="*/ 3911639 h 4242998"/>
              <a:gd name="connsiteX47" fmla="*/ 1441457 w 4203112"/>
              <a:gd name="connsiteY47" fmla="*/ 3907642 h 4242998"/>
              <a:gd name="connsiteX48" fmla="*/ 1078927 w 4203112"/>
              <a:gd name="connsiteY48" fmla="*/ 2448738 h 4242998"/>
              <a:gd name="connsiteX49" fmla="*/ 844073 w 4203112"/>
              <a:gd name="connsiteY49" fmla="*/ 2182941 h 4242998"/>
              <a:gd name="connsiteX50" fmla="*/ 1947259 w 4203112"/>
              <a:gd name="connsiteY50" fmla="*/ 980032 h 4242998"/>
              <a:gd name="connsiteX51" fmla="*/ 2015087 w 4203112"/>
              <a:gd name="connsiteY51" fmla="*/ 977099 h 4242998"/>
              <a:gd name="connsiteX52" fmla="*/ 2156605 w 4203112"/>
              <a:gd name="connsiteY52" fmla="*/ 1106884 h 4242998"/>
              <a:gd name="connsiteX53" fmla="*/ 2159538 w 4203112"/>
              <a:gd name="connsiteY53" fmla="*/ 1174712 h 4242998"/>
              <a:gd name="connsiteX54" fmla="*/ 1056351 w 4203112"/>
              <a:gd name="connsiteY54" fmla="*/ 2377621 h 4242998"/>
              <a:gd name="connsiteX55" fmla="*/ 988524 w 4203112"/>
              <a:gd name="connsiteY55" fmla="*/ 2380554 h 4242998"/>
              <a:gd name="connsiteX56" fmla="*/ 847006 w 4203112"/>
              <a:gd name="connsiteY56" fmla="*/ 2250768 h 4242998"/>
              <a:gd name="connsiteX57" fmla="*/ 844073 w 4203112"/>
              <a:gd name="connsiteY57" fmla="*/ 2182941 h 4242998"/>
              <a:gd name="connsiteX58" fmla="*/ 608369 w 4203112"/>
              <a:gd name="connsiteY58" fmla="*/ 694413 h 4242998"/>
              <a:gd name="connsiteX59" fmla="*/ 1323969 w 4203112"/>
              <a:gd name="connsiteY59" fmla="*/ 580732 h 4242998"/>
              <a:gd name="connsiteX60" fmla="*/ 1407055 w 4203112"/>
              <a:gd name="connsiteY60" fmla="*/ 95866 h 4242998"/>
              <a:gd name="connsiteX61" fmla="*/ 1935243 w 4203112"/>
              <a:gd name="connsiteY61" fmla="*/ 122235 h 4242998"/>
              <a:gd name="connsiteX62" fmla="*/ 1869929 w 4203112"/>
              <a:gd name="connsiteY62" fmla="*/ 929632 h 4242998"/>
              <a:gd name="connsiteX63" fmla="*/ 830647 w 4203112"/>
              <a:gd name="connsiteY63" fmla="*/ 2091045 h 4242998"/>
              <a:gd name="connsiteX64" fmla="*/ 111882 w 4203112"/>
              <a:gd name="connsiteY64" fmla="*/ 2120016 h 4242998"/>
              <a:gd name="connsiteX65" fmla="*/ 509974 w 4203112"/>
              <a:gd name="connsiteY65" fmla="*/ 1414093 h 4242998"/>
              <a:gd name="connsiteX66" fmla="*/ 530788 w 4203112"/>
              <a:gd name="connsiteY66" fmla="*/ 798353 h 4242998"/>
              <a:gd name="connsiteX67" fmla="*/ 608369 w 4203112"/>
              <a:gd name="connsiteY67" fmla="*/ 694413 h 4242998"/>
              <a:gd name="connsiteX0-1" fmla="*/ 2711097 w 4203112"/>
              <a:gd name="connsiteY0-2" fmla="*/ 2521084 h 4172986"/>
              <a:gd name="connsiteX1-3" fmla="*/ 2769667 w 4203112"/>
              <a:gd name="connsiteY1-4" fmla="*/ 2482205 h 4172986"/>
              <a:gd name="connsiteX2-5" fmla="*/ 2887654 w 4203112"/>
              <a:gd name="connsiteY2-6" fmla="*/ 2516358 h 4172986"/>
              <a:gd name="connsiteX3-7" fmla="*/ 2942683 w 4203112"/>
              <a:gd name="connsiteY3-8" fmla="*/ 2703685 h 4172986"/>
              <a:gd name="connsiteX4-9" fmla="*/ 2935472 w 4203112"/>
              <a:gd name="connsiteY4-10" fmla="*/ 2726858 h 4172986"/>
              <a:gd name="connsiteX5-11" fmla="*/ 2711097 w 4203112"/>
              <a:gd name="connsiteY5-12" fmla="*/ 2521084 h 4172986"/>
              <a:gd name="connsiteX6-13" fmla="*/ 2171384 w 4203112"/>
              <a:gd name="connsiteY6-14" fmla="*/ 2267576 h 4172986"/>
              <a:gd name="connsiteX7-15" fmla="*/ 2373058 w 4203112"/>
              <a:gd name="connsiteY7-16" fmla="*/ 2452532 h 4172986"/>
              <a:gd name="connsiteX8-17" fmla="*/ 2370959 w 4203112"/>
              <a:gd name="connsiteY8-18" fmla="*/ 2453063 h 4172986"/>
              <a:gd name="connsiteX9-19" fmla="*/ 2214151 w 4203112"/>
              <a:gd name="connsiteY9-20" fmla="*/ 2408047 h 4172986"/>
              <a:gd name="connsiteX10-21" fmla="*/ 2213034 w 4203112"/>
              <a:gd name="connsiteY10-22" fmla="*/ 2409372 h 4172986"/>
              <a:gd name="connsiteX11-23" fmla="*/ 2171384 w 4203112"/>
              <a:gd name="connsiteY11-24" fmla="*/ 2267576 h 4172986"/>
              <a:gd name="connsiteX12-25" fmla="*/ 1919108 w 4203112"/>
              <a:gd name="connsiteY12-26" fmla="*/ 2036214 h 4172986"/>
              <a:gd name="connsiteX13-27" fmla="*/ 1977212 w 4203112"/>
              <a:gd name="connsiteY13-28" fmla="*/ 2089501 h 4172986"/>
              <a:gd name="connsiteX14-29" fmla="*/ 1925891 w 4203112"/>
              <a:gd name="connsiteY14-30" fmla="*/ 2196466 h 4172986"/>
              <a:gd name="connsiteX15-31" fmla="*/ 2052710 w 4203112"/>
              <a:gd name="connsiteY15-32" fmla="*/ 2599346 h 4172986"/>
              <a:gd name="connsiteX16-33" fmla="*/ 2400744 w 4203112"/>
              <a:gd name="connsiteY16-34" fmla="*/ 2701624 h 4172986"/>
              <a:gd name="connsiteX17-35" fmla="*/ 2573309 w 4203112"/>
              <a:gd name="connsiteY17-36" fmla="*/ 2636181 h 4172986"/>
              <a:gd name="connsiteX18-37" fmla="*/ 2803909 w 4203112"/>
              <a:gd name="connsiteY18-38" fmla="*/ 2847664 h 4172986"/>
              <a:gd name="connsiteX19-39" fmla="*/ 2611209 w 4203112"/>
              <a:gd name="connsiteY19-40" fmla="*/ 2796663 h 4172986"/>
              <a:gd name="connsiteX20-41" fmla="*/ 2418743 w 4203112"/>
              <a:gd name="connsiteY20-42" fmla="*/ 2987559 h 4172986"/>
              <a:gd name="connsiteX21-43" fmla="*/ 2877490 w 4203112"/>
              <a:gd name="connsiteY21-44" fmla="*/ 3108619 h 4172986"/>
              <a:gd name="connsiteX22-45" fmla="*/ 3016268 w 4203112"/>
              <a:gd name="connsiteY22-46" fmla="*/ 3042418 h 4172986"/>
              <a:gd name="connsiteX23-47" fmla="*/ 3074759 w 4203112"/>
              <a:gd name="connsiteY23-48" fmla="*/ 3096060 h 4172986"/>
              <a:gd name="connsiteX24-49" fmla="*/ 3195039 w 4203112"/>
              <a:gd name="connsiteY24-50" fmla="*/ 2964907 h 4172986"/>
              <a:gd name="connsiteX25-51" fmla="*/ 3140917 w 4203112"/>
              <a:gd name="connsiteY25-52" fmla="*/ 2915271 h 4172986"/>
              <a:gd name="connsiteX26-53" fmla="*/ 3206354 w 4203112"/>
              <a:gd name="connsiteY26-54" fmla="*/ 2766633 h 4172986"/>
              <a:gd name="connsiteX27-55" fmla="*/ 3073603 w 4203112"/>
              <a:gd name="connsiteY27-56" fmla="*/ 2319434 h 4172986"/>
              <a:gd name="connsiteX28-57" fmla="*/ 3074334 w 4203112"/>
              <a:gd name="connsiteY28-58" fmla="*/ 2318578 h 4172986"/>
              <a:gd name="connsiteX29-59" fmla="*/ 3069192 w 4203112"/>
              <a:gd name="connsiteY29-60" fmla="*/ 2314804 h 4172986"/>
              <a:gd name="connsiteX30-61" fmla="*/ 3067445 w 4203112"/>
              <a:gd name="connsiteY30-62" fmla="*/ 2312971 h 4172986"/>
              <a:gd name="connsiteX31-63" fmla="*/ 3067143 w 4203112"/>
              <a:gd name="connsiteY31-64" fmla="*/ 2313300 h 4172986"/>
              <a:gd name="connsiteX32-65" fmla="*/ 2729016 w 4203112"/>
              <a:gd name="connsiteY32-66" fmla="*/ 2226479 h 4172986"/>
              <a:gd name="connsiteX33-67" fmla="*/ 2522385 w 4203112"/>
              <a:gd name="connsiteY33-68" fmla="*/ 2348017 h 4172986"/>
              <a:gd name="connsiteX34-69" fmla="*/ 2283741 w 4203112"/>
              <a:gd name="connsiteY34-70" fmla="*/ 2129156 h 4172986"/>
              <a:gd name="connsiteX35-71" fmla="*/ 2297678 w 4203112"/>
              <a:gd name="connsiteY35-72" fmla="*/ 2123142 h 4172986"/>
              <a:gd name="connsiteX36-73" fmla="*/ 2471482 w 4203112"/>
              <a:gd name="connsiteY36-74" fmla="*/ 2169008 h 4172986"/>
              <a:gd name="connsiteX37-75" fmla="*/ 2644745 w 4203112"/>
              <a:gd name="connsiteY37-76" fmla="*/ 1997159 h 4172986"/>
              <a:gd name="connsiteX38-77" fmla="*/ 2231772 w 4203112"/>
              <a:gd name="connsiteY38-78" fmla="*/ 1888178 h 4172986"/>
              <a:gd name="connsiteX39-79" fmla="*/ 2094967 w 4203112"/>
              <a:gd name="connsiteY39-80" fmla="*/ 1956032 h 4172986"/>
              <a:gd name="connsiteX40-81" fmla="*/ 2039388 w 4203112"/>
              <a:gd name="connsiteY40-82" fmla="*/ 1905061 h 4172986"/>
              <a:gd name="connsiteX41-83" fmla="*/ 1919108 w 4203112"/>
              <a:gd name="connsiteY41-84" fmla="*/ 2036214 h 4172986"/>
              <a:gd name="connsiteX42-85" fmla="*/ 1078927 w 4203112"/>
              <a:gd name="connsiteY42-86" fmla="*/ 2378726 h 4172986"/>
              <a:gd name="connsiteX43-87" fmla="*/ 2259074 w 4203112"/>
              <a:gd name="connsiteY43-88" fmla="*/ 1100951 h 4172986"/>
              <a:gd name="connsiteX44-89" fmla="*/ 3829901 w 4203112"/>
              <a:gd name="connsiteY44-90" fmla="*/ 1389889 h 4172986"/>
              <a:gd name="connsiteX45-91" fmla="*/ 3448965 w 4203112"/>
              <a:gd name="connsiteY45-92" fmla="*/ 3314202 h 4172986"/>
              <a:gd name="connsiteX46-93" fmla="*/ 1444117 w 4203112"/>
              <a:gd name="connsiteY46-94" fmla="*/ 3841627 h 4172986"/>
              <a:gd name="connsiteX47-95" fmla="*/ 1441457 w 4203112"/>
              <a:gd name="connsiteY47-96" fmla="*/ 3837630 h 4172986"/>
              <a:gd name="connsiteX48-97" fmla="*/ 1078927 w 4203112"/>
              <a:gd name="connsiteY48-98" fmla="*/ 2378726 h 4172986"/>
              <a:gd name="connsiteX49-99" fmla="*/ 844073 w 4203112"/>
              <a:gd name="connsiteY49-100" fmla="*/ 2112929 h 4172986"/>
              <a:gd name="connsiteX50-101" fmla="*/ 1947259 w 4203112"/>
              <a:gd name="connsiteY50-102" fmla="*/ 910020 h 4172986"/>
              <a:gd name="connsiteX51-103" fmla="*/ 2015087 w 4203112"/>
              <a:gd name="connsiteY51-104" fmla="*/ 907087 h 4172986"/>
              <a:gd name="connsiteX52-105" fmla="*/ 2156605 w 4203112"/>
              <a:gd name="connsiteY52-106" fmla="*/ 1036872 h 4172986"/>
              <a:gd name="connsiteX53-107" fmla="*/ 2159538 w 4203112"/>
              <a:gd name="connsiteY53-108" fmla="*/ 1104700 h 4172986"/>
              <a:gd name="connsiteX54-109" fmla="*/ 1056351 w 4203112"/>
              <a:gd name="connsiteY54-110" fmla="*/ 2307609 h 4172986"/>
              <a:gd name="connsiteX55-111" fmla="*/ 988524 w 4203112"/>
              <a:gd name="connsiteY55-112" fmla="*/ 2310542 h 4172986"/>
              <a:gd name="connsiteX56-113" fmla="*/ 847006 w 4203112"/>
              <a:gd name="connsiteY56-114" fmla="*/ 2180756 h 4172986"/>
              <a:gd name="connsiteX57-115" fmla="*/ 844073 w 4203112"/>
              <a:gd name="connsiteY57-116" fmla="*/ 2112929 h 4172986"/>
              <a:gd name="connsiteX58-117" fmla="*/ 608369 w 4203112"/>
              <a:gd name="connsiteY58-118" fmla="*/ 624401 h 4172986"/>
              <a:gd name="connsiteX59-119" fmla="*/ 1323969 w 4203112"/>
              <a:gd name="connsiteY59-120" fmla="*/ 510720 h 4172986"/>
              <a:gd name="connsiteX60-121" fmla="*/ 1407055 w 4203112"/>
              <a:gd name="connsiteY60-122" fmla="*/ 25854 h 4172986"/>
              <a:gd name="connsiteX61-123" fmla="*/ 1845112 w 4203112"/>
              <a:gd name="connsiteY61-124" fmla="*/ 150503 h 4172986"/>
              <a:gd name="connsiteX62-125" fmla="*/ 1869929 w 4203112"/>
              <a:gd name="connsiteY62-126" fmla="*/ 859620 h 4172986"/>
              <a:gd name="connsiteX63-127" fmla="*/ 830647 w 4203112"/>
              <a:gd name="connsiteY63-128" fmla="*/ 2021033 h 4172986"/>
              <a:gd name="connsiteX64-129" fmla="*/ 111882 w 4203112"/>
              <a:gd name="connsiteY64-130" fmla="*/ 2050004 h 4172986"/>
              <a:gd name="connsiteX65-131" fmla="*/ 509974 w 4203112"/>
              <a:gd name="connsiteY65-132" fmla="*/ 1344081 h 4172986"/>
              <a:gd name="connsiteX66-133" fmla="*/ 530788 w 4203112"/>
              <a:gd name="connsiteY66-134" fmla="*/ 728341 h 4172986"/>
              <a:gd name="connsiteX67-135" fmla="*/ 608369 w 4203112"/>
              <a:gd name="connsiteY67-136" fmla="*/ 624401 h 4172986"/>
              <a:gd name="connsiteX0-137" fmla="*/ 2711097 w 4203112"/>
              <a:gd name="connsiteY0-138" fmla="*/ 2579505 h 4231407"/>
              <a:gd name="connsiteX1-139" fmla="*/ 2769667 w 4203112"/>
              <a:gd name="connsiteY1-140" fmla="*/ 2540626 h 4231407"/>
              <a:gd name="connsiteX2-141" fmla="*/ 2887654 w 4203112"/>
              <a:gd name="connsiteY2-142" fmla="*/ 2574779 h 4231407"/>
              <a:gd name="connsiteX3-143" fmla="*/ 2942683 w 4203112"/>
              <a:gd name="connsiteY3-144" fmla="*/ 2762106 h 4231407"/>
              <a:gd name="connsiteX4-145" fmla="*/ 2935472 w 4203112"/>
              <a:gd name="connsiteY4-146" fmla="*/ 2785279 h 4231407"/>
              <a:gd name="connsiteX5-147" fmla="*/ 2711097 w 4203112"/>
              <a:gd name="connsiteY5-148" fmla="*/ 2579505 h 4231407"/>
              <a:gd name="connsiteX6-149" fmla="*/ 2171384 w 4203112"/>
              <a:gd name="connsiteY6-150" fmla="*/ 2325997 h 4231407"/>
              <a:gd name="connsiteX7-151" fmla="*/ 2373058 w 4203112"/>
              <a:gd name="connsiteY7-152" fmla="*/ 2510953 h 4231407"/>
              <a:gd name="connsiteX8-153" fmla="*/ 2370959 w 4203112"/>
              <a:gd name="connsiteY8-154" fmla="*/ 2511484 h 4231407"/>
              <a:gd name="connsiteX9-155" fmla="*/ 2214151 w 4203112"/>
              <a:gd name="connsiteY9-156" fmla="*/ 2466468 h 4231407"/>
              <a:gd name="connsiteX10-157" fmla="*/ 2213034 w 4203112"/>
              <a:gd name="connsiteY10-158" fmla="*/ 2467793 h 4231407"/>
              <a:gd name="connsiteX11-159" fmla="*/ 2171384 w 4203112"/>
              <a:gd name="connsiteY11-160" fmla="*/ 2325997 h 4231407"/>
              <a:gd name="connsiteX12-161" fmla="*/ 1919108 w 4203112"/>
              <a:gd name="connsiteY12-162" fmla="*/ 2094635 h 4231407"/>
              <a:gd name="connsiteX13-163" fmla="*/ 1977212 w 4203112"/>
              <a:gd name="connsiteY13-164" fmla="*/ 2147922 h 4231407"/>
              <a:gd name="connsiteX14-165" fmla="*/ 1925891 w 4203112"/>
              <a:gd name="connsiteY14-166" fmla="*/ 2254887 h 4231407"/>
              <a:gd name="connsiteX15-167" fmla="*/ 2052710 w 4203112"/>
              <a:gd name="connsiteY15-168" fmla="*/ 2657767 h 4231407"/>
              <a:gd name="connsiteX16-169" fmla="*/ 2400744 w 4203112"/>
              <a:gd name="connsiteY16-170" fmla="*/ 2760045 h 4231407"/>
              <a:gd name="connsiteX17-171" fmla="*/ 2573309 w 4203112"/>
              <a:gd name="connsiteY17-172" fmla="*/ 2694602 h 4231407"/>
              <a:gd name="connsiteX18-173" fmla="*/ 2803909 w 4203112"/>
              <a:gd name="connsiteY18-174" fmla="*/ 2906085 h 4231407"/>
              <a:gd name="connsiteX19-175" fmla="*/ 2611209 w 4203112"/>
              <a:gd name="connsiteY19-176" fmla="*/ 2855084 h 4231407"/>
              <a:gd name="connsiteX20-177" fmla="*/ 2418743 w 4203112"/>
              <a:gd name="connsiteY20-178" fmla="*/ 3045980 h 4231407"/>
              <a:gd name="connsiteX21-179" fmla="*/ 2877490 w 4203112"/>
              <a:gd name="connsiteY21-180" fmla="*/ 3167040 h 4231407"/>
              <a:gd name="connsiteX22-181" fmla="*/ 3016268 w 4203112"/>
              <a:gd name="connsiteY22-182" fmla="*/ 3100839 h 4231407"/>
              <a:gd name="connsiteX23-183" fmla="*/ 3074759 w 4203112"/>
              <a:gd name="connsiteY23-184" fmla="*/ 3154481 h 4231407"/>
              <a:gd name="connsiteX24-185" fmla="*/ 3195039 w 4203112"/>
              <a:gd name="connsiteY24-186" fmla="*/ 3023328 h 4231407"/>
              <a:gd name="connsiteX25-187" fmla="*/ 3140917 w 4203112"/>
              <a:gd name="connsiteY25-188" fmla="*/ 2973692 h 4231407"/>
              <a:gd name="connsiteX26-189" fmla="*/ 3206354 w 4203112"/>
              <a:gd name="connsiteY26-190" fmla="*/ 2825054 h 4231407"/>
              <a:gd name="connsiteX27-191" fmla="*/ 3073603 w 4203112"/>
              <a:gd name="connsiteY27-192" fmla="*/ 2377855 h 4231407"/>
              <a:gd name="connsiteX28-193" fmla="*/ 3074334 w 4203112"/>
              <a:gd name="connsiteY28-194" fmla="*/ 2376999 h 4231407"/>
              <a:gd name="connsiteX29-195" fmla="*/ 3069192 w 4203112"/>
              <a:gd name="connsiteY29-196" fmla="*/ 2373225 h 4231407"/>
              <a:gd name="connsiteX30-197" fmla="*/ 3067445 w 4203112"/>
              <a:gd name="connsiteY30-198" fmla="*/ 2371392 h 4231407"/>
              <a:gd name="connsiteX31-199" fmla="*/ 3067143 w 4203112"/>
              <a:gd name="connsiteY31-200" fmla="*/ 2371721 h 4231407"/>
              <a:gd name="connsiteX32-201" fmla="*/ 2729016 w 4203112"/>
              <a:gd name="connsiteY32-202" fmla="*/ 2284900 h 4231407"/>
              <a:gd name="connsiteX33-203" fmla="*/ 2522385 w 4203112"/>
              <a:gd name="connsiteY33-204" fmla="*/ 2406438 h 4231407"/>
              <a:gd name="connsiteX34-205" fmla="*/ 2283741 w 4203112"/>
              <a:gd name="connsiteY34-206" fmla="*/ 2187577 h 4231407"/>
              <a:gd name="connsiteX35-207" fmla="*/ 2297678 w 4203112"/>
              <a:gd name="connsiteY35-208" fmla="*/ 2181563 h 4231407"/>
              <a:gd name="connsiteX36-209" fmla="*/ 2471482 w 4203112"/>
              <a:gd name="connsiteY36-210" fmla="*/ 2227429 h 4231407"/>
              <a:gd name="connsiteX37-211" fmla="*/ 2644745 w 4203112"/>
              <a:gd name="connsiteY37-212" fmla="*/ 2055580 h 4231407"/>
              <a:gd name="connsiteX38-213" fmla="*/ 2231772 w 4203112"/>
              <a:gd name="connsiteY38-214" fmla="*/ 1946599 h 4231407"/>
              <a:gd name="connsiteX39-215" fmla="*/ 2094967 w 4203112"/>
              <a:gd name="connsiteY39-216" fmla="*/ 2014453 h 4231407"/>
              <a:gd name="connsiteX40-217" fmla="*/ 2039388 w 4203112"/>
              <a:gd name="connsiteY40-218" fmla="*/ 1963482 h 4231407"/>
              <a:gd name="connsiteX41-219" fmla="*/ 1919108 w 4203112"/>
              <a:gd name="connsiteY41-220" fmla="*/ 2094635 h 4231407"/>
              <a:gd name="connsiteX42-221" fmla="*/ 1078927 w 4203112"/>
              <a:gd name="connsiteY42-222" fmla="*/ 2437147 h 4231407"/>
              <a:gd name="connsiteX43-223" fmla="*/ 2259074 w 4203112"/>
              <a:gd name="connsiteY43-224" fmla="*/ 1159372 h 4231407"/>
              <a:gd name="connsiteX44-225" fmla="*/ 3829901 w 4203112"/>
              <a:gd name="connsiteY44-226" fmla="*/ 1448310 h 4231407"/>
              <a:gd name="connsiteX45-227" fmla="*/ 3448965 w 4203112"/>
              <a:gd name="connsiteY45-228" fmla="*/ 3372623 h 4231407"/>
              <a:gd name="connsiteX46-229" fmla="*/ 1444117 w 4203112"/>
              <a:gd name="connsiteY46-230" fmla="*/ 3900048 h 4231407"/>
              <a:gd name="connsiteX47-231" fmla="*/ 1441457 w 4203112"/>
              <a:gd name="connsiteY47-232" fmla="*/ 3896051 h 4231407"/>
              <a:gd name="connsiteX48-233" fmla="*/ 1078927 w 4203112"/>
              <a:gd name="connsiteY48-234" fmla="*/ 2437147 h 4231407"/>
              <a:gd name="connsiteX49-235" fmla="*/ 844073 w 4203112"/>
              <a:gd name="connsiteY49-236" fmla="*/ 2171350 h 4231407"/>
              <a:gd name="connsiteX50-237" fmla="*/ 1947259 w 4203112"/>
              <a:gd name="connsiteY50-238" fmla="*/ 968441 h 4231407"/>
              <a:gd name="connsiteX51-239" fmla="*/ 2015087 w 4203112"/>
              <a:gd name="connsiteY51-240" fmla="*/ 965508 h 4231407"/>
              <a:gd name="connsiteX52-241" fmla="*/ 2156605 w 4203112"/>
              <a:gd name="connsiteY52-242" fmla="*/ 1095293 h 4231407"/>
              <a:gd name="connsiteX53-243" fmla="*/ 2159538 w 4203112"/>
              <a:gd name="connsiteY53-244" fmla="*/ 1163121 h 4231407"/>
              <a:gd name="connsiteX54-245" fmla="*/ 1056351 w 4203112"/>
              <a:gd name="connsiteY54-246" fmla="*/ 2366030 h 4231407"/>
              <a:gd name="connsiteX55-247" fmla="*/ 988524 w 4203112"/>
              <a:gd name="connsiteY55-248" fmla="*/ 2368963 h 4231407"/>
              <a:gd name="connsiteX56-249" fmla="*/ 847006 w 4203112"/>
              <a:gd name="connsiteY56-250" fmla="*/ 2239177 h 4231407"/>
              <a:gd name="connsiteX57-251" fmla="*/ 844073 w 4203112"/>
              <a:gd name="connsiteY57-252" fmla="*/ 2171350 h 4231407"/>
              <a:gd name="connsiteX58-253" fmla="*/ 608369 w 4203112"/>
              <a:gd name="connsiteY58-254" fmla="*/ 682822 h 4231407"/>
              <a:gd name="connsiteX59-255" fmla="*/ 1323969 w 4203112"/>
              <a:gd name="connsiteY59-256" fmla="*/ 569141 h 4231407"/>
              <a:gd name="connsiteX60-257" fmla="*/ 1407055 w 4203112"/>
              <a:gd name="connsiteY60-258" fmla="*/ 84275 h 4231407"/>
              <a:gd name="connsiteX61-259" fmla="*/ 1845112 w 4203112"/>
              <a:gd name="connsiteY61-260" fmla="*/ 208924 h 4231407"/>
              <a:gd name="connsiteX62-261" fmla="*/ 1869929 w 4203112"/>
              <a:gd name="connsiteY62-262" fmla="*/ 918041 h 4231407"/>
              <a:gd name="connsiteX63-263" fmla="*/ 830647 w 4203112"/>
              <a:gd name="connsiteY63-264" fmla="*/ 2079454 h 4231407"/>
              <a:gd name="connsiteX64-265" fmla="*/ 111882 w 4203112"/>
              <a:gd name="connsiteY64-266" fmla="*/ 2108425 h 4231407"/>
              <a:gd name="connsiteX65-267" fmla="*/ 509974 w 4203112"/>
              <a:gd name="connsiteY65-268" fmla="*/ 1402502 h 4231407"/>
              <a:gd name="connsiteX66-269" fmla="*/ 530788 w 4203112"/>
              <a:gd name="connsiteY66-270" fmla="*/ 786762 h 4231407"/>
              <a:gd name="connsiteX67-271" fmla="*/ 608369 w 4203112"/>
              <a:gd name="connsiteY67-272" fmla="*/ 682822 h 4231407"/>
              <a:gd name="connsiteX0-273" fmla="*/ 2711097 w 4203112"/>
              <a:gd name="connsiteY0-274" fmla="*/ 2591123 h 4243025"/>
              <a:gd name="connsiteX1-275" fmla="*/ 2769667 w 4203112"/>
              <a:gd name="connsiteY1-276" fmla="*/ 2552244 h 4243025"/>
              <a:gd name="connsiteX2-277" fmla="*/ 2887654 w 4203112"/>
              <a:gd name="connsiteY2-278" fmla="*/ 2586397 h 4243025"/>
              <a:gd name="connsiteX3-279" fmla="*/ 2942683 w 4203112"/>
              <a:gd name="connsiteY3-280" fmla="*/ 2773724 h 4243025"/>
              <a:gd name="connsiteX4-281" fmla="*/ 2935472 w 4203112"/>
              <a:gd name="connsiteY4-282" fmla="*/ 2796897 h 4243025"/>
              <a:gd name="connsiteX5-283" fmla="*/ 2711097 w 4203112"/>
              <a:gd name="connsiteY5-284" fmla="*/ 2591123 h 4243025"/>
              <a:gd name="connsiteX6-285" fmla="*/ 2171384 w 4203112"/>
              <a:gd name="connsiteY6-286" fmla="*/ 2337615 h 4243025"/>
              <a:gd name="connsiteX7-287" fmla="*/ 2373058 w 4203112"/>
              <a:gd name="connsiteY7-288" fmla="*/ 2522571 h 4243025"/>
              <a:gd name="connsiteX8-289" fmla="*/ 2370959 w 4203112"/>
              <a:gd name="connsiteY8-290" fmla="*/ 2523102 h 4243025"/>
              <a:gd name="connsiteX9-291" fmla="*/ 2214151 w 4203112"/>
              <a:gd name="connsiteY9-292" fmla="*/ 2478086 h 4243025"/>
              <a:gd name="connsiteX10-293" fmla="*/ 2213034 w 4203112"/>
              <a:gd name="connsiteY10-294" fmla="*/ 2479411 h 4243025"/>
              <a:gd name="connsiteX11-295" fmla="*/ 2171384 w 4203112"/>
              <a:gd name="connsiteY11-296" fmla="*/ 2337615 h 4243025"/>
              <a:gd name="connsiteX12-297" fmla="*/ 1919108 w 4203112"/>
              <a:gd name="connsiteY12-298" fmla="*/ 2106253 h 4243025"/>
              <a:gd name="connsiteX13-299" fmla="*/ 1977212 w 4203112"/>
              <a:gd name="connsiteY13-300" fmla="*/ 2159540 h 4243025"/>
              <a:gd name="connsiteX14-301" fmla="*/ 1925891 w 4203112"/>
              <a:gd name="connsiteY14-302" fmla="*/ 2266505 h 4243025"/>
              <a:gd name="connsiteX15-303" fmla="*/ 2052710 w 4203112"/>
              <a:gd name="connsiteY15-304" fmla="*/ 2669385 h 4243025"/>
              <a:gd name="connsiteX16-305" fmla="*/ 2400744 w 4203112"/>
              <a:gd name="connsiteY16-306" fmla="*/ 2771663 h 4243025"/>
              <a:gd name="connsiteX17-307" fmla="*/ 2573309 w 4203112"/>
              <a:gd name="connsiteY17-308" fmla="*/ 2706220 h 4243025"/>
              <a:gd name="connsiteX18-309" fmla="*/ 2803909 w 4203112"/>
              <a:gd name="connsiteY18-310" fmla="*/ 2917703 h 4243025"/>
              <a:gd name="connsiteX19-311" fmla="*/ 2611209 w 4203112"/>
              <a:gd name="connsiteY19-312" fmla="*/ 2866702 h 4243025"/>
              <a:gd name="connsiteX20-313" fmla="*/ 2418743 w 4203112"/>
              <a:gd name="connsiteY20-314" fmla="*/ 3057598 h 4243025"/>
              <a:gd name="connsiteX21-315" fmla="*/ 2877490 w 4203112"/>
              <a:gd name="connsiteY21-316" fmla="*/ 3178658 h 4243025"/>
              <a:gd name="connsiteX22-317" fmla="*/ 3016268 w 4203112"/>
              <a:gd name="connsiteY22-318" fmla="*/ 3112457 h 4243025"/>
              <a:gd name="connsiteX23-319" fmla="*/ 3074759 w 4203112"/>
              <a:gd name="connsiteY23-320" fmla="*/ 3166099 h 4243025"/>
              <a:gd name="connsiteX24-321" fmla="*/ 3195039 w 4203112"/>
              <a:gd name="connsiteY24-322" fmla="*/ 3034946 h 4243025"/>
              <a:gd name="connsiteX25-323" fmla="*/ 3140917 w 4203112"/>
              <a:gd name="connsiteY25-324" fmla="*/ 2985310 h 4243025"/>
              <a:gd name="connsiteX26-325" fmla="*/ 3206354 w 4203112"/>
              <a:gd name="connsiteY26-326" fmla="*/ 2836672 h 4243025"/>
              <a:gd name="connsiteX27-327" fmla="*/ 3073603 w 4203112"/>
              <a:gd name="connsiteY27-328" fmla="*/ 2389473 h 4243025"/>
              <a:gd name="connsiteX28-329" fmla="*/ 3074334 w 4203112"/>
              <a:gd name="connsiteY28-330" fmla="*/ 2388617 h 4243025"/>
              <a:gd name="connsiteX29-331" fmla="*/ 3069192 w 4203112"/>
              <a:gd name="connsiteY29-332" fmla="*/ 2384843 h 4243025"/>
              <a:gd name="connsiteX30-333" fmla="*/ 3067445 w 4203112"/>
              <a:gd name="connsiteY30-334" fmla="*/ 2383010 h 4243025"/>
              <a:gd name="connsiteX31-335" fmla="*/ 3067143 w 4203112"/>
              <a:gd name="connsiteY31-336" fmla="*/ 2383339 h 4243025"/>
              <a:gd name="connsiteX32-337" fmla="*/ 2729016 w 4203112"/>
              <a:gd name="connsiteY32-338" fmla="*/ 2296518 h 4243025"/>
              <a:gd name="connsiteX33-339" fmla="*/ 2522385 w 4203112"/>
              <a:gd name="connsiteY33-340" fmla="*/ 2418056 h 4243025"/>
              <a:gd name="connsiteX34-341" fmla="*/ 2283741 w 4203112"/>
              <a:gd name="connsiteY34-342" fmla="*/ 2199195 h 4243025"/>
              <a:gd name="connsiteX35-343" fmla="*/ 2297678 w 4203112"/>
              <a:gd name="connsiteY35-344" fmla="*/ 2193181 h 4243025"/>
              <a:gd name="connsiteX36-345" fmla="*/ 2471482 w 4203112"/>
              <a:gd name="connsiteY36-346" fmla="*/ 2239047 h 4243025"/>
              <a:gd name="connsiteX37-347" fmla="*/ 2644745 w 4203112"/>
              <a:gd name="connsiteY37-348" fmla="*/ 2067198 h 4243025"/>
              <a:gd name="connsiteX38-349" fmla="*/ 2231772 w 4203112"/>
              <a:gd name="connsiteY38-350" fmla="*/ 1958217 h 4243025"/>
              <a:gd name="connsiteX39-351" fmla="*/ 2094967 w 4203112"/>
              <a:gd name="connsiteY39-352" fmla="*/ 2026071 h 4243025"/>
              <a:gd name="connsiteX40-353" fmla="*/ 2039388 w 4203112"/>
              <a:gd name="connsiteY40-354" fmla="*/ 1975100 h 4243025"/>
              <a:gd name="connsiteX41-355" fmla="*/ 1919108 w 4203112"/>
              <a:gd name="connsiteY41-356" fmla="*/ 2106253 h 4243025"/>
              <a:gd name="connsiteX42-357" fmla="*/ 1078927 w 4203112"/>
              <a:gd name="connsiteY42-358" fmla="*/ 2448765 h 4243025"/>
              <a:gd name="connsiteX43-359" fmla="*/ 2259074 w 4203112"/>
              <a:gd name="connsiteY43-360" fmla="*/ 1170990 h 4243025"/>
              <a:gd name="connsiteX44-361" fmla="*/ 3829901 w 4203112"/>
              <a:gd name="connsiteY44-362" fmla="*/ 1459928 h 4243025"/>
              <a:gd name="connsiteX45-363" fmla="*/ 3448965 w 4203112"/>
              <a:gd name="connsiteY45-364" fmla="*/ 3384241 h 4243025"/>
              <a:gd name="connsiteX46-365" fmla="*/ 1444117 w 4203112"/>
              <a:gd name="connsiteY46-366" fmla="*/ 3911666 h 4243025"/>
              <a:gd name="connsiteX47-367" fmla="*/ 1441457 w 4203112"/>
              <a:gd name="connsiteY47-368" fmla="*/ 3907669 h 4243025"/>
              <a:gd name="connsiteX48-369" fmla="*/ 1078927 w 4203112"/>
              <a:gd name="connsiteY48-370" fmla="*/ 2448765 h 4243025"/>
              <a:gd name="connsiteX49-371" fmla="*/ 844073 w 4203112"/>
              <a:gd name="connsiteY49-372" fmla="*/ 2182968 h 4243025"/>
              <a:gd name="connsiteX50-373" fmla="*/ 1947259 w 4203112"/>
              <a:gd name="connsiteY50-374" fmla="*/ 980059 h 4243025"/>
              <a:gd name="connsiteX51-375" fmla="*/ 2015087 w 4203112"/>
              <a:gd name="connsiteY51-376" fmla="*/ 977126 h 4243025"/>
              <a:gd name="connsiteX52-377" fmla="*/ 2156605 w 4203112"/>
              <a:gd name="connsiteY52-378" fmla="*/ 1106911 h 4243025"/>
              <a:gd name="connsiteX53-379" fmla="*/ 2159538 w 4203112"/>
              <a:gd name="connsiteY53-380" fmla="*/ 1174739 h 4243025"/>
              <a:gd name="connsiteX54-381" fmla="*/ 1056351 w 4203112"/>
              <a:gd name="connsiteY54-382" fmla="*/ 2377648 h 4243025"/>
              <a:gd name="connsiteX55-383" fmla="*/ 988524 w 4203112"/>
              <a:gd name="connsiteY55-384" fmla="*/ 2380581 h 4243025"/>
              <a:gd name="connsiteX56-385" fmla="*/ 847006 w 4203112"/>
              <a:gd name="connsiteY56-386" fmla="*/ 2250795 h 4243025"/>
              <a:gd name="connsiteX57-387" fmla="*/ 844073 w 4203112"/>
              <a:gd name="connsiteY57-388" fmla="*/ 2182968 h 4243025"/>
              <a:gd name="connsiteX58-389" fmla="*/ 608369 w 4203112"/>
              <a:gd name="connsiteY58-390" fmla="*/ 694440 h 4243025"/>
              <a:gd name="connsiteX59-391" fmla="*/ 1323969 w 4203112"/>
              <a:gd name="connsiteY59-392" fmla="*/ 580759 h 4243025"/>
              <a:gd name="connsiteX60-393" fmla="*/ 1407055 w 4203112"/>
              <a:gd name="connsiteY60-394" fmla="*/ 95893 h 4243025"/>
              <a:gd name="connsiteX61-395" fmla="*/ 1845112 w 4203112"/>
              <a:gd name="connsiteY61-396" fmla="*/ 220542 h 4243025"/>
              <a:gd name="connsiteX62-397" fmla="*/ 1869929 w 4203112"/>
              <a:gd name="connsiteY62-398" fmla="*/ 929659 h 4243025"/>
              <a:gd name="connsiteX63-399" fmla="*/ 830647 w 4203112"/>
              <a:gd name="connsiteY63-400" fmla="*/ 2091072 h 4243025"/>
              <a:gd name="connsiteX64-401" fmla="*/ 111882 w 4203112"/>
              <a:gd name="connsiteY64-402" fmla="*/ 2120043 h 4243025"/>
              <a:gd name="connsiteX65-403" fmla="*/ 509974 w 4203112"/>
              <a:gd name="connsiteY65-404" fmla="*/ 1414120 h 4243025"/>
              <a:gd name="connsiteX66-405" fmla="*/ 530788 w 4203112"/>
              <a:gd name="connsiteY66-406" fmla="*/ 798380 h 4243025"/>
              <a:gd name="connsiteX67-407" fmla="*/ 608369 w 4203112"/>
              <a:gd name="connsiteY67-408" fmla="*/ 694440 h 4243025"/>
              <a:gd name="connsiteX0-409" fmla="*/ 2711097 w 4203112"/>
              <a:gd name="connsiteY0-410" fmla="*/ 2522365 h 4174267"/>
              <a:gd name="connsiteX1-411" fmla="*/ 2769667 w 4203112"/>
              <a:gd name="connsiteY1-412" fmla="*/ 2483486 h 4174267"/>
              <a:gd name="connsiteX2-413" fmla="*/ 2887654 w 4203112"/>
              <a:gd name="connsiteY2-414" fmla="*/ 2517639 h 4174267"/>
              <a:gd name="connsiteX3-415" fmla="*/ 2942683 w 4203112"/>
              <a:gd name="connsiteY3-416" fmla="*/ 2704966 h 4174267"/>
              <a:gd name="connsiteX4-417" fmla="*/ 2935472 w 4203112"/>
              <a:gd name="connsiteY4-418" fmla="*/ 2728139 h 4174267"/>
              <a:gd name="connsiteX5-419" fmla="*/ 2711097 w 4203112"/>
              <a:gd name="connsiteY5-420" fmla="*/ 2522365 h 4174267"/>
              <a:gd name="connsiteX6-421" fmla="*/ 2171384 w 4203112"/>
              <a:gd name="connsiteY6-422" fmla="*/ 2268857 h 4174267"/>
              <a:gd name="connsiteX7-423" fmla="*/ 2373058 w 4203112"/>
              <a:gd name="connsiteY7-424" fmla="*/ 2453813 h 4174267"/>
              <a:gd name="connsiteX8-425" fmla="*/ 2370959 w 4203112"/>
              <a:gd name="connsiteY8-426" fmla="*/ 2454344 h 4174267"/>
              <a:gd name="connsiteX9-427" fmla="*/ 2214151 w 4203112"/>
              <a:gd name="connsiteY9-428" fmla="*/ 2409328 h 4174267"/>
              <a:gd name="connsiteX10-429" fmla="*/ 2213034 w 4203112"/>
              <a:gd name="connsiteY10-430" fmla="*/ 2410653 h 4174267"/>
              <a:gd name="connsiteX11-431" fmla="*/ 2171384 w 4203112"/>
              <a:gd name="connsiteY11-432" fmla="*/ 2268857 h 4174267"/>
              <a:gd name="connsiteX12-433" fmla="*/ 1919108 w 4203112"/>
              <a:gd name="connsiteY12-434" fmla="*/ 2037495 h 4174267"/>
              <a:gd name="connsiteX13-435" fmla="*/ 1977212 w 4203112"/>
              <a:gd name="connsiteY13-436" fmla="*/ 2090782 h 4174267"/>
              <a:gd name="connsiteX14-437" fmla="*/ 1925891 w 4203112"/>
              <a:gd name="connsiteY14-438" fmla="*/ 2197747 h 4174267"/>
              <a:gd name="connsiteX15-439" fmla="*/ 2052710 w 4203112"/>
              <a:gd name="connsiteY15-440" fmla="*/ 2600627 h 4174267"/>
              <a:gd name="connsiteX16-441" fmla="*/ 2400744 w 4203112"/>
              <a:gd name="connsiteY16-442" fmla="*/ 2702905 h 4174267"/>
              <a:gd name="connsiteX17-443" fmla="*/ 2573309 w 4203112"/>
              <a:gd name="connsiteY17-444" fmla="*/ 2637462 h 4174267"/>
              <a:gd name="connsiteX18-445" fmla="*/ 2803909 w 4203112"/>
              <a:gd name="connsiteY18-446" fmla="*/ 2848945 h 4174267"/>
              <a:gd name="connsiteX19-447" fmla="*/ 2611209 w 4203112"/>
              <a:gd name="connsiteY19-448" fmla="*/ 2797944 h 4174267"/>
              <a:gd name="connsiteX20-449" fmla="*/ 2418743 w 4203112"/>
              <a:gd name="connsiteY20-450" fmla="*/ 2988840 h 4174267"/>
              <a:gd name="connsiteX21-451" fmla="*/ 2877490 w 4203112"/>
              <a:gd name="connsiteY21-452" fmla="*/ 3109900 h 4174267"/>
              <a:gd name="connsiteX22-453" fmla="*/ 3016268 w 4203112"/>
              <a:gd name="connsiteY22-454" fmla="*/ 3043699 h 4174267"/>
              <a:gd name="connsiteX23-455" fmla="*/ 3074759 w 4203112"/>
              <a:gd name="connsiteY23-456" fmla="*/ 3097341 h 4174267"/>
              <a:gd name="connsiteX24-457" fmla="*/ 3195039 w 4203112"/>
              <a:gd name="connsiteY24-458" fmla="*/ 2966188 h 4174267"/>
              <a:gd name="connsiteX25-459" fmla="*/ 3140917 w 4203112"/>
              <a:gd name="connsiteY25-460" fmla="*/ 2916552 h 4174267"/>
              <a:gd name="connsiteX26-461" fmla="*/ 3206354 w 4203112"/>
              <a:gd name="connsiteY26-462" fmla="*/ 2767914 h 4174267"/>
              <a:gd name="connsiteX27-463" fmla="*/ 3073603 w 4203112"/>
              <a:gd name="connsiteY27-464" fmla="*/ 2320715 h 4174267"/>
              <a:gd name="connsiteX28-465" fmla="*/ 3074334 w 4203112"/>
              <a:gd name="connsiteY28-466" fmla="*/ 2319859 h 4174267"/>
              <a:gd name="connsiteX29-467" fmla="*/ 3069192 w 4203112"/>
              <a:gd name="connsiteY29-468" fmla="*/ 2316085 h 4174267"/>
              <a:gd name="connsiteX30-469" fmla="*/ 3067445 w 4203112"/>
              <a:gd name="connsiteY30-470" fmla="*/ 2314252 h 4174267"/>
              <a:gd name="connsiteX31-471" fmla="*/ 3067143 w 4203112"/>
              <a:gd name="connsiteY31-472" fmla="*/ 2314581 h 4174267"/>
              <a:gd name="connsiteX32-473" fmla="*/ 2729016 w 4203112"/>
              <a:gd name="connsiteY32-474" fmla="*/ 2227760 h 4174267"/>
              <a:gd name="connsiteX33-475" fmla="*/ 2522385 w 4203112"/>
              <a:gd name="connsiteY33-476" fmla="*/ 2349298 h 4174267"/>
              <a:gd name="connsiteX34-477" fmla="*/ 2283741 w 4203112"/>
              <a:gd name="connsiteY34-478" fmla="*/ 2130437 h 4174267"/>
              <a:gd name="connsiteX35-479" fmla="*/ 2297678 w 4203112"/>
              <a:gd name="connsiteY35-480" fmla="*/ 2124423 h 4174267"/>
              <a:gd name="connsiteX36-481" fmla="*/ 2471482 w 4203112"/>
              <a:gd name="connsiteY36-482" fmla="*/ 2170289 h 4174267"/>
              <a:gd name="connsiteX37-483" fmla="*/ 2644745 w 4203112"/>
              <a:gd name="connsiteY37-484" fmla="*/ 1998440 h 4174267"/>
              <a:gd name="connsiteX38-485" fmla="*/ 2231772 w 4203112"/>
              <a:gd name="connsiteY38-486" fmla="*/ 1889459 h 4174267"/>
              <a:gd name="connsiteX39-487" fmla="*/ 2094967 w 4203112"/>
              <a:gd name="connsiteY39-488" fmla="*/ 1957313 h 4174267"/>
              <a:gd name="connsiteX40-489" fmla="*/ 2039388 w 4203112"/>
              <a:gd name="connsiteY40-490" fmla="*/ 1906342 h 4174267"/>
              <a:gd name="connsiteX41-491" fmla="*/ 1919108 w 4203112"/>
              <a:gd name="connsiteY41-492" fmla="*/ 2037495 h 4174267"/>
              <a:gd name="connsiteX42-493" fmla="*/ 1078927 w 4203112"/>
              <a:gd name="connsiteY42-494" fmla="*/ 2380007 h 4174267"/>
              <a:gd name="connsiteX43-495" fmla="*/ 2259074 w 4203112"/>
              <a:gd name="connsiteY43-496" fmla="*/ 1102232 h 4174267"/>
              <a:gd name="connsiteX44-497" fmla="*/ 3829901 w 4203112"/>
              <a:gd name="connsiteY44-498" fmla="*/ 1391170 h 4174267"/>
              <a:gd name="connsiteX45-499" fmla="*/ 3448965 w 4203112"/>
              <a:gd name="connsiteY45-500" fmla="*/ 3315483 h 4174267"/>
              <a:gd name="connsiteX46-501" fmla="*/ 1444117 w 4203112"/>
              <a:gd name="connsiteY46-502" fmla="*/ 3842908 h 4174267"/>
              <a:gd name="connsiteX47-503" fmla="*/ 1441457 w 4203112"/>
              <a:gd name="connsiteY47-504" fmla="*/ 3838911 h 4174267"/>
              <a:gd name="connsiteX48-505" fmla="*/ 1078927 w 4203112"/>
              <a:gd name="connsiteY48-506" fmla="*/ 2380007 h 4174267"/>
              <a:gd name="connsiteX49-507" fmla="*/ 844073 w 4203112"/>
              <a:gd name="connsiteY49-508" fmla="*/ 2114210 h 4174267"/>
              <a:gd name="connsiteX50-509" fmla="*/ 1947259 w 4203112"/>
              <a:gd name="connsiteY50-510" fmla="*/ 911301 h 4174267"/>
              <a:gd name="connsiteX51-511" fmla="*/ 2015087 w 4203112"/>
              <a:gd name="connsiteY51-512" fmla="*/ 908368 h 4174267"/>
              <a:gd name="connsiteX52-513" fmla="*/ 2156605 w 4203112"/>
              <a:gd name="connsiteY52-514" fmla="*/ 1038153 h 4174267"/>
              <a:gd name="connsiteX53-515" fmla="*/ 2159538 w 4203112"/>
              <a:gd name="connsiteY53-516" fmla="*/ 1105981 h 4174267"/>
              <a:gd name="connsiteX54-517" fmla="*/ 1056351 w 4203112"/>
              <a:gd name="connsiteY54-518" fmla="*/ 2308890 h 4174267"/>
              <a:gd name="connsiteX55-519" fmla="*/ 988524 w 4203112"/>
              <a:gd name="connsiteY55-520" fmla="*/ 2311823 h 4174267"/>
              <a:gd name="connsiteX56-521" fmla="*/ 847006 w 4203112"/>
              <a:gd name="connsiteY56-522" fmla="*/ 2182037 h 4174267"/>
              <a:gd name="connsiteX57-523" fmla="*/ 844073 w 4203112"/>
              <a:gd name="connsiteY57-524" fmla="*/ 2114210 h 4174267"/>
              <a:gd name="connsiteX58-525" fmla="*/ 608369 w 4203112"/>
              <a:gd name="connsiteY58-526" fmla="*/ 625682 h 4174267"/>
              <a:gd name="connsiteX59-527" fmla="*/ 1230346 w 4203112"/>
              <a:gd name="connsiteY59-528" fmla="*/ 529532 h 4174267"/>
              <a:gd name="connsiteX60-529" fmla="*/ 1407055 w 4203112"/>
              <a:gd name="connsiteY60-530" fmla="*/ 27135 h 4174267"/>
              <a:gd name="connsiteX61-531" fmla="*/ 1845112 w 4203112"/>
              <a:gd name="connsiteY61-532" fmla="*/ 151784 h 4174267"/>
              <a:gd name="connsiteX62-533" fmla="*/ 1869929 w 4203112"/>
              <a:gd name="connsiteY62-534" fmla="*/ 860901 h 4174267"/>
              <a:gd name="connsiteX63-535" fmla="*/ 830647 w 4203112"/>
              <a:gd name="connsiteY63-536" fmla="*/ 2022314 h 4174267"/>
              <a:gd name="connsiteX64-537" fmla="*/ 111882 w 4203112"/>
              <a:gd name="connsiteY64-538" fmla="*/ 2051285 h 4174267"/>
              <a:gd name="connsiteX65-539" fmla="*/ 509974 w 4203112"/>
              <a:gd name="connsiteY65-540" fmla="*/ 1345362 h 4174267"/>
              <a:gd name="connsiteX66-541" fmla="*/ 530788 w 4203112"/>
              <a:gd name="connsiteY66-542" fmla="*/ 729622 h 4174267"/>
              <a:gd name="connsiteX67-543" fmla="*/ 608369 w 4203112"/>
              <a:gd name="connsiteY67-544" fmla="*/ 625682 h 4174267"/>
              <a:gd name="connsiteX0-545" fmla="*/ 2711097 w 4203112"/>
              <a:gd name="connsiteY0-546" fmla="*/ 2541845 h 4193747"/>
              <a:gd name="connsiteX1-547" fmla="*/ 2769667 w 4203112"/>
              <a:gd name="connsiteY1-548" fmla="*/ 2502966 h 4193747"/>
              <a:gd name="connsiteX2-549" fmla="*/ 2887654 w 4203112"/>
              <a:gd name="connsiteY2-550" fmla="*/ 2537119 h 4193747"/>
              <a:gd name="connsiteX3-551" fmla="*/ 2942683 w 4203112"/>
              <a:gd name="connsiteY3-552" fmla="*/ 2724446 h 4193747"/>
              <a:gd name="connsiteX4-553" fmla="*/ 2935472 w 4203112"/>
              <a:gd name="connsiteY4-554" fmla="*/ 2747619 h 4193747"/>
              <a:gd name="connsiteX5-555" fmla="*/ 2711097 w 4203112"/>
              <a:gd name="connsiteY5-556" fmla="*/ 2541845 h 4193747"/>
              <a:gd name="connsiteX6-557" fmla="*/ 2171384 w 4203112"/>
              <a:gd name="connsiteY6-558" fmla="*/ 2288337 h 4193747"/>
              <a:gd name="connsiteX7-559" fmla="*/ 2373058 w 4203112"/>
              <a:gd name="connsiteY7-560" fmla="*/ 2473293 h 4193747"/>
              <a:gd name="connsiteX8-561" fmla="*/ 2370959 w 4203112"/>
              <a:gd name="connsiteY8-562" fmla="*/ 2473824 h 4193747"/>
              <a:gd name="connsiteX9-563" fmla="*/ 2214151 w 4203112"/>
              <a:gd name="connsiteY9-564" fmla="*/ 2428808 h 4193747"/>
              <a:gd name="connsiteX10-565" fmla="*/ 2213034 w 4203112"/>
              <a:gd name="connsiteY10-566" fmla="*/ 2430133 h 4193747"/>
              <a:gd name="connsiteX11-567" fmla="*/ 2171384 w 4203112"/>
              <a:gd name="connsiteY11-568" fmla="*/ 2288337 h 4193747"/>
              <a:gd name="connsiteX12-569" fmla="*/ 1919108 w 4203112"/>
              <a:gd name="connsiteY12-570" fmla="*/ 2056975 h 4193747"/>
              <a:gd name="connsiteX13-571" fmla="*/ 1977212 w 4203112"/>
              <a:gd name="connsiteY13-572" fmla="*/ 2110262 h 4193747"/>
              <a:gd name="connsiteX14-573" fmla="*/ 1925891 w 4203112"/>
              <a:gd name="connsiteY14-574" fmla="*/ 2217227 h 4193747"/>
              <a:gd name="connsiteX15-575" fmla="*/ 2052710 w 4203112"/>
              <a:gd name="connsiteY15-576" fmla="*/ 2620107 h 4193747"/>
              <a:gd name="connsiteX16-577" fmla="*/ 2400744 w 4203112"/>
              <a:gd name="connsiteY16-578" fmla="*/ 2722385 h 4193747"/>
              <a:gd name="connsiteX17-579" fmla="*/ 2573309 w 4203112"/>
              <a:gd name="connsiteY17-580" fmla="*/ 2656942 h 4193747"/>
              <a:gd name="connsiteX18-581" fmla="*/ 2803909 w 4203112"/>
              <a:gd name="connsiteY18-582" fmla="*/ 2868425 h 4193747"/>
              <a:gd name="connsiteX19-583" fmla="*/ 2611209 w 4203112"/>
              <a:gd name="connsiteY19-584" fmla="*/ 2817424 h 4193747"/>
              <a:gd name="connsiteX20-585" fmla="*/ 2418743 w 4203112"/>
              <a:gd name="connsiteY20-586" fmla="*/ 3008320 h 4193747"/>
              <a:gd name="connsiteX21-587" fmla="*/ 2877490 w 4203112"/>
              <a:gd name="connsiteY21-588" fmla="*/ 3129380 h 4193747"/>
              <a:gd name="connsiteX22-589" fmla="*/ 3016268 w 4203112"/>
              <a:gd name="connsiteY22-590" fmla="*/ 3063179 h 4193747"/>
              <a:gd name="connsiteX23-591" fmla="*/ 3074759 w 4203112"/>
              <a:gd name="connsiteY23-592" fmla="*/ 3116821 h 4193747"/>
              <a:gd name="connsiteX24-593" fmla="*/ 3195039 w 4203112"/>
              <a:gd name="connsiteY24-594" fmla="*/ 2985668 h 4193747"/>
              <a:gd name="connsiteX25-595" fmla="*/ 3140917 w 4203112"/>
              <a:gd name="connsiteY25-596" fmla="*/ 2936032 h 4193747"/>
              <a:gd name="connsiteX26-597" fmla="*/ 3206354 w 4203112"/>
              <a:gd name="connsiteY26-598" fmla="*/ 2787394 h 4193747"/>
              <a:gd name="connsiteX27-599" fmla="*/ 3073603 w 4203112"/>
              <a:gd name="connsiteY27-600" fmla="*/ 2340195 h 4193747"/>
              <a:gd name="connsiteX28-601" fmla="*/ 3074334 w 4203112"/>
              <a:gd name="connsiteY28-602" fmla="*/ 2339339 h 4193747"/>
              <a:gd name="connsiteX29-603" fmla="*/ 3069192 w 4203112"/>
              <a:gd name="connsiteY29-604" fmla="*/ 2335565 h 4193747"/>
              <a:gd name="connsiteX30-605" fmla="*/ 3067445 w 4203112"/>
              <a:gd name="connsiteY30-606" fmla="*/ 2333732 h 4193747"/>
              <a:gd name="connsiteX31-607" fmla="*/ 3067143 w 4203112"/>
              <a:gd name="connsiteY31-608" fmla="*/ 2334061 h 4193747"/>
              <a:gd name="connsiteX32-609" fmla="*/ 2729016 w 4203112"/>
              <a:gd name="connsiteY32-610" fmla="*/ 2247240 h 4193747"/>
              <a:gd name="connsiteX33-611" fmla="*/ 2522385 w 4203112"/>
              <a:gd name="connsiteY33-612" fmla="*/ 2368778 h 4193747"/>
              <a:gd name="connsiteX34-613" fmla="*/ 2283741 w 4203112"/>
              <a:gd name="connsiteY34-614" fmla="*/ 2149917 h 4193747"/>
              <a:gd name="connsiteX35-615" fmla="*/ 2297678 w 4203112"/>
              <a:gd name="connsiteY35-616" fmla="*/ 2143903 h 4193747"/>
              <a:gd name="connsiteX36-617" fmla="*/ 2471482 w 4203112"/>
              <a:gd name="connsiteY36-618" fmla="*/ 2189769 h 4193747"/>
              <a:gd name="connsiteX37-619" fmla="*/ 2644745 w 4203112"/>
              <a:gd name="connsiteY37-620" fmla="*/ 2017920 h 4193747"/>
              <a:gd name="connsiteX38-621" fmla="*/ 2231772 w 4203112"/>
              <a:gd name="connsiteY38-622" fmla="*/ 1908939 h 4193747"/>
              <a:gd name="connsiteX39-623" fmla="*/ 2094967 w 4203112"/>
              <a:gd name="connsiteY39-624" fmla="*/ 1976793 h 4193747"/>
              <a:gd name="connsiteX40-625" fmla="*/ 2039388 w 4203112"/>
              <a:gd name="connsiteY40-626" fmla="*/ 1925822 h 4193747"/>
              <a:gd name="connsiteX41-627" fmla="*/ 1919108 w 4203112"/>
              <a:gd name="connsiteY41-628" fmla="*/ 2056975 h 4193747"/>
              <a:gd name="connsiteX42-629" fmla="*/ 1078927 w 4203112"/>
              <a:gd name="connsiteY42-630" fmla="*/ 2399487 h 4193747"/>
              <a:gd name="connsiteX43-631" fmla="*/ 2259074 w 4203112"/>
              <a:gd name="connsiteY43-632" fmla="*/ 1121712 h 4193747"/>
              <a:gd name="connsiteX44-633" fmla="*/ 3829901 w 4203112"/>
              <a:gd name="connsiteY44-634" fmla="*/ 1410650 h 4193747"/>
              <a:gd name="connsiteX45-635" fmla="*/ 3448965 w 4203112"/>
              <a:gd name="connsiteY45-636" fmla="*/ 3334963 h 4193747"/>
              <a:gd name="connsiteX46-637" fmla="*/ 1444117 w 4203112"/>
              <a:gd name="connsiteY46-638" fmla="*/ 3862388 h 4193747"/>
              <a:gd name="connsiteX47-639" fmla="*/ 1441457 w 4203112"/>
              <a:gd name="connsiteY47-640" fmla="*/ 3858391 h 4193747"/>
              <a:gd name="connsiteX48-641" fmla="*/ 1078927 w 4203112"/>
              <a:gd name="connsiteY48-642" fmla="*/ 2399487 h 4193747"/>
              <a:gd name="connsiteX49-643" fmla="*/ 844073 w 4203112"/>
              <a:gd name="connsiteY49-644" fmla="*/ 2133690 h 4193747"/>
              <a:gd name="connsiteX50-645" fmla="*/ 1947259 w 4203112"/>
              <a:gd name="connsiteY50-646" fmla="*/ 930781 h 4193747"/>
              <a:gd name="connsiteX51-647" fmla="*/ 2015087 w 4203112"/>
              <a:gd name="connsiteY51-648" fmla="*/ 927848 h 4193747"/>
              <a:gd name="connsiteX52-649" fmla="*/ 2156605 w 4203112"/>
              <a:gd name="connsiteY52-650" fmla="*/ 1057633 h 4193747"/>
              <a:gd name="connsiteX53-651" fmla="*/ 2159538 w 4203112"/>
              <a:gd name="connsiteY53-652" fmla="*/ 1125461 h 4193747"/>
              <a:gd name="connsiteX54-653" fmla="*/ 1056351 w 4203112"/>
              <a:gd name="connsiteY54-654" fmla="*/ 2328370 h 4193747"/>
              <a:gd name="connsiteX55-655" fmla="*/ 988524 w 4203112"/>
              <a:gd name="connsiteY55-656" fmla="*/ 2331303 h 4193747"/>
              <a:gd name="connsiteX56-657" fmla="*/ 847006 w 4203112"/>
              <a:gd name="connsiteY56-658" fmla="*/ 2201517 h 4193747"/>
              <a:gd name="connsiteX57-659" fmla="*/ 844073 w 4203112"/>
              <a:gd name="connsiteY57-660" fmla="*/ 2133690 h 4193747"/>
              <a:gd name="connsiteX58-661" fmla="*/ 608369 w 4203112"/>
              <a:gd name="connsiteY58-662" fmla="*/ 645162 h 4193747"/>
              <a:gd name="connsiteX59-663" fmla="*/ 1230346 w 4203112"/>
              <a:gd name="connsiteY59-664" fmla="*/ 549012 h 4193747"/>
              <a:gd name="connsiteX60-665" fmla="*/ 1407055 w 4203112"/>
              <a:gd name="connsiteY60-666" fmla="*/ 46615 h 4193747"/>
              <a:gd name="connsiteX61-667" fmla="*/ 1845112 w 4203112"/>
              <a:gd name="connsiteY61-668" fmla="*/ 171264 h 4193747"/>
              <a:gd name="connsiteX62-669" fmla="*/ 1869929 w 4203112"/>
              <a:gd name="connsiteY62-670" fmla="*/ 880381 h 4193747"/>
              <a:gd name="connsiteX63-671" fmla="*/ 830647 w 4203112"/>
              <a:gd name="connsiteY63-672" fmla="*/ 2041794 h 4193747"/>
              <a:gd name="connsiteX64-673" fmla="*/ 111882 w 4203112"/>
              <a:gd name="connsiteY64-674" fmla="*/ 2070765 h 4193747"/>
              <a:gd name="connsiteX65-675" fmla="*/ 509974 w 4203112"/>
              <a:gd name="connsiteY65-676" fmla="*/ 1364842 h 4193747"/>
              <a:gd name="connsiteX66-677" fmla="*/ 530788 w 4203112"/>
              <a:gd name="connsiteY66-678" fmla="*/ 749102 h 4193747"/>
              <a:gd name="connsiteX67-679" fmla="*/ 608369 w 4203112"/>
              <a:gd name="connsiteY67-680" fmla="*/ 645162 h 4193747"/>
              <a:gd name="connsiteX0-681" fmla="*/ 2711097 w 4203112"/>
              <a:gd name="connsiteY0-682" fmla="*/ 2541845 h 4193747"/>
              <a:gd name="connsiteX1-683" fmla="*/ 2769667 w 4203112"/>
              <a:gd name="connsiteY1-684" fmla="*/ 2502966 h 4193747"/>
              <a:gd name="connsiteX2-685" fmla="*/ 2887654 w 4203112"/>
              <a:gd name="connsiteY2-686" fmla="*/ 2537119 h 4193747"/>
              <a:gd name="connsiteX3-687" fmla="*/ 2942683 w 4203112"/>
              <a:gd name="connsiteY3-688" fmla="*/ 2724446 h 4193747"/>
              <a:gd name="connsiteX4-689" fmla="*/ 2935472 w 4203112"/>
              <a:gd name="connsiteY4-690" fmla="*/ 2747619 h 4193747"/>
              <a:gd name="connsiteX5-691" fmla="*/ 2711097 w 4203112"/>
              <a:gd name="connsiteY5-692" fmla="*/ 2541845 h 4193747"/>
              <a:gd name="connsiteX6-693" fmla="*/ 2171384 w 4203112"/>
              <a:gd name="connsiteY6-694" fmla="*/ 2288337 h 4193747"/>
              <a:gd name="connsiteX7-695" fmla="*/ 2373058 w 4203112"/>
              <a:gd name="connsiteY7-696" fmla="*/ 2473293 h 4193747"/>
              <a:gd name="connsiteX8-697" fmla="*/ 2370959 w 4203112"/>
              <a:gd name="connsiteY8-698" fmla="*/ 2473824 h 4193747"/>
              <a:gd name="connsiteX9-699" fmla="*/ 2214151 w 4203112"/>
              <a:gd name="connsiteY9-700" fmla="*/ 2428808 h 4193747"/>
              <a:gd name="connsiteX10-701" fmla="*/ 2213034 w 4203112"/>
              <a:gd name="connsiteY10-702" fmla="*/ 2430133 h 4193747"/>
              <a:gd name="connsiteX11-703" fmla="*/ 2171384 w 4203112"/>
              <a:gd name="connsiteY11-704" fmla="*/ 2288337 h 4193747"/>
              <a:gd name="connsiteX12-705" fmla="*/ 1919108 w 4203112"/>
              <a:gd name="connsiteY12-706" fmla="*/ 2056975 h 4193747"/>
              <a:gd name="connsiteX13-707" fmla="*/ 1977212 w 4203112"/>
              <a:gd name="connsiteY13-708" fmla="*/ 2110262 h 4193747"/>
              <a:gd name="connsiteX14-709" fmla="*/ 1925891 w 4203112"/>
              <a:gd name="connsiteY14-710" fmla="*/ 2217227 h 4193747"/>
              <a:gd name="connsiteX15-711" fmla="*/ 2052710 w 4203112"/>
              <a:gd name="connsiteY15-712" fmla="*/ 2620107 h 4193747"/>
              <a:gd name="connsiteX16-713" fmla="*/ 2400744 w 4203112"/>
              <a:gd name="connsiteY16-714" fmla="*/ 2722385 h 4193747"/>
              <a:gd name="connsiteX17-715" fmla="*/ 2573309 w 4203112"/>
              <a:gd name="connsiteY17-716" fmla="*/ 2656942 h 4193747"/>
              <a:gd name="connsiteX18-717" fmla="*/ 2803909 w 4203112"/>
              <a:gd name="connsiteY18-718" fmla="*/ 2868425 h 4193747"/>
              <a:gd name="connsiteX19-719" fmla="*/ 2611209 w 4203112"/>
              <a:gd name="connsiteY19-720" fmla="*/ 2817424 h 4193747"/>
              <a:gd name="connsiteX20-721" fmla="*/ 2418743 w 4203112"/>
              <a:gd name="connsiteY20-722" fmla="*/ 3008320 h 4193747"/>
              <a:gd name="connsiteX21-723" fmla="*/ 2877490 w 4203112"/>
              <a:gd name="connsiteY21-724" fmla="*/ 3129380 h 4193747"/>
              <a:gd name="connsiteX22-725" fmla="*/ 3016268 w 4203112"/>
              <a:gd name="connsiteY22-726" fmla="*/ 3063179 h 4193747"/>
              <a:gd name="connsiteX23-727" fmla="*/ 3074759 w 4203112"/>
              <a:gd name="connsiteY23-728" fmla="*/ 3116821 h 4193747"/>
              <a:gd name="connsiteX24-729" fmla="*/ 3195039 w 4203112"/>
              <a:gd name="connsiteY24-730" fmla="*/ 2985668 h 4193747"/>
              <a:gd name="connsiteX25-731" fmla="*/ 3140917 w 4203112"/>
              <a:gd name="connsiteY25-732" fmla="*/ 2936032 h 4193747"/>
              <a:gd name="connsiteX26-733" fmla="*/ 3206354 w 4203112"/>
              <a:gd name="connsiteY26-734" fmla="*/ 2787394 h 4193747"/>
              <a:gd name="connsiteX27-735" fmla="*/ 3073603 w 4203112"/>
              <a:gd name="connsiteY27-736" fmla="*/ 2340195 h 4193747"/>
              <a:gd name="connsiteX28-737" fmla="*/ 3074334 w 4203112"/>
              <a:gd name="connsiteY28-738" fmla="*/ 2339339 h 4193747"/>
              <a:gd name="connsiteX29-739" fmla="*/ 3069192 w 4203112"/>
              <a:gd name="connsiteY29-740" fmla="*/ 2335565 h 4193747"/>
              <a:gd name="connsiteX30-741" fmla="*/ 3067445 w 4203112"/>
              <a:gd name="connsiteY30-742" fmla="*/ 2333732 h 4193747"/>
              <a:gd name="connsiteX31-743" fmla="*/ 3067143 w 4203112"/>
              <a:gd name="connsiteY31-744" fmla="*/ 2334061 h 4193747"/>
              <a:gd name="connsiteX32-745" fmla="*/ 2729016 w 4203112"/>
              <a:gd name="connsiteY32-746" fmla="*/ 2247240 h 4193747"/>
              <a:gd name="connsiteX33-747" fmla="*/ 2522385 w 4203112"/>
              <a:gd name="connsiteY33-748" fmla="*/ 2368778 h 4193747"/>
              <a:gd name="connsiteX34-749" fmla="*/ 2283741 w 4203112"/>
              <a:gd name="connsiteY34-750" fmla="*/ 2149917 h 4193747"/>
              <a:gd name="connsiteX35-751" fmla="*/ 2297678 w 4203112"/>
              <a:gd name="connsiteY35-752" fmla="*/ 2143903 h 4193747"/>
              <a:gd name="connsiteX36-753" fmla="*/ 2471482 w 4203112"/>
              <a:gd name="connsiteY36-754" fmla="*/ 2189769 h 4193747"/>
              <a:gd name="connsiteX37-755" fmla="*/ 2644745 w 4203112"/>
              <a:gd name="connsiteY37-756" fmla="*/ 2017920 h 4193747"/>
              <a:gd name="connsiteX38-757" fmla="*/ 2231772 w 4203112"/>
              <a:gd name="connsiteY38-758" fmla="*/ 1908939 h 4193747"/>
              <a:gd name="connsiteX39-759" fmla="*/ 2094967 w 4203112"/>
              <a:gd name="connsiteY39-760" fmla="*/ 1976793 h 4193747"/>
              <a:gd name="connsiteX40-761" fmla="*/ 2039388 w 4203112"/>
              <a:gd name="connsiteY40-762" fmla="*/ 1925822 h 4193747"/>
              <a:gd name="connsiteX41-763" fmla="*/ 1919108 w 4203112"/>
              <a:gd name="connsiteY41-764" fmla="*/ 2056975 h 4193747"/>
              <a:gd name="connsiteX42-765" fmla="*/ 1078927 w 4203112"/>
              <a:gd name="connsiteY42-766" fmla="*/ 2399487 h 4193747"/>
              <a:gd name="connsiteX43-767" fmla="*/ 2259074 w 4203112"/>
              <a:gd name="connsiteY43-768" fmla="*/ 1121712 h 4193747"/>
              <a:gd name="connsiteX44-769" fmla="*/ 3829901 w 4203112"/>
              <a:gd name="connsiteY44-770" fmla="*/ 1410650 h 4193747"/>
              <a:gd name="connsiteX45-771" fmla="*/ 3448965 w 4203112"/>
              <a:gd name="connsiteY45-772" fmla="*/ 3334963 h 4193747"/>
              <a:gd name="connsiteX46-773" fmla="*/ 1444117 w 4203112"/>
              <a:gd name="connsiteY46-774" fmla="*/ 3862388 h 4193747"/>
              <a:gd name="connsiteX47-775" fmla="*/ 1441457 w 4203112"/>
              <a:gd name="connsiteY47-776" fmla="*/ 3858391 h 4193747"/>
              <a:gd name="connsiteX48-777" fmla="*/ 1078927 w 4203112"/>
              <a:gd name="connsiteY48-778" fmla="*/ 2399487 h 4193747"/>
              <a:gd name="connsiteX49-779" fmla="*/ 844073 w 4203112"/>
              <a:gd name="connsiteY49-780" fmla="*/ 2133690 h 4193747"/>
              <a:gd name="connsiteX50-781" fmla="*/ 1947259 w 4203112"/>
              <a:gd name="connsiteY50-782" fmla="*/ 930781 h 4193747"/>
              <a:gd name="connsiteX51-783" fmla="*/ 2015087 w 4203112"/>
              <a:gd name="connsiteY51-784" fmla="*/ 927848 h 4193747"/>
              <a:gd name="connsiteX52-785" fmla="*/ 2156605 w 4203112"/>
              <a:gd name="connsiteY52-786" fmla="*/ 1057633 h 4193747"/>
              <a:gd name="connsiteX53-787" fmla="*/ 2159538 w 4203112"/>
              <a:gd name="connsiteY53-788" fmla="*/ 1125461 h 4193747"/>
              <a:gd name="connsiteX54-789" fmla="*/ 1056351 w 4203112"/>
              <a:gd name="connsiteY54-790" fmla="*/ 2328370 h 4193747"/>
              <a:gd name="connsiteX55-791" fmla="*/ 988524 w 4203112"/>
              <a:gd name="connsiteY55-792" fmla="*/ 2331303 h 4193747"/>
              <a:gd name="connsiteX56-793" fmla="*/ 847006 w 4203112"/>
              <a:gd name="connsiteY56-794" fmla="*/ 2201517 h 4193747"/>
              <a:gd name="connsiteX57-795" fmla="*/ 844073 w 4203112"/>
              <a:gd name="connsiteY57-796" fmla="*/ 2133690 h 4193747"/>
              <a:gd name="connsiteX58-797" fmla="*/ 608369 w 4203112"/>
              <a:gd name="connsiteY58-798" fmla="*/ 645162 h 4193747"/>
              <a:gd name="connsiteX59-799" fmla="*/ 1230346 w 4203112"/>
              <a:gd name="connsiteY59-800" fmla="*/ 549012 h 4193747"/>
              <a:gd name="connsiteX60-801" fmla="*/ 1407055 w 4203112"/>
              <a:gd name="connsiteY60-802" fmla="*/ 46615 h 4193747"/>
              <a:gd name="connsiteX61-803" fmla="*/ 1845112 w 4203112"/>
              <a:gd name="connsiteY61-804" fmla="*/ 171264 h 4193747"/>
              <a:gd name="connsiteX62-805" fmla="*/ 1869929 w 4203112"/>
              <a:gd name="connsiteY62-806" fmla="*/ 880381 h 4193747"/>
              <a:gd name="connsiteX63-807" fmla="*/ 830647 w 4203112"/>
              <a:gd name="connsiteY63-808" fmla="*/ 2041794 h 4193747"/>
              <a:gd name="connsiteX64-809" fmla="*/ 111882 w 4203112"/>
              <a:gd name="connsiteY64-810" fmla="*/ 2070765 h 4193747"/>
              <a:gd name="connsiteX65-811" fmla="*/ 509974 w 4203112"/>
              <a:gd name="connsiteY65-812" fmla="*/ 1364842 h 4193747"/>
              <a:gd name="connsiteX66-813" fmla="*/ 530788 w 4203112"/>
              <a:gd name="connsiteY66-814" fmla="*/ 749102 h 4193747"/>
              <a:gd name="connsiteX67-815" fmla="*/ 608369 w 4203112"/>
              <a:gd name="connsiteY67-816" fmla="*/ 645162 h 4193747"/>
              <a:gd name="connsiteX0-817" fmla="*/ 2691954 w 4183969"/>
              <a:gd name="connsiteY0-818" fmla="*/ 2541845 h 4193747"/>
              <a:gd name="connsiteX1-819" fmla="*/ 2750524 w 4183969"/>
              <a:gd name="connsiteY1-820" fmla="*/ 2502966 h 4193747"/>
              <a:gd name="connsiteX2-821" fmla="*/ 2868511 w 4183969"/>
              <a:gd name="connsiteY2-822" fmla="*/ 2537119 h 4193747"/>
              <a:gd name="connsiteX3-823" fmla="*/ 2923540 w 4183969"/>
              <a:gd name="connsiteY3-824" fmla="*/ 2724446 h 4193747"/>
              <a:gd name="connsiteX4-825" fmla="*/ 2916329 w 4183969"/>
              <a:gd name="connsiteY4-826" fmla="*/ 2747619 h 4193747"/>
              <a:gd name="connsiteX5-827" fmla="*/ 2691954 w 4183969"/>
              <a:gd name="connsiteY5-828" fmla="*/ 2541845 h 4193747"/>
              <a:gd name="connsiteX6-829" fmla="*/ 2152241 w 4183969"/>
              <a:gd name="connsiteY6-830" fmla="*/ 2288337 h 4193747"/>
              <a:gd name="connsiteX7-831" fmla="*/ 2353915 w 4183969"/>
              <a:gd name="connsiteY7-832" fmla="*/ 2473293 h 4193747"/>
              <a:gd name="connsiteX8-833" fmla="*/ 2351816 w 4183969"/>
              <a:gd name="connsiteY8-834" fmla="*/ 2473824 h 4193747"/>
              <a:gd name="connsiteX9-835" fmla="*/ 2195008 w 4183969"/>
              <a:gd name="connsiteY9-836" fmla="*/ 2428808 h 4193747"/>
              <a:gd name="connsiteX10-837" fmla="*/ 2193891 w 4183969"/>
              <a:gd name="connsiteY10-838" fmla="*/ 2430133 h 4193747"/>
              <a:gd name="connsiteX11-839" fmla="*/ 2152241 w 4183969"/>
              <a:gd name="connsiteY11-840" fmla="*/ 2288337 h 4193747"/>
              <a:gd name="connsiteX12-841" fmla="*/ 1899965 w 4183969"/>
              <a:gd name="connsiteY12-842" fmla="*/ 2056975 h 4193747"/>
              <a:gd name="connsiteX13-843" fmla="*/ 1958069 w 4183969"/>
              <a:gd name="connsiteY13-844" fmla="*/ 2110262 h 4193747"/>
              <a:gd name="connsiteX14-845" fmla="*/ 1906748 w 4183969"/>
              <a:gd name="connsiteY14-846" fmla="*/ 2217227 h 4193747"/>
              <a:gd name="connsiteX15-847" fmla="*/ 2033567 w 4183969"/>
              <a:gd name="connsiteY15-848" fmla="*/ 2620107 h 4193747"/>
              <a:gd name="connsiteX16-849" fmla="*/ 2381601 w 4183969"/>
              <a:gd name="connsiteY16-850" fmla="*/ 2722385 h 4193747"/>
              <a:gd name="connsiteX17-851" fmla="*/ 2554166 w 4183969"/>
              <a:gd name="connsiteY17-852" fmla="*/ 2656942 h 4193747"/>
              <a:gd name="connsiteX18-853" fmla="*/ 2784766 w 4183969"/>
              <a:gd name="connsiteY18-854" fmla="*/ 2868425 h 4193747"/>
              <a:gd name="connsiteX19-855" fmla="*/ 2592066 w 4183969"/>
              <a:gd name="connsiteY19-856" fmla="*/ 2817424 h 4193747"/>
              <a:gd name="connsiteX20-857" fmla="*/ 2399600 w 4183969"/>
              <a:gd name="connsiteY20-858" fmla="*/ 3008320 h 4193747"/>
              <a:gd name="connsiteX21-859" fmla="*/ 2858347 w 4183969"/>
              <a:gd name="connsiteY21-860" fmla="*/ 3129380 h 4193747"/>
              <a:gd name="connsiteX22-861" fmla="*/ 2997125 w 4183969"/>
              <a:gd name="connsiteY22-862" fmla="*/ 3063179 h 4193747"/>
              <a:gd name="connsiteX23-863" fmla="*/ 3055616 w 4183969"/>
              <a:gd name="connsiteY23-864" fmla="*/ 3116821 h 4193747"/>
              <a:gd name="connsiteX24-865" fmla="*/ 3175896 w 4183969"/>
              <a:gd name="connsiteY24-866" fmla="*/ 2985668 h 4193747"/>
              <a:gd name="connsiteX25-867" fmla="*/ 3121774 w 4183969"/>
              <a:gd name="connsiteY25-868" fmla="*/ 2936032 h 4193747"/>
              <a:gd name="connsiteX26-869" fmla="*/ 3187211 w 4183969"/>
              <a:gd name="connsiteY26-870" fmla="*/ 2787394 h 4193747"/>
              <a:gd name="connsiteX27-871" fmla="*/ 3054460 w 4183969"/>
              <a:gd name="connsiteY27-872" fmla="*/ 2340195 h 4193747"/>
              <a:gd name="connsiteX28-873" fmla="*/ 3055191 w 4183969"/>
              <a:gd name="connsiteY28-874" fmla="*/ 2339339 h 4193747"/>
              <a:gd name="connsiteX29-875" fmla="*/ 3050049 w 4183969"/>
              <a:gd name="connsiteY29-876" fmla="*/ 2335565 h 4193747"/>
              <a:gd name="connsiteX30-877" fmla="*/ 3048302 w 4183969"/>
              <a:gd name="connsiteY30-878" fmla="*/ 2333732 h 4193747"/>
              <a:gd name="connsiteX31-879" fmla="*/ 3048000 w 4183969"/>
              <a:gd name="connsiteY31-880" fmla="*/ 2334061 h 4193747"/>
              <a:gd name="connsiteX32-881" fmla="*/ 2709873 w 4183969"/>
              <a:gd name="connsiteY32-882" fmla="*/ 2247240 h 4193747"/>
              <a:gd name="connsiteX33-883" fmla="*/ 2503242 w 4183969"/>
              <a:gd name="connsiteY33-884" fmla="*/ 2368778 h 4193747"/>
              <a:gd name="connsiteX34-885" fmla="*/ 2264598 w 4183969"/>
              <a:gd name="connsiteY34-886" fmla="*/ 2149917 h 4193747"/>
              <a:gd name="connsiteX35-887" fmla="*/ 2278535 w 4183969"/>
              <a:gd name="connsiteY35-888" fmla="*/ 2143903 h 4193747"/>
              <a:gd name="connsiteX36-889" fmla="*/ 2452339 w 4183969"/>
              <a:gd name="connsiteY36-890" fmla="*/ 2189769 h 4193747"/>
              <a:gd name="connsiteX37-891" fmla="*/ 2625602 w 4183969"/>
              <a:gd name="connsiteY37-892" fmla="*/ 2017920 h 4193747"/>
              <a:gd name="connsiteX38-893" fmla="*/ 2212629 w 4183969"/>
              <a:gd name="connsiteY38-894" fmla="*/ 1908939 h 4193747"/>
              <a:gd name="connsiteX39-895" fmla="*/ 2075824 w 4183969"/>
              <a:gd name="connsiteY39-896" fmla="*/ 1976793 h 4193747"/>
              <a:gd name="connsiteX40-897" fmla="*/ 2020245 w 4183969"/>
              <a:gd name="connsiteY40-898" fmla="*/ 1925822 h 4193747"/>
              <a:gd name="connsiteX41-899" fmla="*/ 1899965 w 4183969"/>
              <a:gd name="connsiteY41-900" fmla="*/ 2056975 h 4193747"/>
              <a:gd name="connsiteX42-901" fmla="*/ 1059784 w 4183969"/>
              <a:gd name="connsiteY42-902" fmla="*/ 2399487 h 4193747"/>
              <a:gd name="connsiteX43-903" fmla="*/ 2239931 w 4183969"/>
              <a:gd name="connsiteY43-904" fmla="*/ 1121712 h 4193747"/>
              <a:gd name="connsiteX44-905" fmla="*/ 3810758 w 4183969"/>
              <a:gd name="connsiteY44-906" fmla="*/ 1410650 h 4193747"/>
              <a:gd name="connsiteX45-907" fmla="*/ 3429822 w 4183969"/>
              <a:gd name="connsiteY45-908" fmla="*/ 3334963 h 4193747"/>
              <a:gd name="connsiteX46-909" fmla="*/ 1424974 w 4183969"/>
              <a:gd name="connsiteY46-910" fmla="*/ 3862388 h 4193747"/>
              <a:gd name="connsiteX47-911" fmla="*/ 1422314 w 4183969"/>
              <a:gd name="connsiteY47-912" fmla="*/ 3858391 h 4193747"/>
              <a:gd name="connsiteX48-913" fmla="*/ 1059784 w 4183969"/>
              <a:gd name="connsiteY48-914" fmla="*/ 2399487 h 4193747"/>
              <a:gd name="connsiteX49-915" fmla="*/ 824930 w 4183969"/>
              <a:gd name="connsiteY49-916" fmla="*/ 2133690 h 4193747"/>
              <a:gd name="connsiteX50-917" fmla="*/ 1928116 w 4183969"/>
              <a:gd name="connsiteY50-918" fmla="*/ 930781 h 4193747"/>
              <a:gd name="connsiteX51-919" fmla="*/ 1995944 w 4183969"/>
              <a:gd name="connsiteY51-920" fmla="*/ 927848 h 4193747"/>
              <a:gd name="connsiteX52-921" fmla="*/ 2137462 w 4183969"/>
              <a:gd name="connsiteY52-922" fmla="*/ 1057633 h 4193747"/>
              <a:gd name="connsiteX53-923" fmla="*/ 2140395 w 4183969"/>
              <a:gd name="connsiteY53-924" fmla="*/ 1125461 h 4193747"/>
              <a:gd name="connsiteX54-925" fmla="*/ 1037208 w 4183969"/>
              <a:gd name="connsiteY54-926" fmla="*/ 2328370 h 4193747"/>
              <a:gd name="connsiteX55-927" fmla="*/ 969381 w 4183969"/>
              <a:gd name="connsiteY55-928" fmla="*/ 2331303 h 4193747"/>
              <a:gd name="connsiteX56-929" fmla="*/ 827863 w 4183969"/>
              <a:gd name="connsiteY56-930" fmla="*/ 2201517 h 4193747"/>
              <a:gd name="connsiteX57-931" fmla="*/ 824930 w 4183969"/>
              <a:gd name="connsiteY57-932" fmla="*/ 2133690 h 4193747"/>
              <a:gd name="connsiteX58-933" fmla="*/ 589226 w 4183969"/>
              <a:gd name="connsiteY58-934" fmla="*/ 645162 h 4193747"/>
              <a:gd name="connsiteX59-935" fmla="*/ 1211203 w 4183969"/>
              <a:gd name="connsiteY59-936" fmla="*/ 549012 h 4193747"/>
              <a:gd name="connsiteX60-937" fmla="*/ 1387912 w 4183969"/>
              <a:gd name="connsiteY60-938" fmla="*/ 46615 h 4193747"/>
              <a:gd name="connsiteX61-939" fmla="*/ 1825969 w 4183969"/>
              <a:gd name="connsiteY61-940" fmla="*/ 171264 h 4193747"/>
              <a:gd name="connsiteX62-941" fmla="*/ 1850786 w 4183969"/>
              <a:gd name="connsiteY62-942" fmla="*/ 880381 h 4193747"/>
              <a:gd name="connsiteX63-943" fmla="*/ 811504 w 4183969"/>
              <a:gd name="connsiteY63-944" fmla="*/ 2041794 h 4193747"/>
              <a:gd name="connsiteX64-945" fmla="*/ 92739 w 4183969"/>
              <a:gd name="connsiteY64-946" fmla="*/ 2070765 h 4193747"/>
              <a:gd name="connsiteX65-947" fmla="*/ 400312 w 4183969"/>
              <a:gd name="connsiteY65-948" fmla="*/ 1454148 h 4193747"/>
              <a:gd name="connsiteX66-949" fmla="*/ 511645 w 4183969"/>
              <a:gd name="connsiteY66-950" fmla="*/ 749102 h 4193747"/>
              <a:gd name="connsiteX67-951" fmla="*/ 589226 w 4183969"/>
              <a:gd name="connsiteY67-952" fmla="*/ 645162 h 4193747"/>
              <a:gd name="connsiteX0-953" fmla="*/ 2691954 w 4183969"/>
              <a:gd name="connsiteY0-954" fmla="*/ 2541845 h 4193747"/>
              <a:gd name="connsiteX1-955" fmla="*/ 2750524 w 4183969"/>
              <a:gd name="connsiteY1-956" fmla="*/ 2502966 h 4193747"/>
              <a:gd name="connsiteX2-957" fmla="*/ 2868511 w 4183969"/>
              <a:gd name="connsiteY2-958" fmla="*/ 2537119 h 4193747"/>
              <a:gd name="connsiteX3-959" fmla="*/ 2923540 w 4183969"/>
              <a:gd name="connsiteY3-960" fmla="*/ 2724446 h 4193747"/>
              <a:gd name="connsiteX4-961" fmla="*/ 2916329 w 4183969"/>
              <a:gd name="connsiteY4-962" fmla="*/ 2747619 h 4193747"/>
              <a:gd name="connsiteX5-963" fmla="*/ 2691954 w 4183969"/>
              <a:gd name="connsiteY5-964" fmla="*/ 2541845 h 4193747"/>
              <a:gd name="connsiteX6-965" fmla="*/ 2152241 w 4183969"/>
              <a:gd name="connsiteY6-966" fmla="*/ 2288337 h 4193747"/>
              <a:gd name="connsiteX7-967" fmla="*/ 2353915 w 4183969"/>
              <a:gd name="connsiteY7-968" fmla="*/ 2473293 h 4193747"/>
              <a:gd name="connsiteX8-969" fmla="*/ 2351816 w 4183969"/>
              <a:gd name="connsiteY8-970" fmla="*/ 2473824 h 4193747"/>
              <a:gd name="connsiteX9-971" fmla="*/ 2195008 w 4183969"/>
              <a:gd name="connsiteY9-972" fmla="*/ 2428808 h 4193747"/>
              <a:gd name="connsiteX10-973" fmla="*/ 2193891 w 4183969"/>
              <a:gd name="connsiteY10-974" fmla="*/ 2430133 h 4193747"/>
              <a:gd name="connsiteX11-975" fmla="*/ 2152241 w 4183969"/>
              <a:gd name="connsiteY11-976" fmla="*/ 2288337 h 4193747"/>
              <a:gd name="connsiteX12-977" fmla="*/ 1899965 w 4183969"/>
              <a:gd name="connsiteY12-978" fmla="*/ 2056975 h 4193747"/>
              <a:gd name="connsiteX13-979" fmla="*/ 1958069 w 4183969"/>
              <a:gd name="connsiteY13-980" fmla="*/ 2110262 h 4193747"/>
              <a:gd name="connsiteX14-981" fmla="*/ 1906748 w 4183969"/>
              <a:gd name="connsiteY14-982" fmla="*/ 2217227 h 4193747"/>
              <a:gd name="connsiteX15-983" fmla="*/ 2033567 w 4183969"/>
              <a:gd name="connsiteY15-984" fmla="*/ 2620107 h 4193747"/>
              <a:gd name="connsiteX16-985" fmla="*/ 2381601 w 4183969"/>
              <a:gd name="connsiteY16-986" fmla="*/ 2722385 h 4193747"/>
              <a:gd name="connsiteX17-987" fmla="*/ 2554166 w 4183969"/>
              <a:gd name="connsiteY17-988" fmla="*/ 2656942 h 4193747"/>
              <a:gd name="connsiteX18-989" fmla="*/ 2784766 w 4183969"/>
              <a:gd name="connsiteY18-990" fmla="*/ 2868425 h 4193747"/>
              <a:gd name="connsiteX19-991" fmla="*/ 2592066 w 4183969"/>
              <a:gd name="connsiteY19-992" fmla="*/ 2817424 h 4193747"/>
              <a:gd name="connsiteX20-993" fmla="*/ 2399600 w 4183969"/>
              <a:gd name="connsiteY20-994" fmla="*/ 3008320 h 4193747"/>
              <a:gd name="connsiteX21-995" fmla="*/ 2858347 w 4183969"/>
              <a:gd name="connsiteY21-996" fmla="*/ 3129380 h 4193747"/>
              <a:gd name="connsiteX22-997" fmla="*/ 2997125 w 4183969"/>
              <a:gd name="connsiteY22-998" fmla="*/ 3063179 h 4193747"/>
              <a:gd name="connsiteX23-999" fmla="*/ 3055616 w 4183969"/>
              <a:gd name="connsiteY23-1000" fmla="*/ 3116821 h 4193747"/>
              <a:gd name="connsiteX24-1001" fmla="*/ 3175896 w 4183969"/>
              <a:gd name="connsiteY24-1002" fmla="*/ 2985668 h 4193747"/>
              <a:gd name="connsiteX25-1003" fmla="*/ 3121774 w 4183969"/>
              <a:gd name="connsiteY25-1004" fmla="*/ 2936032 h 4193747"/>
              <a:gd name="connsiteX26-1005" fmla="*/ 3187211 w 4183969"/>
              <a:gd name="connsiteY26-1006" fmla="*/ 2787394 h 4193747"/>
              <a:gd name="connsiteX27-1007" fmla="*/ 3054460 w 4183969"/>
              <a:gd name="connsiteY27-1008" fmla="*/ 2340195 h 4193747"/>
              <a:gd name="connsiteX28-1009" fmla="*/ 3055191 w 4183969"/>
              <a:gd name="connsiteY28-1010" fmla="*/ 2339339 h 4193747"/>
              <a:gd name="connsiteX29-1011" fmla="*/ 3050049 w 4183969"/>
              <a:gd name="connsiteY29-1012" fmla="*/ 2335565 h 4193747"/>
              <a:gd name="connsiteX30-1013" fmla="*/ 3048302 w 4183969"/>
              <a:gd name="connsiteY30-1014" fmla="*/ 2333732 h 4193747"/>
              <a:gd name="connsiteX31-1015" fmla="*/ 3048000 w 4183969"/>
              <a:gd name="connsiteY31-1016" fmla="*/ 2334061 h 4193747"/>
              <a:gd name="connsiteX32-1017" fmla="*/ 2709873 w 4183969"/>
              <a:gd name="connsiteY32-1018" fmla="*/ 2247240 h 4193747"/>
              <a:gd name="connsiteX33-1019" fmla="*/ 2503242 w 4183969"/>
              <a:gd name="connsiteY33-1020" fmla="*/ 2368778 h 4193747"/>
              <a:gd name="connsiteX34-1021" fmla="*/ 2264598 w 4183969"/>
              <a:gd name="connsiteY34-1022" fmla="*/ 2149917 h 4193747"/>
              <a:gd name="connsiteX35-1023" fmla="*/ 2278535 w 4183969"/>
              <a:gd name="connsiteY35-1024" fmla="*/ 2143903 h 4193747"/>
              <a:gd name="connsiteX36-1025" fmla="*/ 2452339 w 4183969"/>
              <a:gd name="connsiteY36-1026" fmla="*/ 2189769 h 4193747"/>
              <a:gd name="connsiteX37-1027" fmla="*/ 2625602 w 4183969"/>
              <a:gd name="connsiteY37-1028" fmla="*/ 2017920 h 4193747"/>
              <a:gd name="connsiteX38-1029" fmla="*/ 2212629 w 4183969"/>
              <a:gd name="connsiteY38-1030" fmla="*/ 1908939 h 4193747"/>
              <a:gd name="connsiteX39-1031" fmla="*/ 2075824 w 4183969"/>
              <a:gd name="connsiteY39-1032" fmla="*/ 1976793 h 4193747"/>
              <a:gd name="connsiteX40-1033" fmla="*/ 2020245 w 4183969"/>
              <a:gd name="connsiteY40-1034" fmla="*/ 1925822 h 4193747"/>
              <a:gd name="connsiteX41-1035" fmla="*/ 1899965 w 4183969"/>
              <a:gd name="connsiteY41-1036" fmla="*/ 2056975 h 4193747"/>
              <a:gd name="connsiteX42-1037" fmla="*/ 1059784 w 4183969"/>
              <a:gd name="connsiteY42-1038" fmla="*/ 2399487 h 4193747"/>
              <a:gd name="connsiteX43-1039" fmla="*/ 2239931 w 4183969"/>
              <a:gd name="connsiteY43-1040" fmla="*/ 1121712 h 4193747"/>
              <a:gd name="connsiteX44-1041" fmla="*/ 3810758 w 4183969"/>
              <a:gd name="connsiteY44-1042" fmla="*/ 1410650 h 4193747"/>
              <a:gd name="connsiteX45-1043" fmla="*/ 3429822 w 4183969"/>
              <a:gd name="connsiteY45-1044" fmla="*/ 3334963 h 4193747"/>
              <a:gd name="connsiteX46-1045" fmla="*/ 1424974 w 4183969"/>
              <a:gd name="connsiteY46-1046" fmla="*/ 3862388 h 4193747"/>
              <a:gd name="connsiteX47-1047" fmla="*/ 1422314 w 4183969"/>
              <a:gd name="connsiteY47-1048" fmla="*/ 3858391 h 4193747"/>
              <a:gd name="connsiteX48-1049" fmla="*/ 1059784 w 4183969"/>
              <a:gd name="connsiteY48-1050" fmla="*/ 2399487 h 4193747"/>
              <a:gd name="connsiteX49-1051" fmla="*/ 824930 w 4183969"/>
              <a:gd name="connsiteY49-1052" fmla="*/ 2133690 h 4193747"/>
              <a:gd name="connsiteX50-1053" fmla="*/ 1928116 w 4183969"/>
              <a:gd name="connsiteY50-1054" fmla="*/ 930781 h 4193747"/>
              <a:gd name="connsiteX51-1055" fmla="*/ 1995944 w 4183969"/>
              <a:gd name="connsiteY51-1056" fmla="*/ 927848 h 4193747"/>
              <a:gd name="connsiteX52-1057" fmla="*/ 2137462 w 4183969"/>
              <a:gd name="connsiteY52-1058" fmla="*/ 1057633 h 4193747"/>
              <a:gd name="connsiteX53-1059" fmla="*/ 2140395 w 4183969"/>
              <a:gd name="connsiteY53-1060" fmla="*/ 1125461 h 4193747"/>
              <a:gd name="connsiteX54-1061" fmla="*/ 1037208 w 4183969"/>
              <a:gd name="connsiteY54-1062" fmla="*/ 2328370 h 4193747"/>
              <a:gd name="connsiteX55-1063" fmla="*/ 969381 w 4183969"/>
              <a:gd name="connsiteY55-1064" fmla="*/ 2331303 h 4193747"/>
              <a:gd name="connsiteX56-1065" fmla="*/ 827863 w 4183969"/>
              <a:gd name="connsiteY56-1066" fmla="*/ 2201517 h 4193747"/>
              <a:gd name="connsiteX57-1067" fmla="*/ 824930 w 4183969"/>
              <a:gd name="connsiteY57-1068" fmla="*/ 2133690 h 4193747"/>
              <a:gd name="connsiteX58-1069" fmla="*/ 589226 w 4183969"/>
              <a:gd name="connsiteY58-1070" fmla="*/ 645162 h 4193747"/>
              <a:gd name="connsiteX59-1071" fmla="*/ 1211203 w 4183969"/>
              <a:gd name="connsiteY59-1072" fmla="*/ 549012 h 4193747"/>
              <a:gd name="connsiteX60-1073" fmla="*/ 1387912 w 4183969"/>
              <a:gd name="connsiteY60-1074" fmla="*/ 46615 h 4193747"/>
              <a:gd name="connsiteX61-1075" fmla="*/ 1825969 w 4183969"/>
              <a:gd name="connsiteY61-1076" fmla="*/ 171264 h 4193747"/>
              <a:gd name="connsiteX62-1077" fmla="*/ 1850786 w 4183969"/>
              <a:gd name="connsiteY62-1078" fmla="*/ 880381 h 4193747"/>
              <a:gd name="connsiteX63-1079" fmla="*/ 811504 w 4183969"/>
              <a:gd name="connsiteY63-1080" fmla="*/ 2041794 h 4193747"/>
              <a:gd name="connsiteX64-1081" fmla="*/ 92739 w 4183969"/>
              <a:gd name="connsiteY64-1082" fmla="*/ 2070765 h 4193747"/>
              <a:gd name="connsiteX65-1083" fmla="*/ 400312 w 4183969"/>
              <a:gd name="connsiteY65-1084" fmla="*/ 1454148 h 4193747"/>
              <a:gd name="connsiteX66-1085" fmla="*/ 511645 w 4183969"/>
              <a:gd name="connsiteY66-1086" fmla="*/ 749102 h 4193747"/>
              <a:gd name="connsiteX67-1087" fmla="*/ 589226 w 4183969"/>
              <a:gd name="connsiteY67-1088" fmla="*/ 645162 h 4193747"/>
              <a:gd name="connsiteX0-1089" fmla="*/ 2691954 w 4183969"/>
              <a:gd name="connsiteY0-1090" fmla="*/ 2541845 h 4193747"/>
              <a:gd name="connsiteX1-1091" fmla="*/ 2750524 w 4183969"/>
              <a:gd name="connsiteY1-1092" fmla="*/ 2502966 h 4193747"/>
              <a:gd name="connsiteX2-1093" fmla="*/ 2868511 w 4183969"/>
              <a:gd name="connsiteY2-1094" fmla="*/ 2537119 h 4193747"/>
              <a:gd name="connsiteX3-1095" fmla="*/ 2923540 w 4183969"/>
              <a:gd name="connsiteY3-1096" fmla="*/ 2724446 h 4193747"/>
              <a:gd name="connsiteX4-1097" fmla="*/ 2916329 w 4183969"/>
              <a:gd name="connsiteY4-1098" fmla="*/ 2747619 h 4193747"/>
              <a:gd name="connsiteX5-1099" fmla="*/ 2691954 w 4183969"/>
              <a:gd name="connsiteY5-1100" fmla="*/ 2541845 h 4193747"/>
              <a:gd name="connsiteX6-1101" fmla="*/ 2152241 w 4183969"/>
              <a:gd name="connsiteY6-1102" fmla="*/ 2288337 h 4193747"/>
              <a:gd name="connsiteX7-1103" fmla="*/ 2353915 w 4183969"/>
              <a:gd name="connsiteY7-1104" fmla="*/ 2473293 h 4193747"/>
              <a:gd name="connsiteX8-1105" fmla="*/ 2351816 w 4183969"/>
              <a:gd name="connsiteY8-1106" fmla="*/ 2473824 h 4193747"/>
              <a:gd name="connsiteX9-1107" fmla="*/ 2195008 w 4183969"/>
              <a:gd name="connsiteY9-1108" fmla="*/ 2428808 h 4193747"/>
              <a:gd name="connsiteX10-1109" fmla="*/ 2193891 w 4183969"/>
              <a:gd name="connsiteY10-1110" fmla="*/ 2430133 h 4193747"/>
              <a:gd name="connsiteX11-1111" fmla="*/ 2152241 w 4183969"/>
              <a:gd name="connsiteY11-1112" fmla="*/ 2288337 h 4193747"/>
              <a:gd name="connsiteX12-1113" fmla="*/ 1899965 w 4183969"/>
              <a:gd name="connsiteY12-1114" fmla="*/ 2056975 h 4193747"/>
              <a:gd name="connsiteX13-1115" fmla="*/ 1958069 w 4183969"/>
              <a:gd name="connsiteY13-1116" fmla="*/ 2110262 h 4193747"/>
              <a:gd name="connsiteX14-1117" fmla="*/ 1906748 w 4183969"/>
              <a:gd name="connsiteY14-1118" fmla="*/ 2217227 h 4193747"/>
              <a:gd name="connsiteX15-1119" fmla="*/ 2033567 w 4183969"/>
              <a:gd name="connsiteY15-1120" fmla="*/ 2620107 h 4193747"/>
              <a:gd name="connsiteX16-1121" fmla="*/ 2381601 w 4183969"/>
              <a:gd name="connsiteY16-1122" fmla="*/ 2722385 h 4193747"/>
              <a:gd name="connsiteX17-1123" fmla="*/ 2554166 w 4183969"/>
              <a:gd name="connsiteY17-1124" fmla="*/ 2656942 h 4193747"/>
              <a:gd name="connsiteX18-1125" fmla="*/ 2784766 w 4183969"/>
              <a:gd name="connsiteY18-1126" fmla="*/ 2868425 h 4193747"/>
              <a:gd name="connsiteX19-1127" fmla="*/ 2592066 w 4183969"/>
              <a:gd name="connsiteY19-1128" fmla="*/ 2817424 h 4193747"/>
              <a:gd name="connsiteX20-1129" fmla="*/ 2399600 w 4183969"/>
              <a:gd name="connsiteY20-1130" fmla="*/ 3008320 h 4193747"/>
              <a:gd name="connsiteX21-1131" fmla="*/ 2858347 w 4183969"/>
              <a:gd name="connsiteY21-1132" fmla="*/ 3129380 h 4193747"/>
              <a:gd name="connsiteX22-1133" fmla="*/ 2997125 w 4183969"/>
              <a:gd name="connsiteY22-1134" fmla="*/ 3063179 h 4193747"/>
              <a:gd name="connsiteX23-1135" fmla="*/ 3055616 w 4183969"/>
              <a:gd name="connsiteY23-1136" fmla="*/ 3116821 h 4193747"/>
              <a:gd name="connsiteX24-1137" fmla="*/ 3175896 w 4183969"/>
              <a:gd name="connsiteY24-1138" fmla="*/ 2985668 h 4193747"/>
              <a:gd name="connsiteX25-1139" fmla="*/ 3121774 w 4183969"/>
              <a:gd name="connsiteY25-1140" fmla="*/ 2936032 h 4193747"/>
              <a:gd name="connsiteX26-1141" fmla="*/ 3187211 w 4183969"/>
              <a:gd name="connsiteY26-1142" fmla="*/ 2787394 h 4193747"/>
              <a:gd name="connsiteX27-1143" fmla="*/ 3054460 w 4183969"/>
              <a:gd name="connsiteY27-1144" fmla="*/ 2340195 h 4193747"/>
              <a:gd name="connsiteX28-1145" fmla="*/ 3055191 w 4183969"/>
              <a:gd name="connsiteY28-1146" fmla="*/ 2339339 h 4193747"/>
              <a:gd name="connsiteX29-1147" fmla="*/ 3050049 w 4183969"/>
              <a:gd name="connsiteY29-1148" fmla="*/ 2335565 h 4193747"/>
              <a:gd name="connsiteX30-1149" fmla="*/ 3048302 w 4183969"/>
              <a:gd name="connsiteY30-1150" fmla="*/ 2333732 h 4193747"/>
              <a:gd name="connsiteX31-1151" fmla="*/ 3048000 w 4183969"/>
              <a:gd name="connsiteY31-1152" fmla="*/ 2334061 h 4193747"/>
              <a:gd name="connsiteX32-1153" fmla="*/ 2709873 w 4183969"/>
              <a:gd name="connsiteY32-1154" fmla="*/ 2247240 h 4193747"/>
              <a:gd name="connsiteX33-1155" fmla="*/ 2503242 w 4183969"/>
              <a:gd name="connsiteY33-1156" fmla="*/ 2368778 h 4193747"/>
              <a:gd name="connsiteX34-1157" fmla="*/ 2264598 w 4183969"/>
              <a:gd name="connsiteY34-1158" fmla="*/ 2149917 h 4193747"/>
              <a:gd name="connsiteX35-1159" fmla="*/ 2278535 w 4183969"/>
              <a:gd name="connsiteY35-1160" fmla="*/ 2143903 h 4193747"/>
              <a:gd name="connsiteX36-1161" fmla="*/ 2452339 w 4183969"/>
              <a:gd name="connsiteY36-1162" fmla="*/ 2189769 h 4193747"/>
              <a:gd name="connsiteX37-1163" fmla="*/ 2625602 w 4183969"/>
              <a:gd name="connsiteY37-1164" fmla="*/ 2017920 h 4193747"/>
              <a:gd name="connsiteX38-1165" fmla="*/ 2212629 w 4183969"/>
              <a:gd name="connsiteY38-1166" fmla="*/ 1908939 h 4193747"/>
              <a:gd name="connsiteX39-1167" fmla="*/ 2075824 w 4183969"/>
              <a:gd name="connsiteY39-1168" fmla="*/ 1976793 h 4193747"/>
              <a:gd name="connsiteX40-1169" fmla="*/ 2020245 w 4183969"/>
              <a:gd name="connsiteY40-1170" fmla="*/ 1925822 h 4193747"/>
              <a:gd name="connsiteX41-1171" fmla="*/ 1899965 w 4183969"/>
              <a:gd name="connsiteY41-1172" fmla="*/ 2056975 h 4193747"/>
              <a:gd name="connsiteX42-1173" fmla="*/ 1059784 w 4183969"/>
              <a:gd name="connsiteY42-1174" fmla="*/ 2399487 h 4193747"/>
              <a:gd name="connsiteX43-1175" fmla="*/ 2239931 w 4183969"/>
              <a:gd name="connsiteY43-1176" fmla="*/ 1121712 h 4193747"/>
              <a:gd name="connsiteX44-1177" fmla="*/ 3810758 w 4183969"/>
              <a:gd name="connsiteY44-1178" fmla="*/ 1410650 h 4193747"/>
              <a:gd name="connsiteX45-1179" fmla="*/ 3429822 w 4183969"/>
              <a:gd name="connsiteY45-1180" fmla="*/ 3334963 h 4193747"/>
              <a:gd name="connsiteX46-1181" fmla="*/ 1424974 w 4183969"/>
              <a:gd name="connsiteY46-1182" fmla="*/ 3862388 h 4193747"/>
              <a:gd name="connsiteX47-1183" fmla="*/ 1422314 w 4183969"/>
              <a:gd name="connsiteY47-1184" fmla="*/ 3858391 h 4193747"/>
              <a:gd name="connsiteX48-1185" fmla="*/ 1059784 w 4183969"/>
              <a:gd name="connsiteY48-1186" fmla="*/ 2399487 h 4193747"/>
              <a:gd name="connsiteX49-1187" fmla="*/ 824930 w 4183969"/>
              <a:gd name="connsiteY49-1188" fmla="*/ 2133690 h 4193747"/>
              <a:gd name="connsiteX50-1189" fmla="*/ 1928116 w 4183969"/>
              <a:gd name="connsiteY50-1190" fmla="*/ 930781 h 4193747"/>
              <a:gd name="connsiteX51-1191" fmla="*/ 1995944 w 4183969"/>
              <a:gd name="connsiteY51-1192" fmla="*/ 927848 h 4193747"/>
              <a:gd name="connsiteX52-1193" fmla="*/ 2137462 w 4183969"/>
              <a:gd name="connsiteY52-1194" fmla="*/ 1057633 h 4193747"/>
              <a:gd name="connsiteX53-1195" fmla="*/ 2140395 w 4183969"/>
              <a:gd name="connsiteY53-1196" fmla="*/ 1125461 h 4193747"/>
              <a:gd name="connsiteX54-1197" fmla="*/ 1037208 w 4183969"/>
              <a:gd name="connsiteY54-1198" fmla="*/ 2328370 h 4193747"/>
              <a:gd name="connsiteX55-1199" fmla="*/ 969381 w 4183969"/>
              <a:gd name="connsiteY55-1200" fmla="*/ 2331303 h 4193747"/>
              <a:gd name="connsiteX56-1201" fmla="*/ 827863 w 4183969"/>
              <a:gd name="connsiteY56-1202" fmla="*/ 2201517 h 4193747"/>
              <a:gd name="connsiteX57-1203" fmla="*/ 824930 w 4183969"/>
              <a:gd name="connsiteY57-1204" fmla="*/ 2133690 h 4193747"/>
              <a:gd name="connsiteX58-1205" fmla="*/ 589226 w 4183969"/>
              <a:gd name="connsiteY58-1206" fmla="*/ 645162 h 4193747"/>
              <a:gd name="connsiteX59-1207" fmla="*/ 1211203 w 4183969"/>
              <a:gd name="connsiteY59-1208" fmla="*/ 549012 h 4193747"/>
              <a:gd name="connsiteX60-1209" fmla="*/ 1387912 w 4183969"/>
              <a:gd name="connsiteY60-1210" fmla="*/ 46615 h 4193747"/>
              <a:gd name="connsiteX61-1211" fmla="*/ 1825969 w 4183969"/>
              <a:gd name="connsiteY61-1212" fmla="*/ 171264 h 4193747"/>
              <a:gd name="connsiteX62-1213" fmla="*/ 1850786 w 4183969"/>
              <a:gd name="connsiteY62-1214" fmla="*/ 880381 h 4193747"/>
              <a:gd name="connsiteX63-1215" fmla="*/ 811504 w 4183969"/>
              <a:gd name="connsiteY63-1216" fmla="*/ 2041794 h 4193747"/>
              <a:gd name="connsiteX64-1217" fmla="*/ 92739 w 4183969"/>
              <a:gd name="connsiteY64-1218" fmla="*/ 2070765 h 4193747"/>
              <a:gd name="connsiteX65-1219" fmla="*/ 400312 w 4183969"/>
              <a:gd name="connsiteY65-1220" fmla="*/ 1454148 h 4193747"/>
              <a:gd name="connsiteX66-1221" fmla="*/ 511645 w 4183969"/>
              <a:gd name="connsiteY66-1222" fmla="*/ 749102 h 4193747"/>
              <a:gd name="connsiteX67-1223" fmla="*/ 589226 w 4183969"/>
              <a:gd name="connsiteY67-1224" fmla="*/ 645162 h 4193747"/>
              <a:gd name="connsiteX0-1225" fmla="*/ 2691954 w 4183969"/>
              <a:gd name="connsiteY0-1226" fmla="*/ 2541845 h 4193747"/>
              <a:gd name="connsiteX1-1227" fmla="*/ 2750524 w 4183969"/>
              <a:gd name="connsiteY1-1228" fmla="*/ 2502966 h 4193747"/>
              <a:gd name="connsiteX2-1229" fmla="*/ 2868511 w 4183969"/>
              <a:gd name="connsiteY2-1230" fmla="*/ 2537119 h 4193747"/>
              <a:gd name="connsiteX3-1231" fmla="*/ 2923540 w 4183969"/>
              <a:gd name="connsiteY3-1232" fmla="*/ 2724446 h 4193747"/>
              <a:gd name="connsiteX4-1233" fmla="*/ 2916329 w 4183969"/>
              <a:gd name="connsiteY4-1234" fmla="*/ 2747619 h 4193747"/>
              <a:gd name="connsiteX5-1235" fmla="*/ 2691954 w 4183969"/>
              <a:gd name="connsiteY5-1236" fmla="*/ 2541845 h 4193747"/>
              <a:gd name="connsiteX6-1237" fmla="*/ 2152241 w 4183969"/>
              <a:gd name="connsiteY6-1238" fmla="*/ 2288337 h 4193747"/>
              <a:gd name="connsiteX7-1239" fmla="*/ 2353915 w 4183969"/>
              <a:gd name="connsiteY7-1240" fmla="*/ 2473293 h 4193747"/>
              <a:gd name="connsiteX8-1241" fmla="*/ 2351816 w 4183969"/>
              <a:gd name="connsiteY8-1242" fmla="*/ 2473824 h 4193747"/>
              <a:gd name="connsiteX9-1243" fmla="*/ 2195008 w 4183969"/>
              <a:gd name="connsiteY9-1244" fmla="*/ 2428808 h 4193747"/>
              <a:gd name="connsiteX10-1245" fmla="*/ 2193891 w 4183969"/>
              <a:gd name="connsiteY10-1246" fmla="*/ 2430133 h 4193747"/>
              <a:gd name="connsiteX11-1247" fmla="*/ 2152241 w 4183969"/>
              <a:gd name="connsiteY11-1248" fmla="*/ 2288337 h 4193747"/>
              <a:gd name="connsiteX12-1249" fmla="*/ 1899965 w 4183969"/>
              <a:gd name="connsiteY12-1250" fmla="*/ 2056975 h 4193747"/>
              <a:gd name="connsiteX13-1251" fmla="*/ 1958069 w 4183969"/>
              <a:gd name="connsiteY13-1252" fmla="*/ 2110262 h 4193747"/>
              <a:gd name="connsiteX14-1253" fmla="*/ 1906748 w 4183969"/>
              <a:gd name="connsiteY14-1254" fmla="*/ 2217227 h 4193747"/>
              <a:gd name="connsiteX15-1255" fmla="*/ 2033567 w 4183969"/>
              <a:gd name="connsiteY15-1256" fmla="*/ 2620107 h 4193747"/>
              <a:gd name="connsiteX16-1257" fmla="*/ 2381601 w 4183969"/>
              <a:gd name="connsiteY16-1258" fmla="*/ 2722385 h 4193747"/>
              <a:gd name="connsiteX17-1259" fmla="*/ 2554166 w 4183969"/>
              <a:gd name="connsiteY17-1260" fmla="*/ 2656942 h 4193747"/>
              <a:gd name="connsiteX18-1261" fmla="*/ 2784766 w 4183969"/>
              <a:gd name="connsiteY18-1262" fmla="*/ 2868425 h 4193747"/>
              <a:gd name="connsiteX19-1263" fmla="*/ 2592066 w 4183969"/>
              <a:gd name="connsiteY19-1264" fmla="*/ 2817424 h 4193747"/>
              <a:gd name="connsiteX20-1265" fmla="*/ 2399600 w 4183969"/>
              <a:gd name="connsiteY20-1266" fmla="*/ 3008320 h 4193747"/>
              <a:gd name="connsiteX21-1267" fmla="*/ 2858347 w 4183969"/>
              <a:gd name="connsiteY21-1268" fmla="*/ 3129380 h 4193747"/>
              <a:gd name="connsiteX22-1269" fmla="*/ 2997125 w 4183969"/>
              <a:gd name="connsiteY22-1270" fmla="*/ 3063179 h 4193747"/>
              <a:gd name="connsiteX23-1271" fmla="*/ 3055616 w 4183969"/>
              <a:gd name="connsiteY23-1272" fmla="*/ 3116821 h 4193747"/>
              <a:gd name="connsiteX24-1273" fmla="*/ 3175896 w 4183969"/>
              <a:gd name="connsiteY24-1274" fmla="*/ 2985668 h 4193747"/>
              <a:gd name="connsiteX25-1275" fmla="*/ 3121774 w 4183969"/>
              <a:gd name="connsiteY25-1276" fmla="*/ 2936032 h 4193747"/>
              <a:gd name="connsiteX26-1277" fmla="*/ 3187211 w 4183969"/>
              <a:gd name="connsiteY26-1278" fmla="*/ 2787394 h 4193747"/>
              <a:gd name="connsiteX27-1279" fmla="*/ 3054460 w 4183969"/>
              <a:gd name="connsiteY27-1280" fmla="*/ 2340195 h 4193747"/>
              <a:gd name="connsiteX28-1281" fmla="*/ 3055191 w 4183969"/>
              <a:gd name="connsiteY28-1282" fmla="*/ 2339339 h 4193747"/>
              <a:gd name="connsiteX29-1283" fmla="*/ 3050049 w 4183969"/>
              <a:gd name="connsiteY29-1284" fmla="*/ 2335565 h 4193747"/>
              <a:gd name="connsiteX30-1285" fmla="*/ 3048302 w 4183969"/>
              <a:gd name="connsiteY30-1286" fmla="*/ 2333732 h 4193747"/>
              <a:gd name="connsiteX31-1287" fmla="*/ 3048000 w 4183969"/>
              <a:gd name="connsiteY31-1288" fmla="*/ 2334061 h 4193747"/>
              <a:gd name="connsiteX32-1289" fmla="*/ 2709873 w 4183969"/>
              <a:gd name="connsiteY32-1290" fmla="*/ 2247240 h 4193747"/>
              <a:gd name="connsiteX33-1291" fmla="*/ 2503242 w 4183969"/>
              <a:gd name="connsiteY33-1292" fmla="*/ 2368778 h 4193747"/>
              <a:gd name="connsiteX34-1293" fmla="*/ 2264598 w 4183969"/>
              <a:gd name="connsiteY34-1294" fmla="*/ 2149917 h 4193747"/>
              <a:gd name="connsiteX35-1295" fmla="*/ 2278535 w 4183969"/>
              <a:gd name="connsiteY35-1296" fmla="*/ 2143903 h 4193747"/>
              <a:gd name="connsiteX36-1297" fmla="*/ 2452339 w 4183969"/>
              <a:gd name="connsiteY36-1298" fmla="*/ 2189769 h 4193747"/>
              <a:gd name="connsiteX37-1299" fmla="*/ 2625602 w 4183969"/>
              <a:gd name="connsiteY37-1300" fmla="*/ 2017920 h 4193747"/>
              <a:gd name="connsiteX38-1301" fmla="*/ 2212629 w 4183969"/>
              <a:gd name="connsiteY38-1302" fmla="*/ 1908939 h 4193747"/>
              <a:gd name="connsiteX39-1303" fmla="*/ 2075824 w 4183969"/>
              <a:gd name="connsiteY39-1304" fmla="*/ 1976793 h 4193747"/>
              <a:gd name="connsiteX40-1305" fmla="*/ 2020245 w 4183969"/>
              <a:gd name="connsiteY40-1306" fmla="*/ 1925822 h 4193747"/>
              <a:gd name="connsiteX41-1307" fmla="*/ 1899965 w 4183969"/>
              <a:gd name="connsiteY41-1308" fmla="*/ 2056975 h 4193747"/>
              <a:gd name="connsiteX42-1309" fmla="*/ 1059784 w 4183969"/>
              <a:gd name="connsiteY42-1310" fmla="*/ 2399487 h 4193747"/>
              <a:gd name="connsiteX43-1311" fmla="*/ 2239931 w 4183969"/>
              <a:gd name="connsiteY43-1312" fmla="*/ 1121712 h 4193747"/>
              <a:gd name="connsiteX44-1313" fmla="*/ 3810758 w 4183969"/>
              <a:gd name="connsiteY44-1314" fmla="*/ 1410650 h 4193747"/>
              <a:gd name="connsiteX45-1315" fmla="*/ 3429822 w 4183969"/>
              <a:gd name="connsiteY45-1316" fmla="*/ 3334963 h 4193747"/>
              <a:gd name="connsiteX46-1317" fmla="*/ 1424974 w 4183969"/>
              <a:gd name="connsiteY46-1318" fmla="*/ 3862388 h 4193747"/>
              <a:gd name="connsiteX47-1319" fmla="*/ 1422314 w 4183969"/>
              <a:gd name="connsiteY47-1320" fmla="*/ 3858391 h 4193747"/>
              <a:gd name="connsiteX48-1321" fmla="*/ 1059784 w 4183969"/>
              <a:gd name="connsiteY48-1322" fmla="*/ 2399487 h 4193747"/>
              <a:gd name="connsiteX49-1323" fmla="*/ 824930 w 4183969"/>
              <a:gd name="connsiteY49-1324" fmla="*/ 2133690 h 4193747"/>
              <a:gd name="connsiteX50-1325" fmla="*/ 1928116 w 4183969"/>
              <a:gd name="connsiteY50-1326" fmla="*/ 930781 h 4193747"/>
              <a:gd name="connsiteX51-1327" fmla="*/ 1995944 w 4183969"/>
              <a:gd name="connsiteY51-1328" fmla="*/ 927848 h 4193747"/>
              <a:gd name="connsiteX52-1329" fmla="*/ 2137462 w 4183969"/>
              <a:gd name="connsiteY52-1330" fmla="*/ 1057633 h 4193747"/>
              <a:gd name="connsiteX53-1331" fmla="*/ 2140395 w 4183969"/>
              <a:gd name="connsiteY53-1332" fmla="*/ 1125461 h 4193747"/>
              <a:gd name="connsiteX54-1333" fmla="*/ 1037208 w 4183969"/>
              <a:gd name="connsiteY54-1334" fmla="*/ 2328370 h 4193747"/>
              <a:gd name="connsiteX55-1335" fmla="*/ 969381 w 4183969"/>
              <a:gd name="connsiteY55-1336" fmla="*/ 2331303 h 4193747"/>
              <a:gd name="connsiteX56-1337" fmla="*/ 827863 w 4183969"/>
              <a:gd name="connsiteY56-1338" fmla="*/ 2201517 h 4193747"/>
              <a:gd name="connsiteX57-1339" fmla="*/ 824930 w 4183969"/>
              <a:gd name="connsiteY57-1340" fmla="*/ 2133690 h 4193747"/>
              <a:gd name="connsiteX58-1341" fmla="*/ 589226 w 4183969"/>
              <a:gd name="connsiteY58-1342" fmla="*/ 645162 h 4193747"/>
              <a:gd name="connsiteX59-1343" fmla="*/ 1211203 w 4183969"/>
              <a:gd name="connsiteY59-1344" fmla="*/ 549012 h 4193747"/>
              <a:gd name="connsiteX60-1345" fmla="*/ 1387912 w 4183969"/>
              <a:gd name="connsiteY60-1346" fmla="*/ 46615 h 4193747"/>
              <a:gd name="connsiteX61-1347" fmla="*/ 1825969 w 4183969"/>
              <a:gd name="connsiteY61-1348" fmla="*/ 171264 h 4193747"/>
              <a:gd name="connsiteX62-1349" fmla="*/ 1850786 w 4183969"/>
              <a:gd name="connsiteY62-1350" fmla="*/ 880381 h 4193747"/>
              <a:gd name="connsiteX63-1351" fmla="*/ 811504 w 4183969"/>
              <a:gd name="connsiteY63-1352" fmla="*/ 2041794 h 4193747"/>
              <a:gd name="connsiteX64-1353" fmla="*/ 92739 w 4183969"/>
              <a:gd name="connsiteY64-1354" fmla="*/ 2070765 h 4193747"/>
              <a:gd name="connsiteX65-1355" fmla="*/ 400312 w 4183969"/>
              <a:gd name="connsiteY65-1356" fmla="*/ 1454148 h 4193747"/>
              <a:gd name="connsiteX66-1357" fmla="*/ 511645 w 4183969"/>
              <a:gd name="connsiteY66-1358" fmla="*/ 749102 h 4193747"/>
              <a:gd name="connsiteX67-1359" fmla="*/ 589226 w 4183969"/>
              <a:gd name="connsiteY67-1360" fmla="*/ 645162 h 4193747"/>
              <a:gd name="connsiteX0-1361" fmla="*/ 2691954 w 4183969"/>
              <a:gd name="connsiteY0-1362" fmla="*/ 2541845 h 4193747"/>
              <a:gd name="connsiteX1-1363" fmla="*/ 2750524 w 4183969"/>
              <a:gd name="connsiteY1-1364" fmla="*/ 2502966 h 4193747"/>
              <a:gd name="connsiteX2-1365" fmla="*/ 2868511 w 4183969"/>
              <a:gd name="connsiteY2-1366" fmla="*/ 2537119 h 4193747"/>
              <a:gd name="connsiteX3-1367" fmla="*/ 2923540 w 4183969"/>
              <a:gd name="connsiteY3-1368" fmla="*/ 2724446 h 4193747"/>
              <a:gd name="connsiteX4-1369" fmla="*/ 2916329 w 4183969"/>
              <a:gd name="connsiteY4-1370" fmla="*/ 2747619 h 4193747"/>
              <a:gd name="connsiteX5-1371" fmla="*/ 2691954 w 4183969"/>
              <a:gd name="connsiteY5-1372" fmla="*/ 2541845 h 4193747"/>
              <a:gd name="connsiteX6-1373" fmla="*/ 2152241 w 4183969"/>
              <a:gd name="connsiteY6-1374" fmla="*/ 2288337 h 4193747"/>
              <a:gd name="connsiteX7-1375" fmla="*/ 2353915 w 4183969"/>
              <a:gd name="connsiteY7-1376" fmla="*/ 2473293 h 4193747"/>
              <a:gd name="connsiteX8-1377" fmla="*/ 2351816 w 4183969"/>
              <a:gd name="connsiteY8-1378" fmla="*/ 2473824 h 4193747"/>
              <a:gd name="connsiteX9-1379" fmla="*/ 2195008 w 4183969"/>
              <a:gd name="connsiteY9-1380" fmla="*/ 2428808 h 4193747"/>
              <a:gd name="connsiteX10-1381" fmla="*/ 2193891 w 4183969"/>
              <a:gd name="connsiteY10-1382" fmla="*/ 2430133 h 4193747"/>
              <a:gd name="connsiteX11-1383" fmla="*/ 2152241 w 4183969"/>
              <a:gd name="connsiteY11-1384" fmla="*/ 2288337 h 4193747"/>
              <a:gd name="connsiteX12-1385" fmla="*/ 1899965 w 4183969"/>
              <a:gd name="connsiteY12-1386" fmla="*/ 2056975 h 4193747"/>
              <a:gd name="connsiteX13-1387" fmla="*/ 1958069 w 4183969"/>
              <a:gd name="connsiteY13-1388" fmla="*/ 2110262 h 4193747"/>
              <a:gd name="connsiteX14-1389" fmla="*/ 1906748 w 4183969"/>
              <a:gd name="connsiteY14-1390" fmla="*/ 2217227 h 4193747"/>
              <a:gd name="connsiteX15-1391" fmla="*/ 2033567 w 4183969"/>
              <a:gd name="connsiteY15-1392" fmla="*/ 2620107 h 4193747"/>
              <a:gd name="connsiteX16-1393" fmla="*/ 2381601 w 4183969"/>
              <a:gd name="connsiteY16-1394" fmla="*/ 2722385 h 4193747"/>
              <a:gd name="connsiteX17-1395" fmla="*/ 2554166 w 4183969"/>
              <a:gd name="connsiteY17-1396" fmla="*/ 2656942 h 4193747"/>
              <a:gd name="connsiteX18-1397" fmla="*/ 2784766 w 4183969"/>
              <a:gd name="connsiteY18-1398" fmla="*/ 2868425 h 4193747"/>
              <a:gd name="connsiteX19-1399" fmla="*/ 2592066 w 4183969"/>
              <a:gd name="connsiteY19-1400" fmla="*/ 2817424 h 4193747"/>
              <a:gd name="connsiteX20-1401" fmla="*/ 2399600 w 4183969"/>
              <a:gd name="connsiteY20-1402" fmla="*/ 3008320 h 4193747"/>
              <a:gd name="connsiteX21-1403" fmla="*/ 2858347 w 4183969"/>
              <a:gd name="connsiteY21-1404" fmla="*/ 3129380 h 4193747"/>
              <a:gd name="connsiteX22-1405" fmla="*/ 2997125 w 4183969"/>
              <a:gd name="connsiteY22-1406" fmla="*/ 3063179 h 4193747"/>
              <a:gd name="connsiteX23-1407" fmla="*/ 3055616 w 4183969"/>
              <a:gd name="connsiteY23-1408" fmla="*/ 3116821 h 4193747"/>
              <a:gd name="connsiteX24-1409" fmla="*/ 3175896 w 4183969"/>
              <a:gd name="connsiteY24-1410" fmla="*/ 2985668 h 4193747"/>
              <a:gd name="connsiteX25-1411" fmla="*/ 3121774 w 4183969"/>
              <a:gd name="connsiteY25-1412" fmla="*/ 2936032 h 4193747"/>
              <a:gd name="connsiteX26-1413" fmla="*/ 3187211 w 4183969"/>
              <a:gd name="connsiteY26-1414" fmla="*/ 2787394 h 4193747"/>
              <a:gd name="connsiteX27-1415" fmla="*/ 3054460 w 4183969"/>
              <a:gd name="connsiteY27-1416" fmla="*/ 2340195 h 4193747"/>
              <a:gd name="connsiteX28-1417" fmla="*/ 3055191 w 4183969"/>
              <a:gd name="connsiteY28-1418" fmla="*/ 2339339 h 4193747"/>
              <a:gd name="connsiteX29-1419" fmla="*/ 3050049 w 4183969"/>
              <a:gd name="connsiteY29-1420" fmla="*/ 2335565 h 4193747"/>
              <a:gd name="connsiteX30-1421" fmla="*/ 3048302 w 4183969"/>
              <a:gd name="connsiteY30-1422" fmla="*/ 2333732 h 4193747"/>
              <a:gd name="connsiteX31-1423" fmla="*/ 3048000 w 4183969"/>
              <a:gd name="connsiteY31-1424" fmla="*/ 2334061 h 4193747"/>
              <a:gd name="connsiteX32-1425" fmla="*/ 2709873 w 4183969"/>
              <a:gd name="connsiteY32-1426" fmla="*/ 2247240 h 4193747"/>
              <a:gd name="connsiteX33-1427" fmla="*/ 2503242 w 4183969"/>
              <a:gd name="connsiteY33-1428" fmla="*/ 2368778 h 4193747"/>
              <a:gd name="connsiteX34-1429" fmla="*/ 2264598 w 4183969"/>
              <a:gd name="connsiteY34-1430" fmla="*/ 2149917 h 4193747"/>
              <a:gd name="connsiteX35-1431" fmla="*/ 2278535 w 4183969"/>
              <a:gd name="connsiteY35-1432" fmla="*/ 2143903 h 4193747"/>
              <a:gd name="connsiteX36-1433" fmla="*/ 2452339 w 4183969"/>
              <a:gd name="connsiteY36-1434" fmla="*/ 2189769 h 4193747"/>
              <a:gd name="connsiteX37-1435" fmla="*/ 2625602 w 4183969"/>
              <a:gd name="connsiteY37-1436" fmla="*/ 2017920 h 4193747"/>
              <a:gd name="connsiteX38-1437" fmla="*/ 2212629 w 4183969"/>
              <a:gd name="connsiteY38-1438" fmla="*/ 1908939 h 4193747"/>
              <a:gd name="connsiteX39-1439" fmla="*/ 2075824 w 4183969"/>
              <a:gd name="connsiteY39-1440" fmla="*/ 1976793 h 4193747"/>
              <a:gd name="connsiteX40-1441" fmla="*/ 2020245 w 4183969"/>
              <a:gd name="connsiteY40-1442" fmla="*/ 1925822 h 4193747"/>
              <a:gd name="connsiteX41-1443" fmla="*/ 1899965 w 4183969"/>
              <a:gd name="connsiteY41-1444" fmla="*/ 2056975 h 4193747"/>
              <a:gd name="connsiteX42-1445" fmla="*/ 1059784 w 4183969"/>
              <a:gd name="connsiteY42-1446" fmla="*/ 2399487 h 4193747"/>
              <a:gd name="connsiteX43-1447" fmla="*/ 2239931 w 4183969"/>
              <a:gd name="connsiteY43-1448" fmla="*/ 1121712 h 4193747"/>
              <a:gd name="connsiteX44-1449" fmla="*/ 3810758 w 4183969"/>
              <a:gd name="connsiteY44-1450" fmla="*/ 1410650 h 4193747"/>
              <a:gd name="connsiteX45-1451" fmla="*/ 3429822 w 4183969"/>
              <a:gd name="connsiteY45-1452" fmla="*/ 3334963 h 4193747"/>
              <a:gd name="connsiteX46-1453" fmla="*/ 1424974 w 4183969"/>
              <a:gd name="connsiteY46-1454" fmla="*/ 3862388 h 4193747"/>
              <a:gd name="connsiteX47-1455" fmla="*/ 1422314 w 4183969"/>
              <a:gd name="connsiteY47-1456" fmla="*/ 3858391 h 4193747"/>
              <a:gd name="connsiteX48-1457" fmla="*/ 1059784 w 4183969"/>
              <a:gd name="connsiteY48-1458" fmla="*/ 2399487 h 4193747"/>
              <a:gd name="connsiteX49-1459" fmla="*/ 824930 w 4183969"/>
              <a:gd name="connsiteY49-1460" fmla="*/ 2133690 h 4193747"/>
              <a:gd name="connsiteX50-1461" fmla="*/ 1928116 w 4183969"/>
              <a:gd name="connsiteY50-1462" fmla="*/ 930781 h 4193747"/>
              <a:gd name="connsiteX51-1463" fmla="*/ 1995944 w 4183969"/>
              <a:gd name="connsiteY51-1464" fmla="*/ 927848 h 4193747"/>
              <a:gd name="connsiteX52-1465" fmla="*/ 2137462 w 4183969"/>
              <a:gd name="connsiteY52-1466" fmla="*/ 1057633 h 4193747"/>
              <a:gd name="connsiteX53-1467" fmla="*/ 2140395 w 4183969"/>
              <a:gd name="connsiteY53-1468" fmla="*/ 1125461 h 4193747"/>
              <a:gd name="connsiteX54-1469" fmla="*/ 1037208 w 4183969"/>
              <a:gd name="connsiteY54-1470" fmla="*/ 2328370 h 4193747"/>
              <a:gd name="connsiteX55-1471" fmla="*/ 969381 w 4183969"/>
              <a:gd name="connsiteY55-1472" fmla="*/ 2331303 h 4193747"/>
              <a:gd name="connsiteX56-1473" fmla="*/ 827863 w 4183969"/>
              <a:gd name="connsiteY56-1474" fmla="*/ 2201517 h 4193747"/>
              <a:gd name="connsiteX57-1475" fmla="*/ 824930 w 4183969"/>
              <a:gd name="connsiteY57-1476" fmla="*/ 2133690 h 4193747"/>
              <a:gd name="connsiteX58-1477" fmla="*/ 589226 w 4183969"/>
              <a:gd name="connsiteY58-1478" fmla="*/ 645162 h 4193747"/>
              <a:gd name="connsiteX59-1479" fmla="*/ 1211203 w 4183969"/>
              <a:gd name="connsiteY59-1480" fmla="*/ 549012 h 4193747"/>
              <a:gd name="connsiteX60-1481" fmla="*/ 1387912 w 4183969"/>
              <a:gd name="connsiteY60-1482" fmla="*/ 46615 h 4193747"/>
              <a:gd name="connsiteX61-1483" fmla="*/ 1825969 w 4183969"/>
              <a:gd name="connsiteY61-1484" fmla="*/ 171264 h 4193747"/>
              <a:gd name="connsiteX62-1485" fmla="*/ 1850786 w 4183969"/>
              <a:gd name="connsiteY62-1486" fmla="*/ 880381 h 4193747"/>
              <a:gd name="connsiteX63-1487" fmla="*/ 811504 w 4183969"/>
              <a:gd name="connsiteY63-1488" fmla="*/ 2041794 h 4193747"/>
              <a:gd name="connsiteX64-1489" fmla="*/ 92739 w 4183969"/>
              <a:gd name="connsiteY64-1490" fmla="*/ 2070765 h 4193747"/>
              <a:gd name="connsiteX65-1491" fmla="*/ 400312 w 4183969"/>
              <a:gd name="connsiteY65-1492" fmla="*/ 1454148 h 4193747"/>
              <a:gd name="connsiteX66-1493" fmla="*/ 511645 w 4183969"/>
              <a:gd name="connsiteY66-1494" fmla="*/ 749102 h 4193747"/>
              <a:gd name="connsiteX67-1495" fmla="*/ 589226 w 4183969"/>
              <a:gd name="connsiteY67-1496" fmla="*/ 645162 h 4193747"/>
              <a:gd name="connsiteX0-1497" fmla="*/ 2691954 w 4183969"/>
              <a:gd name="connsiteY0-1498" fmla="*/ 2541845 h 4193747"/>
              <a:gd name="connsiteX1-1499" fmla="*/ 2750524 w 4183969"/>
              <a:gd name="connsiteY1-1500" fmla="*/ 2502966 h 4193747"/>
              <a:gd name="connsiteX2-1501" fmla="*/ 2868511 w 4183969"/>
              <a:gd name="connsiteY2-1502" fmla="*/ 2537119 h 4193747"/>
              <a:gd name="connsiteX3-1503" fmla="*/ 2923540 w 4183969"/>
              <a:gd name="connsiteY3-1504" fmla="*/ 2724446 h 4193747"/>
              <a:gd name="connsiteX4-1505" fmla="*/ 2916329 w 4183969"/>
              <a:gd name="connsiteY4-1506" fmla="*/ 2747619 h 4193747"/>
              <a:gd name="connsiteX5-1507" fmla="*/ 2691954 w 4183969"/>
              <a:gd name="connsiteY5-1508" fmla="*/ 2541845 h 4193747"/>
              <a:gd name="connsiteX6-1509" fmla="*/ 2152241 w 4183969"/>
              <a:gd name="connsiteY6-1510" fmla="*/ 2288337 h 4193747"/>
              <a:gd name="connsiteX7-1511" fmla="*/ 2353915 w 4183969"/>
              <a:gd name="connsiteY7-1512" fmla="*/ 2473293 h 4193747"/>
              <a:gd name="connsiteX8-1513" fmla="*/ 2351816 w 4183969"/>
              <a:gd name="connsiteY8-1514" fmla="*/ 2473824 h 4193747"/>
              <a:gd name="connsiteX9-1515" fmla="*/ 2195008 w 4183969"/>
              <a:gd name="connsiteY9-1516" fmla="*/ 2428808 h 4193747"/>
              <a:gd name="connsiteX10-1517" fmla="*/ 2193891 w 4183969"/>
              <a:gd name="connsiteY10-1518" fmla="*/ 2430133 h 4193747"/>
              <a:gd name="connsiteX11-1519" fmla="*/ 2152241 w 4183969"/>
              <a:gd name="connsiteY11-1520" fmla="*/ 2288337 h 4193747"/>
              <a:gd name="connsiteX12-1521" fmla="*/ 1899965 w 4183969"/>
              <a:gd name="connsiteY12-1522" fmla="*/ 2056975 h 4193747"/>
              <a:gd name="connsiteX13-1523" fmla="*/ 1958069 w 4183969"/>
              <a:gd name="connsiteY13-1524" fmla="*/ 2110262 h 4193747"/>
              <a:gd name="connsiteX14-1525" fmla="*/ 1906748 w 4183969"/>
              <a:gd name="connsiteY14-1526" fmla="*/ 2217227 h 4193747"/>
              <a:gd name="connsiteX15-1527" fmla="*/ 2033567 w 4183969"/>
              <a:gd name="connsiteY15-1528" fmla="*/ 2620107 h 4193747"/>
              <a:gd name="connsiteX16-1529" fmla="*/ 2381601 w 4183969"/>
              <a:gd name="connsiteY16-1530" fmla="*/ 2722385 h 4193747"/>
              <a:gd name="connsiteX17-1531" fmla="*/ 2554166 w 4183969"/>
              <a:gd name="connsiteY17-1532" fmla="*/ 2656942 h 4193747"/>
              <a:gd name="connsiteX18-1533" fmla="*/ 2784766 w 4183969"/>
              <a:gd name="connsiteY18-1534" fmla="*/ 2868425 h 4193747"/>
              <a:gd name="connsiteX19-1535" fmla="*/ 2592066 w 4183969"/>
              <a:gd name="connsiteY19-1536" fmla="*/ 2817424 h 4193747"/>
              <a:gd name="connsiteX20-1537" fmla="*/ 2399600 w 4183969"/>
              <a:gd name="connsiteY20-1538" fmla="*/ 3008320 h 4193747"/>
              <a:gd name="connsiteX21-1539" fmla="*/ 2858347 w 4183969"/>
              <a:gd name="connsiteY21-1540" fmla="*/ 3129380 h 4193747"/>
              <a:gd name="connsiteX22-1541" fmla="*/ 2997125 w 4183969"/>
              <a:gd name="connsiteY22-1542" fmla="*/ 3063179 h 4193747"/>
              <a:gd name="connsiteX23-1543" fmla="*/ 3055616 w 4183969"/>
              <a:gd name="connsiteY23-1544" fmla="*/ 3116821 h 4193747"/>
              <a:gd name="connsiteX24-1545" fmla="*/ 3175896 w 4183969"/>
              <a:gd name="connsiteY24-1546" fmla="*/ 2985668 h 4193747"/>
              <a:gd name="connsiteX25-1547" fmla="*/ 3121774 w 4183969"/>
              <a:gd name="connsiteY25-1548" fmla="*/ 2936032 h 4193747"/>
              <a:gd name="connsiteX26-1549" fmla="*/ 3187211 w 4183969"/>
              <a:gd name="connsiteY26-1550" fmla="*/ 2787394 h 4193747"/>
              <a:gd name="connsiteX27-1551" fmla="*/ 3054460 w 4183969"/>
              <a:gd name="connsiteY27-1552" fmla="*/ 2340195 h 4193747"/>
              <a:gd name="connsiteX28-1553" fmla="*/ 3055191 w 4183969"/>
              <a:gd name="connsiteY28-1554" fmla="*/ 2339339 h 4193747"/>
              <a:gd name="connsiteX29-1555" fmla="*/ 3050049 w 4183969"/>
              <a:gd name="connsiteY29-1556" fmla="*/ 2335565 h 4193747"/>
              <a:gd name="connsiteX30-1557" fmla="*/ 3048302 w 4183969"/>
              <a:gd name="connsiteY30-1558" fmla="*/ 2333732 h 4193747"/>
              <a:gd name="connsiteX31-1559" fmla="*/ 3048000 w 4183969"/>
              <a:gd name="connsiteY31-1560" fmla="*/ 2334061 h 4193747"/>
              <a:gd name="connsiteX32-1561" fmla="*/ 2709873 w 4183969"/>
              <a:gd name="connsiteY32-1562" fmla="*/ 2247240 h 4193747"/>
              <a:gd name="connsiteX33-1563" fmla="*/ 2503242 w 4183969"/>
              <a:gd name="connsiteY33-1564" fmla="*/ 2368778 h 4193747"/>
              <a:gd name="connsiteX34-1565" fmla="*/ 2264598 w 4183969"/>
              <a:gd name="connsiteY34-1566" fmla="*/ 2149917 h 4193747"/>
              <a:gd name="connsiteX35-1567" fmla="*/ 2278535 w 4183969"/>
              <a:gd name="connsiteY35-1568" fmla="*/ 2143903 h 4193747"/>
              <a:gd name="connsiteX36-1569" fmla="*/ 2452339 w 4183969"/>
              <a:gd name="connsiteY36-1570" fmla="*/ 2189769 h 4193747"/>
              <a:gd name="connsiteX37-1571" fmla="*/ 2625602 w 4183969"/>
              <a:gd name="connsiteY37-1572" fmla="*/ 2017920 h 4193747"/>
              <a:gd name="connsiteX38-1573" fmla="*/ 2212629 w 4183969"/>
              <a:gd name="connsiteY38-1574" fmla="*/ 1908939 h 4193747"/>
              <a:gd name="connsiteX39-1575" fmla="*/ 2075824 w 4183969"/>
              <a:gd name="connsiteY39-1576" fmla="*/ 1976793 h 4193747"/>
              <a:gd name="connsiteX40-1577" fmla="*/ 2020245 w 4183969"/>
              <a:gd name="connsiteY40-1578" fmla="*/ 1925822 h 4193747"/>
              <a:gd name="connsiteX41-1579" fmla="*/ 1899965 w 4183969"/>
              <a:gd name="connsiteY41-1580" fmla="*/ 2056975 h 4193747"/>
              <a:gd name="connsiteX42-1581" fmla="*/ 1059784 w 4183969"/>
              <a:gd name="connsiteY42-1582" fmla="*/ 2399487 h 4193747"/>
              <a:gd name="connsiteX43-1583" fmla="*/ 2239931 w 4183969"/>
              <a:gd name="connsiteY43-1584" fmla="*/ 1121712 h 4193747"/>
              <a:gd name="connsiteX44-1585" fmla="*/ 3810758 w 4183969"/>
              <a:gd name="connsiteY44-1586" fmla="*/ 1410650 h 4193747"/>
              <a:gd name="connsiteX45-1587" fmla="*/ 3429822 w 4183969"/>
              <a:gd name="connsiteY45-1588" fmla="*/ 3334963 h 4193747"/>
              <a:gd name="connsiteX46-1589" fmla="*/ 1424974 w 4183969"/>
              <a:gd name="connsiteY46-1590" fmla="*/ 3862388 h 4193747"/>
              <a:gd name="connsiteX47-1591" fmla="*/ 1422314 w 4183969"/>
              <a:gd name="connsiteY47-1592" fmla="*/ 3858391 h 4193747"/>
              <a:gd name="connsiteX48-1593" fmla="*/ 1059784 w 4183969"/>
              <a:gd name="connsiteY48-1594" fmla="*/ 2399487 h 4193747"/>
              <a:gd name="connsiteX49-1595" fmla="*/ 824930 w 4183969"/>
              <a:gd name="connsiteY49-1596" fmla="*/ 2133690 h 4193747"/>
              <a:gd name="connsiteX50-1597" fmla="*/ 1928116 w 4183969"/>
              <a:gd name="connsiteY50-1598" fmla="*/ 930781 h 4193747"/>
              <a:gd name="connsiteX51-1599" fmla="*/ 1995944 w 4183969"/>
              <a:gd name="connsiteY51-1600" fmla="*/ 927848 h 4193747"/>
              <a:gd name="connsiteX52-1601" fmla="*/ 2137462 w 4183969"/>
              <a:gd name="connsiteY52-1602" fmla="*/ 1057633 h 4193747"/>
              <a:gd name="connsiteX53-1603" fmla="*/ 2140395 w 4183969"/>
              <a:gd name="connsiteY53-1604" fmla="*/ 1125461 h 4193747"/>
              <a:gd name="connsiteX54-1605" fmla="*/ 1037208 w 4183969"/>
              <a:gd name="connsiteY54-1606" fmla="*/ 2328370 h 4193747"/>
              <a:gd name="connsiteX55-1607" fmla="*/ 969381 w 4183969"/>
              <a:gd name="connsiteY55-1608" fmla="*/ 2331303 h 4193747"/>
              <a:gd name="connsiteX56-1609" fmla="*/ 827863 w 4183969"/>
              <a:gd name="connsiteY56-1610" fmla="*/ 2201517 h 4193747"/>
              <a:gd name="connsiteX57-1611" fmla="*/ 824930 w 4183969"/>
              <a:gd name="connsiteY57-1612" fmla="*/ 2133690 h 4193747"/>
              <a:gd name="connsiteX58-1613" fmla="*/ 589226 w 4183969"/>
              <a:gd name="connsiteY58-1614" fmla="*/ 645162 h 4193747"/>
              <a:gd name="connsiteX59-1615" fmla="*/ 1211203 w 4183969"/>
              <a:gd name="connsiteY59-1616" fmla="*/ 549012 h 4193747"/>
              <a:gd name="connsiteX60-1617" fmla="*/ 1387912 w 4183969"/>
              <a:gd name="connsiteY60-1618" fmla="*/ 46615 h 4193747"/>
              <a:gd name="connsiteX61-1619" fmla="*/ 1825969 w 4183969"/>
              <a:gd name="connsiteY61-1620" fmla="*/ 171264 h 4193747"/>
              <a:gd name="connsiteX62-1621" fmla="*/ 1850786 w 4183969"/>
              <a:gd name="connsiteY62-1622" fmla="*/ 880381 h 4193747"/>
              <a:gd name="connsiteX63-1623" fmla="*/ 811504 w 4183969"/>
              <a:gd name="connsiteY63-1624" fmla="*/ 2041794 h 4193747"/>
              <a:gd name="connsiteX64-1625" fmla="*/ 92739 w 4183969"/>
              <a:gd name="connsiteY64-1626" fmla="*/ 2070765 h 4193747"/>
              <a:gd name="connsiteX65-1627" fmla="*/ 400312 w 4183969"/>
              <a:gd name="connsiteY65-1628" fmla="*/ 1454148 h 4193747"/>
              <a:gd name="connsiteX66-1629" fmla="*/ 511645 w 4183969"/>
              <a:gd name="connsiteY66-1630" fmla="*/ 749102 h 4193747"/>
              <a:gd name="connsiteX67-1631" fmla="*/ 589226 w 4183969"/>
              <a:gd name="connsiteY67-1632" fmla="*/ 645162 h 4193747"/>
              <a:gd name="connsiteX0-1633" fmla="*/ 2691954 w 4183969"/>
              <a:gd name="connsiteY0-1634" fmla="*/ 2541845 h 4193747"/>
              <a:gd name="connsiteX1-1635" fmla="*/ 2750524 w 4183969"/>
              <a:gd name="connsiteY1-1636" fmla="*/ 2502966 h 4193747"/>
              <a:gd name="connsiteX2-1637" fmla="*/ 2868511 w 4183969"/>
              <a:gd name="connsiteY2-1638" fmla="*/ 2537119 h 4193747"/>
              <a:gd name="connsiteX3-1639" fmla="*/ 2923540 w 4183969"/>
              <a:gd name="connsiteY3-1640" fmla="*/ 2724446 h 4193747"/>
              <a:gd name="connsiteX4-1641" fmla="*/ 2916329 w 4183969"/>
              <a:gd name="connsiteY4-1642" fmla="*/ 2747619 h 4193747"/>
              <a:gd name="connsiteX5-1643" fmla="*/ 2691954 w 4183969"/>
              <a:gd name="connsiteY5-1644" fmla="*/ 2541845 h 4193747"/>
              <a:gd name="connsiteX6-1645" fmla="*/ 2152241 w 4183969"/>
              <a:gd name="connsiteY6-1646" fmla="*/ 2288337 h 4193747"/>
              <a:gd name="connsiteX7-1647" fmla="*/ 2353915 w 4183969"/>
              <a:gd name="connsiteY7-1648" fmla="*/ 2473293 h 4193747"/>
              <a:gd name="connsiteX8-1649" fmla="*/ 2351816 w 4183969"/>
              <a:gd name="connsiteY8-1650" fmla="*/ 2473824 h 4193747"/>
              <a:gd name="connsiteX9-1651" fmla="*/ 2195008 w 4183969"/>
              <a:gd name="connsiteY9-1652" fmla="*/ 2428808 h 4193747"/>
              <a:gd name="connsiteX10-1653" fmla="*/ 2193891 w 4183969"/>
              <a:gd name="connsiteY10-1654" fmla="*/ 2430133 h 4193747"/>
              <a:gd name="connsiteX11-1655" fmla="*/ 2152241 w 4183969"/>
              <a:gd name="connsiteY11-1656" fmla="*/ 2288337 h 4193747"/>
              <a:gd name="connsiteX12-1657" fmla="*/ 1899965 w 4183969"/>
              <a:gd name="connsiteY12-1658" fmla="*/ 2056975 h 4193747"/>
              <a:gd name="connsiteX13-1659" fmla="*/ 1958069 w 4183969"/>
              <a:gd name="connsiteY13-1660" fmla="*/ 2110262 h 4193747"/>
              <a:gd name="connsiteX14-1661" fmla="*/ 1906748 w 4183969"/>
              <a:gd name="connsiteY14-1662" fmla="*/ 2217227 h 4193747"/>
              <a:gd name="connsiteX15-1663" fmla="*/ 2033567 w 4183969"/>
              <a:gd name="connsiteY15-1664" fmla="*/ 2620107 h 4193747"/>
              <a:gd name="connsiteX16-1665" fmla="*/ 2381601 w 4183969"/>
              <a:gd name="connsiteY16-1666" fmla="*/ 2722385 h 4193747"/>
              <a:gd name="connsiteX17-1667" fmla="*/ 2554166 w 4183969"/>
              <a:gd name="connsiteY17-1668" fmla="*/ 2656942 h 4193747"/>
              <a:gd name="connsiteX18-1669" fmla="*/ 2784766 w 4183969"/>
              <a:gd name="connsiteY18-1670" fmla="*/ 2868425 h 4193747"/>
              <a:gd name="connsiteX19-1671" fmla="*/ 2592066 w 4183969"/>
              <a:gd name="connsiteY19-1672" fmla="*/ 2817424 h 4193747"/>
              <a:gd name="connsiteX20-1673" fmla="*/ 2399600 w 4183969"/>
              <a:gd name="connsiteY20-1674" fmla="*/ 3008320 h 4193747"/>
              <a:gd name="connsiteX21-1675" fmla="*/ 2858347 w 4183969"/>
              <a:gd name="connsiteY21-1676" fmla="*/ 3129380 h 4193747"/>
              <a:gd name="connsiteX22-1677" fmla="*/ 2997125 w 4183969"/>
              <a:gd name="connsiteY22-1678" fmla="*/ 3063179 h 4193747"/>
              <a:gd name="connsiteX23-1679" fmla="*/ 3055616 w 4183969"/>
              <a:gd name="connsiteY23-1680" fmla="*/ 3116821 h 4193747"/>
              <a:gd name="connsiteX24-1681" fmla="*/ 3175896 w 4183969"/>
              <a:gd name="connsiteY24-1682" fmla="*/ 2985668 h 4193747"/>
              <a:gd name="connsiteX25-1683" fmla="*/ 3121774 w 4183969"/>
              <a:gd name="connsiteY25-1684" fmla="*/ 2936032 h 4193747"/>
              <a:gd name="connsiteX26-1685" fmla="*/ 3187211 w 4183969"/>
              <a:gd name="connsiteY26-1686" fmla="*/ 2787394 h 4193747"/>
              <a:gd name="connsiteX27-1687" fmla="*/ 3054460 w 4183969"/>
              <a:gd name="connsiteY27-1688" fmla="*/ 2340195 h 4193747"/>
              <a:gd name="connsiteX28-1689" fmla="*/ 3055191 w 4183969"/>
              <a:gd name="connsiteY28-1690" fmla="*/ 2339339 h 4193747"/>
              <a:gd name="connsiteX29-1691" fmla="*/ 3050049 w 4183969"/>
              <a:gd name="connsiteY29-1692" fmla="*/ 2335565 h 4193747"/>
              <a:gd name="connsiteX30-1693" fmla="*/ 3048302 w 4183969"/>
              <a:gd name="connsiteY30-1694" fmla="*/ 2333732 h 4193747"/>
              <a:gd name="connsiteX31-1695" fmla="*/ 3048000 w 4183969"/>
              <a:gd name="connsiteY31-1696" fmla="*/ 2334061 h 4193747"/>
              <a:gd name="connsiteX32-1697" fmla="*/ 2709873 w 4183969"/>
              <a:gd name="connsiteY32-1698" fmla="*/ 2247240 h 4193747"/>
              <a:gd name="connsiteX33-1699" fmla="*/ 2503242 w 4183969"/>
              <a:gd name="connsiteY33-1700" fmla="*/ 2368778 h 4193747"/>
              <a:gd name="connsiteX34-1701" fmla="*/ 2264598 w 4183969"/>
              <a:gd name="connsiteY34-1702" fmla="*/ 2149917 h 4193747"/>
              <a:gd name="connsiteX35-1703" fmla="*/ 2278535 w 4183969"/>
              <a:gd name="connsiteY35-1704" fmla="*/ 2143903 h 4193747"/>
              <a:gd name="connsiteX36-1705" fmla="*/ 2452339 w 4183969"/>
              <a:gd name="connsiteY36-1706" fmla="*/ 2189769 h 4193747"/>
              <a:gd name="connsiteX37-1707" fmla="*/ 2625602 w 4183969"/>
              <a:gd name="connsiteY37-1708" fmla="*/ 2017920 h 4193747"/>
              <a:gd name="connsiteX38-1709" fmla="*/ 2212629 w 4183969"/>
              <a:gd name="connsiteY38-1710" fmla="*/ 1908939 h 4193747"/>
              <a:gd name="connsiteX39-1711" fmla="*/ 2075824 w 4183969"/>
              <a:gd name="connsiteY39-1712" fmla="*/ 1976793 h 4193747"/>
              <a:gd name="connsiteX40-1713" fmla="*/ 2020245 w 4183969"/>
              <a:gd name="connsiteY40-1714" fmla="*/ 1925822 h 4193747"/>
              <a:gd name="connsiteX41-1715" fmla="*/ 1899965 w 4183969"/>
              <a:gd name="connsiteY41-1716" fmla="*/ 2056975 h 4193747"/>
              <a:gd name="connsiteX42-1717" fmla="*/ 1059784 w 4183969"/>
              <a:gd name="connsiteY42-1718" fmla="*/ 2399487 h 4193747"/>
              <a:gd name="connsiteX43-1719" fmla="*/ 2239931 w 4183969"/>
              <a:gd name="connsiteY43-1720" fmla="*/ 1121712 h 4193747"/>
              <a:gd name="connsiteX44-1721" fmla="*/ 3810758 w 4183969"/>
              <a:gd name="connsiteY44-1722" fmla="*/ 1410650 h 4193747"/>
              <a:gd name="connsiteX45-1723" fmla="*/ 3429822 w 4183969"/>
              <a:gd name="connsiteY45-1724" fmla="*/ 3334963 h 4193747"/>
              <a:gd name="connsiteX46-1725" fmla="*/ 1424974 w 4183969"/>
              <a:gd name="connsiteY46-1726" fmla="*/ 3862388 h 4193747"/>
              <a:gd name="connsiteX47-1727" fmla="*/ 1422314 w 4183969"/>
              <a:gd name="connsiteY47-1728" fmla="*/ 3858391 h 4193747"/>
              <a:gd name="connsiteX48-1729" fmla="*/ 1059784 w 4183969"/>
              <a:gd name="connsiteY48-1730" fmla="*/ 2399487 h 4193747"/>
              <a:gd name="connsiteX49-1731" fmla="*/ 824930 w 4183969"/>
              <a:gd name="connsiteY49-1732" fmla="*/ 2133690 h 4193747"/>
              <a:gd name="connsiteX50-1733" fmla="*/ 1928116 w 4183969"/>
              <a:gd name="connsiteY50-1734" fmla="*/ 930781 h 4193747"/>
              <a:gd name="connsiteX51-1735" fmla="*/ 1995944 w 4183969"/>
              <a:gd name="connsiteY51-1736" fmla="*/ 927848 h 4193747"/>
              <a:gd name="connsiteX52-1737" fmla="*/ 2137462 w 4183969"/>
              <a:gd name="connsiteY52-1738" fmla="*/ 1057633 h 4193747"/>
              <a:gd name="connsiteX53-1739" fmla="*/ 2140395 w 4183969"/>
              <a:gd name="connsiteY53-1740" fmla="*/ 1125461 h 4193747"/>
              <a:gd name="connsiteX54-1741" fmla="*/ 1037208 w 4183969"/>
              <a:gd name="connsiteY54-1742" fmla="*/ 2328370 h 4193747"/>
              <a:gd name="connsiteX55-1743" fmla="*/ 969381 w 4183969"/>
              <a:gd name="connsiteY55-1744" fmla="*/ 2331303 h 4193747"/>
              <a:gd name="connsiteX56-1745" fmla="*/ 827863 w 4183969"/>
              <a:gd name="connsiteY56-1746" fmla="*/ 2201517 h 4193747"/>
              <a:gd name="connsiteX57-1747" fmla="*/ 824930 w 4183969"/>
              <a:gd name="connsiteY57-1748" fmla="*/ 2133690 h 4193747"/>
              <a:gd name="connsiteX58-1749" fmla="*/ 589226 w 4183969"/>
              <a:gd name="connsiteY58-1750" fmla="*/ 645162 h 4193747"/>
              <a:gd name="connsiteX59-1751" fmla="*/ 1211203 w 4183969"/>
              <a:gd name="connsiteY59-1752" fmla="*/ 549012 h 4193747"/>
              <a:gd name="connsiteX60-1753" fmla="*/ 1387912 w 4183969"/>
              <a:gd name="connsiteY60-1754" fmla="*/ 46615 h 4193747"/>
              <a:gd name="connsiteX61-1755" fmla="*/ 1825969 w 4183969"/>
              <a:gd name="connsiteY61-1756" fmla="*/ 171264 h 4193747"/>
              <a:gd name="connsiteX62-1757" fmla="*/ 1850786 w 4183969"/>
              <a:gd name="connsiteY62-1758" fmla="*/ 880381 h 4193747"/>
              <a:gd name="connsiteX63-1759" fmla="*/ 811504 w 4183969"/>
              <a:gd name="connsiteY63-1760" fmla="*/ 2041794 h 4193747"/>
              <a:gd name="connsiteX64-1761" fmla="*/ 92739 w 4183969"/>
              <a:gd name="connsiteY64-1762" fmla="*/ 2070765 h 4193747"/>
              <a:gd name="connsiteX65-1763" fmla="*/ 400312 w 4183969"/>
              <a:gd name="connsiteY65-1764" fmla="*/ 1454148 h 4193747"/>
              <a:gd name="connsiteX66-1765" fmla="*/ 511645 w 4183969"/>
              <a:gd name="connsiteY66-1766" fmla="*/ 749102 h 4193747"/>
              <a:gd name="connsiteX67-1767" fmla="*/ 589226 w 4183969"/>
              <a:gd name="connsiteY67-1768" fmla="*/ 645162 h 4193747"/>
              <a:gd name="connsiteX0-1769" fmla="*/ 2691954 w 4183969"/>
              <a:gd name="connsiteY0-1770" fmla="*/ 2541845 h 4193747"/>
              <a:gd name="connsiteX1-1771" fmla="*/ 2750524 w 4183969"/>
              <a:gd name="connsiteY1-1772" fmla="*/ 2502966 h 4193747"/>
              <a:gd name="connsiteX2-1773" fmla="*/ 2868511 w 4183969"/>
              <a:gd name="connsiteY2-1774" fmla="*/ 2537119 h 4193747"/>
              <a:gd name="connsiteX3-1775" fmla="*/ 2923540 w 4183969"/>
              <a:gd name="connsiteY3-1776" fmla="*/ 2724446 h 4193747"/>
              <a:gd name="connsiteX4-1777" fmla="*/ 2916329 w 4183969"/>
              <a:gd name="connsiteY4-1778" fmla="*/ 2747619 h 4193747"/>
              <a:gd name="connsiteX5-1779" fmla="*/ 2691954 w 4183969"/>
              <a:gd name="connsiteY5-1780" fmla="*/ 2541845 h 4193747"/>
              <a:gd name="connsiteX6-1781" fmla="*/ 2152241 w 4183969"/>
              <a:gd name="connsiteY6-1782" fmla="*/ 2288337 h 4193747"/>
              <a:gd name="connsiteX7-1783" fmla="*/ 2353915 w 4183969"/>
              <a:gd name="connsiteY7-1784" fmla="*/ 2473293 h 4193747"/>
              <a:gd name="connsiteX8-1785" fmla="*/ 2351816 w 4183969"/>
              <a:gd name="connsiteY8-1786" fmla="*/ 2473824 h 4193747"/>
              <a:gd name="connsiteX9-1787" fmla="*/ 2195008 w 4183969"/>
              <a:gd name="connsiteY9-1788" fmla="*/ 2428808 h 4193747"/>
              <a:gd name="connsiteX10-1789" fmla="*/ 2193891 w 4183969"/>
              <a:gd name="connsiteY10-1790" fmla="*/ 2430133 h 4193747"/>
              <a:gd name="connsiteX11-1791" fmla="*/ 2152241 w 4183969"/>
              <a:gd name="connsiteY11-1792" fmla="*/ 2288337 h 4193747"/>
              <a:gd name="connsiteX12-1793" fmla="*/ 1899965 w 4183969"/>
              <a:gd name="connsiteY12-1794" fmla="*/ 2056975 h 4193747"/>
              <a:gd name="connsiteX13-1795" fmla="*/ 1958069 w 4183969"/>
              <a:gd name="connsiteY13-1796" fmla="*/ 2110262 h 4193747"/>
              <a:gd name="connsiteX14-1797" fmla="*/ 1906748 w 4183969"/>
              <a:gd name="connsiteY14-1798" fmla="*/ 2217227 h 4193747"/>
              <a:gd name="connsiteX15-1799" fmla="*/ 2033567 w 4183969"/>
              <a:gd name="connsiteY15-1800" fmla="*/ 2620107 h 4193747"/>
              <a:gd name="connsiteX16-1801" fmla="*/ 2381601 w 4183969"/>
              <a:gd name="connsiteY16-1802" fmla="*/ 2722385 h 4193747"/>
              <a:gd name="connsiteX17-1803" fmla="*/ 2554166 w 4183969"/>
              <a:gd name="connsiteY17-1804" fmla="*/ 2656942 h 4193747"/>
              <a:gd name="connsiteX18-1805" fmla="*/ 2784766 w 4183969"/>
              <a:gd name="connsiteY18-1806" fmla="*/ 2868425 h 4193747"/>
              <a:gd name="connsiteX19-1807" fmla="*/ 2592066 w 4183969"/>
              <a:gd name="connsiteY19-1808" fmla="*/ 2817424 h 4193747"/>
              <a:gd name="connsiteX20-1809" fmla="*/ 2399600 w 4183969"/>
              <a:gd name="connsiteY20-1810" fmla="*/ 3008320 h 4193747"/>
              <a:gd name="connsiteX21-1811" fmla="*/ 2858347 w 4183969"/>
              <a:gd name="connsiteY21-1812" fmla="*/ 3129380 h 4193747"/>
              <a:gd name="connsiteX22-1813" fmla="*/ 2997125 w 4183969"/>
              <a:gd name="connsiteY22-1814" fmla="*/ 3063179 h 4193747"/>
              <a:gd name="connsiteX23-1815" fmla="*/ 3055616 w 4183969"/>
              <a:gd name="connsiteY23-1816" fmla="*/ 3116821 h 4193747"/>
              <a:gd name="connsiteX24-1817" fmla="*/ 3175896 w 4183969"/>
              <a:gd name="connsiteY24-1818" fmla="*/ 2985668 h 4193747"/>
              <a:gd name="connsiteX25-1819" fmla="*/ 3121774 w 4183969"/>
              <a:gd name="connsiteY25-1820" fmla="*/ 2936032 h 4193747"/>
              <a:gd name="connsiteX26-1821" fmla="*/ 3187211 w 4183969"/>
              <a:gd name="connsiteY26-1822" fmla="*/ 2787394 h 4193747"/>
              <a:gd name="connsiteX27-1823" fmla="*/ 3054460 w 4183969"/>
              <a:gd name="connsiteY27-1824" fmla="*/ 2340195 h 4193747"/>
              <a:gd name="connsiteX28-1825" fmla="*/ 3055191 w 4183969"/>
              <a:gd name="connsiteY28-1826" fmla="*/ 2339339 h 4193747"/>
              <a:gd name="connsiteX29-1827" fmla="*/ 3050049 w 4183969"/>
              <a:gd name="connsiteY29-1828" fmla="*/ 2335565 h 4193747"/>
              <a:gd name="connsiteX30-1829" fmla="*/ 3048302 w 4183969"/>
              <a:gd name="connsiteY30-1830" fmla="*/ 2333732 h 4193747"/>
              <a:gd name="connsiteX31-1831" fmla="*/ 3048000 w 4183969"/>
              <a:gd name="connsiteY31-1832" fmla="*/ 2334061 h 4193747"/>
              <a:gd name="connsiteX32-1833" fmla="*/ 2709873 w 4183969"/>
              <a:gd name="connsiteY32-1834" fmla="*/ 2247240 h 4193747"/>
              <a:gd name="connsiteX33-1835" fmla="*/ 2503242 w 4183969"/>
              <a:gd name="connsiteY33-1836" fmla="*/ 2368778 h 4193747"/>
              <a:gd name="connsiteX34-1837" fmla="*/ 2264598 w 4183969"/>
              <a:gd name="connsiteY34-1838" fmla="*/ 2149917 h 4193747"/>
              <a:gd name="connsiteX35-1839" fmla="*/ 2278535 w 4183969"/>
              <a:gd name="connsiteY35-1840" fmla="*/ 2143903 h 4193747"/>
              <a:gd name="connsiteX36-1841" fmla="*/ 2452339 w 4183969"/>
              <a:gd name="connsiteY36-1842" fmla="*/ 2189769 h 4193747"/>
              <a:gd name="connsiteX37-1843" fmla="*/ 2625602 w 4183969"/>
              <a:gd name="connsiteY37-1844" fmla="*/ 2017920 h 4193747"/>
              <a:gd name="connsiteX38-1845" fmla="*/ 2212629 w 4183969"/>
              <a:gd name="connsiteY38-1846" fmla="*/ 1908939 h 4193747"/>
              <a:gd name="connsiteX39-1847" fmla="*/ 2075824 w 4183969"/>
              <a:gd name="connsiteY39-1848" fmla="*/ 1976793 h 4193747"/>
              <a:gd name="connsiteX40-1849" fmla="*/ 2020245 w 4183969"/>
              <a:gd name="connsiteY40-1850" fmla="*/ 1925822 h 4193747"/>
              <a:gd name="connsiteX41-1851" fmla="*/ 1899965 w 4183969"/>
              <a:gd name="connsiteY41-1852" fmla="*/ 2056975 h 4193747"/>
              <a:gd name="connsiteX42-1853" fmla="*/ 1059784 w 4183969"/>
              <a:gd name="connsiteY42-1854" fmla="*/ 2399487 h 4193747"/>
              <a:gd name="connsiteX43-1855" fmla="*/ 2239931 w 4183969"/>
              <a:gd name="connsiteY43-1856" fmla="*/ 1121712 h 4193747"/>
              <a:gd name="connsiteX44-1857" fmla="*/ 3810758 w 4183969"/>
              <a:gd name="connsiteY44-1858" fmla="*/ 1410650 h 4193747"/>
              <a:gd name="connsiteX45-1859" fmla="*/ 3429822 w 4183969"/>
              <a:gd name="connsiteY45-1860" fmla="*/ 3334963 h 4193747"/>
              <a:gd name="connsiteX46-1861" fmla="*/ 1424974 w 4183969"/>
              <a:gd name="connsiteY46-1862" fmla="*/ 3862388 h 4193747"/>
              <a:gd name="connsiteX47-1863" fmla="*/ 1422314 w 4183969"/>
              <a:gd name="connsiteY47-1864" fmla="*/ 3858391 h 4193747"/>
              <a:gd name="connsiteX48-1865" fmla="*/ 1059784 w 4183969"/>
              <a:gd name="connsiteY48-1866" fmla="*/ 2399487 h 4193747"/>
              <a:gd name="connsiteX49-1867" fmla="*/ 824930 w 4183969"/>
              <a:gd name="connsiteY49-1868" fmla="*/ 2133690 h 4193747"/>
              <a:gd name="connsiteX50-1869" fmla="*/ 1928116 w 4183969"/>
              <a:gd name="connsiteY50-1870" fmla="*/ 930781 h 4193747"/>
              <a:gd name="connsiteX51-1871" fmla="*/ 1995944 w 4183969"/>
              <a:gd name="connsiteY51-1872" fmla="*/ 927848 h 4193747"/>
              <a:gd name="connsiteX52-1873" fmla="*/ 2137462 w 4183969"/>
              <a:gd name="connsiteY52-1874" fmla="*/ 1057633 h 4193747"/>
              <a:gd name="connsiteX53-1875" fmla="*/ 2140395 w 4183969"/>
              <a:gd name="connsiteY53-1876" fmla="*/ 1125461 h 4193747"/>
              <a:gd name="connsiteX54-1877" fmla="*/ 1037208 w 4183969"/>
              <a:gd name="connsiteY54-1878" fmla="*/ 2328370 h 4193747"/>
              <a:gd name="connsiteX55-1879" fmla="*/ 969381 w 4183969"/>
              <a:gd name="connsiteY55-1880" fmla="*/ 2331303 h 4193747"/>
              <a:gd name="connsiteX56-1881" fmla="*/ 827863 w 4183969"/>
              <a:gd name="connsiteY56-1882" fmla="*/ 2201517 h 4193747"/>
              <a:gd name="connsiteX57-1883" fmla="*/ 824930 w 4183969"/>
              <a:gd name="connsiteY57-1884" fmla="*/ 2133690 h 4193747"/>
              <a:gd name="connsiteX58-1885" fmla="*/ 589226 w 4183969"/>
              <a:gd name="connsiteY58-1886" fmla="*/ 645162 h 4193747"/>
              <a:gd name="connsiteX59-1887" fmla="*/ 1211203 w 4183969"/>
              <a:gd name="connsiteY59-1888" fmla="*/ 549012 h 4193747"/>
              <a:gd name="connsiteX60-1889" fmla="*/ 1387912 w 4183969"/>
              <a:gd name="connsiteY60-1890" fmla="*/ 46615 h 4193747"/>
              <a:gd name="connsiteX61-1891" fmla="*/ 1825969 w 4183969"/>
              <a:gd name="connsiteY61-1892" fmla="*/ 171264 h 4193747"/>
              <a:gd name="connsiteX62-1893" fmla="*/ 1850786 w 4183969"/>
              <a:gd name="connsiteY62-1894" fmla="*/ 880381 h 4193747"/>
              <a:gd name="connsiteX63-1895" fmla="*/ 811504 w 4183969"/>
              <a:gd name="connsiteY63-1896" fmla="*/ 2041794 h 4193747"/>
              <a:gd name="connsiteX64-1897" fmla="*/ 92739 w 4183969"/>
              <a:gd name="connsiteY64-1898" fmla="*/ 2070765 h 4193747"/>
              <a:gd name="connsiteX65-1899" fmla="*/ 400312 w 4183969"/>
              <a:gd name="connsiteY65-1900" fmla="*/ 1454148 h 4193747"/>
              <a:gd name="connsiteX66-1901" fmla="*/ 507353 w 4183969"/>
              <a:gd name="connsiteY66-1902" fmla="*/ 753782 h 4193747"/>
              <a:gd name="connsiteX67-1903" fmla="*/ 589226 w 4183969"/>
              <a:gd name="connsiteY67-1904" fmla="*/ 645162 h 4193747"/>
              <a:gd name="connsiteX0-1905" fmla="*/ 2691954 w 4183969"/>
              <a:gd name="connsiteY0-1906" fmla="*/ 2541845 h 4193747"/>
              <a:gd name="connsiteX1-1907" fmla="*/ 2750524 w 4183969"/>
              <a:gd name="connsiteY1-1908" fmla="*/ 2502966 h 4193747"/>
              <a:gd name="connsiteX2-1909" fmla="*/ 2868511 w 4183969"/>
              <a:gd name="connsiteY2-1910" fmla="*/ 2537119 h 4193747"/>
              <a:gd name="connsiteX3-1911" fmla="*/ 2923540 w 4183969"/>
              <a:gd name="connsiteY3-1912" fmla="*/ 2724446 h 4193747"/>
              <a:gd name="connsiteX4-1913" fmla="*/ 2916329 w 4183969"/>
              <a:gd name="connsiteY4-1914" fmla="*/ 2747619 h 4193747"/>
              <a:gd name="connsiteX5-1915" fmla="*/ 2691954 w 4183969"/>
              <a:gd name="connsiteY5-1916" fmla="*/ 2541845 h 4193747"/>
              <a:gd name="connsiteX6-1917" fmla="*/ 2152241 w 4183969"/>
              <a:gd name="connsiteY6-1918" fmla="*/ 2288337 h 4193747"/>
              <a:gd name="connsiteX7-1919" fmla="*/ 2353915 w 4183969"/>
              <a:gd name="connsiteY7-1920" fmla="*/ 2473293 h 4193747"/>
              <a:gd name="connsiteX8-1921" fmla="*/ 2351816 w 4183969"/>
              <a:gd name="connsiteY8-1922" fmla="*/ 2473824 h 4193747"/>
              <a:gd name="connsiteX9-1923" fmla="*/ 2195008 w 4183969"/>
              <a:gd name="connsiteY9-1924" fmla="*/ 2428808 h 4193747"/>
              <a:gd name="connsiteX10-1925" fmla="*/ 2193891 w 4183969"/>
              <a:gd name="connsiteY10-1926" fmla="*/ 2430133 h 4193747"/>
              <a:gd name="connsiteX11-1927" fmla="*/ 2152241 w 4183969"/>
              <a:gd name="connsiteY11-1928" fmla="*/ 2288337 h 4193747"/>
              <a:gd name="connsiteX12-1929" fmla="*/ 1899965 w 4183969"/>
              <a:gd name="connsiteY12-1930" fmla="*/ 2056975 h 4193747"/>
              <a:gd name="connsiteX13-1931" fmla="*/ 1958069 w 4183969"/>
              <a:gd name="connsiteY13-1932" fmla="*/ 2110262 h 4193747"/>
              <a:gd name="connsiteX14-1933" fmla="*/ 1906748 w 4183969"/>
              <a:gd name="connsiteY14-1934" fmla="*/ 2217227 h 4193747"/>
              <a:gd name="connsiteX15-1935" fmla="*/ 2033567 w 4183969"/>
              <a:gd name="connsiteY15-1936" fmla="*/ 2620107 h 4193747"/>
              <a:gd name="connsiteX16-1937" fmla="*/ 2381601 w 4183969"/>
              <a:gd name="connsiteY16-1938" fmla="*/ 2722385 h 4193747"/>
              <a:gd name="connsiteX17-1939" fmla="*/ 2554166 w 4183969"/>
              <a:gd name="connsiteY17-1940" fmla="*/ 2656942 h 4193747"/>
              <a:gd name="connsiteX18-1941" fmla="*/ 2784766 w 4183969"/>
              <a:gd name="connsiteY18-1942" fmla="*/ 2868425 h 4193747"/>
              <a:gd name="connsiteX19-1943" fmla="*/ 2592066 w 4183969"/>
              <a:gd name="connsiteY19-1944" fmla="*/ 2817424 h 4193747"/>
              <a:gd name="connsiteX20-1945" fmla="*/ 2399600 w 4183969"/>
              <a:gd name="connsiteY20-1946" fmla="*/ 3008320 h 4193747"/>
              <a:gd name="connsiteX21-1947" fmla="*/ 2858347 w 4183969"/>
              <a:gd name="connsiteY21-1948" fmla="*/ 3129380 h 4193747"/>
              <a:gd name="connsiteX22-1949" fmla="*/ 2997125 w 4183969"/>
              <a:gd name="connsiteY22-1950" fmla="*/ 3063179 h 4193747"/>
              <a:gd name="connsiteX23-1951" fmla="*/ 3055616 w 4183969"/>
              <a:gd name="connsiteY23-1952" fmla="*/ 3116821 h 4193747"/>
              <a:gd name="connsiteX24-1953" fmla="*/ 3175896 w 4183969"/>
              <a:gd name="connsiteY24-1954" fmla="*/ 2985668 h 4193747"/>
              <a:gd name="connsiteX25-1955" fmla="*/ 3121774 w 4183969"/>
              <a:gd name="connsiteY25-1956" fmla="*/ 2936032 h 4193747"/>
              <a:gd name="connsiteX26-1957" fmla="*/ 3187211 w 4183969"/>
              <a:gd name="connsiteY26-1958" fmla="*/ 2787394 h 4193747"/>
              <a:gd name="connsiteX27-1959" fmla="*/ 3054460 w 4183969"/>
              <a:gd name="connsiteY27-1960" fmla="*/ 2340195 h 4193747"/>
              <a:gd name="connsiteX28-1961" fmla="*/ 3055191 w 4183969"/>
              <a:gd name="connsiteY28-1962" fmla="*/ 2339339 h 4193747"/>
              <a:gd name="connsiteX29-1963" fmla="*/ 3050049 w 4183969"/>
              <a:gd name="connsiteY29-1964" fmla="*/ 2335565 h 4193747"/>
              <a:gd name="connsiteX30-1965" fmla="*/ 3048302 w 4183969"/>
              <a:gd name="connsiteY30-1966" fmla="*/ 2333732 h 4193747"/>
              <a:gd name="connsiteX31-1967" fmla="*/ 3048000 w 4183969"/>
              <a:gd name="connsiteY31-1968" fmla="*/ 2334061 h 4193747"/>
              <a:gd name="connsiteX32-1969" fmla="*/ 2709873 w 4183969"/>
              <a:gd name="connsiteY32-1970" fmla="*/ 2247240 h 4193747"/>
              <a:gd name="connsiteX33-1971" fmla="*/ 2503242 w 4183969"/>
              <a:gd name="connsiteY33-1972" fmla="*/ 2368778 h 4193747"/>
              <a:gd name="connsiteX34-1973" fmla="*/ 2264598 w 4183969"/>
              <a:gd name="connsiteY34-1974" fmla="*/ 2149917 h 4193747"/>
              <a:gd name="connsiteX35-1975" fmla="*/ 2278535 w 4183969"/>
              <a:gd name="connsiteY35-1976" fmla="*/ 2143903 h 4193747"/>
              <a:gd name="connsiteX36-1977" fmla="*/ 2452339 w 4183969"/>
              <a:gd name="connsiteY36-1978" fmla="*/ 2189769 h 4193747"/>
              <a:gd name="connsiteX37-1979" fmla="*/ 2625602 w 4183969"/>
              <a:gd name="connsiteY37-1980" fmla="*/ 2017920 h 4193747"/>
              <a:gd name="connsiteX38-1981" fmla="*/ 2212629 w 4183969"/>
              <a:gd name="connsiteY38-1982" fmla="*/ 1908939 h 4193747"/>
              <a:gd name="connsiteX39-1983" fmla="*/ 2075824 w 4183969"/>
              <a:gd name="connsiteY39-1984" fmla="*/ 1976793 h 4193747"/>
              <a:gd name="connsiteX40-1985" fmla="*/ 2020245 w 4183969"/>
              <a:gd name="connsiteY40-1986" fmla="*/ 1925822 h 4193747"/>
              <a:gd name="connsiteX41-1987" fmla="*/ 1899965 w 4183969"/>
              <a:gd name="connsiteY41-1988" fmla="*/ 2056975 h 4193747"/>
              <a:gd name="connsiteX42-1989" fmla="*/ 1059784 w 4183969"/>
              <a:gd name="connsiteY42-1990" fmla="*/ 2399487 h 4193747"/>
              <a:gd name="connsiteX43-1991" fmla="*/ 2239931 w 4183969"/>
              <a:gd name="connsiteY43-1992" fmla="*/ 1121712 h 4193747"/>
              <a:gd name="connsiteX44-1993" fmla="*/ 3810758 w 4183969"/>
              <a:gd name="connsiteY44-1994" fmla="*/ 1410650 h 4193747"/>
              <a:gd name="connsiteX45-1995" fmla="*/ 3429822 w 4183969"/>
              <a:gd name="connsiteY45-1996" fmla="*/ 3334963 h 4193747"/>
              <a:gd name="connsiteX46-1997" fmla="*/ 1424974 w 4183969"/>
              <a:gd name="connsiteY46-1998" fmla="*/ 3862388 h 4193747"/>
              <a:gd name="connsiteX47-1999" fmla="*/ 1422314 w 4183969"/>
              <a:gd name="connsiteY47-2000" fmla="*/ 3858391 h 4193747"/>
              <a:gd name="connsiteX48-2001" fmla="*/ 1059784 w 4183969"/>
              <a:gd name="connsiteY48-2002" fmla="*/ 2399487 h 4193747"/>
              <a:gd name="connsiteX49-2003" fmla="*/ 824930 w 4183969"/>
              <a:gd name="connsiteY49-2004" fmla="*/ 2133690 h 4193747"/>
              <a:gd name="connsiteX50-2005" fmla="*/ 1928116 w 4183969"/>
              <a:gd name="connsiteY50-2006" fmla="*/ 930781 h 4193747"/>
              <a:gd name="connsiteX51-2007" fmla="*/ 1995944 w 4183969"/>
              <a:gd name="connsiteY51-2008" fmla="*/ 927848 h 4193747"/>
              <a:gd name="connsiteX52-2009" fmla="*/ 2137462 w 4183969"/>
              <a:gd name="connsiteY52-2010" fmla="*/ 1057633 h 4193747"/>
              <a:gd name="connsiteX53-2011" fmla="*/ 2140395 w 4183969"/>
              <a:gd name="connsiteY53-2012" fmla="*/ 1125461 h 4193747"/>
              <a:gd name="connsiteX54-2013" fmla="*/ 1037208 w 4183969"/>
              <a:gd name="connsiteY54-2014" fmla="*/ 2328370 h 4193747"/>
              <a:gd name="connsiteX55-2015" fmla="*/ 969381 w 4183969"/>
              <a:gd name="connsiteY55-2016" fmla="*/ 2331303 h 4193747"/>
              <a:gd name="connsiteX56-2017" fmla="*/ 827863 w 4183969"/>
              <a:gd name="connsiteY56-2018" fmla="*/ 2201517 h 4193747"/>
              <a:gd name="connsiteX57-2019" fmla="*/ 824930 w 4183969"/>
              <a:gd name="connsiteY57-2020" fmla="*/ 2133690 h 4193747"/>
              <a:gd name="connsiteX58-2021" fmla="*/ 589226 w 4183969"/>
              <a:gd name="connsiteY58-2022" fmla="*/ 645162 h 4193747"/>
              <a:gd name="connsiteX59-2023" fmla="*/ 1211203 w 4183969"/>
              <a:gd name="connsiteY59-2024" fmla="*/ 549012 h 4193747"/>
              <a:gd name="connsiteX60-2025" fmla="*/ 1387912 w 4183969"/>
              <a:gd name="connsiteY60-2026" fmla="*/ 46615 h 4193747"/>
              <a:gd name="connsiteX61-2027" fmla="*/ 1825969 w 4183969"/>
              <a:gd name="connsiteY61-2028" fmla="*/ 171264 h 4193747"/>
              <a:gd name="connsiteX62-2029" fmla="*/ 1850786 w 4183969"/>
              <a:gd name="connsiteY62-2030" fmla="*/ 880381 h 4193747"/>
              <a:gd name="connsiteX63-2031" fmla="*/ 811504 w 4183969"/>
              <a:gd name="connsiteY63-2032" fmla="*/ 2041794 h 4193747"/>
              <a:gd name="connsiteX64-2033" fmla="*/ 92739 w 4183969"/>
              <a:gd name="connsiteY64-2034" fmla="*/ 2070765 h 4193747"/>
              <a:gd name="connsiteX65-2035" fmla="*/ 400312 w 4183969"/>
              <a:gd name="connsiteY65-2036" fmla="*/ 1454148 h 4193747"/>
              <a:gd name="connsiteX66-2037" fmla="*/ 502673 w 4183969"/>
              <a:gd name="connsiteY66-2038" fmla="*/ 749490 h 4193747"/>
              <a:gd name="connsiteX67-2039" fmla="*/ 589226 w 4183969"/>
              <a:gd name="connsiteY67-2040" fmla="*/ 645162 h 4193747"/>
              <a:gd name="connsiteX0-2041" fmla="*/ 2691954 w 4183969"/>
              <a:gd name="connsiteY0-2042" fmla="*/ 2541845 h 4193747"/>
              <a:gd name="connsiteX1-2043" fmla="*/ 2750524 w 4183969"/>
              <a:gd name="connsiteY1-2044" fmla="*/ 2502966 h 4193747"/>
              <a:gd name="connsiteX2-2045" fmla="*/ 2868511 w 4183969"/>
              <a:gd name="connsiteY2-2046" fmla="*/ 2537119 h 4193747"/>
              <a:gd name="connsiteX3-2047" fmla="*/ 2923540 w 4183969"/>
              <a:gd name="connsiteY3-2048" fmla="*/ 2724446 h 4193747"/>
              <a:gd name="connsiteX4-2049" fmla="*/ 2916329 w 4183969"/>
              <a:gd name="connsiteY4-2050" fmla="*/ 2747619 h 4193747"/>
              <a:gd name="connsiteX5-2051" fmla="*/ 2691954 w 4183969"/>
              <a:gd name="connsiteY5-2052" fmla="*/ 2541845 h 4193747"/>
              <a:gd name="connsiteX6-2053" fmla="*/ 2152241 w 4183969"/>
              <a:gd name="connsiteY6-2054" fmla="*/ 2288337 h 4193747"/>
              <a:gd name="connsiteX7-2055" fmla="*/ 2353915 w 4183969"/>
              <a:gd name="connsiteY7-2056" fmla="*/ 2473293 h 4193747"/>
              <a:gd name="connsiteX8-2057" fmla="*/ 2351816 w 4183969"/>
              <a:gd name="connsiteY8-2058" fmla="*/ 2473824 h 4193747"/>
              <a:gd name="connsiteX9-2059" fmla="*/ 2195008 w 4183969"/>
              <a:gd name="connsiteY9-2060" fmla="*/ 2428808 h 4193747"/>
              <a:gd name="connsiteX10-2061" fmla="*/ 2193891 w 4183969"/>
              <a:gd name="connsiteY10-2062" fmla="*/ 2430133 h 4193747"/>
              <a:gd name="connsiteX11-2063" fmla="*/ 2152241 w 4183969"/>
              <a:gd name="connsiteY11-2064" fmla="*/ 2288337 h 4193747"/>
              <a:gd name="connsiteX12-2065" fmla="*/ 1899965 w 4183969"/>
              <a:gd name="connsiteY12-2066" fmla="*/ 2056975 h 4193747"/>
              <a:gd name="connsiteX13-2067" fmla="*/ 1958069 w 4183969"/>
              <a:gd name="connsiteY13-2068" fmla="*/ 2110262 h 4193747"/>
              <a:gd name="connsiteX14-2069" fmla="*/ 1906748 w 4183969"/>
              <a:gd name="connsiteY14-2070" fmla="*/ 2217227 h 4193747"/>
              <a:gd name="connsiteX15-2071" fmla="*/ 2033567 w 4183969"/>
              <a:gd name="connsiteY15-2072" fmla="*/ 2620107 h 4193747"/>
              <a:gd name="connsiteX16-2073" fmla="*/ 2381601 w 4183969"/>
              <a:gd name="connsiteY16-2074" fmla="*/ 2722385 h 4193747"/>
              <a:gd name="connsiteX17-2075" fmla="*/ 2554166 w 4183969"/>
              <a:gd name="connsiteY17-2076" fmla="*/ 2656942 h 4193747"/>
              <a:gd name="connsiteX18-2077" fmla="*/ 2784766 w 4183969"/>
              <a:gd name="connsiteY18-2078" fmla="*/ 2868425 h 4193747"/>
              <a:gd name="connsiteX19-2079" fmla="*/ 2592066 w 4183969"/>
              <a:gd name="connsiteY19-2080" fmla="*/ 2817424 h 4193747"/>
              <a:gd name="connsiteX20-2081" fmla="*/ 2399600 w 4183969"/>
              <a:gd name="connsiteY20-2082" fmla="*/ 3008320 h 4193747"/>
              <a:gd name="connsiteX21-2083" fmla="*/ 2858347 w 4183969"/>
              <a:gd name="connsiteY21-2084" fmla="*/ 3129380 h 4193747"/>
              <a:gd name="connsiteX22-2085" fmla="*/ 2997125 w 4183969"/>
              <a:gd name="connsiteY22-2086" fmla="*/ 3063179 h 4193747"/>
              <a:gd name="connsiteX23-2087" fmla="*/ 3055616 w 4183969"/>
              <a:gd name="connsiteY23-2088" fmla="*/ 3116821 h 4193747"/>
              <a:gd name="connsiteX24-2089" fmla="*/ 3175896 w 4183969"/>
              <a:gd name="connsiteY24-2090" fmla="*/ 2985668 h 4193747"/>
              <a:gd name="connsiteX25-2091" fmla="*/ 3121774 w 4183969"/>
              <a:gd name="connsiteY25-2092" fmla="*/ 2936032 h 4193747"/>
              <a:gd name="connsiteX26-2093" fmla="*/ 3187211 w 4183969"/>
              <a:gd name="connsiteY26-2094" fmla="*/ 2787394 h 4193747"/>
              <a:gd name="connsiteX27-2095" fmla="*/ 3054460 w 4183969"/>
              <a:gd name="connsiteY27-2096" fmla="*/ 2340195 h 4193747"/>
              <a:gd name="connsiteX28-2097" fmla="*/ 3055191 w 4183969"/>
              <a:gd name="connsiteY28-2098" fmla="*/ 2339339 h 4193747"/>
              <a:gd name="connsiteX29-2099" fmla="*/ 3050049 w 4183969"/>
              <a:gd name="connsiteY29-2100" fmla="*/ 2335565 h 4193747"/>
              <a:gd name="connsiteX30-2101" fmla="*/ 3048302 w 4183969"/>
              <a:gd name="connsiteY30-2102" fmla="*/ 2333732 h 4193747"/>
              <a:gd name="connsiteX31-2103" fmla="*/ 3048000 w 4183969"/>
              <a:gd name="connsiteY31-2104" fmla="*/ 2334061 h 4193747"/>
              <a:gd name="connsiteX32-2105" fmla="*/ 2709873 w 4183969"/>
              <a:gd name="connsiteY32-2106" fmla="*/ 2247240 h 4193747"/>
              <a:gd name="connsiteX33-2107" fmla="*/ 2503242 w 4183969"/>
              <a:gd name="connsiteY33-2108" fmla="*/ 2368778 h 4193747"/>
              <a:gd name="connsiteX34-2109" fmla="*/ 2264598 w 4183969"/>
              <a:gd name="connsiteY34-2110" fmla="*/ 2149917 h 4193747"/>
              <a:gd name="connsiteX35-2111" fmla="*/ 2278535 w 4183969"/>
              <a:gd name="connsiteY35-2112" fmla="*/ 2143903 h 4193747"/>
              <a:gd name="connsiteX36-2113" fmla="*/ 2452339 w 4183969"/>
              <a:gd name="connsiteY36-2114" fmla="*/ 2189769 h 4193747"/>
              <a:gd name="connsiteX37-2115" fmla="*/ 2625602 w 4183969"/>
              <a:gd name="connsiteY37-2116" fmla="*/ 2017920 h 4193747"/>
              <a:gd name="connsiteX38-2117" fmla="*/ 2212629 w 4183969"/>
              <a:gd name="connsiteY38-2118" fmla="*/ 1908939 h 4193747"/>
              <a:gd name="connsiteX39-2119" fmla="*/ 2075824 w 4183969"/>
              <a:gd name="connsiteY39-2120" fmla="*/ 1976793 h 4193747"/>
              <a:gd name="connsiteX40-2121" fmla="*/ 2020245 w 4183969"/>
              <a:gd name="connsiteY40-2122" fmla="*/ 1925822 h 4193747"/>
              <a:gd name="connsiteX41-2123" fmla="*/ 1899965 w 4183969"/>
              <a:gd name="connsiteY41-2124" fmla="*/ 2056975 h 4193747"/>
              <a:gd name="connsiteX42-2125" fmla="*/ 1059784 w 4183969"/>
              <a:gd name="connsiteY42-2126" fmla="*/ 2399487 h 4193747"/>
              <a:gd name="connsiteX43-2127" fmla="*/ 2239931 w 4183969"/>
              <a:gd name="connsiteY43-2128" fmla="*/ 1121712 h 4193747"/>
              <a:gd name="connsiteX44-2129" fmla="*/ 3810758 w 4183969"/>
              <a:gd name="connsiteY44-2130" fmla="*/ 1410650 h 4193747"/>
              <a:gd name="connsiteX45-2131" fmla="*/ 3429822 w 4183969"/>
              <a:gd name="connsiteY45-2132" fmla="*/ 3334963 h 4193747"/>
              <a:gd name="connsiteX46-2133" fmla="*/ 1424974 w 4183969"/>
              <a:gd name="connsiteY46-2134" fmla="*/ 3862388 h 4193747"/>
              <a:gd name="connsiteX47-2135" fmla="*/ 1422314 w 4183969"/>
              <a:gd name="connsiteY47-2136" fmla="*/ 3858391 h 4193747"/>
              <a:gd name="connsiteX48-2137" fmla="*/ 1059784 w 4183969"/>
              <a:gd name="connsiteY48-2138" fmla="*/ 2399487 h 4193747"/>
              <a:gd name="connsiteX49-2139" fmla="*/ 824930 w 4183969"/>
              <a:gd name="connsiteY49-2140" fmla="*/ 2133690 h 4193747"/>
              <a:gd name="connsiteX50-2141" fmla="*/ 1928116 w 4183969"/>
              <a:gd name="connsiteY50-2142" fmla="*/ 930781 h 4193747"/>
              <a:gd name="connsiteX51-2143" fmla="*/ 1995944 w 4183969"/>
              <a:gd name="connsiteY51-2144" fmla="*/ 927848 h 4193747"/>
              <a:gd name="connsiteX52-2145" fmla="*/ 2137462 w 4183969"/>
              <a:gd name="connsiteY52-2146" fmla="*/ 1057633 h 4193747"/>
              <a:gd name="connsiteX53-2147" fmla="*/ 2140395 w 4183969"/>
              <a:gd name="connsiteY53-2148" fmla="*/ 1125461 h 4193747"/>
              <a:gd name="connsiteX54-2149" fmla="*/ 1037208 w 4183969"/>
              <a:gd name="connsiteY54-2150" fmla="*/ 2328370 h 4193747"/>
              <a:gd name="connsiteX55-2151" fmla="*/ 969381 w 4183969"/>
              <a:gd name="connsiteY55-2152" fmla="*/ 2331303 h 4193747"/>
              <a:gd name="connsiteX56-2153" fmla="*/ 827863 w 4183969"/>
              <a:gd name="connsiteY56-2154" fmla="*/ 2201517 h 4193747"/>
              <a:gd name="connsiteX57-2155" fmla="*/ 824930 w 4183969"/>
              <a:gd name="connsiteY57-2156" fmla="*/ 2133690 h 4193747"/>
              <a:gd name="connsiteX58-2157" fmla="*/ 589226 w 4183969"/>
              <a:gd name="connsiteY58-2158" fmla="*/ 645162 h 4193747"/>
              <a:gd name="connsiteX59-2159" fmla="*/ 1211203 w 4183969"/>
              <a:gd name="connsiteY59-2160" fmla="*/ 549012 h 4193747"/>
              <a:gd name="connsiteX60-2161" fmla="*/ 1387912 w 4183969"/>
              <a:gd name="connsiteY60-2162" fmla="*/ 46615 h 4193747"/>
              <a:gd name="connsiteX61-2163" fmla="*/ 1825969 w 4183969"/>
              <a:gd name="connsiteY61-2164" fmla="*/ 171264 h 4193747"/>
              <a:gd name="connsiteX62-2165" fmla="*/ 1850786 w 4183969"/>
              <a:gd name="connsiteY62-2166" fmla="*/ 880381 h 4193747"/>
              <a:gd name="connsiteX63-2167" fmla="*/ 811504 w 4183969"/>
              <a:gd name="connsiteY63-2168" fmla="*/ 2041794 h 4193747"/>
              <a:gd name="connsiteX64-2169" fmla="*/ 92739 w 4183969"/>
              <a:gd name="connsiteY64-2170" fmla="*/ 2070765 h 4193747"/>
              <a:gd name="connsiteX65-2171" fmla="*/ 400312 w 4183969"/>
              <a:gd name="connsiteY65-2172" fmla="*/ 1454148 h 4193747"/>
              <a:gd name="connsiteX66-2173" fmla="*/ 589226 w 4183969"/>
              <a:gd name="connsiteY66-2174" fmla="*/ 645162 h 4193747"/>
              <a:gd name="connsiteX0-2175" fmla="*/ 2691954 w 4183969"/>
              <a:gd name="connsiteY0-2176" fmla="*/ 2541845 h 4193747"/>
              <a:gd name="connsiteX1-2177" fmla="*/ 2750524 w 4183969"/>
              <a:gd name="connsiteY1-2178" fmla="*/ 2502966 h 4193747"/>
              <a:gd name="connsiteX2-2179" fmla="*/ 2868511 w 4183969"/>
              <a:gd name="connsiteY2-2180" fmla="*/ 2537119 h 4193747"/>
              <a:gd name="connsiteX3-2181" fmla="*/ 2923540 w 4183969"/>
              <a:gd name="connsiteY3-2182" fmla="*/ 2724446 h 4193747"/>
              <a:gd name="connsiteX4-2183" fmla="*/ 2916329 w 4183969"/>
              <a:gd name="connsiteY4-2184" fmla="*/ 2747619 h 4193747"/>
              <a:gd name="connsiteX5-2185" fmla="*/ 2691954 w 4183969"/>
              <a:gd name="connsiteY5-2186" fmla="*/ 2541845 h 4193747"/>
              <a:gd name="connsiteX6-2187" fmla="*/ 2152241 w 4183969"/>
              <a:gd name="connsiteY6-2188" fmla="*/ 2288337 h 4193747"/>
              <a:gd name="connsiteX7-2189" fmla="*/ 2353915 w 4183969"/>
              <a:gd name="connsiteY7-2190" fmla="*/ 2473293 h 4193747"/>
              <a:gd name="connsiteX8-2191" fmla="*/ 2351816 w 4183969"/>
              <a:gd name="connsiteY8-2192" fmla="*/ 2473824 h 4193747"/>
              <a:gd name="connsiteX9-2193" fmla="*/ 2195008 w 4183969"/>
              <a:gd name="connsiteY9-2194" fmla="*/ 2428808 h 4193747"/>
              <a:gd name="connsiteX10-2195" fmla="*/ 2193891 w 4183969"/>
              <a:gd name="connsiteY10-2196" fmla="*/ 2430133 h 4193747"/>
              <a:gd name="connsiteX11-2197" fmla="*/ 2152241 w 4183969"/>
              <a:gd name="connsiteY11-2198" fmla="*/ 2288337 h 4193747"/>
              <a:gd name="connsiteX12-2199" fmla="*/ 1899965 w 4183969"/>
              <a:gd name="connsiteY12-2200" fmla="*/ 2056975 h 4193747"/>
              <a:gd name="connsiteX13-2201" fmla="*/ 1958069 w 4183969"/>
              <a:gd name="connsiteY13-2202" fmla="*/ 2110262 h 4193747"/>
              <a:gd name="connsiteX14-2203" fmla="*/ 1906748 w 4183969"/>
              <a:gd name="connsiteY14-2204" fmla="*/ 2217227 h 4193747"/>
              <a:gd name="connsiteX15-2205" fmla="*/ 2033567 w 4183969"/>
              <a:gd name="connsiteY15-2206" fmla="*/ 2620107 h 4193747"/>
              <a:gd name="connsiteX16-2207" fmla="*/ 2381601 w 4183969"/>
              <a:gd name="connsiteY16-2208" fmla="*/ 2722385 h 4193747"/>
              <a:gd name="connsiteX17-2209" fmla="*/ 2554166 w 4183969"/>
              <a:gd name="connsiteY17-2210" fmla="*/ 2656942 h 4193747"/>
              <a:gd name="connsiteX18-2211" fmla="*/ 2784766 w 4183969"/>
              <a:gd name="connsiteY18-2212" fmla="*/ 2868425 h 4193747"/>
              <a:gd name="connsiteX19-2213" fmla="*/ 2592066 w 4183969"/>
              <a:gd name="connsiteY19-2214" fmla="*/ 2817424 h 4193747"/>
              <a:gd name="connsiteX20-2215" fmla="*/ 2399600 w 4183969"/>
              <a:gd name="connsiteY20-2216" fmla="*/ 3008320 h 4193747"/>
              <a:gd name="connsiteX21-2217" fmla="*/ 2858347 w 4183969"/>
              <a:gd name="connsiteY21-2218" fmla="*/ 3129380 h 4193747"/>
              <a:gd name="connsiteX22-2219" fmla="*/ 2997125 w 4183969"/>
              <a:gd name="connsiteY22-2220" fmla="*/ 3063179 h 4193747"/>
              <a:gd name="connsiteX23-2221" fmla="*/ 3055616 w 4183969"/>
              <a:gd name="connsiteY23-2222" fmla="*/ 3116821 h 4193747"/>
              <a:gd name="connsiteX24-2223" fmla="*/ 3175896 w 4183969"/>
              <a:gd name="connsiteY24-2224" fmla="*/ 2985668 h 4193747"/>
              <a:gd name="connsiteX25-2225" fmla="*/ 3121774 w 4183969"/>
              <a:gd name="connsiteY25-2226" fmla="*/ 2936032 h 4193747"/>
              <a:gd name="connsiteX26-2227" fmla="*/ 3187211 w 4183969"/>
              <a:gd name="connsiteY26-2228" fmla="*/ 2787394 h 4193747"/>
              <a:gd name="connsiteX27-2229" fmla="*/ 3054460 w 4183969"/>
              <a:gd name="connsiteY27-2230" fmla="*/ 2340195 h 4193747"/>
              <a:gd name="connsiteX28-2231" fmla="*/ 3055191 w 4183969"/>
              <a:gd name="connsiteY28-2232" fmla="*/ 2339339 h 4193747"/>
              <a:gd name="connsiteX29-2233" fmla="*/ 3050049 w 4183969"/>
              <a:gd name="connsiteY29-2234" fmla="*/ 2335565 h 4193747"/>
              <a:gd name="connsiteX30-2235" fmla="*/ 3048302 w 4183969"/>
              <a:gd name="connsiteY30-2236" fmla="*/ 2333732 h 4193747"/>
              <a:gd name="connsiteX31-2237" fmla="*/ 3048000 w 4183969"/>
              <a:gd name="connsiteY31-2238" fmla="*/ 2334061 h 4193747"/>
              <a:gd name="connsiteX32-2239" fmla="*/ 2709873 w 4183969"/>
              <a:gd name="connsiteY32-2240" fmla="*/ 2247240 h 4193747"/>
              <a:gd name="connsiteX33-2241" fmla="*/ 2503242 w 4183969"/>
              <a:gd name="connsiteY33-2242" fmla="*/ 2368778 h 4193747"/>
              <a:gd name="connsiteX34-2243" fmla="*/ 2264598 w 4183969"/>
              <a:gd name="connsiteY34-2244" fmla="*/ 2149917 h 4193747"/>
              <a:gd name="connsiteX35-2245" fmla="*/ 2278535 w 4183969"/>
              <a:gd name="connsiteY35-2246" fmla="*/ 2143903 h 4193747"/>
              <a:gd name="connsiteX36-2247" fmla="*/ 2452339 w 4183969"/>
              <a:gd name="connsiteY36-2248" fmla="*/ 2189769 h 4193747"/>
              <a:gd name="connsiteX37-2249" fmla="*/ 2625602 w 4183969"/>
              <a:gd name="connsiteY37-2250" fmla="*/ 2017920 h 4193747"/>
              <a:gd name="connsiteX38-2251" fmla="*/ 2212629 w 4183969"/>
              <a:gd name="connsiteY38-2252" fmla="*/ 1908939 h 4193747"/>
              <a:gd name="connsiteX39-2253" fmla="*/ 2075824 w 4183969"/>
              <a:gd name="connsiteY39-2254" fmla="*/ 1976793 h 4193747"/>
              <a:gd name="connsiteX40-2255" fmla="*/ 2020245 w 4183969"/>
              <a:gd name="connsiteY40-2256" fmla="*/ 1925822 h 4193747"/>
              <a:gd name="connsiteX41-2257" fmla="*/ 1899965 w 4183969"/>
              <a:gd name="connsiteY41-2258" fmla="*/ 2056975 h 4193747"/>
              <a:gd name="connsiteX42-2259" fmla="*/ 1059784 w 4183969"/>
              <a:gd name="connsiteY42-2260" fmla="*/ 2399487 h 4193747"/>
              <a:gd name="connsiteX43-2261" fmla="*/ 2239931 w 4183969"/>
              <a:gd name="connsiteY43-2262" fmla="*/ 1121712 h 4193747"/>
              <a:gd name="connsiteX44-2263" fmla="*/ 3810758 w 4183969"/>
              <a:gd name="connsiteY44-2264" fmla="*/ 1410650 h 4193747"/>
              <a:gd name="connsiteX45-2265" fmla="*/ 3429822 w 4183969"/>
              <a:gd name="connsiteY45-2266" fmla="*/ 3334963 h 4193747"/>
              <a:gd name="connsiteX46-2267" fmla="*/ 1424974 w 4183969"/>
              <a:gd name="connsiteY46-2268" fmla="*/ 3862388 h 4193747"/>
              <a:gd name="connsiteX47-2269" fmla="*/ 1422314 w 4183969"/>
              <a:gd name="connsiteY47-2270" fmla="*/ 3858391 h 4193747"/>
              <a:gd name="connsiteX48-2271" fmla="*/ 1059784 w 4183969"/>
              <a:gd name="connsiteY48-2272" fmla="*/ 2399487 h 4193747"/>
              <a:gd name="connsiteX49-2273" fmla="*/ 824930 w 4183969"/>
              <a:gd name="connsiteY49-2274" fmla="*/ 2133690 h 4193747"/>
              <a:gd name="connsiteX50-2275" fmla="*/ 1928116 w 4183969"/>
              <a:gd name="connsiteY50-2276" fmla="*/ 930781 h 4193747"/>
              <a:gd name="connsiteX51-2277" fmla="*/ 1995944 w 4183969"/>
              <a:gd name="connsiteY51-2278" fmla="*/ 927848 h 4193747"/>
              <a:gd name="connsiteX52-2279" fmla="*/ 2137462 w 4183969"/>
              <a:gd name="connsiteY52-2280" fmla="*/ 1057633 h 4193747"/>
              <a:gd name="connsiteX53-2281" fmla="*/ 2140395 w 4183969"/>
              <a:gd name="connsiteY53-2282" fmla="*/ 1125461 h 4193747"/>
              <a:gd name="connsiteX54-2283" fmla="*/ 1037208 w 4183969"/>
              <a:gd name="connsiteY54-2284" fmla="*/ 2328370 h 4193747"/>
              <a:gd name="connsiteX55-2285" fmla="*/ 969381 w 4183969"/>
              <a:gd name="connsiteY55-2286" fmla="*/ 2331303 h 4193747"/>
              <a:gd name="connsiteX56-2287" fmla="*/ 827863 w 4183969"/>
              <a:gd name="connsiteY56-2288" fmla="*/ 2201517 h 4193747"/>
              <a:gd name="connsiteX57-2289" fmla="*/ 824930 w 4183969"/>
              <a:gd name="connsiteY57-2290" fmla="*/ 2133690 h 4193747"/>
              <a:gd name="connsiteX58-2291" fmla="*/ 589226 w 4183969"/>
              <a:gd name="connsiteY58-2292" fmla="*/ 645162 h 4193747"/>
              <a:gd name="connsiteX59-2293" fmla="*/ 1211203 w 4183969"/>
              <a:gd name="connsiteY59-2294" fmla="*/ 549012 h 4193747"/>
              <a:gd name="connsiteX60-2295" fmla="*/ 1387912 w 4183969"/>
              <a:gd name="connsiteY60-2296" fmla="*/ 46615 h 4193747"/>
              <a:gd name="connsiteX61-2297" fmla="*/ 1825969 w 4183969"/>
              <a:gd name="connsiteY61-2298" fmla="*/ 171264 h 4193747"/>
              <a:gd name="connsiteX62-2299" fmla="*/ 1850786 w 4183969"/>
              <a:gd name="connsiteY62-2300" fmla="*/ 880381 h 4193747"/>
              <a:gd name="connsiteX63-2301" fmla="*/ 811504 w 4183969"/>
              <a:gd name="connsiteY63-2302" fmla="*/ 2041794 h 4193747"/>
              <a:gd name="connsiteX64-2303" fmla="*/ 92739 w 4183969"/>
              <a:gd name="connsiteY64-2304" fmla="*/ 2070765 h 4193747"/>
              <a:gd name="connsiteX65-2305" fmla="*/ 400312 w 4183969"/>
              <a:gd name="connsiteY65-2306" fmla="*/ 1454148 h 4193747"/>
              <a:gd name="connsiteX66-2307" fmla="*/ 589226 w 4183969"/>
              <a:gd name="connsiteY66-2308" fmla="*/ 645162 h 4193747"/>
              <a:gd name="connsiteX0-2309" fmla="*/ 2691954 w 4183969"/>
              <a:gd name="connsiteY0-2310" fmla="*/ 2541845 h 4193747"/>
              <a:gd name="connsiteX1-2311" fmla="*/ 2750524 w 4183969"/>
              <a:gd name="connsiteY1-2312" fmla="*/ 2502966 h 4193747"/>
              <a:gd name="connsiteX2-2313" fmla="*/ 2868511 w 4183969"/>
              <a:gd name="connsiteY2-2314" fmla="*/ 2537119 h 4193747"/>
              <a:gd name="connsiteX3-2315" fmla="*/ 2923540 w 4183969"/>
              <a:gd name="connsiteY3-2316" fmla="*/ 2724446 h 4193747"/>
              <a:gd name="connsiteX4-2317" fmla="*/ 2916329 w 4183969"/>
              <a:gd name="connsiteY4-2318" fmla="*/ 2747619 h 4193747"/>
              <a:gd name="connsiteX5-2319" fmla="*/ 2691954 w 4183969"/>
              <a:gd name="connsiteY5-2320" fmla="*/ 2541845 h 4193747"/>
              <a:gd name="connsiteX6-2321" fmla="*/ 2152241 w 4183969"/>
              <a:gd name="connsiteY6-2322" fmla="*/ 2288337 h 4193747"/>
              <a:gd name="connsiteX7-2323" fmla="*/ 2353915 w 4183969"/>
              <a:gd name="connsiteY7-2324" fmla="*/ 2473293 h 4193747"/>
              <a:gd name="connsiteX8-2325" fmla="*/ 2351816 w 4183969"/>
              <a:gd name="connsiteY8-2326" fmla="*/ 2473824 h 4193747"/>
              <a:gd name="connsiteX9-2327" fmla="*/ 2195008 w 4183969"/>
              <a:gd name="connsiteY9-2328" fmla="*/ 2428808 h 4193747"/>
              <a:gd name="connsiteX10-2329" fmla="*/ 2193891 w 4183969"/>
              <a:gd name="connsiteY10-2330" fmla="*/ 2430133 h 4193747"/>
              <a:gd name="connsiteX11-2331" fmla="*/ 2152241 w 4183969"/>
              <a:gd name="connsiteY11-2332" fmla="*/ 2288337 h 4193747"/>
              <a:gd name="connsiteX12-2333" fmla="*/ 1899965 w 4183969"/>
              <a:gd name="connsiteY12-2334" fmla="*/ 2056975 h 4193747"/>
              <a:gd name="connsiteX13-2335" fmla="*/ 1958069 w 4183969"/>
              <a:gd name="connsiteY13-2336" fmla="*/ 2110262 h 4193747"/>
              <a:gd name="connsiteX14-2337" fmla="*/ 1906748 w 4183969"/>
              <a:gd name="connsiteY14-2338" fmla="*/ 2217227 h 4193747"/>
              <a:gd name="connsiteX15-2339" fmla="*/ 2033567 w 4183969"/>
              <a:gd name="connsiteY15-2340" fmla="*/ 2620107 h 4193747"/>
              <a:gd name="connsiteX16-2341" fmla="*/ 2381601 w 4183969"/>
              <a:gd name="connsiteY16-2342" fmla="*/ 2722385 h 4193747"/>
              <a:gd name="connsiteX17-2343" fmla="*/ 2554166 w 4183969"/>
              <a:gd name="connsiteY17-2344" fmla="*/ 2656942 h 4193747"/>
              <a:gd name="connsiteX18-2345" fmla="*/ 2784766 w 4183969"/>
              <a:gd name="connsiteY18-2346" fmla="*/ 2868425 h 4193747"/>
              <a:gd name="connsiteX19-2347" fmla="*/ 2592066 w 4183969"/>
              <a:gd name="connsiteY19-2348" fmla="*/ 2817424 h 4193747"/>
              <a:gd name="connsiteX20-2349" fmla="*/ 2399600 w 4183969"/>
              <a:gd name="connsiteY20-2350" fmla="*/ 3008320 h 4193747"/>
              <a:gd name="connsiteX21-2351" fmla="*/ 2858347 w 4183969"/>
              <a:gd name="connsiteY21-2352" fmla="*/ 3129380 h 4193747"/>
              <a:gd name="connsiteX22-2353" fmla="*/ 2997125 w 4183969"/>
              <a:gd name="connsiteY22-2354" fmla="*/ 3063179 h 4193747"/>
              <a:gd name="connsiteX23-2355" fmla="*/ 3055616 w 4183969"/>
              <a:gd name="connsiteY23-2356" fmla="*/ 3116821 h 4193747"/>
              <a:gd name="connsiteX24-2357" fmla="*/ 3175896 w 4183969"/>
              <a:gd name="connsiteY24-2358" fmla="*/ 2985668 h 4193747"/>
              <a:gd name="connsiteX25-2359" fmla="*/ 3121774 w 4183969"/>
              <a:gd name="connsiteY25-2360" fmla="*/ 2936032 h 4193747"/>
              <a:gd name="connsiteX26-2361" fmla="*/ 3187211 w 4183969"/>
              <a:gd name="connsiteY26-2362" fmla="*/ 2787394 h 4193747"/>
              <a:gd name="connsiteX27-2363" fmla="*/ 3054460 w 4183969"/>
              <a:gd name="connsiteY27-2364" fmla="*/ 2340195 h 4193747"/>
              <a:gd name="connsiteX28-2365" fmla="*/ 3055191 w 4183969"/>
              <a:gd name="connsiteY28-2366" fmla="*/ 2339339 h 4193747"/>
              <a:gd name="connsiteX29-2367" fmla="*/ 3050049 w 4183969"/>
              <a:gd name="connsiteY29-2368" fmla="*/ 2335565 h 4193747"/>
              <a:gd name="connsiteX30-2369" fmla="*/ 3048302 w 4183969"/>
              <a:gd name="connsiteY30-2370" fmla="*/ 2333732 h 4193747"/>
              <a:gd name="connsiteX31-2371" fmla="*/ 3048000 w 4183969"/>
              <a:gd name="connsiteY31-2372" fmla="*/ 2334061 h 4193747"/>
              <a:gd name="connsiteX32-2373" fmla="*/ 2709873 w 4183969"/>
              <a:gd name="connsiteY32-2374" fmla="*/ 2247240 h 4193747"/>
              <a:gd name="connsiteX33-2375" fmla="*/ 2503242 w 4183969"/>
              <a:gd name="connsiteY33-2376" fmla="*/ 2368778 h 4193747"/>
              <a:gd name="connsiteX34-2377" fmla="*/ 2264598 w 4183969"/>
              <a:gd name="connsiteY34-2378" fmla="*/ 2149917 h 4193747"/>
              <a:gd name="connsiteX35-2379" fmla="*/ 2278535 w 4183969"/>
              <a:gd name="connsiteY35-2380" fmla="*/ 2143903 h 4193747"/>
              <a:gd name="connsiteX36-2381" fmla="*/ 2452339 w 4183969"/>
              <a:gd name="connsiteY36-2382" fmla="*/ 2189769 h 4193747"/>
              <a:gd name="connsiteX37-2383" fmla="*/ 2625602 w 4183969"/>
              <a:gd name="connsiteY37-2384" fmla="*/ 2017920 h 4193747"/>
              <a:gd name="connsiteX38-2385" fmla="*/ 2212629 w 4183969"/>
              <a:gd name="connsiteY38-2386" fmla="*/ 1908939 h 4193747"/>
              <a:gd name="connsiteX39-2387" fmla="*/ 2075824 w 4183969"/>
              <a:gd name="connsiteY39-2388" fmla="*/ 1976793 h 4193747"/>
              <a:gd name="connsiteX40-2389" fmla="*/ 2020245 w 4183969"/>
              <a:gd name="connsiteY40-2390" fmla="*/ 1925822 h 4193747"/>
              <a:gd name="connsiteX41-2391" fmla="*/ 1899965 w 4183969"/>
              <a:gd name="connsiteY41-2392" fmla="*/ 2056975 h 4193747"/>
              <a:gd name="connsiteX42-2393" fmla="*/ 1059784 w 4183969"/>
              <a:gd name="connsiteY42-2394" fmla="*/ 2399487 h 4193747"/>
              <a:gd name="connsiteX43-2395" fmla="*/ 2239931 w 4183969"/>
              <a:gd name="connsiteY43-2396" fmla="*/ 1121712 h 4193747"/>
              <a:gd name="connsiteX44-2397" fmla="*/ 3810758 w 4183969"/>
              <a:gd name="connsiteY44-2398" fmla="*/ 1410650 h 4193747"/>
              <a:gd name="connsiteX45-2399" fmla="*/ 3429822 w 4183969"/>
              <a:gd name="connsiteY45-2400" fmla="*/ 3334963 h 4193747"/>
              <a:gd name="connsiteX46-2401" fmla="*/ 1424974 w 4183969"/>
              <a:gd name="connsiteY46-2402" fmla="*/ 3862388 h 4193747"/>
              <a:gd name="connsiteX47-2403" fmla="*/ 1422314 w 4183969"/>
              <a:gd name="connsiteY47-2404" fmla="*/ 3858391 h 4193747"/>
              <a:gd name="connsiteX48-2405" fmla="*/ 1059784 w 4183969"/>
              <a:gd name="connsiteY48-2406" fmla="*/ 2399487 h 4193747"/>
              <a:gd name="connsiteX49-2407" fmla="*/ 824930 w 4183969"/>
              <a:gd name="connsiteY49-2408" fmla="*/ 2133690 h 4193747"/>
              <a:gd name="connsiteX50-2409" fmla="*/ 1928116 w 4183969"/>
              <a:gd name="connsiteY50-2410" fmla="*/ 930781 h 4193747"/>
              <a:gd name="connsiteX51-2411" fmla="*/ 1995944 w 4183969"/>
              <a:gd name="connsiteY51-2412" fmla="*/ 927848 h 4193747"/>
              <a:gd name="connsiteX52-2413" fmla="*/ 2137462 w 4183969"/>
              <a:gd name="connsiteY52-2414" fmla="*/ 1057633 h 4193747"/>
              <a:gd name="connsiteX53-2415" fmla="*/ 2140395 w 4183969"/>
              <a:gd name="connsiteY53-2416" fmla="*/ 1125461 h 4193747"/>
              <a:gd name="connsiteX54-2417" fmla="*/ 1037208 w 4183969"/>
              <a:gd name="connsiteY54-2418" fmla="*/ 2328370 h 4193747"/>
              <a:gd name="connsiteX55-2419" fmla="*/ 969381 w 4183969"/>
              <a:gd name="connsiteY55-2420" fmla="*/ 2331303 h 4193747"/>
              <a:gd name="connsiteX56-2421" fmla="*/ 827863 w 4183969"/>
              <a:gd name="connsiteY56-2422" fmla="*/ 2201517 h 4193747"/>
              <a:gd name="connsiteX57-2423" fmla="*/ 824930 w 4183969"/>
              <a:gd name="connsiteY57-2424" fmla="*/ 2133690 h 4193747"/>
              <a:gd name="connsiteX58-2425" fmla="*/ 589226 w 4183969"/>
              <a:gd name="connsiteY58-2426" fmla="*/ 645162 h 4193747"/>
              <a:gd name="connsiteX59-2427" fmla="*/ 1211203 w 4183969"/>
              <a:gd name="connsiteY59-2428" fmla="*/ 549012 h 4193747"/>
              <a:gd name="connsiteX60-2429" fmla="*/ 1387912 w 4183969"/>
              <a:gd name="connsiteY60-2430" fmla="*/ 46615 h 4193747"/>
              <a:gd name="connsiteX61-2431" fmla="*/ 1825969 w 4183969"/>
              <a:gd name="connsiteY61-2432" fmla="*/ 171264 h 4193747"/>
              <a:gd name="connsiteX62-2433" fmla="*/ 1850786 w 4183969"/>
              <a:gd name="connsiteY62-2434" fmla="*/ 880381 h 4193747"/>
              <a:gd name="connsiteX63-2435" fmla="*/ 811504 w 4183969"/>
              <a:gd name="connsiteY63-2436" fmla="*/ 2041794 h 4193747"/>
              <a:gd name="connsiteX64-2437" fmla="*/ 92739 w 4183969"/>
              <a:gd name="connsiteY64-2438" fmla="*/ 2070765 h 4193747"/>
              <a:gd name="connsiteX65-2439" fmla="*/ 400312 w 4183969"/>
              <a:gd name="connsiteY65-2440" fmla="*/ 1454148 h 4193747"/>
              <a:gd name="connsiteX66-2441" fmla="*/ 589226 w 4183969"/>
              <a:gd name="connsiteY66-2442" fmla="*/ 645162 h 4193747"/>
              <a:gd name="connsiteX0-2443" fmla="*/ 2743554 w 4235569"/>
              <a:gd name="connsiteY0-2444" fmla="*/ 2541845 h 4193747"/>
              <a:gd name="connsiteX1-2445" fmla="*/ 2802124 w 4235569"/>
              <a:gd name="connsiteY1-2446" fmla="*/ 2502966 h 4193747"/>
              <a:gd name="connsiteX2-2447" fmla="*/ 2920111 w 4235569"/>
              <a:gd name="connsiteY2-2448" fmla="*/ 2537119 h 4193747"/>
              <a:gd name="connsiteX3-2449" fmla="*/ 2975140 w 4235569"/>
              <a:gd name="connsiteY3-2450" fmla="*/ 2724446 h 4193747"/>
              <a:gd name="connsiteX4-2451" fmla="*/ 2967929 w 4235569"/>
              <a:gd name="connsiteY4-2452" fmla="*/ 2747619 h 4193747"/>
              <a:gd name="connsiteX5-2453" fmla="*/ 2743554 w 4235569"/>
              <a:gd name="connsiteY5-2454" fmla="*/ 2541845 h 4193747"/>
              <a:gd name="connsiteX6-2455" fmla="*/ 2203841 w 4235569"/>
              <a:gd name="connsiteY6-2456" fmla="*/ 2288337 h 4193747"/>
              <a:gd name="connsiteX7-2457" fmla="*/ 2405515 w 4235569"/>
              <a:gd name="connsiteY7-2458" fmla="*/ 2473293 h 4193747"/>
              <a:gd name="connsiteX8-2459" fmla="*/ 2403416 w 4235569"/>
              <a:gd name="connsiteY8-2460" fmla="*/ 2473824 h 4193747"/>
              <a:gd name="connsiteX9-2461" fmla="*/ 2246608 w 4235569"/>
              <a:gd name="connsiteY9-2462" fmla="*/ 2428808 h 4193747"/>
              <a:gd name="connsiteX10-2463" fmla="*/ 2245491 w 4235569"/>
              <a:gd name="connsiteY10-2464" fmla="*/ 2430133 h 4193747"/>
              <a:gd name="connsiteX11-2465" fmla="*/ 2203841 w 4235569"/>
              <a:gd name="connsiteY11-2466" fmla="*/ 2288337 h 4193747"/>
              <a:gd name="connsiteX12-2467" fmla="*/ 1951565 w 4235569"/>
              <a:gd name="connsiteY12-2468" fmla="*/ 2056975 h 4193747"/>
              <a:gd name="connsiteX13-2469" fmla="*/ 2009669 w 4235569"/>
              <a:gd name="connsiteY13-2470" fmla="*/ 2110262 h 4193747"/>
              <a:gd name="connsiteX14-2471" fmla="*/ 1958348 w 4235569"/>
              <a:gd name="connsiteY14-2472" fmla="*/ 2217227 h 4193747"/>
              <a:gd name="connsiteX15-2473" fmla="*/ 2085167 w 4235569"/>
              <a:gd name="connsiteY15-2474" fmla="*/ 2620107 h 4193747"/>
              <a:gd name="connsiteX16-2475" fmla="*/ 2433201 w 4235569"/>
              <a:gd name="connsiteY16-2476" fmla="*/ 2722385 h 4193747"/>
              <a:gd name="connsiteX17-2477" fmla="*/ 2605766 w 4235569"/>
              <a:gd name="connsiteY17-2478" fmla="*/ 2656942 h 4193747"/>
              <a:gd name="connsiteX18-2479" fmla="*/ 2836366 w 4235569"/>
              <a:gd name="connsiteY18-2480" fmla="*/ 2868425 h 4193747"/>
              <a:gd name="connsiteX19-2481" fmla="*/ 2643666 w 4235569"/>
              <a:gd name="connsiteY19-2482" fmla="*/ 2817424 h 4193747"/>
              <a:gd name="connsiteX20-2483" fmla="*/ 2451200 w 4235569"/>
              <a:gd name="connsiteY20-2484" fmla="*/ 3008320 h 4193747"/>
              <a:gd name="connsiteX21-2485" fmla="*/ 2909947 w 4235569"/>
              <a:gd name="connsiteY21-2486" fmla="*/ 3129380 h 4193747"/>
              <a:gd name="connsiteX22-2487" fmla="*/ 3048725 w 4235569"/>
              <a:gd name="connsiteY22-2488" fmla="*/ 3063179 h 4193747"/>
              <a:gd name="connsiteX23-2489" fmla="*/ 3107216 w 4235569"/>
              <a:gd name="connsiteY23-2490" fmla="*/ 3116821 h 4193747"/>
              <a:gd name="connsiteX24-2491" fmla="*/ 3227496 w 4235569"/>
              <a:gd name="connsiteY24-2492" fmla="*/ 2985668 h 4193747"/>
              <a:gd name="connsiteX25-2493" fmla="*/ 3173374 w 4235569"/>
              <a:gd name="connsiteY25-2494" fmla="*/ 2936032 h 4193747"/>
              <a:gd name="connsiteX26-2495" fmla="*/ 3238811 w 4235569"/>
              <a:gd name="connsiteY26-2496" fmla="*/ 2787394 h 4193747"/>
              <a:gd name="connsiteX27-2497" fmla="*/ 3106060 w 4235569"/>
              <a:gd name="connsiteY27-2498" fmla="*/ 2340195 h 4193747"/>
              <a:gd name="connsiteX28-2499" fmla="*/ 3106791 w 4235569"/>
              <a:gd name="connsiteY28-2500" fmla="*/ 2339339 h 4193747"/>
              <a:gd name="connsiteX29-2501" fmla="*/ 3101649 w 4235569"/>
              <a:gd name="connsiteY29-2502" fmla="*/ 2335565 h 4193747"/>
              <a:gd name="connsiteX30-2503" fmla="*/ 3099902 w 4235569"/>
              <a:gd name="connsiteY30-2504" fmla="*/ 2333732 h 4193747"/>
              <a:gd name="connsiteX31-2505" fmla="*/ 3099600 w 4235569"/>
              <a:gd name="connsiteY31-2506" fmla="*/ 2334061 h 4193747"/>
              <a:gd name="connsiteX32-2507" fmla="*/ 2761473 w 4235569"/>
              <a:gd name="connsiteY32-2508" fmla="*/ 2247240 h 4193747"/>
              <a:gd name="connsiteX33-2509" fmla="*/ 2554842 w 4235569"/>
              <a:gd name="connsiteY33-2510" fmla="*/ 2368778 h 4193747"/>
              <a:gd name="connsiteX34-2511" fmla="*/ 2316198 w 4235569"/>
              <a:gd name="connsiteY34-2512" fmla="*/ 2149917 h 4193747"/>
              <a:gd name="connsiteX35-2513" fmla="*/ 2330135 w 4235569"/>
              <a:gd name="connsiteY35-2514" fmla="*/ 2143903 h 4193747"/>
              <a:gd name="connsiteX36-2515" fmla="*/ 2503939 w 4235569"/>
              <a:gd name="connsiteY36-2516" fmla="*/ 2189769 h 4193747"/>
              <a:gd name="connsiteX37-2517" fmla="*/ 2677202 w 4235569"/>
              <a:gd name="connsiteY37-2518" fmla="*/ 2017920 h 4193747"/>
              <a:gd name="connsiteX38-2519" fmla="*/ 2264229 w 4235569"/>
              <a:gd name="connsiteY38-2520" fmla="*/ 1908939 h 4193747"/>
              <a:gd name="connsiteX39-2521" fmla="*/ 2127424 w 4235569"/>
              <a:gd name="connsiteY39-2522" fmla="*/ 1976793 h 4193747"/>
              <a:gd name="connsiteX40-2523" fmla="*/ 2071845 w 4235569"/>
              <a:gd name="connsiteY40-2524" fmla="*/ 1925822 h 4193747"/>
              <a:gd name="connsiteX41-2525" fmla="*/ 1951565 w 4235569"/>
              <a:gd name="connsiteY41-2526" fmla="*/ 2056975 h 4193747"/>
              <a:gd name="connsiteX42-2527" fmla="*/ 1111384 w 4235569"/>
              <a:gd name="connsiteY42-2528" fmla="*/ 2399487 h 4193747"/>
              <a:gd name="connsiteX43-2529" fmla="*/ 2291531 w 4235569"/>
              <a:gd name="connsiteY43-2530" fmla="*/ 1121712 h 4193747"/>
              <a:gd name="connsiteX44-2531" fmla="*/ 3862358 w 4235569"/>
              <a:gd name="connsiteY44-2532" fmla="*/ 1410650 h 4193747"/>
              <a:gd name="connsiteX45-2533" fmla="*/ 3481422 w 4235569"/>
              <a:gd name="connsiteY45-2534" fmla="*/ 3334963 h 4193747"/>
              <a:gd name="connsiteX46-2535" fmla="*/ 1476574 w 4235569"/>
              <a:gd name="connsiteY46-2536" fmla="*/ 3862388 h 4193747"/>
              <a:gd name="connsiteX47-2537" fmla="*/ 1473914 w 4235569"/>
              <a:gd name="connsiteY47-2538" fmla="*/ 3858391 h 4193747"/>
              <a:gd name="connsiteX48-2539" fmla="*/ 1111384 w 4235569"/>
              <a:gd name="connsiteY48-2540" fmla="*/ 2399487 h 4193747"/>
              <a:gd name="connsiteX49-2541" fmla="*/ 876530 w 4235569"/>
              <a:gd name="connsiteY49-2542" fmla="*/ 2133690 h 4193747"/>
              <a:gd name="connsiteX50-2543" fmla="*/ 1979716 w 4235569"/>
              <a:gd name="connsiteY50-2544" fmla="*/ 930781 h 4193747"/>
              <a:gd name="connsiteX51-2545" fmla="*/ 2047544 w 4235569"/>
              <a:gd name="connsiteY51-2546" fmla="*/ 927848 h 4193747"/>
              <a:gd name="connsiteX52-2547" fmla="*/ 2189062 w 4235569"/>
              <a:gd name="connsiteY52-2548" fmla="*/ 1057633 h 4193747"/>
              <a:gd name="connsiteX53-2549" fmla="*/ 2191995 w 4235569"/>
              <a:gd name="connsiteY53-2550" fmla="*/ 1125461 h 4193747"/>
              <a:gd name="connsiteX54-2551" fmla="*/ 1088808 w 4235569"/>
              <a:gd name="connsiteY54-2552" fmla="*/ 2328370 h 4193747"/>
              <a:gd name="connsiteX55-2553" fmla="*/ 1020981 w 4235569"/>
              <a:gd name="connsiteY55-2554" fmla="*/ 2331303 h 4193747"/>
              <a:gd name="connsiteX56-2555" fmla="*/ 879463 w 4235569"/>
              <a:gd name="connsiteY56-2556" fmla="*/ 2201517 h 4193747"/>
              <a:gd name="connsiteX57-2557" fmla="*/ 876530 w 4235569"/>
              <a:gd name="connsiteY57-2558" fmla="*/ 2133690 h 4193747"/>
              <a:gd name="connsiteX58-2559" fmla="*/ 640826 w 4235569"/>
              <a:gd name="connsiteY58-2560" fmla="*/ 645162 h 4193747"/>
              <a:gd name="connsiteX59-2561" fmla="*/ 1262803 w 4235569"/>
              <a:gd name="connsiteY59-2562" fmla="*/ 549012 h 4193747"/>
              <a:gd name="connsiteX60-2563" fmla="*/ 1439512 w 4235569"/>
              <a:gd name="connsiteY60-2564" fmla="*/ 46615 h 4193747"/>
              <a:gd name="connsiteX61-2565" fmla="*/ 1877569 w 4235569"/>
              <a:gd name="connsiteY61-2566" fmla="*/ 171264 h 4193747"/>
              <a:gd name="connsiteX62-2567" fmla="*/ 1902386 w 4235569"/>
              <a:gd name="connsiteY62-2568" fmla="*/ 880381 h 4193747"/>
              <a:gd name="connsiteX63-2569" fmla="*/ 863104 w 4235569"/>
              <a:gd name="connsiteY63-2570" fmla="*/ 2041794 h 4193747"/>
              <a:gd name="connsiteX64-2571" fmla="*/ 144339 w 4235569"/>
              <a:gd name="connsiteY64-2572" fmla="*/ 2070765 h 4193747"/>
              <a:gd name="connsiteX65-2573" fmla="*/ 451912 w 4235569"/>
              <a:gd name="connsiteY65-2574" fmla="*/ 1454148 h 4193747"/>
              <a:gd name="connsiteX66-2575" fmla="*/ 640826 w 4235569"/>
              <a:gd name="connsiteY66-2576" fmla="*/ 645162 h 4193747"/>
              <a:gd name="connsiteX0-2577" fmla="*/ 2743554 w 4235569"/>
              <a:gd name="connsiteY0-2578" fmla="*/ 2541845 h 4193747"/>
              <a:gd name="connsiteX1-2579" fmla="*/ 2802124 w 4235569"/>
              <a:gd name="connsiteY1-2580" fmla="*/ 2502966 h 4193747"/>
              <a:gd name="connsiteX2-2581" fmla="*/ 2920111 w 4235569"/>
              <a:gd name="connsiteY2-2582" fmla="*/ 2537119 h 4193747"/>
              <a:gd name="connsiteX3-2583" fmla="*/ 2975140 w 4235569"/>
              <a:gd name="connsiteY3-2584" fmla="*/ 2724446 h 4193747"/>
              <a:gd name="connsiteX4-2585" fmla="*/ 2967929 w 4235569"/>
              <a:gd name="connsiteY4-2586" fmla="*/ 2747619 h 4193747"/>
              <a:gd name="connsiteX5-2587" fmla="*/ 2743554 w 4235569"/>
              <a:gd name="connsiteY5-2588" fmla="*/ 2541845 h 4193747"/>
              <a:gd name="connsiteX6-2589" fmla="*/ 2203841 w 4235569"/>
              <a:gd name="connsiteY6-2590" fmla="*/ 2288337 h 4193747"/>
              <a:gd name="connsiteX7-2591" fmla="*/ 2405515 w 4235569"/>
              <a:gd name="connsiteY7-2592" fmla="*/ 2473293 h 4193747"/>
              <a:gd name="connsiteX8-2593" fmla="*/ 2403416 w 4235569"/>
              <a:gd name="connsiteY8-2594" fmla="*/ 2473824 h 4193747"/>
              <a:gd name="connsiteX9-2595" fmla="*/ 2246608 w 4235569"/>
              <a:gd name="connsiteY9-2596" fmla="*/ 2428808 h 4193747"/>
              <a:gd name="connsiteX10-2597" fmla="*/ 2245491 w 4235569"/>
              <a:gd name="connsiteY10-2598" fmla="*/ 2430133 h 4193747"/>
              <a:gd name="connsiteX11-2599" fmla="*/ 2203841 w 4235569"/>
              <a:gd name="connsiteY11-2600" fmla="*/ 2288337 h 4193747"/>
              <a:gd name="connsiteX12-2601" fmla="*/ 1951565 w 4235569"/>
              <a:gd name="connsiteY12-2602" fmla="*/ 2056975 h 4193747"/>
              <a:gd name="connsiteX13-2603" fmla="*/ 2009669 w 4235569"/>
              <a:gd name="connsiteY13-2604" fmla="*/ 2110262 h 4193747"/>
              <a:gd name="connsiteX14-2605" fmla="*/ 1958348 w 4235569"/>
              <a:gd name="connsiteY14-2606" fmla="*/ 2217227 h 4193747"/>
              <a:gd name="connsiteX15-2607" fmla="*/ 2085167 w 4235569"/>
              <a:gd name="connsiteY15-2608" fmla="*/ 2620107 h 4193747"/>
              <a:gd name="connsiteX16-2609" fmla="*/ 2433201 w 4235569"/>
              <a:gd name="connsiteY16-2610" fmla="*/ 2722385 h 4193747"/>
              <a:gd name="connsiteX17-2611" fmla="*/ 2605766 w 4235569"/>
              <a:gd name="connsiteY17-2612" fmla="*/ 2656942 h 4193747"/>
              <a:gd name="connsiteX18-2613" fmla="*/ 2836366 w 4235569"/>
              <a:gd name="connsiteY18-2614" fmla="*/ 2868425 h 4193747"/>
              <a:gd name="connsiteX19-2615" fmla="*/ 2643666 w 4235569"/>
              <a:gd name="connsiteY19-2616" fmla="*/ 2817424 h 4193747"/>
              <a:gd name="connsiteX20-2617" fmla="*/ 2451200 w 4235569"/>
              <a:gd name="connsiteY20-2618" fmla="*/ 3008320 h 4193747"/>
              <a:gd name="connsiteX21-2619" fmla="*/ 2909947 w 4235569"/>
              <a:gd name="connsiteY21-2620" fmla="*/ 3129380 h 4193747"/>
              <a:gd name="connsiteX22-2621" fmla="*/ 3048725 w 4235569"/>
              <a:gd name="connsiteY22-2622" fmla="*/ 3063179 h 4193747"/>
              <a:gd name="connsiteX23-2623" fmla="*/ 3107216 w 4235569"/>
              <a:gd name="connsiteY23-2624" fmla="*/ 3116821 h 4193747"/>
              <a:gd name="connsiteX24-2625" fmla="*/ 3227496 w 4235569"/>
              <a:gd name="connsiteY24-2626" fmla="*/ 2985668 h 4193747"/>
              <a:gd name="connsiteX25-2627" fmla="*/ 3173374 w 4235569"/>
              <a:gd name="connsiteY25-2628" fmla="*/ 2936032 h 4193747"/>
              <a:gd name="connsiteX26-2629" fmla="*/ 3238811 w 4235569"/>
              <a:gd name="connsiteY26-2630" fmla="*/ 2787394 h 4193747"/>
              <a:gd name="connsiteX27-2631" fmla="*/ 3106060 w 4235569"/>
              <a:gd name="connsiteY27-2632" fmla="*/ 2340195 h 4193747"/>
              <a:gd name="connsiteX28-2633" fmla="*/ 3106791 w 4235569"/>
              <a:gd name="connsiteY28-2634" fmla="*/ 2339339 h 4193747"/>
              <a:gd name="connsiteX29-2635" fmla="*/ 3101649 w 4235569"/>
              <a:gd name="connsiteY29-2636" fmla="*/ 2335565 h 4193747"/>
              <a:gd name="connsiteX30-2637" fmla="*/ 3099902 w 4235569"/>
              <a:gd name="connsiteY30-2638" fmla="*/ 2333732 h 4193747"/>
              <a:gd name="connsiteX31-2639" fmla="*/ 3099600 w 4235569"/>
              <a:gd name="connsiteY31-2640" fmla="*/ 2334061 h 4193747"/>
              <a:gd name="connsiteX32-2641" fmla="*/ 2761473 w 4235569"/>
              <a:gd name="connsiteY32-2642" fmla="*/ 2247240 h 4193747"/>
              <a:gd name="connsiteX33-2643" fmla="*/ 2554842 w 4235569"/>
              <a:gd name="connsiteY33-2644" fmla="*/ 2368778 h 4193747"/>
              <a:gd name="connsiteX34-2645" fmla="*/ 2316198 w 4235569"/>
              <a:gd name="connsiteY34-2646" fmla="*/ 2149917 h 4193747"/>
              <a:gd name="connsiteX35-2647" fmla="*/ 2330135 w 4235569"/>
              <a:gd name="connsiteY35-2648" fmla="*/ 2143903 h 4193747"/>
              <a:gd name="connsiteX36-2649" fmla="*/ 2503939 w 4235569"/>
              <a:gd name="connsiteY36-2650" fmla="*/ 2189769 h 4193747"/>
              <a:gd name="connsiteX37-2651" fmla="*/ 2677202 w 4235569"/>
              <a:gd name="connsiteY37-2652" fmla="*/ 2017920 h 4193747"/>
              <a:gd name="connsiteX38-2653" fmla="*/ 2264229 w 4235569"/>
              <a:gd name="connsiteY38-2654" fmla="*/ 1908939 h 4193747"/>
              <a:gd name="connsiteX39-2655" fmla="*/ 2127424 w 4235569"/>
              <a:gd name="connsiteY39-2656" fmla="*/ 1976793 h 4193747"/>
              <a:gd name="connsiteX40-2657" fmla="*/ 2071845 w 4235569"/>
              <a:gd name="connsiteY40-2658" fmla="*/ 1925822 h 4193747"/>
              <a:gd name="connsiteX41-2659" fmla="*/ 1951565 w 4235569"/>
              <a:gd name="connsiteY41-2660" fmla="*/ 2056975 h 4193747"/>
              <a:gd name="connsiteX42-2661" fmla="*/ 1111384 w 4235569"/>
              <a:gd name="connsiteY42-2662" fmla="*/ 2399487 h 4193747"/>
              <a:gd name="connsiteX43-2663" fmla="*/ 2291531 w 4235569"/>
              <a:gd name="connsiteY43-2664" fmla="*/ 1121712 h 4193747"/>
              <a:gd name="connsiteX44-2665" fmla="*/ 3862358 w 4235569"/>
              <a:gd name="connsiteY44-2666" fmla="*/ 1410650 h 4193747"/>
              <a:gd name="connsiteX45-2667" fmla="*/ 3481422 w 4235569"/>
              <a:gd name="connsiteY45-2668" fmla="*/ 3334963 h 4193747"/>
              <a:gd name="connsiteX46-2669" fmla="*/ 1476574 w 4235569"/>
              <a:gd name="connsiteY46-2670" fmla="*/ 3862388 h 4193747"/>
              <a:gd name="connsiteX47-2671" fmla="*/ 1473914 w 4235569"/>
              <a:gd name="connsiteY47-2672" fmla="*/ 3858391 h 4193747"/>
              <a:gd name="connsiteX48-2673" fmla="*/ 1111384 w 4235569"/>
              <a:gd name="connsiteY48-2674" fmla="*/ 2399487 h 4193747"/>
              <a:gd name="connsiteX49-2675" fmla="*/ 876530 w 4235569"/>
              <a:gd name="connsiteY49-2676" fmla="*/ 2133690 h 4193747"/>
              <a:gd name="connsiteX50-2677" fmla="*/ 1979716 w 4235569"/>
              <a:gd name="connsiteY50-2678" fmla="*/ 930781 h 4193747"/>
              <a:gd name="connsiteX51-2679" fmla="*/ 2047544 w 4235569"/>
              <a:gd name="connsiteY51-2680" fmla="*/ 927848 h 4193747"/>
              <a:gd name="connsiteX52-2681" fmla="*/ 2189062 w 4235569"/>
              <a:gd name="connsiteY52-2682" fmla="*/ 1057633 h 4193747"/>
              <a:gd name="connsiteX53-2683" fmla="*/ 2191995 w 4235569"/>
              <a:gd name="connsiteY53-2684" fmla="*/ 1125461 h 4193747"/>
              <a:gd name="connsiteX54-2685" fmla="*/ 1088808 w 4235569"/>
              <a:gd name="connsiteY54-2686" fmla="*/ 2328370 h 4193747"/>
              <a:gd name="connsiteX55-2687" fmla="*/ 1020981 w 4235569"/>
              <a:gd name="connsiteY55-2688" fmla="*/ 2331303 h 4193747"/>
              <a:gd name="connsiteX56-2689" fmla="*/ 879463 w 4235569"/>
              <a:gd name="connsiteY56-2690" fmla="*/ 2201517 h 4193747"/>
              <a:gd name="connsiteX57-2691" fmla="*/ 876530 w 4235569"/>
              <a:gd name="connsiteY57-2692" fmla="*/ 2133690 h 4193747"/>
              <a:gd name="connsiteX58-2693" fmla="*/ 640826 w 4235569"/>
              <a:gd name="connsiteY58-2694" fmla="*/ 645162 h 4193747"/>
              <a:gd name="connsiteX59-2695" fmla="*/ 1262803 w 4235569"/>
              <a:gd name="connsiteY59-2696" fmla="*/ 549012 h 4193747"/>
              <a:gd name="connsiteX60-2697" fmla="*/ 1439512 w 4235569"/>
              <a:gd name="connsiteY60-2698" fmla="*/ 46615 h 4193747"/>
              <a:gd name="connsiteX61-2699" fmla="*/ 1877569 w 4235569"/>
              <a:gd name="connsiteY61-2700" fmla="*/ 171264 h 4193747"/>
              <a:gd name="connsiteX62-2701" fmla="*/ 1902386 w 4235569"/>
              <a:gd name="connsiteY62-2702" fmla="*/ 880381 h 4193747"/>
              <a:gd name="connsiteX63-2703" fmla="*/ 863104 w 4235569"/>
              <a:gd name="connsiteY63-2704" fmla="*/ 2041794 h 4193747"/>
              <a:gd name="connsiteX64-2705" fmla="*/ 144339 w 4235569"/>
              <a:gd name="connsiteY64-2706" fmla="*/ 2070765 h 4193747"/>
              <a:gd name="connsiteX65-2707" fmla="*/ 451912 w 4235569"/>
              <a:gd name="connsiteY65-2708" fmla="*/ 1454148 h 4193747"/>
              <a:gd name="connsiteX66-2709" fmla="*/ 640826 w 4235569"/>
              <a:gd name="connsiteY66-2710" fmla="*/ 645162 h 4193747"/>
              <a:gd name="connsiteX0-2711" fmla="*/ 2685517 w 4177532"/>
              <a:gd name="connsiteY0-2712" fmla="*/ 2541845 h 4193747"/>
              <a:gd name="connsiteX1-2713" fmla="*/ 2744087 w 4177532"/>
              <a:gd name="connsiteY1-2714" fmla="*/ 2502966 h 4193747"/>
              <a:gd name="connsiteX2-2715" fmla="*/ 2862074 w 4177532"/>
              <a:gd name="connsiteY2-2716" fmla="*/ 2537119 h 4193747"/>
              <a:gd name="connsiteX3-2717" fmla="*/ 2917103 w 4177532"/>
              <a:gd name="connsiteY3-2718" fmla="*/ 2724446 h 4193747"/>
              <a:gd name="connsiteX4-2719" fmla="*/ 2909892 w 4177532"/>
              <a:gd name="connsiteY4-2720" fmla="*/ 2747619 h 4193747"/>
              <a:gd name="connsiteX5-2721" fmla="*/ 2685517 w 4177532"/>
              <a:gd name="connsiteY5-2722" fmla="*/ 2541845 h 4193747"/>
              <a:gd name="connsiteX6-2723" fmla="*/ 2145804 w 4177532"/>
              <a:gd name="connsiteY6-2724" fmla="*/ 2288337 h 4193747"/>
              <a:gd name="connsiteX7-2725" fmla="*/ 2347478 w 4177532"/>
              <a:gd name="connsiteY7-2726" fmla="*/ 2473293 h 4193747"/>
              <a:gd name="connsiteX8-2727" fmla="*/ 2345379 w 4177532"/>
              <a:gd name="connsiteY8-2728" fmla="*/ 2473824 h 4193747"/>
              <a:gd name="connsiteX9-2729" fmla="*/ 2188571 w 4177532"/>
              <a:gd name="connsiteY9-2730" fmla="*/ 2428808 h 4193747"/>
              <a:gd name="connsiteX10-2731" fmla="*/ 2187454 w 4177532"/>
              <a:gd name="connsiteY10-2732" fmla="*/ 2430133 h 4193747"/>
              <a:gd name="connsiteX11-2733" fmla="*/ 2145804 w 4177532"/>
              <a:gd name="connsiteY11-2734" fmla="*/ 2288337 h 4193747"/>
              <a:gd name="connsiteX12-2735" fmla="*/ 1893528 w 4177532"/>
              <a:gd name="connsiteY12-2736" fmla="*/ 2056975 h 4193747"/>
              <a:gd name="connsiteX13-2737" fmla="*/ 1951632 w 4177532"/>
              <a:gd name="connsiteY13-2738" fmla="*/ 2110262 h 4193747"/>
              <a:gd name="connsiteX14-2739" fmla="*/ 1900311 w 4177532"/>
              <a:gd name="connsiteY14-2740" fmla="*/ 2217227 h 4193747"/>
              <a:gd name="connsiteX15-2741" fmla="*/ 2027130 w 4177532"/>
              <a:gd name="connsiteY15-2742" fmla="*/ 2620107 h 4193747"/>
              <a:gd name="connsiteX16-2743" fmla="*/ 2375164 w 4177532"/>
              <a:gd name="connsiteY16-2744" fmla="*/ 2722385 h 4193747"/>
              <a:gd name="connsiteX17-2745" fmla="*/ 2547729 w 4177532"/>
              <a:gd name="connsiteY17-2746" fmla="*/ 2656942 h 4193747"/>
              <a:gd name="connsiteX18-2747" fmla="*/ 2778329 w 4177532"/>
              <a:gd name="connsiteY18-2748" fmla="*/ 2868425 h 4193747"/>
              <a:gd name="connsiteX19-2749" fmla="*/ 2585629 w 4177532"/>
              <a:gd name="connsiteY19-2750" fmla="*/ 2817424 h 4193747"/>
              <a:gd name="connsiteX20-2751" fmla="*/ 2393163 w 4177532"/>
              <a:gd name="connsiteY20-2752" fmla="*/ 3008320 h 4193747"/>
              <a:gd name="connsiteX21-2753" fmla="*/ 2851910 w 4177532"/>
              <a:gd name="connsiteY21-2754" fmla="*/ 3129380 h 4193747"/>
              <a:gd name="connsiteX22-2755" fmla="*/ 2990688 w 4177532"/>
              <a:gd name="connsiteY22-2756" fmla="*/ 3063179 h 4193747"/>
              <a:gd name="connsiteX23-2757" fmla="*/ 3049179 w 4177532"/>
              <a:gd name="connsiteY23-2758" fmla="*/ 3116821 h 4193747"/>
              <a:gd name="connsiteX24-2759" fmla="*/ 3169459 w 4177532"/>
              <a:gd name="connsiteY24-2760" fmla="*/ 2985668 h 4193747"/>
              <a:gd name="connsiteX25-2761" fmla="*/ 3115337 w 4177532"/>
              <a:gd name="connsiteY25-2762" fmla="*/ 2936032 h 4193747"/>
              <a:gd name="connsiteX26-2763" fmla="*/ 3180774 w 4177532"/>
              <a:gd name="connsiteY26-2764" fmla="*/ 2787394 h 4193747"/>
              <a:gd name="connsiteX27-2765" fmla="*/ 3048023 w 4177532"/>
              <a:gd name="connsiteY27-2766" fmla="*/ 2340195 h 4193747"/>
              <a:gd name="connsiteX28-2767" fmla="*/ 3048754 w 4177532"/>
              <a:gd name="connsiteY28-2768" fmla="*/ 2339339 h 4193747"/>
              <a:gd name="connsiteX29-2769" fmla="*/ 3043612 w 4177532"/>
              <a:gd name="connsiteY29-2770" fmla="*/ 2335565 h 4193747"/>
              <a:gd name="connsiteX30-2771" fmla="*/ 3041865 w 4177532"/>
              <a:gd name="connsiteY30-2772" fmla="*/ 2333732 h 4193747"/>
              <a:gd name="connsiteX31-2773" fmla="*/ 3041563 w 4177532"/>
              <a:gd name="connsiteY31-2774" fmla="*/ 2334061 h 4193747"/>
              <a:gd name="connsiteX32-2775" fmla="*/ 2703436 w 4177532"/>
              <a:gd name="connsiteY32-2776" fmla="*/ 2247240 h 4193747"/>
              <a:gd name="connsiteX33-2777" fmla="*/ 2496805 w 4177532"/>
              <a:gd name="connsiteY33-2778" fmla="*/ 2368778 h 4193747"/>
              <a:gd name="connsiteX34-2779" fmla="*/ 2258161 w 4177532"/>
              <a:gd name="connsiteY34-2780" fmla="*/ 2149917 h 4193747"/>
              <a:gd name="connsiteX35-2781" fmla="*/ 2272098 w 4177532"/>
              <a:gd name="connsiteY35-2782" fmla="*/ 2143903 h 4193747"/>
              <a:gd name="connsiteX36-2783" fmla="*/ 2445902 w 4177532"/>
              <a:gd name="connsiteY36-2784" fmla="*/ 2189769 h 4193747"/>
              <a:gd name="connsiteX37-2785" fmla="*/ 2619165 w 4177532"/>
              <a:gd name="connsiteY37-2786" fmla="*/ 2017920 h 4193747"/>
              <a:gd name="connsiteX38-2787" fmla="*/ 2206192 w 4177532"/>
              <a:gd name="connsiteY38-2788" fmla="*/ 1908939 h 4193747"/>
              <a:gd name="connsiteX39-2789" fmla="*/ 2069387 w 4177532"/>
              <a:gd name="connsiteY39-2790" fmla="*/ 1976793 h 4193747"/>
              <a:gd name="connsiteX40-2791" fmla="*/ 2013808 w 4177532"/>
              <a:gd name="connsiteY40-2792" fmla="*/ 1925822 h 4193747"/>
              <a:gd name="connsiteX41-2793" fmla="*/ 1893528 w 4177532"/>
              <a:gd name="connsiteY41-2794" fmla="*/ 2056975 h 4193747"/>
              <a:gd name="connsiteX42-2795" fmla="*/ 1053347 w 4177532"/>
              <a:gd name="connsiteY42-2796" fmla="*/ 2399487 h 4193747"/>
              <a:gd name="connsiteX43-2797" fmla="*/ 2233494 w 4177532"/>
              <a:gd name="connsiteY43-2798" fmla="*/ 1121712 h 4193747"/>
              <a:gd name="connsiteX44-2799" fmla="*/ 3804321 w 4177532"/>
              <a:gd name="connsiteY44-2800" fmla="*/ 1410650 h 4193747"/>
              <a:gd name="connsiteX45-2801" fmla="*/ 3423385 w 4177532"/>
              <a:gd name="connsiteY45-2802" fmla="*/ 3334963 h 4193747"/>
              <a:gd name="connsiteX46-2803" fmla="*/ 1418537 w 4177532"/>
              <a:gd name="connsiteY46-2804" fmla="*/ 3862388 h 4193747"/>
              <a:gd name="connsiteX47-2805" fmla="*/ 1415877 w 4177532"/>
              <a:gd name="connsiteY47-2806" fmla="*/ 3858391 h 4193747"/>
              <a:gd name="connsiteX48-2807" fmla="*/ 1053347 w 4177532"/>
              <a:gd name="connsiteY48-2808" fmla="*/ 2399487 h 4193747"/>
              <a:gd name="connsiteX49-2809" fmla="*/ 818493 w 4177532"/>
              <a:gd name="connsiteY49-2810" fmla="*/ 2133690 h 4193747"/>
              <a:gd name="connsiteX50-2811" fmla="*/ 1921679 w 4177532"/>
              <a:gd name="connsiteY50-2812" fmla="*/ 930781 h 4193747"/>
              <a:gd name="connsiteX51-2813" fmla="*/ 1989507 w 4177532"/>
              <a:gd name="connsiteY51-2814" fmla="*/ 927848 h 4193747"/>
              <a:gd name="connsiteX52-2815" fmla="*/ 2131025 w 4177532"/>
              <a:gd name="connsiteY52-2816" fmla="*/ 1057633 h 4193747"/>
              <a:gd name="connsiteX53-2817" fmla="*/ 2133958 w 4177532"/>
              <a:gd name="connsiteY53-2818" fmla="*/ 1125461 h 4193747"/>
              <a:gd name="connsiteX54-2819" fmla="*/ 1030771 w 4177532"/>
              <a:gd name="connsiteY54-2820" fmla="*/ 2328370 h 4193747"/>
              <a:gd name="connsiteX55-2821" fmla="*/ 962944 w 4177532"/>
              <a:gd name="connsiteY55-2822" fmla="*/ 2331303 h 4193747"/>
              <a:gd name="connsiteX56-2823" fmla="*/ 821426 w 4177532"/>
              <a:gd name="connsiteY56-2824" fmla="*/ 2201517 h 4193747"/>
              <a:gd name="connsiteX57-2825" fmla="*/ 818493 w 4177532"/>
              <a:gd name="connsiteY57-2826" fmla="*/ 2133690 h 4193747"/>
              <a:gd name="connsiteX58-2827" fmla="*/ 582789 w 4177532"/>
              <a:gd name="connsiteY58-2828" fmla="*/ 645162 h 4193747"/>
              <a:gd name="connsiteX59-2829" fmla="*/ 1204766 w 4177532"/>
              <a:gd name="connsiteY59-2830" fmla="*/ 549012 h 4193747"/>
              <a:gd name="connsiteX60-2831" fmla="*/ 1381475 w 4177532"/>
              <a:gd name="connsiteY60-2832" fmla="*/ 46615 h 4193747"/>
              <a:gd name="connsiteX61-2833" fmla="*/ 1819532 w 4177532"/>
              <a:gd name="connsiteY61-2834" fmla="*/ 171264 h 4193747"/>
              <a:gd name="connsiteX62-2835" fmla="*/ 1844349 w 4177532"/>
              <a:gd name="connsiteY62-2836" fmla="*/ 880381 h 4193747"/>
              <a:gd name="connsiteX63-2837" fmla="*/ 805067 w 4177532"/>
              <a:gd name="connsiteY63-2838" fmla="*/ 2041794 h 4193747"/>
              <a:gd name="connsiteX64-2839" fmla="*/ 86302 w 4177532"/>
              <a:gd name="connsiteY64-2840" fmla="*/ 2070765 h 4193747"/>
              <a:gd name="connsiteX65-2841" fmla="*/ 406751 w 4177532"/>
              <a:gd name="connsiteY65-2842" fmla="*/ 1440109 h 4193747"/>
              <a:gd name="connsiteX66-2843" fmla="*/ 582789 w 4177532"/>
              <a:gd name="connsiteY66-2844" fmla="*/ 645162 h 4193747"/>
              <a:gd name="connsiteX0-2845" fmla="*/ 2706143 w 4198158"/>
              <a:gd name="connsiteY0-2846" fmla="*/ 2541845 h 4193747"/>
              <a:gd name="connsiteX1-2847" fmla="*/ 2764713 w 4198158"/>
              <a:gd name="connsiteY1-2848" fmla="*/ 2502966 h 4193747"/>
              <a:gd name="connsiteX2-2849" fmla="*/ 2882700 w 4198158"/>
              <a:gd name="connsiteY2-2850" fmla="*/ 2537119 h 4193747"/>
              <a:gd name="connsiteX3-2851" fmla="*/ 2937729 w 4198158"/>
              <a:gd name="connsiteY3-2852" fmla="*/ 2724446 h 4193747"/>
              <a:gd name="connsiteX4-2853" fmla="*/ 2930518 w 4198158"/>
              <a:gd name="connsiteY4-2854" fmla="*/ 2747619 h 4193747"/>
              <a:gd name="connsiteX5-2855" fmla="*/ 2706143 w 4198158"/>
              <a:gd name="connsiteY5-2856" fmla="*/ 2541845 h 4193747"/>
              <a:gd name="connsiteX6-2857" fmla="*/ 2166430 w 4198158"/>
              <a:gd name="connsiteY6-2858" fmla="*/ 2288337 h 4193747"/>
              <a:gd name="connsiteX7-2859" fmla="*/ 2368104 w 4198158"/>
              <a:gd name="connsiteY7-2860" fmla="*/ 2473293 h 4193747"/>
              <a:gd name="connsiteX8-2861" fmla="*/ 2366005 w 4198158"/>
              <a:gd name="connsiteY8-2862" fmla="*/ 2473824 h 4193747"/>
              <a:gd name="connsiteX9-2863" fmla="*/ 2209197 w 4198158"/>
              <a:gd name="connsiteY9-2864" fmla="*/ 2428808 h 4193747"/>
              <a:gd name="connsiteX10-2865" fmla="*/ 2208080 w 4198158"/>
              <a:gd name="connsiteY10-2866" fmla="*/ 2430133 h 4193747"/>
              <a:gd name="connsiteX11-2867" fmla="*/ 2166430 w 4198158"/>
              <a:gd name="connsiteY11-2868" fmla="*/ 2288337 h 4193747"/>
              <a:gd name="connsiteX12-2869" fmla="*/ 1914154 w 4198158"/>
              <a:gd name="connsiteY12-2870" fmla="*/ 2056975 h 4193747"/>
              <a:gd name="connsiteX13-2871" fmla="*/ 1972258 w 4198158"/>
              <a:gd name="connsiteY13-2872" fmla="*/ 2110262 h 4193747"/>
              <a:gd name="connsiteX14-2873" fmla="*/ 1920937 w 4198158"/>
              <a:gd name="connsiteY14-2874" fmla="*/ 2217227 h 4193747"/>
              <a:gd name="connsiteX15-2875" fmla="*/ 2047756 w 4198158"/>
              <a:gd name="connsiteY15-2876" fmla="*/ 2620107 h 4193747"/>
              <a:gd name="connsiteX16-2877" fmla="*/ 2395790 w 4198158"/>
              <a:gd name="connsiteY16-2878" fmla="*/ 2722385 h 4193747"/>
              <a:gd name="connsiteX17-2879" fmla="*/ 2568355 w 4198158"/>
              <a:gd name="connsiteY17-2880" fmla="*/ 2656942 h 4193747"/>
              <a:gd name="connsiteX18-2881" fmla="*/ 2798955 w 4198158"/>
              <a:gd name="connsiteY18-2882" fmla="*/ 2868425 h 4193747"/>
              <a:gd name="connsiteX19-2883" fmla="*/ 2606255 w 4198158"/>
              <a:gd name="connsiteY19-2884" fmla="*/ 2817424 h 4193747"/>
              <a:gd name="connsiteX20-2885" fmla="*/ 2413789 w 4198158"/>
              <a:gd name="connsiteY20-2886" fmla="*/ 3008320 h 4193747"/>
              <a:gd name="connsiteX21-2887" fmla="*/ 2872536 w 4198158"/>
              <a:gd name="connsiteY21-2888" fmla="*/ 3129380 h 4193747"/>
              <a:gd name="connsiteX22-2889" fmla="*/ 3011314 w 4198158"/>
              <a:gd name="connsiteY22-2890" fmla="*/ 3063179 h 4193747"/>
              <a:gd name="connsiteX23-2891" fmla="*/ 3069805 w 4198158"/>
              <a:gd name="connsiteY23-2892" fmla="*/ 3116821 h 4193747"/>
              <a:gd name="connsiteX24-2893" fmla="*/ 3190085 w 4198158"/>
              <a:gd name="connsiteY24-2894" fmla="*/ 2985668 h 4193747"/>
              <a:gd name="connsiteX25-2895" fmla="*/ 3135963 w 4198158"/>
              <a:gd name="connsiteY25-2896" fmla="*/ 2936032 h 4193747"/>
              <a:gd name="connsiteX26-2897" fmla="*/ 3201400 w 4198158"/>
              <a:gd name="connsiteY26-2898" fmla="*/ 2787394 h 4193747"/>
              <a:gd name="connsiteX27-2899" fmla="*/ 3068649 w 4198158"/>
              <a:gd name="connsiteY27-2900" fmla="*/ 2340195 h 4193747"/>
              <a:gd name="connsiteX28-2901" fmla="*/ 3069380 w 4198158"/>
              <a:gd name="connsiteY28-2902" fmla="*/ 2339339 h 4193747"/>
              <a:gd name="connsiteX29-2903" fmla="*/ 3064238 w 4198158"/>
              <a:gd name="connsiteY29-2904" fmla="*/ 2335565 h 4193747"/>
              <a:gd name="connsiteX30-2905" fmla="*/ 3062491 w 4198158"/>
              <a:gd name="connsiteY30-2906" fmla="*/ 2333732 h 4193747"/>
              <a:gd name="connsiteX31-2907" fmla="*/ 3062189 w 4198158"/>
              <a:gd name="connsiteY31-2908" fmla="*/ 2334061 h 4193747"/>
              <a:gd name="connsiteX32-2909" fmla="*/ 2724062 w 4198158"/>
              <a:gd name="connsiteY32-2910" fmla="*/ 2247240 h 4193747"/>
              <a:gd name="connsiteX33-2911" fmla="*/ 2517431 w 4198158"/>
              <a:gd name="connsiteY33-2912" fmla="*/ 2368778 h 4193747"/>
              <a:gd name="connsiteX34-2913" fmla="*/ 2278787 w 4198158"/>
              <a:gd name="connsiteY34-2914" fmla="*/ 2149917 h 4193747"/>
              <a:gd name="connsiteX35-2915" fmla="*/ 2292724 w 4198158"/>
              <a:gd name="connsiteY35-2916" fmla="*/ 2143903 h 4193747"/>
              <a:gd name="connsiteX36-2917" fmla="*/ 2466528 w 4198158"/>
              <a:gd name="connsiteY36-2918" fmla="*/ 2189769 h 4193747"/>
              <a:gd name="connsiteX37-2919" fmla="*/ 2639791 w 4198158"/>
              <a:gd name="connsiteY37-2920" fmla="*/ 2017920 h 4193747"/>
              <a:gd name="connsiteX38-2921" fmla="*/ 2226818 w 4198158"/>
              <a:gd name="connsiteY38-2922" fmla="*/ 1908939 h 4193747"/>
              <a:gd name="connsiteX39-2923" fmla="*/ 2090013 w 4198158"/>
              <a:gd name="connsiteY39-2924" fmla="*/ 1976793 h 4193747"/>
              <a:gd name="connsiteX40-2925" fmla="*/ 2034434 w 4198158"/>
              <a:gd name="connsiteY40-2926" fmla="*/ 1925822 h 4193747"/>
              <a:gd name="connsiteX41-2927" fmla="*/ 1914154 w 4198158"/>
              <a:gd name="connsiteY41-2928" fmla="*/ 2056975 h 4193747"/>
              <a:gd name="connsiteX42-2929" fmla="*/ 1073973 w 4198158"/>
              <a:gd name="connsiteY42-2930" fmla="*/ 2399487 h 4193747"/>
              <a:gd name="connsiteX43-2931" fmla="*/ 2254120 w 4198158"/>
              <a:gd name="connsiteY43-2932" fmla="*/ 1121712 h 4193747"/>
              <a:gd name="connsiteX44-2933" fmla="*/ 3824947 w 4198158"/>
              <a:gd name="connsiteY44-2934" fmla="*/ 1410650 h 4193747"/>
              <a:gd name="connsiteX45-2935" fmla="*/ 3444011 w 4198158"/>
              <a:gd name="connsiteY45-2936" fmla="*/ 3334963 h 4193747"/>
              <a:gd name="connsiteX46-2937" fmla="*/ 1439163 w 4198158"/>
              <a:gd name="connsiteY46-2938" fmla="*/ 3862388 h 4193747"/>
              <a:gd name="connsiteX47-2939" fmla="*/ 1436503 w 4198158"/>
              <a:gd name="connsiteY47-2940" fmla="*/ 3858391 h 4193747"/>
              <a:gd name="connsiteX48-2941" fmla="*/ 1073973 w 4198158"/>
              <a:gd name="connsiteY48-2942" fmla="*/ 2399487 h 4193747"/>
              <a:gd name="connsiteX49-2943" fmla="*/ 839119 w 4198158"/>
              <a:gd name="connsiteY49-2944" fmla="*/ 2133690 h 4193747"/>
              <a:gd name="connsiteX50-2945" fmla="*/ 1942305 w 4198158"/>
              <a:gd name="connsiteY50-2946" fmla="*/ 930781 h 4193747"/>
              <a:gd name="connsiteX51-2947" fmla="*/ 2010133 w 4198158"/>
              <a:gd name="connsiteY51-2948" fmla="*/ 927848 h 4193747"/>
              <a:gd name="connsiteX52-2949" fmla="*/ 2151651 w 4198158"/>
              <a:gd name="connsiteY52-2950" fmla="*/ 1057633 h 4193747"/>
              <a:gd name="connsiteX53-2951" fmla="*/ 2154584 w 4198158"/>
              <a:gd name="connsiteY53-2952" fmla="*/ 1125461 h 4193747"/>
              <a:gd name="connsiteX54-2953" fmla="*/ 1051397 w 4198158"/>
              <a:gd name="connsiteY54-2954" fmla="*/ 2328370 h 4193747"/>
              <a:gd name="connsiteX55-2955" fmla="*/ 983570 w 4198158"/>
              <a:gd name="connsiteY55-2956" fmla="*/ 2331303 h 4193747"/>
              <a:gd name="connsiteX56-2957" fmla="*/ 842052 w 4198158"/>
              <a:gd name="connsiteY56-2958" fmla="*/ 2201517 h 4193747"/>
              <a:gd name="connsiteX57-2959" fmla="*/ 839119 w 4198158"/>
              <a:gd name="connsiteY57-2960" fmla="*/ 2133690 h 4193747"/>
              <a:gd name="connsiteX58-2961" fmla="*/ 603415 w 4198158"/>
              <a:gd name="connsiteY58-2962" fmla="*/ 645162 h 4193747"/>
              <a:gd name="connsiteX59-2963" fmla="*/ 1225392 w 4198158"/>
              <a:gd name="connsiteY59-2964" fmla="*/ 549012 h 4193747"/>
              <a:gd name="connsiteX60-2965" fmla="*/ 1402101 w 4198158"/>
              <a:gd name="connsiteY60-2966" fmla="*/ 46615 h 4193747"/>
              <a:gd name="connsiteX61-2967" fmla="*/ 1840158 w 4198158"/>
              <a:gd name="connsiteY61-2968" fmla="*/ 171264 h 4193747"/>
              <a:gd name="connsiteX62-2969" fmla="*/ 1864975 w 4198158"/>
              <a:gd name="connsiteY62-2970" fmla="*/ 880381 h 4193747"/>
              <a:gd name="connsiteX63-2971" fmla="*/ 825693 w 4198158"/>
              <a:gd name="connsiteY63-2972" fmla="*/ 2041794 h 4193747"/>
              <a:gd name="connsiteX64-2973" fmla="*/ 106928 w 4198158"/>
              <a:gd name="connsiteY64-2974" fmla="*/ 2070765 h 4193747"/>
              <a:gd name="connsiteX65-2975" fmla="*/ 427377 w 4198158"/>
              <a:gd name="connsiteY65-2976" fmla="*/ 1440109 h 4193747"/>
              <a:gd name="connsiteX66-2977" fmla="*/ 603415 w 4198158"/>
              <a:gd name="connsiteY66-2978" fmla="*/ 645162 h 4193747"/>
              <a:gd name="connsiteX0-2979" fmla="*/ 2726972 w 4218987"/>
              <a:gd name="connsiteY0-2980" fmla="*/ 2541845 h 4193747"/>
              <a:gd name="connsiteX1-2981" fmla="*/ 2785542 w 4218987"/>
              <a:gd name="connsiteY1-2982" fmla="*/ 2502966 h 4193747"/>
              <a:gd name="connsiteX2-2983" fmla="*/ 2903529 w 4218987"/>
              <a:gd name="connsiteY2-2984" fmla="*/ 2537119 h 4193747"/>
              <a:gd name="connsiteX3-2985" fmla="*/ 2958558 w 4218987"/>
              <a:gd name="connsiteY3-2986" fmla="*/ 2724446 h 4193747"/>
              <a:gd name="connsiteX4-2987" fmla="*/ 2951347 w 4218987"/>
              <a:gd name="connsiteY4-2988" fmla="*/ 2747619 h 4193747"/>
              <a:gd name="connsiteX5-2989" fmla="*/ 2726972 w 4218987"/>
              <a:gd name="connsiteY5-2990" fmla="*/ 2541845 h 4193747"/>
              <a:gd name="connsiteX6-2991" fmla="*/ 2187259 w 4218987"/>
              <a:gd name="connsiteY6-2992" fmla="*/ 2288337 h 4193747"/>
              <a:gd name="connsiteX7-2993" fmla="*/ 2388933 w 4218987"/>
              <a:gd name="connsiteY7-2994" fmla="*/ 2473293 h 4193747"/>
              <a:gd name="connsiteX8-2995" fmla="*/ 2386834 w 4218987"/>
              <a:gd name="connsiteY8-2996" fmla="*/ 2473824 h 4193747"/>
              <a:gd name="connsiteX9-2997" fmla="*/ 2230026 w 4218987"/>
              <a:gd name="connsiteY9-2998" fmla="*/ 2428808 h 4193747"/>
              <a:gd name="connsiteX10-2999" fmla="*/ 2228909 w 4218987"/>
              <a:gd name="connsiteY10-3000" fmla="*/ 2430133 h 4193747"/>
              <a:gd name="connsiteX11-3001" fmla="*/ 2187259 w 4218987"/>
              <a:gd name="connsiteY11-3002" fmla="*/ 2288337 h 4193747"/>
              <a:gd name="connsiteX12-3003" fmla="*/ 1934983 w 4218987"/>
              <a:gd name="connsiteY12-3004" fmla="*/ 2056975 h 4193747"/>
              <a:gd name="connsiteX13-3005" fmla="*/ 1993087 w 4218987"/>
              <a:gd name="connsiteY13-3006" fmla="*/ 2110262 h 4193747"/>
              <a:gd name="connsiteX14-3007" fmla="*/ 1941766 w 4218987"/>
              <a:gd name="connsiteY14-3008" fmla="*/ 2217227 h 4193747"/>
              <a:gd name="connsiteX15-3009" fmla="*/ 2068585 w 4218987"/>
              <a:gd name="connsiteY15-3010" fmla="*/ 2620107 h 4193747"/>
              <a:gd name="connsiteX16-3011" fmla="*/ 2416619 w 4218987"/>
              <a:gd name="connsiteY16-3012" fmla="*/ 2722385 h 4193747"/>
              <a:gd name="connsiteX17-3013" fmla="*/ 2589184 w 4218987"/>
              <a:gd name="connsiteY17-3014" fmla="*/ 2656942 h 4193747"/>
              <a:gd name="connsiteX18-3015" fmla="*/ 2819784 w 4218987"/>
              <a:gd name="connsiteY18-3016" fmla="*/ 2868425 h 4193747"/>
              <a:gd name="connsiteX19-3017" fmla="*/ 2627084 w 4218987"/>
              <a:gd name="connsiteY19-3018" fmla="*/ 2817424 h 4193747"/>
              <a:gd name="connsiteX20-3019" fmla="*/ 2434618 w 4218987"/>
              <a:gd name="connsiteY20-3020" fmla="*/ 3008320 h 4193747"/>
              <a:gd name="connsiteX21-3021" fmla="*/ 2893365 w 4218987"/>
              <a:gd name="connsiteY21-3022" fmla="*/ 3129380 h 4193747"/>
              <a:gd name="connsiteX22-3023" fmla="*/ 3032143 w 4218987"/>
              <a:gd name="connsiteY22-3024" fmla="*/ 3063179 h 4193747"/>
              <a:gd name="connsiteX23-3025" fmla="*/ 3090634 w 4218987"/>
              <a:gd name="connsiteY23-3026" fmla="*/ 3116821 h 4193747"/>
              <a:gd name="connsiteX24-3027" fmla="*/ 3210914 w 4218987"/>
              <a:gd name="connsiteY24-3028" fmla="*/ 2985668 h 4193747"/>
              <a:gd name="connsiteX25-3029" fmla="*/ 3156792 w 4218987"/>
              <a:gd name="connsiteY25-3030" fmla="*/ 2936032 h 4193747"/>
              <a:gd name="connsiteX26-3031" fmla="*/ 3222229 w 4218987"/>
              <a:gd name="connsiteY26-3032" fmla="*/ 2787394 h 4193747"/>
              <a:gd name="connsiteX27-3033" fmla="*/ 3089478 w 4218987"/>
              <a:gd name="connsiteY27-3034" fmla="*/ 2340195 h 4193747"/>
              <a:gd name="connsiteX28-3035" fmla="*/ 3090209 w 4218987"/>
              <a:gd name="connsiteY28-3036" fmla="*/ 2339339 h 4193747"/>
              <a:gd name="connsiteX29-3037" fmla="*/ 3085067 w 4218987"/>
              <a:gd name="connsiteY29-3038" fmla="*/ 2335565 h 4193747"/>
              <a:gd name="connsiteX30-3039" fmla="*/ 3083320 w 4218987"/>
              <a:gd name="connsiteY30-3040" fmla="*/ 2333732 h 4193747"/>
              <a:gd name="connsiteX31-3041" fmla="*/ 3083018 w 4218987"/>
              <a:gd name="connsiteY31-3042" fmla="*/ 2334061 h 4193747"/>
              <a:gd name="connsiteX32-3043" fmla="*/ 2744891 w 4218987"/>
              <a:gd name="connsiteY32-3044" fmla="*/ 2247240 h 4193747"/>
              <a:gd name="connsiteX33-3045" fmla="*/ 2538260 w 4218987"/>
              <a:gd name="connsiteY33-3046" fmla="*/ 2368778 h 4193747"/>
              <a:gd name="connsiteX34-3047" fmla="*/ 2299616 w 4218987"/>
              <a:gd name="connsiteY34-3048" fmla="*/ 2149917 h 4193747"/>
              <a:gd name="connsiteX35-3049" fmla="*/ 2313553 w 4218987"/>
              <a:gd name="connsiteY35-3050" fmla="*/ 2143903 h 4193747"/>
              <a:gd name="connsiteX36-3051" fmla="*/ 2487357 w 4218987"/>
              <a:gd name="connsiteY36-3052" fmla="*/ 2189769 h 4193747"/>
              <a:gd name="connsiteX37-3053" fmla="*/ 2660620 w 4218987"/>
              <a:gd name="connsiteY37-3054" fmla="*/ 2017920 h 4193747"/>
              <a:gd name="connsiteX38-3055" fmla="*/ 2247647 w 4218987"/>
              <a:gd name="connsiteY38-3056" fmla="*/ 1908939 h 4193747"/>
              <a:gd name="connsiteX39-3057" fmla="*/ 2110842 w 4218987"/>
              <a:gd name="connsiteY39-3058" fmla="*/ 1976793 h 4193747"/>
              <a:gd name="connsiteX40-3059" fmla="*/ 2055263 w 4218987"/>
              <a:gd name="connsiteY40-3060" fmla="*/ 1925822 h 4193747"/>
              <a:gd name="connsiteX41-3061" fmla="*/ 1934983 w 4218987"/>
              <a:gd name="connsiteY41-3062" fmla="*/ 2056975 h 4193747"/>
              <a:gd name="connsiteX42-3063" fmla="*/ 1094802 w 4218987"/>
              <a:gd name="connsiteY42-3064" fmla="*/ 2399487 h 4193747"/>
              <a:gd name="connsiteX43-3065" fmla="*/ 2274949 w 4218987"/>
              <a:gd name="connsiteY43-3066" fmla="*/ 1121712 h 4193747"/>
              <a:gd name="connsiteX44-3067" fmla="*/ 3845776 w 4218987"/>
              <a:gd name="connsiteY44-3068" fmla="*/ 1410650 h 4193747"/>
              <a:gd name="connsiteX45-3069" fmla="*/ 3464840 w 4218987"/>
              <a:gd name="connsiteY45-3070" fmla="*/ 3334963 h 4193747"/>
              <a:gd name="connsiteX46-3071" fmla="*/ 1459992 w 4218987"/>
              <a:gd name="connsiteY46-3072" fmla="*/ 3862388 h 4193747"/>
              <a:gd name="connsiteX47-3073" fmla="*/ 1457332 w 4218987"/>
              <a:gd name="connsiteY47-3074" fmla="*/ 3858391 h 4193747"/>
              <a:gd name="connsiteX48-3075" fmla="*/ 1094802 w 4218987"/>
              <a:gd name="connsiteY48-3076" fmla="*/ 2399487 h 4193747"/>
              <a:gd name="connsiteX49-3077" fmla="*/ 859948 w 4218987"/>
              <a:gd name="connsiteY49-3078" fmla="*/ 2133690 h 4193747"/>
              <a:gd name="connsiteX50-3079" fmla="*/ 1963134 w 4218987"/>
              <a:gd name="connsiteY50-3080" fmla="*/ 930781 h 4193747"/>
              <a:gd name="connsiteX51-3081" fmla="*/ 2030962 w 4218987"/>
              <a:gd name="connsiteY51-3082" fmla="*/ 927848 h 4193747"/>
              <a:gd name="connsiteX52-3083" fmla="*/ 2172480 w 4218987"/>
              <a:gd name="connsiteY52-3084" fmla="*/ 1057633 h 4193747"/>
              <a:gd name="connsiteX53-3085" fmla="*/ 2175413 w 4218987"/>
              <a:gd name="connsiteY53-3086" fmla="*/ 1125461 h 4193747"/>
              <a:gd name="connsiteX54-3087" fmla="*/ 1072226 w 4218987"/>
              <a:gd name="connsiteY54-3088" fmla="*/ 2328370 h 4193747"/>
              <a:gd name="connsiteX55-3089" fmla="*/ 1004399 w 4218987"/>
              <a:gd name="connsiteY55-3090" fmla="*/ 2331303 h 4193747"/>
              <a:gd name="connsiteX56-3091" fmla="*/ 862881 w 4218987"/>
              <a:gd name="connsiteY56-3092" fmla="*/ 2201517 h 4193747"/>
              <a:gd name="connsiteX57-3093" fmla="*/ 859948 w 4218987"/>
              <a:gd name="connsiteY57-3094" fmla="*/ 2133690 h 4193747"/>
              <a:gd name="connsiteX58-3095" fmla="*/ 624244 w 4218987"/>
              <a:gd name="connsiteY58-3096" fmla="*/ 645162 h 4193747"/>
              <a:gd name="connsiteX59-3097" fmla="*/ 1246221 w 4218987"/>
              <a:gd name="connsiteY59-3098" fmla="*/ 549012 h 4193747"/>
              <a:gd name="connsiteX60-3099" fmla="*/ 1422930 w 4218987"/>
              <a:gd name="connsiteY60-3100" fmla="*/ 46615 h 4193747"/>
              <a:gd name="connsiteX61-3101" fmla="*/ 1860987 w 4218987"/>
              <a:gd name="connsiteY61-3102" fmla="*/ 171264 h 4193747"/>
              <a:gd name="connsiteX62-3103" fmla="*/ 1885804 w 4218987"/>
              <a:gd name="connsiteY62-3104" fmla="*/ 880381 h 4193747"/>
              <a:gd name="connsiteX63-3105" fmla="*/ 846522 w 4218987"/>
              <a:gd name="connsiteY63-3106" fmla="*/ 2041794 h 4193747"/>
              <a:gd name="connsiteX64-3107" fmla="*/ 127757 w 4218987"/>
              <a:gd name="connsiteY64-3108" fmla="*/ 2070765 h 4193747"/>
              <a:gd name="connsiteX65-3109" fmla="*/ 448206 w 4218987"/>
              <a:gd name="connsiteY65-3110" fmla="*/ 1440109 h 4193747"/>
              <a:gd name="connsiteX66-3111" fmla="*/ 624244 w 4218987"/>
              <a:gd name="connsiteY66-3112" fmla="*/ 645162 h 4193747"/>
              <a:gd name="connsiteX0-3113" fmla="*/ 2726972 w 4218987"/>
              <a:gd name="connsiteY0-3114" fmla="*/ 2541845 h 4193747"/>
              <a:gd name="connsiteX1-3115" fmla="*/ 2785542 w 4218987"/>
              <a:gd name="connsiteY1-3116" fmla="*/ 2502966 h 4193747"/>
              <a:gd name="connsiteX2-3117" fmla="*/ 2903529 w 4218987"/>
              <a:gd name="connsiteY2-3118" fmla="*/ 2537119 h 4193747"/>
              <a:gd name="connsiteX3-3119" fmla="*/ 2958558 w 4218987"/>
              <a:gd name="connsiteY3-3120" fmla="*/ 2724446 h 4193747"/>
              <a:gd name="connsiteX4-3121" fmla="*/ 2951347 w 4218987"/>
              <a:gd name="connsiteY4-3122" fmla="*/ 2747619 h 4193747"/>
              <a:gd name="connsiteX5-3123" fmla="*/ 2726972 w 4218987"/>
              <a:gd name="connsiteY5-3124" fmla="*/ 2541845 h 4193747"/>
              <a:gd name="connsiteX6-3125" fmla="*/ 2187259 w 4218987"/>
              <a:gd name="connsiteY6-3126" fmla="*/ 2288337 h 4193747"/>
              <a:gd name="connsiteX7-3127" fmla="*/ 2388933 w 4218987"/>
              <a:gd name="connsiteY7-3128" fmla="*/ 2473293 h 4193747"/>
              <a:gd name="connsiteX8-3129" fmla="*/ 2386834 w 4218987"/>
              <a:gd name="connsiteY8-3130" fmla="*/ 2473824 h 4193747"/>
              <a:gd name="connsiteX9-3131" fmla="*/ 2230026 w 4218987"/>
              <a:gd name="connsiteY9-3132" fmla="*/ 2428808 h 4193747"/>
              <a:gd name="connsiteX10-3133" fmla="*/ 2228909 w 4218987"/>
              <a:gd name="connsiteY10-3134" fmla="*/ 2430133 h 4193747"/>
              <a:gd name="connsiteX11-3135" fmla="*/ 2187259 w 4218987"/>
              <a:gd name="connsiteY11-3136" fmla="*/ 2288337 h 4193747"/>
              <a:gd name="connsiteX12-3137" fmla="*/ 1934983 w 4218987"/>
              <a:gd name="connsiteY12-3138" fmla="*/ 2056975 h 4193747"/>
              <a:gd name="connsiteX13-3139" fmla="*/ 1993087 w 4218987"/>
              <a:gd name="connsiteY13-3140" fmla="*/ 2110262 h 4193747"/>
              <a:gd name="connsiteX14-3141" fmla="*/ 1941766 w 4218987"/>
              <a:gd name="connsiteY14-3142" fmla="*/ 2217227 h 4193747"/>
              <a:gd name="connsiteX15-3143" fmla="*/ 2068585 w 4218987"/>
              <a:gd name="connsiteY15-3144" fmla="*/ 2620107 h 4193747"/>
              <a:gd name="connsiteX16-3145" fmla="*/ 2416619 w 4218987"/>
              <a:gd name="connsiteY16-3146" fmla="*/ 2722385 h 4193747"/>
              <a:gd name="connsiteX17-3147" fmla="*/ 2589184 w 4218987"/>
              <a:gd name="connsiteY17-3148" fmla="*/ 2656942 h 4193747"/>
              <a:gd name="connsiteX18-3149" fmla="*/ 2819784 w 4218987"/>
              <a:gd name="connsiteY18-3150" fmla="*/ 2868425 h 4193747"/>
              <a:gd name="connsiteX19-3151" fmla="*/ 2627084 w 4218987"/>
              <a:gd name="connsiteY19-3152" fmla="*/ 2817424 h 4193747"/>
              <a:gd name="connsiteX20-3153" fmla="*/ 2434618 w 4218987"/>
              <a:gd name="connsiteY20-3154" fmla="*/ 3008320 h 4193747"/>
              <a:gd name="connsiteX21-3155" fmla="*/ 2893365 w 4218987"/>
              <a:gd name="connsiteY21-3156" fmla="*/ 3129380 h 4193747"/>
              <a:gd name="connsiteX22-3157" fmla="*/ 3032143 w 4218987"/>
              <a:gd name="connsiteY22-3158" fmla="*/ 3063179 h 4193747"/>
              <a:gd name="connsiteX23-3159" fmla="*/ 3090634 w 4218987"/>
              <a:gd name="connsiteY23-3160" fmla="*/ 3116821 h 4193747"/>
              <a:gd name="connsiteX24-3161" fmla="*/ 3210914 w 4218987"/>
              <a:gd name="connsiteY24-3162" fmla="*/ 2985668 h 4193747"/>
              <a:gd name="connsiteX25-3163" fmla="*/ 3156792 w 4218987"/>
              <a:gd name="connsiteY25-3164" fmla="*/ 2936032 h 4193747"/>
              <a:gd name="connsiteX26-3165" fmla="*/ 3222229 w 4218987"/>
              <a:gd name="connsiteY26-3166" fmla="*/ 2787394 h 4193747"/>
              <a:gd name="connsiteX27-3167" fmla="*/ 3089478 w 4218987"/>
              <a:gd name="connsiteY27-3168" fmla="*/ 2340195 h 4193747"/>
              <a:gd name="connsiteX28-3169" fmla="*/ 3090209 w 4218987"/>
              <a:gd name="connsiteY28-3170" fmla="*/ 2339339 h 4193747"/>
              <a:gd name="connsiteX29-3171" fmla="*/ 3085067 w 4218987"/>
              <a:gd name="connsiteY29-3172" fmla="*/ 2335565 h 4193747"/>
              <a:gd name="connsiteX30-3173" fmla="*/ 3083320 w 4218987"/>
              <a:gd name="connsiteY30-3174" fmla="*/ 2333732 h 4193747"/>
              <a:gd name="connsiteX31-3175" fmla="*/ 3083018 w 4218987"/>
              <a:gd name="connsiteY31-3176" fmla="*/ 2334061 h 4193747"/>
              <a:gd name="connsiteX32-3177" fmla="*/ 2744891 w 4218987"/>
              <a:gd name="connsiteY32-3178" fmla="*/ 2247240 h 4193747"/>
              <a:gd name="connsiteX33-3179" fmla="*/ 2538260 w 4218987"/>
              <a:gd name="connsiteY33-3180" fmla="*/ 2368778 h 4193747"/>
              <a:gd name="connsiteX34-3181" fmla="*/ 2299616 w 4218987"/>
              <a:gd name="connsiteY34-3182" fmla="*/ 2149917 h 4193747"/>
              <a:gd name="connsiteX35-3183" fmla="*/ 2313553 w 4218987"/>
              <a:gd name="connsiteY35-3184" fmla="*/ 2143903 h 4193747"/>
              <a:gd name="connsiteX36-3185" fmla="*/ 2487357 w 4218987"/>
              <a:gd name="connsiteY36-3186" fmla="*/ 2189769 h 4193747"/>
              <a:gd name="connsiteX37-3187" fmla="*/ 2660620 w 4218987"/>
              <a:gd name="connsiteY37-3188" fmla="*/ 2017920 h 4193747"/>
              <a:gd name="connsiteX38-3189" fmla="*/ 2247647 w 4218987"/>
              <a:gd name="connsiteY38-3190" fmla="*/ 1908939 h 4193747"/>
              <a:gd name="connsiteX39-3191" fmla="*/ 2110842 w 4218987"/>
              <a:gd name="connsiteY39-3192" fmla="*/ 1976793 h 4193747"/>
              <a:gd name="connsiteX40-3193" fmla="*/ 2055263 w 4218987"/>
              <a:gd name="connsiteY40-3194" fmla="*/ 1925822 h 4193747"/>
              <a:gd name="connsiteX41-3195" fmla="*/ 1934983 w 4218987"/>
              <a:gd name="connsiteY41-3196" fmla="*/ 2056975 h 4193747"/>
              <a:gd name="connsiteX42-3197" fmla="*/ 1094802 w 4218987"/>
              <a:gd name="connsiteY42-3198" fmla="*/ 2399487 h 4193747"/>
              <a:gd name="connsiteX43-3199" fmla="*/ 2274949 w 4218987"/>
              <a:gd name="connsiteY43-3200" fmla="*/ 1121712 h 4193747"/>
              <a:gd name="connsiteX44-3201" fmla="*/ 3845776 w 4218987"/>
              <a:gd name="connsiteY44-3202" fmla="*/ 1410650 h 4193747"/>
              <a:gd name="connsiteX45-3203" fmla="*/ 3464840 w 4218987"/>
              <a:gd name="connsiteY45-3204" fmla="*/ 3334963 h 4193747"/>
              <a:gd name="connsiteX46-3205" fmla="*/ 1459992 w 4218987"/>
              <a:gd name="connsiteY46-3206" fmla="*/ 3862388 h 4193747"/>
              <a:gd name="connsiteX47-3207" fmla="*/ 1457332 w 4218987"/>
              <a:gd name="connsiteY47-3208" fmla="*/ 3858391 h 4193747"/>
              <a:gd name="connsiteX48-3209" fmla="*/ 1094802 w 4218987"/>
              <a:gd name="connsiteY48-3210" fmla="*/ 2399487 h 4193747"/>
              <a:gd name="connsiteX49-3211" fmla="*/ 859948 w 4218987"/>
              <a:gd name="connsiteY49-3212" fmla="*/ 2133690 h 4193747"/>
              <a:gd name="connsiteX50-3213" fmla="*/ 1963134 w 4218987"/>
              <a:gd name="connsiteY50-3214" fmla="*/ 930781 h 4193747"/>
              <a:gd name="connsiteX51-3215" fmla="*/ 2030962 w 4218987"/>
              <a:gd name="connsiteY51-3216" fmla="*/ 927848 h 4193747"/>
              <a:gd name="connsiteX52-3217" fmla="*/ 2172480 w 4218987"/>
              <a:gd name="connsiteY52-3218" fmla="*/ 1057633 h 4193747"/>
              <a:gd name="connsiteX53-3219" fmla="*/ 2175413 w 4218987"/>
              <a:gd name="connsiteY53-3220" fmla="*/ 1125461 h 4193747"/>
              <a:gd name="connsiteX54-3221" fmla="*/ 1072226 w 4218987"/>
              <a:gd name="connsiteY54-3222" fmla="*/ 2328370 h 4193747"/>
              <a:gd name="connsiteX55-3223" fmla="*/ 1004399 w 4218987"/>
              <a:gd name="connsiteY55-3224" fmla="*/ 2331303 h 4193747"/>
              <a:gd name="connsiteX56-3225" fmla="*/ 862881 w 4218987"/>
              <a:gd name="connsiteY56-3226" fmla="*/ 2201517 h 4193747"/>
              <a:gd name="connsiteX57-3227" fmla="*/ 859948 w 4218987"/>
              <a:gd name="connsiteY57-3228" fmla="*/ 2133690 h 4193747"/>
              <a:gd name="connsiteX58-3229" fmla="*/ 624244 w 4218987"/>
              <a:gd name="connsiteY58-3230" fmla="*/ 645162 h 4193747"/>
              <a:gd name="connsiteX59-3231" fmla="*/ 1246221 w 4218987"/>
              <a:gd name="connsiteY59-3232" fmla="*/ 549012 h 4193747"/>
              <a:gd name="connsiteX60-3233" fmla="*/ 1422930 w 4218987"/>
              <a:gd name="connsiteY60-3234" fmla="*/ 46615 h 4193747"/>
              <a:gd name="connsiteX61-3235" fmla="*/ 1860987 w 4218987"/>
              <a:gd name="connsiteY61-3236" fmla="*/ 171264 h 4193747"/>
              <a:gd name="connsiteX62-3237" fmla="*/ 1885804 w 4218987"/>
              <a:gd name="connsiteY62-3238" fmla="*/ 880381 h 4193747"/>
              <a:gd name="connsiteX63-3239" fmla="*/ 846522 w 4218987"/>
              <a:gd name="connsiteY63-3240" fmla="*/ 2041794 h 4193747"/>
              <a:gd name="connsiteX64-3241" fmla="*/ 127757 w 4218987"/>
              <a:gd name="connsiteY64-3242" fmla="*/ 2070765 h 4193747"/>
              <a:gd name="connsiteX65-3243" fmla="*/ 448206 w 4218987"/>
              <a:gd name="connsiteY65-3244" fmla="*/ 1440109 h 4193747"/>
              <a:gd name="connsiteX66-3245" fmla="*/ 624244 w 4218987"/>
              <a:gd name="connsiteY66-3246" fmla="*/ 645162 h 4193747"/>
              <a:gd name="connsiteX0-3247" fmla="*/ 2726972 w 4218987"/>
              <a:gd name="connsiteY0-3248" fmla="*/ 2541845 h 4193747"/>
              <a:gd name="connsiteX1-3249" fmla="*/ 2785542 w 4218987"/>
              <a:gd name="connsiteY1-3250" fmla="*/ 2502966 h 4193747"/>
              <a:gd name="connsiteX2-3251" fmla="*/ 2903529 w 4218987"/>
              <a:gd name="connsiteY2-3252" fmla="*/ 2537119 h 4193747"/>
              <a:gd name="connsiteX3-3253" fmla="*/ 2958558 w 4218987"/>
              <a:gd name="connsiteY3-3254" fmla="*/ 2724446 h 4193747"/>
              <a:gd name="connsiteX4-3255" fmla="*/ 2951347 w 4218987"/>
              <a:gd name="connsiteY4-3256" fmla="*/ 2747619 h 4193747"/>
              <a:gd name="connsiteX5-3257" fmla="*/ 2726972 w 4218987"/>
              <a:gd name="connsiteY5-3258" fmla="*/ 2541845 h 4193747"/>
              <a:gd name="connsiteX6-3259" fmla="*/ 2187259 w 4218987"/>
              <a:gd name="connsiteY6-3260" fmla="*/ 2288337 h 4193747"/>
              <a:gd name="connsiteX7-3261" fmla="*/ 2388933 w 4218987"/>
              <a:gd name="connsiteY7-3262" fmla="*/ 2473293 h 4193747"/>
              <a:gd name="connsiteX8-3263" fmla="*/ 2386834 w 4218987"/>
              <a:gd name="connsiteY8-3264" fmla="*/ 2473824 h 4193747"/>
              <a:gd name="connsiteX9-3265" fmla="*/ 2230026 w 4218987"/>
              <a:gd name="connsiteY9-3266" fmla="*/ 2428808 h 4193747"/>
              <a:gd name="connsiteX10-3267" fmla="*/ 2228909 w 4218987"/>
              <a:gd name="connsiteY10-3268" fmla="*/ 2430133 h 4193747"/>
              <a:gd name="connsiteX11-3269" fmla="*/ 2187259 w 4218987"/>
              <a:gd name="connsiteY11-3270" fmla="*/ 2288337 h 4193747"/>
              <a:gd name="connsiteX12-3271" fmla="*/ 1934983 w 4218987"/>
              <a:gd name="connsiteY12-3272" fmla="*/ 2056975 h 4193747"/>
              <a:gd name="connsiteX13-3273" fmla="*/ 1993087 w 4218987"/>
              <a:gd name="connsiteY13-3274" fmla="*/ 2110262 h 4193747"/>
              <a:gd name="connsiteX14-3275" fmla="*/ 1941766 w 4218987"/>
              <a:gd name="connsiteY14-3276" fmla="*/ 2217227 h 4193747"/>
              <a:gd name="connsiteX15-3277" fmla="*/ 2068585 w 4218987"/>
              <a:gd name="connsiteY15-3278" fmla="*/ 2620107 h 4193747"/>
              <a:gd name="connsiteX16-3279" fmla="*/ 2416619 w 4218987"/>
              <a:gd name="connsiteY16-3280" fmla="*/ 2722385 h 4193747"/>
              <a:gd name="connsiteX17-3281" fmla="*/ 2589184 w 4218987"/>
              <a:gd name="connsiteY17-3282" fmla="*/ 2656942 h 4193747"/>
              <a:gd name="connsiteX18-3283" fmla="*/ 2819784 w 4218987"/>
              <a:gd name="connsiteY18-3284" fmla="*/ 2868425 h 4193747"/>
              <a:gd name="connsiteX19-3285" fmla="*/ 2627084 w 4218987"/>
              <a:gd name="connsiteY19-3286" fmla="*/ 2817424 h 4193747"/>
              <a:gd name="connsiteX20-3287" fmla="*/ 2434618 w 4218987"/>
              <a:gd name="connsiteY20-3288" fmla="*/ 3008320 h 4193747"/>
              <a:gd name="connsiteX21-3289" fmla="*/ 2893365 w 4218987"/>
              <a:gd name="connsiteY21-3290" fmla="*/ 3129380 h 4193747"/>
              <a:gd name="connsiteX22-3291" fmla="*/ 3032143 w 4218987"/>
              <a:gd name="connsiteY22-3292" fmla="*/ 3063179 h 4193747"/>
              <a:gd name="connsiteX23-3293" fmla="*/ 3090634 w 4218987"/>
              <a:gd name="connsiteY23-3294" fmla="*/ 3116821 h 4193747"/>
              <a:gd name="connsiteX24-3295" fmla="*/ 3210914 w 4218987"/>
              <a:gd name="connsiteY24-3296" fmla="*/ 2985668 h 4193747"/>
              <a:gd name="connsiteX25-3297" fmla="*/ 3156792 w 4218987"/>
              <a:gd name="connsiteY25-3298" fmla="*/ 2936032 h 4193747"/>
              <a:gd name="connsiteX26-3299" fmla="*/ 3222229 w 4218987"/>
              <a:gd name="connsiteY26-3300" fmla="*/ 2787394 h 4193747"/>
              <a:gd name="connsiteX27-3301" fmla="*/ 3089478 w 4218987"/>
              <a:gd name="connsiteY27-3302" fmla="*/ 2340195 h 4193747"/>
              <a:gd name="connsiteX28-3303" fmla="*/ 3090209 w 4218987"/>
              <a:gd name="connsiteY28-3304" fmla="*/ 2339339 h 4193747"/>
              <a:gd name="connsiteX29-3305" fmla="*/ 3085067 w 4218987"/>
              <a:gd name="connsiteY29-3306" fmla="*/ 2335565 h 4193747"/>
              <a:gd name="connsiteX30-3307" fmla="*/ 3083320 w 4218987"/>
              <a:gd name="connsiteY30-3308" fmla="*/ 2333732 h 4193747"/>
              <a:gd name="connsiteX31-3309" fmla="*/ 3083018 w 4218987"/>
              <a:gd name="connsiteY31-3310" fmla="*/ 2334061 h 4193747"/>
              <a:gd name="connsiteX32-3311" fmla="*/ 2744891 w 4218987"/>
              <a:gd name="connsiteY32-3312" fmla="*/ 2247240 h 4193747"/>
              <a:gd name="connsiteX33-3313" fmla="*/ 2538260 w 4218987"/>
              <a:gd name="connsiteY33-3314" fmla="*/ 2368778 h 4193747"/>
              <a:gd name="connsiteX34-3315" fmla="*/ 2299616 w 4218987"/>
              <a:gd name="connsiteY34-3316" fmla="*/ 2149917 h 4193747"/>
              <a:gd name="connsiteX35-3317" fmla="*/ 2313553 w 4218987"/>
              <a:gd name="connsiteY35-3318" fmla="*/ 2143903 h 4193747"/>
              <a:gd name="connsiteX36-3319" fmla="*/ 2487357 w 4218987"/>
              <a:gd name="connsiteY36-3320" fmla="*/ 2189769 h 4193747"/>
              <a:gd name="connsiteX37-3321" fmla="*/ 2660620 w 4218987"/>
              <a:gd name="connsiteY37-3322" fmla="*/ 2017920 h 4193747"/>
              <a:gd name="connsiteX38-3323" fmla="*/ 2247647 w 4218987"/>
              <a:gd name="connsiteY38-3324" fmla="*/ 1908939 h 4193747"/>
              <a:gd name="connsiteX39-3325" fmla="*/ 2110842 w 4218987"/>
              <a:gd name="connsiteY39-3326" fmla="*/ 1976793 h 4193747"/>
              <a:gd name="connsiteX40-3327" fmla="*/ 2055263 w 4218987"/>
              <a:gd name="connsiteY40-3328" fmla="*/ 1925822 h 4193747"/>
              <a:gd name="connsiteX41-3329" fmla="*/ 1934983 w 4218987"/>
              <a:gd name="connsiteY41-3330" fmla="*/ 2056975 h 4193747"/>
              <a:gd name="connsiteX42-3331" fmla="*/ 1094802 w 4218987"/>
              <a:gd name="connsiteY42-3332" fmla="*/ 2399487 h 4193747"/>
              <a:gd name="connsiteX43-3333" fmla="*/ 2274949 w 4218987"/>
              <a:gd name="connsiteY43-3334" fmla="*/ 1121712 h 4193747"/>
              <a:gd name="connsiteX44-3335" fmla="*/ 3845776 w 4218987"/>
              <a:gd name="connsiteY44-3336" fmla="*/ 1410650 h 4193747"/>
              <a:gd name="connsiteX45-3337" fmla="*/ 3464840 w 4218987"/>
              <a:gd name="connsiteY45-3338" fmla="*/ 3334963 h 4193747"/>
              <a:gd name="connsiteX46-3339" fmla="*/ 1459992 w 4218987"/>
              <a:gd name="connsiteY46-3340" fmla="*/ 3862388 h 4193747"/>
              <a:gd name="connsiteX47-3341" fmla="*/ 1457332 w 4218987"/>
              <a:gd name="connsiteY47-3342" fmla="*/ 3858391 h 4193747"/>
              <a:gd name="connsiteX48-3343" fmla="*/ 1094802 w 4218987"/>
              <a:gd name="connsiteY48-3344" fmla="*/ 2399487 h 4193747"/>
              <a:gd name="connsiteX49-3345" fmla="*/ 859948 w 4218987"/>
              <a:gd name="connsiteY49-3346" fmla="*/ 2133690 h 4193747"/>
              <a:gd name="connsiteX50-3347" fmla="*/ 1963134 w 4218987"/>
              <a:gd name="connsiteY50-3348" fmla="*/ 930781 h 4193747"/>
              <a:gd name="connsiteX51-3349" fmla="*/ 2030962 w 4218987"/>
              <a:gd name="connsiteY51-3350" fmla="*/ 927848 h 4193747"/>
              <a:gd name="connsiteX52-3351" fmla="*/ 2172480 w 4218987"/>
              <a:gd name="connsiteY52-3352" fmla="*/ 1057633 h 4193747"/>
              <a:gd name="connsiteX53-3353" fmla="*/ 2175413 w 4218987"/>
              <a:gd name="connsiteY53-3354" fmla="*/ 1125461 h 4193747"/>
              <a:gd name="connsiteX54-3355" fmla="*/ 1072226 w 4218987"/>
              <a:gd name="connsiteY54-3356" fmla="*/ 2328370 h 4193747"/>
              <a:gd name="connsiteX55-3357" fmla="*/ 1004399 w 4218987"/>
              <a:gd name="connsiteY55-3358" fmla="*/ 2331303 h 4193747"/>
              <a:gd name="connsiteX56-3359" fmla="*/ 862881 w 4218987"/>
              <a:gd name="connsiteY56-3360" fmla="*/ 2201517 h 4193747"/>
              <a:gd name="connsiteX57-3361" fmla="*/ 859948 w 4218987"/>
              <a:gd name="connsiteY57-3362" fmla="*/ 2133690 h 4193747"/>
              <a:gd name="connsiteX58-3363" fmla="*/ 624244 w 4218987"/>
              <a:gd name="connsiteY58-3364" fmla="*/ 645162 h 4193747"/>
              <a:gd name="connsiteX59-3365" fmla="*/ 1246221 w 4218987"/>
              <a:gd name="connsiteY59-3366" fmla="*/ 549012 h 4193747"/>
              <a:gd name="connsiteX60-3367" fmla="*/ 1422930 w 4218987"/>
              <a:gd name="connsiteY60-3368" fmla="*/ 46615 h 4193747"/>
              <a:gd name="connsiteX61-3369" fmla="*/ 1860987 w 4218987"/>
              <a:gd name="connsiteY61-3370" fmla="*/ 171264 h 4193747"/>
              <a:gd name="connsiteX62-3371" fmla="*/ 1885804 w 4218987"/>
              <a:gd name="connsiteY62-3372" fmla="*/ 880381 h 4193747"/>
              <a:gd name="connsiteX63-3373" fmla="*/ 846522 w 4218987"/>
              <a:gd name="connsiteY63-3374" fmla="*/ 2041794 h 4193747"/>
              <a:gd name="connsiteX64-3375" fmla="*/ 127757 w 4218987"/>
              <a:gd name="connsiteY64-3376" fmla="*/ 2070765 h 4193747"/>
              <a:gd name="connsiteX65-3377" fmla="*/ 448206 w 4218987"/>
              <a:gd name="connsiteY65-3378" fmla="*/ 1440109 h 4193747"/>
              <a:gd name="connsiteX66-3379" fmla="*/ 624244 w 4218987"/>
              <a:gd name="connsiteY66-3380" fmla="*/ 645162 h 4193747"/>
              <a:gd name="connsiteX0-3381" fmla="*/ 2726972 w 4218987"/>
              <a:gd name="connsiteY0-3382" fmla="*/ 2541845 h 4193747"/>
              <a:gd name="connsiteX1-3383" fmla="*/ 2785542 w 4218987"/>
              <a:gd name="connsiteY1-3384" fmla="*/ 2502966 h 4193747"/>
              <a:gd name="connsiteX2-3385" fmla="*/ 2903529 w 4218987"/>
              <a:gd name="connsiteY2-3386" fmla="*/ 2537119 h 4193747"/>
              <a:gd name="connsiteX3-3387" fmla="*/ 2958558 w 4218987"/>
              <a:gd name="connsiteY3-3388" fmla="*/ 2724446 h 4193747"/>
              <a:gd name="connsiteX4-3389" fmla="*/ 2951347 w 4218987"/>
              <a:gd name="connsiteY4-3390" fmla="*/ 2747619 h 4193747"/>
              <a:gd name="connsiteX5-3391" fmla="*/ 2726972 w 4218987"/>
              <a:gd name="connsiteY5-3392" fmla="*/ 2541845 h 4193747"/>
              <a:gd name="connsiteX6-3393" fmla="*/ 2187259 w 4218987"/>
              <a:gd name="connsiteY6-3394" fmla="*/ 2288337 h 4193747"/>
              <a:gd name="connsiteX7-3395" fmla="*/ 2388933 w 4218987"/>
              <a:gd name="connsiteY7-3396" fmla="*/ 2473293 h 4193747"/>
              <a:gd name="connsiteX8-3397" fmla="*/ 2386834 w 4218987"/>
              <a:gd name="connsiteY8-3398" fmla="*/ 2473824 h 4193747"/>
              <a:gd name="connsiteX9-3399" fmla="*/ 2230026 w 4218987"/>
              <a:gd name="connsiteY9-3400" fmla="*/ 2428808 h 4193747"/>
              <a:gd name="connsiteX10-3401" fmla="*/ 2228909 w 4218987"/>
              <a:gd name="connsiteY10-3402" fmla="*/ 2430133 h 4193747"/>
              <a:gd name="connsiteX11-3403" fmla="*/ 2187259 w 4218987"/>
              <a:gd name="connsiteY11-3404" fmla="*/ 2288337 h 4193747"/>
              <a:gd name="connsiteX12-3405" fmla="*/ 1934983 w 4218987"/>
              <a:gd name="connsiteY12-3406" fmla="*/ 2056975 h 4193747"/>
              <a:gd name="connsiteX13-3407" fmla="*/ 1993087 w 4218987"/>
              <a:gd name="connsiteY13-3408" fmla="*/ 2110262 h 4193747"/>
              <a:gd name="connsiteX14-3409" fmla="*/ 1941766 w 4218987"/>
              <a:gd name="connsiteY14-3410" fmla="*/ 2217227 h 4193747"/>
              <a:gd name="connsiteX15-3411" fmla="*/ 2068585 w 4218987"/>
              <a:gd name="connsiteY15-3412" fmla="*/ 2620107 h 4193747"/>
              <a:gd name="connsiteX16-3413" fmla="*/ 2416619 w 4218987"/>
              <a:gd name="connsiteY16-3414" fmla="*/ 2722385 h 4193747"/>
              <a:gd name="connsiteX17-3415" fmla="*/ 2589184 w 4218987"/>
              <a:gd name="connsiteY17-3416" fmla="*/ 2656942 h 4193747"/>
              <a:gd name="connsiteX18-3417" fmla="*/ 2819784 w 4218987"/>
              <a:gd name="connsiteY18-3418" fmla="*/ 2868425 h 4193747"/>
              <a:gd name="connsiteX19-3419" fmla="*/ 2627084 w 4218987"/>
              <a:gd name="connsiteY19-3420" fmla="*/ 2817424 h 4193747"/>
              <a:gd name="connsiteX20-3421" fmla="*/ 2434618 w 4218987"/>
              <a:gd name="connsiteY20-3422" fmla="*/ 3008320 h 4193747"/>
              <a:gd name="connsiteX21-3423" fmla="*/ 2893365 w 4218987"/>
              <a:gd name="connsiteY21-3424" fmla="*/ 3129380 h 4193747"/>
              <a:gd name="connsiteX22-3425" fmla="*/ 3032143 w 4218987"/>
              <a:gd name="connsiteY22-3426" fmla="*/ 3063179 h 4193747"/>
              <a:gd name="connsiteX23-3427" fmla="*/ 3090634 w 4218987"/>
              <a:gd name="connsiteY23-3428" fmla="*/ 3116821 h 4193747"/>
              <a:gd name="connsiteX24-3429" fmla="*/ 3210914 w 4218987"/>
              <a:gd name="connsiteY24-3430" fmla="*/ 2985668 h 4193747"/>
              <a:gd name="connsiteX25-3431" fmla="*/ 3156792 w 4218987"/>
              <a:gd name="connsiteY25-3432" fmla="*/ 2936032 h 4193747"/>
              <a:gd name="connsiteX26-3433" fmla="*/ 3222229 w 4218987"/>
              <a:gd name="connsiteY26-3434" fmla="*/ 2787394 h 4193747"/>
              <a:gd name="connsiteX27-3435" fmla="*/ 3089478 w 4218987"/>
              <a:gd name="connsiteY27-3436" fmla="*/ 2340195 h 4193747"/>
              <a:gd name="connsiteX28-3437" fmla="*/ 3090209 w 4218987"/>
              <a:gd name="connsiteY28-3438" fmla="*/ 2339339 h 4193747"/>
              <a:gd name="connsiteX29-3439" fmla="*/ 3085067 w 4218987"/>
              <a:gd name="connsiteY29-3440" fmla="*/ 2335565 h 4193747"/>
              <a:gd name="connsiteX30-3441" fmla="*/ 3083320 w 4218987"/>
              <a:gd name="connsiteY30-3442" fmla="*/ 2333732 h 4193747"/>
              <a:gd name="connsiteX31-3443" fmla="*/ 3083018 w 4218987"/>
              <a:gd name="connsiteY31-3444" fmla="*/ 2334061 h 4193747"/>
              <a:gd name="connsiteX32-3445" fmla="*/ 2744891 w 4218987"/>
              <a:gd name="connsiteY32-3446" fmla="*/ 2247240 h 4193747"/>
              <a:gd name="connsiteX33-3447" fmla="*/ 2538260 w 4218987"/>
              <a:gd name="connsiteY33-3448" fmla="*/ 2368778 h 4193747"/>
              <a:gd name="connsiteX34-3449" fmla="*/ 2299616 w 4218987"/>
              <a:gd name="connsiteY34-3450" fmla="*/ 2149917 h 4193747"/>
              <a:gd name="connsiteX35-3451" fmla="*/ 2313553 w 4218987"/>
              <a:gd name="connsiteY35-3452" fmla="*/ 2143903 h 4193747"/>
              <a:gd name="connsiteX36-3453" fmla="*/ 2487357 w 4218987"/>
              <a:gd name="connsiteY36-3454" fmla="*/ 2189769 h 4193747"/>
              <a:gd name="connsiteX37-3455" fmla="*/ 2660620 w 4218987"/>
              <a:gd name="connsiteY37-3456" fmla="*/ 2017920 h 4193747"/>
              <a:gd name="connsiteX38-3457" fmla="*/ 2247647 w 4218987"/>
              <a:gd name="connsiteY38-3458" fmla="*/ 1908939 h 4193747"/>
              <a:gd name="connsiteX39-3459" fmla="*/ 2110842 w 4218987"/>
              <a:gd name="connsiteY39-3460" fmla="*/ 1976793 h 4193747"/>
              <a:gd name="connsiteX40-3461" fmla="*/ 2055263 w 4218987"/>
              <a:gd name="connsiteY40-3462" fmla="*/ 1925822 h 4193747"/>
              <a:gd name="connsiteX41-3463" fmla="*/ 1934983 w 4218987"/>
              <a:gd name="connsiteY41-3464" fmla="*/ 2056975 h 4193747"/>
              <a:gd name="connsiteX42-3465" fmla="*/ 1094802 w 4218987"/>
              <a:gd name="connsiteY42-3466" fmla="*/ 2399487 h 4193747"/>
              <a:gd name="connsiteX43-3467" fmla="*/ 2274949 w 4218987"/>
              <a:gd name="connsiteY43-3468" fmla="*/ 1121712 h 4193747"/>
              <a:gd name="connsiteX44-3469" fmla="*/ 3845776 w 4218987"/>
              <a:gd name="connsiteY44-3470" fmla="*/ 1410650 h 4193747"/>
              <a:gd name="connsiteX45-3471" fmla="*/ 3464840 w 4218987"/>
              <a:gd name="connsiteY45-3472" fmla="*/ 3334963 h 4193747"/>
              <a:gd name="connsiteX46-3473" fmla="*/ 1459992 w 4218987"/>
              <a:gd name="connsiteY46-3474" fmla="*/ 3862388 h 4193747"/>
              <a:gd name="connsiteX47-3475" fmla="*/ 1457332 w 4218987"/>
              <a:gd name="connsiteY47-3476" fmla="*/ 3858391 h 4193747"/>
              <a:gd name="connsiteX48-3477" fmla="*/ 1094802 w 4218987"/>
              <a:gd name="connsiteY48-3478" fmla="*/ 2399487 h 4193747"/>
              <a:gd name="connsiteX49-3479" fmla="*/ 859948 w 4218987"/>
              <a:gd name="connsiteY49-3480" fmla="*/ 2133690 h 4193747"/>
              <a:gd name="connsiteX50-3481" fmla="*/ 1963134 w 4218987"/>
              <a:gd name="connsiteY50-3482" fmla="*/ 930781 h 4193747"/>
              <a:gd name="connsiteX51-3483" fmla="*/ 2030962 w 4218987"/>
              <a:gd name="connsiteY51-3484" fmla="*/ 927848 h 4193747"/>
              <a:gd name="connsiteX52-3485" fmla="*/ 2172480 w 4218987"/>
              <a:gd name="connsiteY52-3486" fmla="*/ 1057633 h 4193747"/>
              <a:gd name="connsiteX53-3487" fmla="*/ 2175413 w 4218987"/>
              <a:gd name="connsiteY53-3488" fmla="*/ 1125461 h 4193747"/>
              <a:gd name="connsiteX54-3489" fmla="*/ 1072226 w 4218987"/>
              <a:gd name="connsiteY54-3490" fmla="*/ 2328370 h 4193747"/>
              <a:gd name="connsiteX55-3491" fmla="*/ 1004399 w 4218987"/>
              <a:gd name="connsiteY55-3492" fmla="*/ 2331303 h 4193747"/>
              <a:gd name="connsiteX56-3493" fmla="*/ 862881 w 4218987"/>
              <a:gd name="connsiteY56-3494" fmla="*/ 2201517 h 4193747"/>
              <a:gd name="connsiteX57-3495" fmla="*/ 859948 w 4218987"/>
              <a:gd name="connsiteY57-3496" fmla="*/ 2133690 h 4193747"/>
              <a:gd name="connsiteX58-3497" fmla="*/ 624244 w 4218987"/>
              <a:gd name="connsiteY58-3498" fmla="*/ 645162 h 4193747"/>
              <a:gd name="connsiteX59-3499" fmla="*/ 1246221 w 4218987"/>
              <a:gd name="connsiteY59-3500" fmla="*/ 549012 h 4193747"/>
              <a:gd name="connsiteX60-3501" fmla="*/ 1422930 w 4218987"/>
              <a:gd name="connsiteY60-3502" fmla="*/ 46615 h 4193747"/>
              <a:gd name="connsiteX61-3503" fmla="*/ 1860987 w 4218987"/>
              <a:gd name="connsiteY61-3504" fmla="*/ 171264 h 4193747"/>
              <a:gd name="connsiteX62-3505" fmla="*/ 1885804 w 4218987"/>
              <a:gd name="connsiteY62-3506" fmla="*/ 880381 h 4193747"/>
              <a:gd name="connsiteX63-3507" fmla="*/ 846522 w 4218987"/>
              <a:gd name="connsiteY63-3508" fmla="*/ 2041794 h 4193747"/>
              <a:gd name="connsiteX64-3509" fmla="*/ 127757 w 4218987"/>
              <a:gd name="connsiteY64-3510" fmla="*/ 2070765 h 4193747"/>
              <a:gd name="connsiteX65-3511" fmla="*/ 448206 w 4218987"/>
              <a:gd name="connsiteY65-3512" fmla="*/ 1440109 h 4193747"/>
              <a:gd name="connsiteX66-3513" fmla="*/ 624244 w 4218987"/>
              <a:gd name="connsiteY66-3514" fmla="*/ 645162 h 4193747"/>
              <a:gd name="connsiteX0-3515" fmla="*/ 2726972 w 4218987"/>
              <a:gd name="connsiteY0-3516" fmla="*/ 2522365 h 4174267"/>
              <a:gd name="connsiteX1-3517" fmla="*/ 2785542 w 4218987"/>
              <a:gd name="connsiteY1-3518" fmla="*/ 2483486 h 4174267"/>
              <a:gd name="connsiteX2-3519" fmla="*/ 2903529 w 4218987"/>
              <a:gd name="connsiteY2-3520" fmla="*/ 2517639 h 4174267"/>
              <a:gd name="connsiteX3-3521" fmla="*/ 2958558 w 4218987"/>
              <a:gd name="connsiteY3-3522" fmla="*/ 2704966 h 4174267"/>
              <a:gd name="connsiteX4-3523" fmla="*/ 2951347 w 4218987"/>
              <a:gd name="connsiteY4-3524" fmla="*/ 2728139 h 4174267"/>
              <a:gd name="connsiteX5-3525" fmla="*/ 2726972 w 4218987"/>
              <a:gd name="connsiteY5-3526" fmla="*/ 2522365 h 4174267"/>
              <a:gd name="connsiteX6-3527" fmla="*/ 2187259 w 4218987"/>
              <a:gd name="connsiteY6-3528" fmla="*/ 2268857 h 4174267"/>
              <a:gd name="connsiteX7-3529" fmla="*/ 2388933 w 4218987"/>
              <a:gd name="connsiteY7-3530" fmla="*/ 2453813 h 4174267"/>
              <a:gd name="connsiteX8-3531" fmla="*/ 2386834 w 4218987"/>
              <a:gd name="connsiteY8-3532" fmla="*/ 2454344 h 4174267"/>
              <a:gd name="connsiteX9-3533" fmla="*/ 2230026 w 4218987"/>
              <a:gd name="connsiteY9-3534" fmla="*/ 2409328 h 4174267"/>
              <a:gd name="connsiteX10-3535" fmla="*/ 2228909 w 4218987"/>
              <a:gd name="connsiteY10-3536" fmla="*/ 2410653 h 4174267"/>
              <a:gd name="connsiteX11-3537" fmla="*/ 2187259 w 4218987"/>
              <a:gd name="connsiteY11-3538" fmla="*/ 2268857 h 4174267"/>
              <a:gd name="connsiteX12-3539" fmla="*/ 1934983 w 4218987"/>
              <a:gd name="connsiteY12-3540" fmla="*/ 2037495 h 4174267"/>
              <a:gd name="connsiteX13-3541" fmla="*/ 1993087 w 4218987"/>
              <a:gd name="connsiteY13-3542" fmla="*/ 2090782 h 4174267"/>
              <a:gd name="connsiteX14-3543" fmla="*/ 1941766 w 4218987"/>
              <a:gd name="connsiteY14-3544" fmla="*/ 2197747 h 4174267"/>
              <a:gd name="connsiteX15-3545" fmla="*/ 2068585 w 4218987"/>
              <a:gd name="connsiteY15-3546" fmla="*/ 2600627 h 4174267"/>
              <a:gd name="connsiteX16-3547" fmla="*/ 2416619 w 4218987"/>
              <a:gd name="connsiteY16-3548" fmla="*/ 2702905 h 4174267"/>
              <a:gd name="connsiteX17-3549" fmla="*/ 2589184 w 4218987"/>
              <a:gd name="connsiteY17-3550" fmla="*/ 2637462 h 4174267"/>
              <a:gd name="connsiteX18-3551" fmla="*/ 2819784 w 4218987"/>
              <a:gd name="connsiteY18-3552" fmla="*/ 2848945 h 4174267"/>
              <a:gd name="connsiteX19-3553" fmla="*/ 2627084 w 4218987"/>
              <a:gd name="connsiteY19-3554" fmla="*/ 2797944 h 4174267"/>
              <a:gd name="connsiteX20-3555" fmla="*/ 2434618 w 4218987"/>
              <a:gd name="connsiteY20-3556" fmla="*/ 2988840 h 4174267"/>
              <a:gd name="connsiteX21-3557" fmla="*/ 2893365 w 4218987"/>
              <a:gd name="connsiteY21-3558" fmla="*/ 3109900 h 4174267"/>
              <a:gd name="connsiteX22-3559" fmla="*/ 3032143 w 4218987"/>
              <a:gd name="connsiteY22-3560" fmla="*/ 3043699 h 4174267"/>
              <a:gd name="connsiteX23-3561" fmla="*/ 3090634 w 4218987"/>
              <a:gd name="connsiteY23-3562" fmla="*/ 3097341 h 4174267"/>
              <a:gd name="connsiteX24-3563" fmla="*/ 3210914 w 4218987"/>
              <a:gd name="connsiteY24-3564" fmla="*/ 2966188 h 4174267"/>
              <a:gd name="connsiteX25-3565" fmla="*/ 3156792 w 4218987"/>
              <a:gd name="connsiteY25-3566" fmla="*/ 2916552 h 4174267"/>
              <a:gd name="connsiteX26-3567" fmla="*/ 3222229 w 4218987"/>
              <a:gd name="connsiteY26-3568" fmla="*/ 2767914 h 4174267"/>
              <a:gd name="connsiteX27-3569" fmla="*/ 3089478 w 4218987"/>
              <a:gd name="connsiteY27-3570" fmla="*/ 2320715 h 4174267"/>
              <a:gd name="connsiteX28-3571" fmla="*/ 3090209 w 4218987"/>
              <a:gd name="connsiteY28-3572" fmla="*/ 2319859 h 4174267"/>
              <a:gd name="connsiteX29-3573" fmla="*/ 3085067 w 4218987"/>
              <a:gd name="connsiteY29-3574" fmla="*/ 2316085 h 4174267"/>
              <a:gd name="connsiteX30-3575" fmla="*/ 3083320 w 4218987"/>
              <a:gd name="connsiteY30-3576" fmla="*/ 2314252 h 4174267"/>
              <a:gd name="connsiteX31-3577" fmla="*/ 3083018 w 4218987"/>
              <a:gd name="connsiteY31-3578" fmla="*/ 2314581 h 4174267"/>
              <a:gd name="connsiteX32-3579" fmla="*/ 2744891 w 4218987"/>
              <a:gd name="connsiteY32-3580" fmla="*/ 2227760 h 4174267"/>
              <a:gd name="connsiteX33-3581" fmla="*/ 2538260 w 4218987"/>
              <a:gd name="connsiteY33-3582" fmla="*/ 2349298 h 4174267"/>
              <a:gd name="connsiteX34-3583" fmla="*/ 2299616 w 4218987"/>
              <a:gd name="connsiteY34-3584" fmla="*/ 2130437 h 4174267"/>
              <a:gd name="connsiteX35-3585" fmla="*/ 2313553 w 4218987"/>
              <a:gd name="connsiteY35-3586" fmla="*/ 2124423 h 4174267"/>
              <a:gd name="connsiteX36-3587" fmla="*/ 2487357 w 4218987"/>
              <a:gd name="connsiteY36-3588" fmla="*/ 2170289 h 4174267"/>
              <a:gd name="connsiteX37-3589" fmla="*/ 2660620 w 4218987"/>
              <a:gd name="connsiteY37-3590" fmla="*/ 1998440 h 4174267"/>
              <a:gd name="connsiteX38-3591" fmla="*/ 2247647 w 4218987"/>
              <a:gd name="connsiteY38-3592" fmla="*/ 1889459 h 4174267"/>
              <a:gd name="connsiteX39-3593" fmla="*/ 2110842 w 4218987"/>
              <a:gd name="connsiteY39-3594" fmla="*/ 1957313 h 4174267"/>
              <a:gd name="connsiteX40-3595" fmla="*/ 2055263 w 4218987"/>
              <a:gd name="connsiteY40-3596" fmla="*/ 1906342 h 4174267"/>
              <a:gd name="connsiteX41-3597" fmla="*/ 1934983 w 4218987"/>
              <a:gd name="connsiteY41-3598" fmla="*/ 2037495 h 4174267"/>
              <a:gd name="connsiteX42-3599" fmla="*/ 1094802 w 4218987"/>
              <a:gd name="connsiteY42-3600" fmla="*/ 2380007 h 4174267"/>
              <a:gd name="connsiteX43-3601" fmla="*/ 2274949 w 4218987"/>
              <a:gd name="connsiteY43-3602" fmla="*/ 1102232 h 4174267"/>
              <a:gd name="connsiteX44-3603" fmla="*/ 3845776 w 4218987"/>
              <a:gd name="connsiteY44-3604" fmla="*/ 1391170 h 4174267"/>
              <a:gd name="connsiteX45-3605" fmla="*/ 3464840 w 4218987"/>
              <a:gd name="connsiteY45-3606" fmla="*/ 3315483 h 4174267"/>
              <a:gd name="connsiteX46-3607" fmla="*/ 1459992 w 4218987"/>
              <a:gd name="connsiteY46-3608" fmla="*/ 3842908 h 4174267"/>
              <a:gd name="connsiteX47-3609" fmla="*/ 1457332 w 4218987"/>
              <a:gd name="connsiteY47-3610" fmla="*/ 3838911 h 4174267"/>
              <a:gd name="connsiteX48-3611" fmla="*/ 1094802 w 4218987"/>
              <a:gd name="connsiteY48-3612" fmla="*/ 2380007 h 4174267"/>
              <a:gd name="connsiteX49-3613" fmla="*/ 859948 w 4218987"/>
              <a:gd name="connsiteY49-3614" fmla="*/ 2114210 h 4174267"/>
              <a:gd name="connsiteX50-3615" fmla="*/ 1963134 w 4218987"/>
              <a:gd name="connsiteY50-3616" fmla="*/ 911301 h 4174267"/>
              <a:gd name="connsiteX51-3617" fmla="*/ 2030962 w 4218987"/>
              <a:gd name="connsiteY51-3618" fmla="*/ 908368 h 4174267"/>
              <a:gd name="connsiteX52-3619" fmla="*/ 2172480 w 4218987"/>
              <a:gd name="connsiteY52-3620" fmla="*/ 1038153 h 4174267"/>
              <a:gd name="connsiteX53-3621" fmla="*/ 2175413 w 4218987"/>
              <a:gd name="connsiteY53-3622" fmla="*/ 1105981 h 4174267"/>
              <a:gd name="connsiteX54-3623" fmla="*/ 1072226 w 4218987"/>
              <a:gd name="connsiteY54-3624" fmla="*/ 2308890 h 4174267"/>
              <a:gd name="connsiteX55-3625" fmla="*/ 1004399 w 4218987"/>
              <a:gd name="connsiteY55-3626" fmla="*/ 2311823 h 4174267"/>
              <a:gd name="connsiteX56-3627" fmla="*/ 862881 w 4218987"/>
              <a:gd name="connsiteY56-3628" fmla="*/ 2182037 h 4174267"/>
              <a:gd name="connsiteX57-3629" fmla="*/ 859948 w 4218987"/>
              <a:gd name="connsiteY57-3630" fmla="*/ 2114210 h 4174267"/>
              <a:gd name="connsiteX58-3631" fmla="*/ 624244 w 4218987"/>
              <a:gd name="connsiteY58-3632" fmla="*/ 625682 h 4174267"/>
              <a:gd name="connsiteX59-3633" fmla="*/ 1246221 w 4218987"/>
              <a:gd name="connsiteY59-3634" fmla="*/ 529532 h 4174267"/>
              <a:gd name="connsiteX60-3635" fmla="*/ 1422930 w 4218987"/>
              <a:gd name="connsiteY60-3636" fmla="*/ 27135 h 4174267"/>
              <a:gd name="connsiteX61-3637" fmla="*/ 1860987 w 4218987"/>
              <a:gd name="connsiteY61-3638" fmla="*/ 151784 h 4174267"/>
              <a:gd name="connsiteX62-3639" fmla="*/ 1885804 w 4218987"/>
              <a:gd name="connsiteY62-3640" fmla="*/ 860901 h 4174267"/>
              <a:gd name="connsiteX63-3641" fmla="*/ 846522 w 4218987"/>
              <a:gd name="connsiteY63-3642" fmla="*/ 2022314 h 4174267"/>
              <a:gd name="connsiteX64-3643" fmla="*/ 127757 w 4218987"/>
              <a:gd name="connsiteY64-3644" fmla="*/ 2051285 h 4174267"/>
              <a:gd name="connsiteX65-3645" fmla="*/ 448206 w 4218987"/>
              <a:gd name="connsiteY65-3646" fmla="*/ 1420629 h 4174267"/>
              <a:gd name="connsiteX66-3647" fmla="*/ 624244 w 4218987"/>
              <a:gd name="connsiteY66-3648" fmla="*/ 625682 h 4174267"/>
              <a:gd name="connsiteX0-3649" fmla="*/ 2726972 w 4218987"/>
              <a:gd name="connsiteY0-3650" fmla="*/ 2522365 h 4174267"/>
              <a:gd name="connsiteX1-3651" fmla="*/ 2785542 w 4218987"/>
              <a:gd name="connsiteY1-3652" fmla="*/ 2483486 h 4174267"/>
              <a:gd name="connsiteX2-3653" fmla="*/ 2903529 w 4218987"/>
              <a:gd name="connsiteY2-3654" fmla="*/ 2517639 h 4174267"/>
              <a:gd name="connsiteX3-3655" fmla="*/ 2958558 w 4218987"/>
              <a:gd name="connsiteY3-3656" fmla="*/ 2704966 h 4174267"/>
              <a:gd name="connsiteX4-3657" fmla="*/ 2951347 w 4218987"/>
              <a:gd name="connsiteY4-3658" fmla="*/ 2728139 h 4174267"/>
              <a:gd name="connsiteX5-3659" fmla="*/ 2726972 w 4218987"/>
              <a:gd name="connsiteY5-3660" fmla="*/ 2522365 h 4174267"/>
              <a:gd name="connsiteX6-3661" fmla="*/ 2187259 w 4218987"/>
              <a:gd name="connsiteY6-3662" fmla="*/ 2268857 h 4174267"/>
              <a:gd name="connsiteX7-3663" fmla="*/ 2388933 w 4218987"/>
              <a:gd name="connsiteY7-3664" fmla="*/ 2453813 h 4174267"/>
              <a:gd name="connsiteX8-3665" fmla="*/ 2386834 w 4218987"/>
              <a:gd name="connsiteY8-3666" fmla="*/ 2454344 h 4174267"/>
              <a:gd name="connsiteX9-3667" fmla="*/ 2230026 w 4218987"/>
              <a:gd name="connsiteY9-3668" fmla="*/ 2409328 h 4174267"/>
              <a:gd name="connsiteX10-3669" fmla="*/ 2228909 w 4218987"/>
              <a:gd name="connsiteY10-3670" fmla="*/ 2410653 h 4174267"/>
              <a:gd name="connsiteX11-3671" fmla="*/ 2187259 w 4218987"/>
              <a:gd name="connsiteY11-3672" fmla="*/ 2268857 h 4174267"/>
              <a:gd name="connsiteX12-3673" fmla="*/ 1934983 w 4218987"/>
              <a:gd name="connsiteY12-3674" fmla="*/ 2037495 h 4174267"/>
              <a:gd name="connsiteX13-3675" fmla="*/ 1993087 w 4218987"/>
              <a:gd name="connsiteY13-3676" fmla="*/ 2090782 h 4174267"/>
              <a:gd name="connsiteX14-3677" fmla="*/ 1941766 w 4218987"/>
              <a:gd name="connsiteY14-3678" fmla="*/ 2197747 h 4174267"/>
              <a:gd name="connsiteX15-3679" fmla="*/ 2068585 w 4218987"/>
              <a:gd name="connsiteY15-3680" fmla="*/ 2600627 h 4174267"/>
              <a:gd name="connsiteX16-3681" fmla="*/ 2416619 w 4218987"/>
              <a:gd name="connsiteY16-3682" fmla="*/ 2702905 h 4174267"/>
              <a:gd name="connsiteX17-3683" fmla="*/ 2589184 w 4218987"/>
              <a:gd name="connsiteY17-3684" fmla="*/ 2637462 h 4174267"/>
              <a:gd name="connsiteX18-3685" fmla="*/ 2819784 w 4218987"/>
              <a:gd name="connsiteY18-3686" fmla="*/ 2848945 h 4174267"/>
              <a:gd name="connsiteX19-3687" fmla="*/ 2627084 w 4218987"/>
              <a:gd name="connsiteY19-3688" fmla="*/ 2797944 h 4174267"/>
              <a:gd name="connsiteX20-3689" fmla="*/ 2434618 w 4218987"/>
              <a:gd name="connsiteY20-3690" fmla="*/ 2988840 h 4174267"/>
              <a:gd name="connsiteX21-3691" fmla="*/ 2893365 w 4218987"/>
              <a:gd name="connsiteY21-3692" fmla="*/ 3109900 h 4174267"/>
              <a:gd name="connsiteX22-3693" fmla="*/ 3032143 w 4218987"/>
              <a:gd name="connsiteY22-3694" fmla="*/ 3043699 h 4174267"/>
              <a:gd name="connsiteX23-3695" fmla="*/ 3090634 w 4218987"/>
              <a:gd name="connsiteY23-3696" fmla="*/ 3097341 h 4174267"/>
              <a:gd name="connsiteX24-3697" fmla="*/ 3210914 w 4218987"/>
              <a:gd name="connsiteY24-3698" fmla="*/ 2966188 h 4174267"/>
              <a:gd name="connsiteX25-3699" fmla="*/ 3156792 w 4218987"/>
              <a:gd name="connsiteY25-3700" fmla="*/ 2916552 h 4174267"/>
              <a:gd name="connsiteX26-3701" fmla="*/ 3222229 w 4218987"/>
              <a:gd name="connsiteY26-3702" fmla="*/ 2767914 h 4174267"/>
              <a:gd name="connsiteX27-3703" fmla="*/ 3089478 w 4218987"/>
              <a:gd name="connsiteY27-3704" fmla="*/ 2320715 h 4174267"/>
              <a:gd name="connsiteX28-3705" fmla="*/ 3090209 w 4218987"/>
              <a:gd name="connsiteY28-3706" fmla="*/ 2319859 h 4174267"/>
              <a:gd name="connsiteX29-3707" fmla="*/ 3085067 w 4218987"/>
              <a:gd name="connsiteY29-3708" fmla="*/ 2316085 h 4174267"/>
              <a:gd name="connsiteX30-3709" fmla="*/ 3083320 w 4218987"/>
              <a:gd name="connsiteY30-3710" fmla="*/ 2314252 h 4174267"/>
              <a:gd name="connsiteX31-3711" fmla="*/ 3083018 w 4218987"/>
              <a:gd name="connsiteY31-3712" fmla="*/ 2314581 h 4174267"/>
              <a:gd name="connsiteX32-3713" fmla="*/ 2744891 w 4218987"/>
              <a:gd name="connsiteY32-3714" fmla="*/ 2227760 h 4174267"/>
              <a:gd name="connsiteX33-3715" fmla="*/ 2538260 w 4218987"/>
              <a:gd name="connsiteY33-3716" fmla="*/ 2349298 h 4174267"/>
              <a:gd name="connsiteX34-3717" fmla="*/ 2299616 w 4218987"/>
              <a:gd name="connsiteY34-3718" fmla="*/ 2130437 h 4174267"/>
              <a:gd name="connsiteX35-3719" fmla="*/ 2313553 w 4218987"/>
              <a:gd name="connsiteY35-3720" fmla="*/ 2124423 h 4174267"/>
              <a:gd name="connsiteX36-3721" fmla="*/ 2487357 w 4218987"/>
              <a:gd name="connsiteY36-3722" fmla="*/ 2170289 h 4174267"/>
              <a:gd name="connsiteX37-3723" fmla="*/ 2660620 w 4218987"/>
              <a:gd name="connsiteY37-3724" fmla="*/ 1998440 h 4174267"/>
              <a:gd name="connsiteX38-3725" fmla="*/ 2247647 w 4218987"/>
              <a:gd name="connsiteY38-3726" fmla="*/ 1889459 h 4174267"/>
              <a:gd name="connsiteX39-3727" fmla="*/ 2110842 w 4218987"/>
              <a:gd name="connsiteY39-3728" fmla="*/ 1957313 h 4174267"/>
              <a:gd name="connsiteX40-3729" fmla="*/ 2055263 w 4218987"/>
              <a:gd name="connsiteY40-3730" fmla="*/ 1906342 h 4174267"/>
              <a:gd name="connsiteX41-3731" fmla="*/ 1934983 w 4218987"/>
              <a:gd name="connsiteY41-3732" fmla="*/ 2037495 h 4174267"/>
              <a:gd name="connsiteX42-3733" fmla="*/ 1094802 w 4218987"/>
              <a:gd name="connsiteY42-3734" fmla="*/ 2380007 h 4174267"/>
              <a:gd name="connsiteX43-3735" fmla="*/ 2274949 w 4218987"/>
              <a:gd name="connsiteY43-3736" fmla="*/ 1102232 h 4174267"/>
              <a:gd name="connsiteX44-3737" fmla="*/ 3845776 w 4218987"/>
              <a:gd name="connsiteY44-3738" fmla="*/ 1391170 h 4174267"/>
              <a:gd name="connsiteX45-3739" fmla="*/ 3464840 w 4218987"/>
              <a:gd name="connsiteY45-3740" fmla="*/ 3315483 h 4174267"/>
              <a:gd name="connsiteX46-3741" fmla="*/ 1459992 w 4218987"/>
              <a:gd name="connsiteY46-3742" fmla="*/ 3842908 h 4174267"/>
              <a:gd name="connsiteX47-3743" fmla="*/ 1457332 w 4218987"/>
              <a:gd name="connsiteY47-3744" fmla="*/ 3838911 h 4174267"/>
              <a:gd name="connsiteX48-3745" fmla="*/ 1094802 w 4218987"/>
              <a:gd name="connsiteY48-3746" fmla="*/ 2380007 h 4174267"/>
              <a:gd name="connsiteX49-3747" fmla="*/ 859948 w 4218987"/>
              <a:gd name="connsiteY49-3748" fmla="*/ 2114210 h 4174267"/>
              <a:gd name="connsiteX50-3749" fmla="*/ 1963134 w 4218987"/>
              <a:gd name="connsiteY50-3750" fmla="*/ 911301 h 4174267"/>
              <a:gd name="connsiteX51-3751" fmla="*/ 2030962 w 4218987"/>
              <a:gd name="connsiteY51-3752" fmla="*/ 908368 h 4174267"/>
              <a:gd name="connsiteX52-3753" fmla="*/ 2172480 w 4218987"/>
              <a:gd name="connsiteY52-3754" fmla="*/ 1038153 h 4174267"/>
              <a:gd name="connsiteX53-3755" fmla="*/ 2175413 w 4218987"/>
              <a:gd name="connsiteY53-3756" fmla="*/ 1105981 h 4174267"/>
              <a:gd name="connsiteX54-3757" fmla="*/ 1072226 w 4218987"/>
              <a:gd name="connsiteY54-3758" fmla="*/ 2308890 h 4174267"/>
              <a:gd name="connsiteX55-3759" fmla="*/ 1004399 w 4218987"/>
              <a:gd name="connsiteY55-3760" fmla="*/ 2311823 h 4174267"/>
              <a:gd name="connsiteX56-3761" fmla="*/ 862881 w 4218987"/>
              <a:gd name="connsiteY56-3762" fmla="*/ 2182037 h 4174267"/>
              <a:gd name="connsiteX57-3763" fmla="*/ 859948 w 4218987"/>
              <a:gd name="connsiteY57-3764" fmla="*/ 2114210 h 4174267"/>
              <a:gd name="connsiteX58-3765" fmla="*/ 624244 w 4218987"/>
              <a:gd name="connsiteY58-3766" fmla="*/ 625682 h 4174267"/>
              <a:gd name="connsiteX59-3767" fmla="*/ 1246221 w 4218987"/>
              <a:gd name="connsiteY59-3768" fmla="*/ 529532 h 4174267"/>
              <a:gd name="connsiteX60-3769" fmla="*/ 1422930 w 4218987"/>
              <a:gd name="connsiteY60-3770" fmla="*/ 27135 h 4174267"/>
              <a:gd name="connsiteX61-3771" fmla="*/ 1860987 w 4218987"/>
              <a:gd name="connsiteY61-3772" fmla="*/ 151784 h 4174267"/>
              <a:gd name="connsiteX62-3773" fmla="*/ 1885804 w 4218987"/>
              <a:gd name="connsiteY62-3774" fmla="*/ 860901 h 4174267"/>
              <a:gd name="connsiteX63-3775" fmla="*/ 846522 w 4218987"/>
              <a:gd name="connsiteY63-3776" fmla="*/ 2022314 h 4174267"/>
              <a:gd name="connsiteX64-3777" fmla="*/ 127757 w 4218987"/>
              <a:gd name="connsiteY64-3778" fmla="*/ 2051285 h 4174267"/>
              <a:gd name="connsiteX65-3779" fmla="*/ 448206 w 4218987"/>
              <a:gd name="connsiteY65-3780" fmla="*/ 1420629 h 4174267"/>
              <a:gd name="connsiteX66-3781" fmla="*/ 624244 w 4218987"/>
              <a:gd name="connsiteY66-3782" fmla="*/ 625682 h 4174267"/>
              <a:gd name="connsiteX0-3783" fmla="*/ 2726972 w 4218987"/>
              <a:gd name="connsiteY0-3784" fmla="*/ 2522365 h 4174267"/>
              <a:gd name="connsiteX1-3785" fmla="*/ 2785542 w 4218987"/>
              <a:gd name="connsiteY1-3786" fmla="*/ 2483486 h 4174267"/>
              <a:gd name="connsiteX2-3787" fmla="*/ 2903529 w 4218987"/>
              <a:gd name="connsiteY2-3788" fmla="*/ 2517639 h 4174267"/>
              <a:gd name="connsiteX3-3789" fmla="*/ 2958558 w 4218987"/>
              <a:gd name="connsiteY3-3790" fmla="*/ 2704966 h 4174267"/>
              <a:gd name="connsiteX4-3791" fmla="*/ 2951347 w 4218987"/>
              <a:gd name="connsiteY4-3792" fmla="*/ 2728139 h 4174267"/>
              <a:gd name="connsiteX5-3793" fmla="*/ 2726972 w 4218987"/>
              <a:gd name="connsiteY5-3794" fmla="*/ 2522365 h 4174267"/>
              <a:gd name="connsiteX6-3795" fmla="*/ 2187259 w 4218987"/>
              <a:gd name="connsiteY6-3796" fmla="*/ 2268857 h 4174267"/>
              <a:gd name="connsiteX7-3797" fmla="*/ 2388933 w 4218987"/>
              <a:gd name="connsiteY7-3798" fmla="*/ 2453813 h 4174267"/>
              <a:gd name="connsiteX8-3799" fmla="*/ 2386834 w 4218987"/>
              <a:gd name="connsiteY8-3800" fmla="*/ 2454344 h 4174267"/>
              <a:gd name="connsiteX9-3801" fmla="*/ 2230026 w 4218987"/>
              <a:gd name="connsiteY9-3802" fmla="*/ 2409328 h 4174267"/>
              <a:gd name="connsiteX10-3803" fmla="*/ 2228909 w 4218987"/>
              <a:gd name="connsiteY10-3804" fmla="*/ 2410653 h 4174267"/>
              <a:gd name="connsiteX11-3805" fmla="*/ 2187259 w 4218987"/>
              <a:gd name="connsiteY11-3806" fmla="*/ 2268857 h 4174267"/>
              <a:gd name="connsiteX12-3807" fmla="*/ 1934983 w 4218987"/>
              <a:gd name="connsiteY12-3808" fmla="*/ 2037495 h 4174267"/>
              <a:gd name="connsiteX13-3809" fmla="*/ 1993087 w 4218987"/>
              <a:gd name="connsiteY13-3810" fmla="*/ 2090782 h 4174267"/>
              <a:gd name="connsiteX14-3811" fmla="*/ 1941766 w 4218987"/>
              <a:gd name="connsiteY14-3812" fmla="*/ 2197747 h 4174267"/>
              <a:gd name="connsiteX15-3813" fmla="*/ 2068585 w 4218987"/>
              <a:gd name="connsiteY15-3814" fmla="*/ 2600627 h 4174267"/>
              <a:gd name="connsiteX16-3815" fmla="*/ 2416619 w 4218987"/>
              <a:gd name="connsiteY16-3816" fmla="*/ 2702905 h 4174267"/>
              <a:gd name="connsiteX17-3817" fmla="*/ 2589184 w 4218987"/>
              <a:gd name="connsiteY17-3818" fmla="*/ 2637462 h 4174267"/>
              <a:gd name="connsiteX18-3819" fmla="*/ 2819784 w 4218987"/>
              <a:gd name="connsiteY18-3820" fmla="*/ 2848945 h 4174267"/>
              <a:gd name="connsiteX19-3821" fmla="*/ 2627084 w 4218987"/>
              <a:gd name="connsiteY19-3822" fmla="*/ 2797944 h 4174267"/>
              <a:gd name="connsiteX20-3823" fmla="*/ 2434618 w 4218987"/>
              <a:gd name="connsiteY20-3824" fmla="*/ 2988840 h 4174267"/>
              <a:gd name="connsiteX21-3825" fmla="*/ 2893365 w 4218987"/>
              <a:gd name="connsiteY21-3826" fmla="*/ 3109900 h 4174267"/>
              <a:gd name="connsiteX22-3827" fmla="*/ 3032143 w 4218987"/>
              <a:gd name="connsiteY22-3828" fmla="*/ 3043699 h 4174267"/>
              <a:gd name="connsiteX23-3829" fmla="*/ 3090634 w 4218987"/>
              <a:gd name="connsiteY23-3830" fmla="*/ 3097341 h 4174267"/>
              <a:gd name="connsiteX24-3831" fmla="*/ 3210914 w 4218987"/>
              <a:gd name="connsiteY24-3832" fmla="*/ 2966188 h 4174267"/>
              <a:gd name="connsiteX25-3833" fmla="*/ 3156792 w 4218987"/>
              <a:gd name="connsiteY25-3834" fmla="*/ 2916552 h 4174267"/>
              <a:gd name="connsiteX26-3835" fmla="*/ 3222229 w 4218987"/>
              <a:gd name="connsiteY26-3836" fmla="*/ 2767914 h 4174267"/>
              <a:gd name="connsiteX27-3837" fmla="*/ 3089478 w 4218987"/>
              <a:gd name="connsiteY27-3838" fmla="*/ 2320715 h 4174267"/>
              <a:gd name="connsiteX28-3839" fmla="*/ 3090209 w 4218987"/>
              <a:gd name="connsiteY28-3840" fmla="*/ 2319859 h 4174267"/>
              <a:gd name="connsiteX29-3841" fmla="*/ 3085067 w 4218987"/>
              <a:gd name="connsiteY29-3842" fmla="*/ 2316085 h 4174267"/>
              <a:gd name="connsiteX30-3843" fmla="*/ 3083320 w 4218987"/>
              <a:gd name="connsiteY30-3844" fmla="*/ 2314252 h 4174267"/>
              <a:gd name="connsiteX31-3845" fmla="*/ 3083018 w 4218987"/>
              <a:gd name="connsiteY31-3846" fmla="*/ 2314581 h 4174267"/>
              <a:gd name="connsiteX32-3847" fmla="*/ 2744891 w 4218987"/>
              <a:gd name="connsiteY32-3848" fmla="*/ 2227760 h 4174267"/>
              <a:gd name="connsiteX33-3849" fmla="*/ 2538260 w 4218987"/>
              <a:gd name="connsiteY33-3850" fmla="*/ 2349298 h 4174267"/>
              <a:gd name="connsiteX34-3851" fmla="*/ 2299616 w 4218987"/>
              <a:gd name="connsiteY34-3852" fmla="*/ 2130437 h 4174267"/>
              <a:gd name="connsiteX35-3853" fmla="*/ 2313553 w 4218987"/>
              <a:gd name="connsiteY35-3854" fmla="*/ 2124423 h 4174267"/>
              <a:gd name="connsiteX36-3855" fmla="*/ 2487357 w 4218987"/>
              <a:gd name="connsiteY36-3856" fmla="*/ 2170289 h 4174267"/>
              <a:gd name="connsiteX37-3857" fmla="*/ 2660620 w 4218987"/>
              <a:gd name="connsiteY37-3858" fmla="*/ 1998440 h 4174267"/>
              <a:gd name="connsiteX38-3859" fmla="*/ 2247647 w 4218987"/>
              <a:gd name="connsiteY38-3860" fmla="*/ 1889459 h 4174267"/>
              <a:gd name="connsiteX39-3861" fmla="*/ 2110842 w 4218987"/>
              <a:gd name="connsiteY39-3862" fmla="*/ 1957313 h 4174267"/>
              <a:gd name="connsiteX40-3863" fmla="*/ 2055263 w 4218987"/>
              <a:gd name="connsiteY40-3864" fmla="*/ 1906342 h 4174267"/>
              <a:gd name="connsiteX41-3865" fmla="*/ 1934983 w 4218987"/>
              <a:gd name="connsiteY41-3866" fmla="*/ 2037495 h 4174267"/>
              <a:gd name="connsiteX42-3867" fmla="*/ 1094802 w 4218987"/>
              <a:gd name="connsiteY42-3868" fmla="*/ 2380007 h 4174267"/>
              <a:gd name="connsiteX43-3869" fmla="*/ 2274949 w 4218987"/>
              <a:gd name="connsiteY43-3870" fmla="*/ 1102232 h 4174267"/>
              <a:gd name="connsiteX44-3871" fmla="*/ 3845776 w 4218987"/>
              <a:gd name="connsiteY44-3872" fmla="*/ 1391170 h 4174267"/>
              <a:gd name="connsiteX45-3873" fmla="*/ 3464840 w 4218987"/>
              <a:gd name="connsiteY45-3874" fmla="*/ 3315483 h 4174267"/>
              <a:gd name="connsiteX46-3875" fmla="*/ 1459992 w 4218987"/>
              <a:gd name="connsiteY46-3876" fmla="*/ 3842908 h 4174267"/>
              <a:gd name="connsiteX47-3877" fmla="*/ 1457332 w 4218987"/>
              <a:gd name="connsiteY47-3878" fmla="*/ 3838911 h 4174267"/>
              <a:gd name="connsiteX48-3879" fmla="*/ 1094802 w 4218987"/>
              <a:gd name="connsiteY48-3880" fmla="*/ 2380007 h 4174267"/>
              <a:gd name="connsiteX49-3881" fmla="*/ 859948 w 4218987"/>
              <a:gd name="connsiteY49-3882" fmla="*/ 2114210 h 4174267"/>
              <a:gd name="connsiteX50-3883" fmla="*/ 1963134 w 4218987"/>
              <a:gd name="connsiteY50-3884" fmla="*/ 911301 h 4174267"/>
              <a:gd name="connsiteX51-3885" fmla="*/ 2030962 w 4218987"/>
              <a:gd name="connsiteY51-3886" fmla="*/ 908368 h 4174267"/>
              <a:gd name="connsiteX52-3887" fmla="*/ 2172480 w 4218987"/>
              <a:gd name="connsiteY52-3888" fmla="*/ 1038153 h 4174267"/>
              <a:gd name="connsiteX53-3889" fmla="*/ 2175413 w 4218987"/>
              <a:gd name="connsiteY53-3890" fmla="*/ 1105981 h 4174267"/>
              <a:gd name="connsiteX54-3891" fmla="*/ 1072226 w 4218987"/>
              <a:gd name="connsiteY54-3892" fmla="*/ 2308890 h 4174267"/>
              <a:gd name="connsiteX55-3893" fmla="*/ 1004399 w 4218987"/>
              <a:gd name="connsiteY55-3894" fmla="*/ 2311823 h 4174267"/>
              <a:gd name="connsiteX56-3895" fmla="*/ 862881 w 4218987"/>
              <a:gd name="connsiteY56-3896" fmla="*/ 2182037 h 4174267"/>
              <a:gd name="connsiteX57-3897" fmla="*/ 859948 w 4218987"/>
              <a:gd name="connsiteY57-3898" fmla="*/ 2114210 h 4174267"/>
              <a:gd name="connsiteX58-3899" fmla="*/ 624244 w 4218987"/>
              <a:gd name="connsiteY58-3900" fmla="*/ 625682 h 4174267"/>
              <a:gd name="connsiteX59-3901" fmla="*/ 1246221 w 4218987"/>
              <a:gd name="connsiteY59-3902" fmla="*/ 529532 h 4174267"/>
              <a:gd name="connsiteX60-3903" fmla="*/ 1422930 w 4218987"/>
              <a:gd name="connsiteY60-3904" fmla="*/ 27135 h 4174267"/>
              <a:gd name="connsiteX61-3905" fmla="*/ 1860987 w 4218987"/>
              <a:gd name="connsiteY61-3906" fmla="*/ 151784 h 4174267"/>
              <a:gd name="connsiteX62-3907" fmla="*/ 1885804 w 4218987"/>
              <a:gd name="connsiteY62-3908" fmla="*/ 860901 h 4174267"/>
              <a:gd name="connsiteX63-3909" fmla="*/ 846522 w 4218987"/>
              <a:gd name="connsiteY63-3910" fmla="*/ 2022314 h 4174267"/>
              <a:gd name="connsiteX64-3911" fmla="*/ 127757 w 4218987"/>
              <a:gd name="connsiteY64-3912" fmla="*/ 2051285 h 4174267"/>
              <a:gd name="connsiteX65-3913" fmla="*/ 448206 w 4218987"/>
              <a:gd name="connsiteY65-3914" fmla="*/ 1420629 h 4174267"/>
              <a:gd name="connsiteX66-3915" fmla="*/ 624244 w 4218987"/>
              <a:gd name="connsiteY66-3916" fmla="*/ 625682 h 4174267"/>
              <a:gd name="connsiteX0-3917" fmla="*/ 2726972 w 4218987"/>
              <a:gd name="connsiteY0-3918" fmla="*/ 2498676 h 4150578"/>
              <a:gd name="connsiteX1-3919" fmla="*/ 2785542 w 4218987"/>
              <a:gd name="connsiteY1-3920" fmla="*/ 2459797 h 4150578"/>
              <a:gd name="connsiteX2-3921" fmla="*/ 2903529 w 4218987"/>
              <a:gd name="connsiteY2-3922" fmla="*/ 2493950 h 4150578"/>
              <a:gd name="connsiteX3-3923" fmla="*/ 2958558 w 4218987"/>
              <a:gd name="connsiteY3-3924" fmla="*/ 2681277 h 4150578"/>
              <a:gd name="connsiteX4-3925" fmla="*/ 2951347 w 4218987"/>
              <a:gd name="connsiteY4-3926" fmla="*/ 2704450 h 4150578"/>
              <a:gd name="connsiteX5-3927" fmla="*/ 2726972 w 4218987"/>
              <a:gd name="connsiteY5-3928" fmla="*/ 2498676 h 4150578"/>
              <a:gd name="connsiteX6-3929" fmla="*/ 2187259 w 4218987"/>
              <a:gd name="connsiteY6-3930" fmla="*/ 2245168 h 4150578"/>
              <a:gd name="connsiteX7-3931" fmla="*/ 2388933 w 4218987"/>
              <a:gd name="connsiteY7-3932" fmla="*/ 2430124 h 4150578"/>
              <a:gd name="connsiteX8-3933" fmla="*/ 2386834 w 4218987"/>
              <a:gd name="connsiteY8-3934" fmla="*/ 2430655 h 4150578"/>
              <a:gd name="connsiteX9-3935" fmla="*/ 2230026 w 4218987"/>
              <a:gd name="connsiteY9-3936" fmla="*/ 2385639 h 4150578"/>
              <a:gd name="connsiteX10-3937" fmla="*/ 2228909 w 4218987"/>
              <a:gd name="connsiteY10-3938" fmla="*/ 2386964 h 4150578"/>
              <a:gd name="connsiteX11-3939" fmla="*/ 2187259 w 4218987"/>
              <a:gd name="connsiteY11-3940" fmla="*/ 2245168 h 4150578"/>
              <a:gd name="connsiteX12-3941" fmla="*/ 1934983 w 4218987"/>
              <a:gd name="connsiteY12-3942" fmla="*/ 2013806 h 4150578"/>
              <a:gd name="connsiteX13-3943" fmla="*/ 1993087 w 4218987"/>
              <a:gd name="connsiteY13-3944" fmla="*/ 2067093 h 4150578"/>
              <a:gd name="connsiteX14-3945" fmla="*/ 1941766 w 4218987"/>
              <a:gd name="connsiteY14-3946" fmla="*/ 2174058 h 4150578"/>
              <a:gd name="connsiteX15-3947" fmla="*/ 2068585 w 4218987"/>
              <a:gd name="connsiteY15-3948" fmla="*/ 2576938 h 4150578"/>
              <a:gd name="connsiteX16-3949" fmla="*/ 2416619 w 4218987"/>
              <a:gd name="connsiteY16-3950" fmla="*/ 2679216 h 4150578"/>
              <a:gd name="connsiteX17-3951" fmla="*/ 2589184 w 4218987"/>
              <a:gd name="connsiteY17-3952" fmla="*/ 2613773 h 4150578"/>
              <a:gd name="connsiteX18-3953" fmla="*/ 2819784 w 4218987"/>
              <a:gd name="connsiteY18-3954" fmla="*/ 2825256 h 4150578"/>
              <a:gd name="connsiteX19-3955" fmla="*/ 2627084 w 4218987"/>
              <a:gd name="connsiteY19-3956" fmla="*/ 2774255 h 4150578"/>
              <a:gd name="connsiteX20-3957" fmla="*/ 2434618 w 4218987"/>
              <a:gd name="connsiteY20-3958" fmla="*/ 2965151 h 4150578"/>
              <a:gd name="connsiteX21-3959" fmla="*/ 2893365 w 4218987"/>
              <a:gd name="connsiteY21-3960" fmla="*/ 3086211 h 4150578"/>
              <a:gd name="connsiteX22-3961" fmla="*/ 3032143 w 4218987"/>
              <a:gd name="connsiteY22-3962" fmla="*/ 3020010 h 4150578"/>
              <a:gd name="connsiteX23-3963" fmla="*/ 3090634 w 4218987"/>
              <a:gd name="connsiteY23-3964" fmla="*/ 3073652 h 4150578"/>
              <a:gd name="connsiteX24-3965" fmla="*/ 3210914 w 4218987"/>
              <a:gd name="connsiteY24-3966" fmla="*/ 2942499 h 4150578"/>
              <a:gd name="connsiteX25-3967" fmla="*/ 3156792 w 4218987"/>
              <a:gd name="connsiteY25-3968" fmla="*/ 2892863 h 4150578"/>
              <a:gd name="connsiteX26-3969" fmla="*/ 3222229 w 4218987"/>
              <a:gd name="connsiteY26-3970" fmla="*/ 2744225 h 4150578"/>
              <a:gd name="connsiteX27-3971" fmla="*/ 3089478 w 4218987"/>
              <a:gd name="connsiteY27-3972" fmla="*/ 2297026 h 4150578"/>
              <a:gd name="connsiteX28-3973" fmla="*/ 3090209 w 4218987"/>
              <a:gd name="connsiteY28-3974" fmla="*/ 2296170 h 4150578"/>
              <a:gd name="connsiteX29-3975" fmla="*/ 3085067 w 4218987"/>
              <a:gd name="connsiteY29-3976" fmla="*/ 2292396 h 4150578"/>
              <a:gd name="connsiteX30-3977" fmla="*/ 3083320 w 4218987"/>
              <a:gd name="connsiteY30-3978" fmla="*/ 2290563 h 4150578"/>
              <a:gd name="connsiteX31-3979" fmla="*/ 3083018 w 4218987"/>
              <a:gd name="connsiteY31-3980" fmla="*/ 2290892 h 4150578"/>
              <a:gd name="connsiteX32-3981" fmla="*/ 2744891 w 4218987"/>
              <a:gd name="connsiteY32-3982" fmla="*/ 2204071 h 4150578"/>
              <a:gd name="connsiteX33-3983" fmla="*/ 2538260 w 4218987"/>
              <a:gd name="connsiteY33-3984" fmla="*/ 2325609 h 4150578"/>
              <a:gd name="connsiteX34-3985" fmla="*/ 2299616 w 4218987"/>
              <a:gd name="connsiteY34-3986" fmla="*/ 2106748 h 4150578"/>
              <a:gd name="connsiteX35-3987" fmla="*/ 2313553 w 4218987"/>
              <a:gd name="connsiteY35-3988" fmla="*/ 2100734 h 4150578"/>
              <a:gd name="connsiteX36-3989" fmla="*/ 2487357 w 4218987"/>
              <a:gd name="connsiteY36-3990" fmla="*/ 2146600 h 4150578"/>
              <a:gd name="connsiteX37-3991" fmla="*/ 2660620 w 4218987"/>
              <a:gd name="connsiteY37-3992" fmla="*/ 1974751 h 4150578"/>
              <a:gd name="connsiteX38-3993" fmla="*/ 2247647 w 4218987"/>
              <a:gd name="connsiteY38-3994" fmla="*/ 1865770 h 4150578"/>
              <a:gd name="connsiteX39-3995" fmla="*/ 2110842 w 4218987"/>
              <a:gd name="connsiteY39-3996" fmla="*/ 1933624 h 4150578"/>
              <a:gd name="connsiteX40-3997" fmla="*/ 2055263 w 4218987"/>
              <a:gd name="connsiteY40-3998" fmla="*/ 1882653 h 4150578"/>
              <a:gd name="connsiteX41-3999" fmla="*/ 1934983 w 4218987"/>
              <a:gd name="connsiteY41-4000" fmla="*/ 2013806 h 4150578"/>
              <a:gd name="connsiteX42-4001" fmla="*/ 1094802 w 4218987"/>
              <a:gd name="connsiteY42-4002" fmla="*/ 2356318 h 4150578"/>
              <a:gd name="connsiteX43-4003" fmla="*/ 2274949 w 4218987"/>
              <a:gd name="connsiteY43-4004" fmla="*/ 1078543 h 4150578"/>
              <a:gd name="connsiteX44-4005" fmla="*/ 3845776 w 4218987"/>
              <a:gd name="connsiteY44-4006" fmla="*/ 1367481 h 4150578"/>
              <a:gd name="connsiteX45-4007" fmla="*/ 3464840 w 4218987"/>
              <a:gd name="connsiteY45-4008" fmla="*/ 3291794 h 4150578"/>
              <a:gd name="connsiteX46-4009" fmla="*/ 1459992 w 4218987"/>
              <a:gd name="connsiteY46-4010" fmla="*/ 3819219 h 4150578"/>
              <a:gd name="connsiteX47-4011" fmla="*/ 1457332 w 4218987"/>
              <a:gd name="connsiteY47-4012" fmla="*/ 3815222 h 4150578"/>
              <a:gd name="connsiteX48-4013" fmla="*/ 1094802 w 4218987"/>
              <a:gd name="connsiteY48-4014" fmla="*/ 2356318 h 4150578"/>
              <a:gd name="connsiteX49-4015" fmla="*/ 859948 w 4218987"/>
              <a:gd name="connsiteY49-4016" fmla="*/ 2090521 h 4150578"/>
              <a:gd name="connsiteX50-4017" fmla="*/ 1963134 w 4218987"/>
              <a:gd name="connsiteY50-4018" fmla="*/ 887612 h 4150578"/>
              <a:gd name="connsiteX51-4019" fmla="*/ 2030962 w 4218987"/>
              <a:gd name="connsiteY51-4020" fmla="*/ 884679 h 4150578"/>
              <a:gd name="connsiteX52-4021" fmla="*/ 2172480 w 4218987"/>
              <a:gd name="connsiteY52-4022" fmla="*/ 1014464 h 4150578"/>
              <a:gd name="connsiteX53-4023" fmla="*/ 2175413 w 4218987"/>
              <a:gd name="connsiteY53-4024" fmla="*/ 1082292 h 4150578"/>
              <a:gd name="connsiteX54-4025" fmla="*/ 1072226 w 4218987"/>
              <a:gd name="connsiteY54-4026" fmla="*/ 2285201 h 4150578"/>
              <a:gd name="connsiteX55-4027" fmla="*/ 1004399 w 4218987"/>
              <a:gd name="connsiteY55-4028" fmla="*/ 2288134 h 4150578"/>
              <a:gd name="connsiteX56-4029" fmla="*/ 862881 w 4218987"/>
              <a:gd name="connsiteY56-4030" fmla="*/ 2158348 h 4150578"/>
              <a:gd name="connsiteX57-4031" fmla="*/ 859948 w 4218987"/>
              <a:gd name="connsiteY57-4032" fmla="*/ 2090521 h 4150578"/>
              <a:gd name="connsiteX58-4033" fmla="*/ 624244 w 4218987"/>
              <a:gd name="connsiteY58-4034" fmla="*/ 601993 h 4150578"/>
              <a:gd name="connsiteX59-4035" fmla="*/ 1246221 w 4218987"/>
              <a:gd name="connsiteY59-4036" fmla="*/ 505843 h 4150578"/>
              <a:gd name="connsiteX60-4037" fmla="*/ 1422930 w 4218987"/>
              <a:gd name="connsiteY60-4038" fmla="*/ 3446 h 4150578"/>
              <a:gd name="connsiteX61-4039" fmla="*/ 1885804 w 4218987"/>
              <a:gd name="connsiteY61-4040" fmla="*/ 837212 h 4150578"/>
              <a:gd name="connsiteX62-4041" fmla="*/ 846522 w 4218987"/>
              <a:gd name="connsiteY62-4042" fmla="*/ 1998625 h 4150578"/>
              <a:gd name="connsiteX63-4043" fmla="*/ 127757 w 4218987"/>
              <a:gd name="connsiteY63-4044" fmla="*/ 2027596 h 4150578"/>
              <a:gd name="connsiteX64-4045" fmla="*/ 448206 w 4218987"/>
              <a:gd name="connsiteY64-4046" fmla="*/ 1396940 h 4150578"/>
              <a:gd name="connsiteX65-4047" fmla="*/ 624244 w 4218987"/>
              <a:gd name="connsiteY65-4048" fmla="*/ 601993 h 4150578"/>
              <a:gd name="connsiteX0-4049" fmla="*/ 2726972 w 4218987"/>
              <a:gd name="connsiteY0-4050" fmla="*/ 2657094 h 4308996"/>
              <a:gd name="connsiteX1-4051" fmla="*/ 2785542 w 4218987"/>
              <a:gd name="connsiteY1-4052" fmla="*/ 2618215 h 4308996"/>
              <a:gd name="connsiteX2-4053" fmla="*/ 2903529 w 4218987"/>
              <a:gd name="connsiteY2-4054" fmla="*/ 2652368 h 4308996"/>
              <a:gd name="connsiteX3-4055" fmla="*/ 2958558 w 4218987"/>
              <a:gd name="connsiteY3-4056" fmla="*/ 2839695 h 4308996"/>
              <a:gd name="connsiteX4-4057" fmla="*/ 2951347 w 4218987"/>
              <a:gd name="connsiteY4-4058" fmla="*/ 2862868 h 4308996"/>
              <a:gd name="connsiteX5-4059" fmla="*/ 2726972 w 4218987"/>
              <a:gd name="connsiteY5-4060" fmla="*/ 2657094 h 4308996"/>
              <a:gd name="connsiteX6-4061" fmla="*/ 2187259 w 4218987"/>
              <a:gd name="connsiteY6-4062" fmla="*/ 2403586 h 4308996"/>
              <a:gd name="connsiteX7-4063" fmla="*/ 2388933 w 4218987"/>
              <a:gd name="connsiteY7-4064" fmla="*/ 2588542 h 4308996"/>
              <a:gd name="connsiteX8-4065" fmla="*/ 2386834 w 4218987"/>
              <a:gd name="connsiteY8-4066" fmla="*/ 2589073 h 4308996"/>
              <a:gd name="connsiteX9-4067" fmla="*/ 2230026 w 4218987"/>
              <a:gd name="connsiteY9-4068" fmla="*/ 2544057 h 4308996"/>
              <a:gd name="connsiteX10-4069" fmla="*/ 2228909 w 4218987"/>
              <a:gd name="connsiteY10-4070" fmla="*/ 2545382 h 4308996"/>
              <a:gd name="connsiteX11-4071" fmla="*/ 2187259 w 4218987"/>
              <a:gd name="connsiteY11-4072" fmla="*/ 2403586 h 4308996"/>
              <a:gd name="connsiteX12-4073" fmla="*/ 1934983 w 4218987"/>
              <a:gd name="connsiteY12-4074" fmla="*/ 2172224 h 4308996"/>
              <a:gd name="connsiteX13-4075" fmla="*/ 1993087 w 4218987"/>
              <a:gd name="connsiteY13-4076" fmla="*/ 2225511 h 4308996"/>
              <a:gd name="connsiteX14-4077" fmla="*/ 1941766 w 4218987"/>
              <a:gd name="connsiteY14-4078" fmla="*/ 2332476 h 4308996"/>
              <a:gd name="connsiteX15-4079" fmla="*/ 2068585 w 4218987"/>
              <a:gd name="connsiteY15-4080" fmla="*/ 2735356 h 4308996"/>
              <a:gd name="connsiteX16-4081" fmla="*/ 2416619 w 4218987"/>
              <a:gd name="connsiteY16-4082" fmla="*/ 2837634 h 4308996"/>
              <a:gd name="connsiteX17-4083" fmla="*/ 2589184 w 4218987"/>
              <a:gd name="connsiteY17-4084" fmla="*/ 2772191 h 4308996"/>
              <a:gd name="connsiteX18-4085" fmla="*/ 2819784 w 4218987"/>
              <a:gd name="connsiteY18-4086" fmla="*/ 2983674 h 4308996"/>
              <a:gd name="connsiteX19-4087" fmla="*/ 2627084 w 4218987"/>
              <a:gd name="connsiteY19-4088" fmla="*/ 2932673 h 4308996"/>
              <a:gd name="connsiteX20-4089" fmla="*/ 2434618 w 4218987"/>
              <a:gd name="connsiteY20-4090" fmla="*/ 3123569 h 4308996"/>
              <a:gd name="connsiteX21-4091" fmla="*/ 2893365 w 4218987"/>
              <a:gd name="connsiteY21-4092" fmla="*/ 3244629 h 4308996"/>
              <a:gd name="connsiteX22-4093" fmla="*/ 3032143 w 4218987"/>
              <a:gd name="connsiteY22-4094" fmla="*/ 3178428 h 4308996"/>
              <a:gd name="connsiteX23-4095" fmla="*/ 3090634 w 4218987"/>
              <a:gd name="connsiteY23-4096" fmla="*/ 3232070 h 4308996"/>
              <a:gd name="connsiteX24-4097" fmla="*/ 3210914 w 4218987"/>
              <a:gd name="connsiteY24-4098" fmla="*/ 3100917 h 4308996"/>
              <a:gd name="connsiteX25-4099" fmla="*/ 3156792 w 4218987"/>
              <a:gd name="connsiteY25-4100" fmla="*/ 3051281 h 4308996"/>
              <a:gd name="connsiteX26-4101" fmla="*/ 3222229 w 4218987"/>
              <a:gd name="connsiteY26-4102" fmla="*/ 2902643 h 4308996"/>
              <a:gd name="connsiteX27-4103" fmla="*/ 3089478 w 4218987"/>
              <a:gd name="connsiteY27-4104" fmla="*/ 2455444 h 4308996"/>
              <a:gd name="connsiteX28-4105" fmla="*/ 3090209 w 4218987"/>
              <a:gd name="connsiteY28-4106" fmla="*/ 2454588 h 4308996"/>
              <a:gd name="connsiteX29-4107" fmla="*/ 3085067 w 4218987"/>
              <a:gd name="connsiteY29-4108" fmla="*/ 2450814 h 4308996"/>
              <a:gd name="connsiteX30-4109" fmla="*/ 3083320 w 4218987"/>
              <a:gd name="connsiteY30-4110" fmla="*/ 2448981 h 4308996"/>
              <a:gd name="connsiteX31-4111" fmla="*/ 3083018 w 4218987"/>
              <a:gd name="connsiteY31-4112" fmla="*/ 2449310 h 4308996"/>
              <a:gd name="connsiteX32-4113" fmla="*/ 2744891 w 4218987"/>
              <a:gd name="connsiteY32-4114" fmla="*/ 2362489 h 4308996"/>
              <a:gd name="connsiteX33-4115" fmla="*/ 2538260 w 4218987"/>
              <a:gd name="connsiteY33-4116" fmla="*/ 2484027 h 4308996"/>
              <a:gd name="connsiteX34-4117" fmla="*/ 2299616 w 4218987"/>
              <a:gd name="connsiteY34-4118" fmla="*/ 2265166 h 4308996"/>
              <a:gd name="connsiteX35-4119" fmla="*/ 2313553 w 4218987"/>
              <a:gd name="connsiteY35-4120" fmla="*/ 2259152 h 4308996"/>
              <a:gd name="connsiteX36-4121" fmla="*/ 2487357 w 4218987"/>
              <a:gd name="connsiteY36-4122" fmla="*/ 2305018 h 4308996"/>
              <a:gd name="connsiteX37-4123" fmla="*/ 2660620 w 4218987"/>
              <a:gd name="connsiteY37-4124" fmla="*/ 2133169 h 4308996"/>
              <a:gd name="connsiteX38-4125" fmla="*/ 2247647 w 4218987"/>
              <a:gd name="connsiteY38-4126" fmla="*/ 2024188 h 4308996"/>
              <a:gd name="connsiteX39-4127" fmla="*/ 2110842 w 4218987"/>
              <a:gd name="connsiteY39-4128" fmla="*/ 2092042 h 4308996"/>
              <a:gd name="connsiteX40-4129" fmla="*/ 2055263 w 4218987"/>
              <a:gd name="connsiteY40-4130" fmla="*/ 2041071 h 4308996"/>
              <a:gd name="connsiteX41-4131" fmla="*/ 1934983 w 4218987"/>
              <a:gd name="connsiteY41-4132" fmla="*/ 2172224 h 4308996"/>
              <a:gd name="connsiteX42-4133" fmla="*/ 1094802 w 4218987"/>
              <a:gd name="connsiteY42-4134" fmla="*/ 2514736 h 4308996"/>
              <a:gd name="connsiteX43-4135" fmla="*/ 2274949 w 4218987"/>
              <a:gd name="connsiteY43-4136" fmla="*/ 1236961 h 4308996"/>
              <a:gd name="connsiteX44-4137" fmla="*/ 3845776 w 4218987"/>
              <a:gd name="connsiteY44-4138" fmla="*/ 1525899 h 4308996"/>
              <a:gd name="connsiteX45-4139" fmla="*/ 3464840 w 4218987"/>
              <a:gd name="connsiteY45-4140" fmla="*/ 3450212 h 4308996"/>
              <a:gd name="connsiteX46-4141" fmla="*/ 1459992 w 4218987"/>
              <a:gd name="connsiteY46-4142" fmla="*/ 3977637 h 4308996"/>
              <a:gd name="connsiteX47-4143" fmla="*/ 1457332 w 4218987"/>
              <a:gd name="connsiteY47-4144" fmla="*/ 3973640 h 4308996"/>
              <a:gd name="connsiteX48-4145" fmla="*/ 1094802 w 4218987"/>
              <a:gd name="connsiteY48-4146" fmla="*/ 2514736 h 4308996"/>
              <a:gd name="connsiteX49-4147" fmla="*/ 859948 w 4218987"/>
              <a:gd name="connsiteY49-4148" fmla="*/ 2248939 h 4308996"/>
              <a:gd name="connsiteX50-4149" fmla="*/ 1963134 w 4218987"/>
              <a:gd name="connsiteY50-4150" fmla="*/ 1046030 h 4308996"/>
              <a:gd name="connsiteX51-4151" fmla="*/ 2030962 w 4218987"/>
              <a:gd name="connsiteY51-4152" fmla="*/ 1043097 h 4308996"/>
              <a:gd name="connsiteX52-4153" fmla="*/ 2172480 w 4218987"/>
              <a:gd name="connsiteY52-4154" fmla="*/ 1172882 h 4308996"/>
              <a:gd name="connsiteX53-4155" fmla="*/ 2175413 w 4218987"/>
              <a:gd name="connsiteY53-4156" fmla="*/ 1240710 h 4308996"/>
              <a:gd name="connsiteX54-4157" fmla="*/ 1072226 w 4218987"/>
              <a:gd name="connsiteY54-4158" fmla="*/ 2443619 h 4308996"/>
              <a:gd name="connsiteX55-4159" fmla="*/ 1004399 w 4218987"/>
              <a:gd name="connsiteY55-4160" fmla="*/ 2446552 h 4308996"/>
              <a:gd name="connsiteX56-4161" fmla="*/ 862881 w 4218987"/>
              <a:gd name="connsiteY56-4162" fmla="*/ 2316766 h 4308996"/>
              <a:gd name="connsiteX57-4163" fmla="*/ 859948 w 4218987"/>
              <a:gd name="connsiteY57-4164" fmla="*/ 2248939 h 4308996"/>
              <a:gd name="connsiteX58-4165" fmla="*/ 624244 w 4218987"/>
              <a:gd name="connsiteY58-4166" fmla="*/ 760411 h 4308996"/>
              <a:gd name="connsiteX59-4167" fmla="*/ 1246221 w 4218987"/>
              <a:gd name="connsiteY59-4168" fmla="*/ 664261 h 4308996"/>
              <a:gd name="connsiteX60-4169" fmla="*/ 1422930 w 4218987"/>
              <a:gd name="connsiteY60-4170" fmla="*/ 161864 h 4308996"/>
              <a:gd name="connsiteX61-4171" fmla="*/ 1885804 w 4218987"/>
              <a:gd name="connsiteY61-4172" fmla="*/ 995630 h 4308996"/>
              <a:gd name="connsiteX62-4173" fmla="*/ 846522 w 4218987"/>
              <a:gd name="connsiteY62-4174" fmla="*/ 2157043 h 4308996"/>
              <a:gd name="connsiteX63-4175" fmla="*/ 127757 w 4218987"/>
              <a:gd name="connsiteY63-4176" fmla="*/ 2186014 h 4308996"/>
              <a:gd name="connsiteX64-4177" fmla="*/ 448206 w 4218987"/>
              <a:gd name="connsiteY64-4178" fmla="*/ 1555358 h 4308996"/>
              <a:gd name="connsiteX65-4179" fmla="*/ 624244 w 4218987"/>
              <a:gd name="connsiteY65-4180" fmla="*/ 760411 h 4308996"/>
              <a:gd name="connsiteX0-4181" fmla="*/ 2726972 w 4218987"/>
              <a:gd name="connsiteY0-4182" fmla="*/ 2714720 h 4366622"/>
              <a:gd name="connsiteX1-4183" fmla="*/ 2785542 w 4218987"/>
              <a:gd name="connsiteY1-4184" fmla="*/ 2675841 h 4366622"/>
              <a:gd name="connsiteX2-4185" fmla="*/ 2903529 w 4218987"/>
              <a:gd name="connsiteY2-4186" fmla="*/ 2709994 h 4366622"/>
              <a:gd name="connsiteX3-4187" fmla="*/ 2958558 w 4218987"/>
              <a:gd name="connsiteY3-4188" fmla="*/ 2897321 h 4366622"/>
              <a:gd name="connsiteX4-4189" fmla="*/ 2951347 w 4218987"/>
              <a:gd name="connsiteY4-4190" fmla="*/ 2920494 h 4366622"/>
              <a:gd name="connsiteX5-4191" fmla="*/ 2726972 w 4218987"/>
              <a:gd name="connsiteY5-4192" fmla="*/ 2714720 h 4366622"/>
              <a:gd name="connsiteX6-4193" fmla="*/ 2187259 w 4218987"/>
              <a:gd name="connsiteY6-4194" fmla="*/ 2461212 h 4366622"/>
              <a:gd name="connsiteX7-4195" fmla="*/ 2388933 w 4218987"/>
              <a:gd name="connsiteY7-4196" fmla="*/ 2646168 h 4366622"/>
              <a:gd name="connsiteX8-4197" fmla="*/ 2386834 w 4218987"/>
              <a:gd name="connsiteY8-4198" fmla="*/ 2646699 h 4366622"/>
              <a:gd name="connsiteX9-4199" fmla="*/ 2230026 w 4218987"/>
              <a:gd name="connsiteY9-4200" fmla="*/ 2601683 h 4366622"/>
              <a:gd name="connsiteX10-4201" fmla="*/ 2228909 w 4218987"/>
              <a:gd name="connsiteY10-4202" fmla="*/ 2603008 h 4366622"/>
              <a:gd name="connsiteX11-4203" fmla="*/ 2187259 w 4218987"/>
              <a:gd name="connsiteY11-4204" fmla="*/ 2461212 h 4366622"/>
              <a:gd name="connsiteX12-4205" fmla="*/ 1934983 w 4218987"/>
              <a:gd name="connsiteY12-4206" fmla="*/ 2229850 h 4366622"/>
              <a:gd name="connsiteX13-4207" fmla="*/ 1993087 w 4218987"/>
              <a:gd name="connsiteY13-4208" fmla="*/ 2283137 h 4366622"/>
              <a:gd name="connsiteX14-4209" fmla="*/ 1941766 w 4218987"/>
              <a:gd name="connsiteY14-4210" fmla="*/ 2390102 h 4366622"/>
              <a:gd name="connsiteX15-4211" fmla="*/ 2068585 w 4218987"/>
              <a:gd name="connsiteY15-4212" fmla="*/ 2792982 h 4366622"/>
              <a:gd name="connsiteX16-4213" fmla="*/ 2416619 w 4218987"/>
              <a:gd name="connsiteY16-4214" fmla="*/ 2895260 h 4366622"/>
              <a:gd name="connsiteX17-4215" fmla="*/ 2589184 w 4218987"/>
              <a:gd name="connsiteY17-4216" fmla="*/ 2829817 h 4366622"/>
              <a:gd name="connsiteX18-4217" fmla="*/ 2819784 w 4218987"/>
              <a:gd name="connsiteY18-4218" fmla="*/ 3041300 h 4366622"/>
              <a:gd name="connsiteX19-4219" fmla="*/ 2627084 w 4218987"/>
              <a:gd name="connsiteY19-4220" fmla="*/ 2990299 h 4366622"/>
              <a:gd name="connsiteX20-4221" fmla="*/ 2434618 w 4218987"/>
              <a:gd name="connsiteY20-4222" fmla="*/ 3181195 h 4366622"/>
              <a:gd name="connsiteX21-4223" fmla="*/ 2893365 w 4218987"/>
              <a:gd name="connsiteY21-4224" fmla="*/ 3302255 h 4366622"/>
              <a:gd name="connsiteX22-4225" fmla="*/ 3032143 w 4218987"/>
              <a:gd name="connsiteY22-4226" fmla="*/ 3236054 h 4366622"/>
              <a:gd name="connsiteX23-4227" fmla="*/ 3090634 w 4218987"/>
              <a:gd name="connsiteY23-4228" fmla="*/ 3289696 h 4366622"/>
              <a:gd name="connsiteX24-4229" fmla="*/ 3210914 w 4218987"/>
              <a:gd name="connsiteY24-4230" fmla="*/ 3158543 h 4366622"/>
              <a:gd name="connsiteX25-4231" fmla="*/ 3156792 w 4218987"/>
              <a:gd name="connsiteY25-4232" fmla="*/ 3108907 h 4366622"/>
              <a:gd name="connsiteX26-4233" fmla="*/ 3222229 w 4218987"/>
              <a:gd name="connsiteY26-4234" fmla="*/ 2960269 h 4366622"/>
              <a:gd name="connsiteX27-4235" fmla="*/ 3089478 w 4218987"/>
              <a:gd name="connsiteY27-4236" fmla="*/ 2513070 h 4366622"/>
              <a:gd name="connsiteX28-4237" fmla="*/ 3090209 w 4218987"/>
              <a:gd name="connsiteY28-4238" fmla="*/ 2512214 h 4366622"/>
              <a:gd name="connsiteX29-4239" fmla="*/ 3085067 w 4218987"/>
              <a:gd name="connsiteY29-4240" fmla="*/ 2508440 h 4366622"/>
              <a:gd name="connsiteX30-4241" fmla="*/ 3083320 w 4218987"/>
              <a:gd name="connsiteY30-4242" fmla="*/ 2506607 h 4366622"/>
              <a:gd name="connsiteX31-4243" fmla="*/ 3083018 w 4218987"/>
              <a:gd name="connsiteY31-4244" fmla="*/ 2506936 h 4366622"/>
              <a:gd name="connsiteX32-4245" fmla="*/ 2744891 w 4218987"/>
              <a:gd name="connsiteY32-4246" fmla="*/ 2420115 h 4366622"/>
              <a:gd name="connsiteX33-4247" fmla="*/ 2538260 w 4218987"/>
              <a:gd name="connsiteY33-4248" fmla="*/ 2541653 h 4366622"/>
              <a:gd name="connsiteX34-4249" fmla="*/ 2299616 w 4218987"/>
              <a:gd name="connsiteY34-4250" fmla="*/ 2322792 h 4366622"/>
              <a:gd name="connsiteX35-4251" fmla="*/ 2313553 w 4218987"/>
              <a:gd name="connsiteY35-4252" fmla="*/ 2316778 h 4366622"/>
              <a:gd name="connsiteX36-4253" fmla="*/ 2487357 w 4218987"/>
              <a:gd name="connsiteY36-4254" fmla="*/ 2362644 h 4366622"/>
              <a:gd name="connsiteX37-4255" fmla="*/ 2660620 w 4218987"/>
              <a:gd name="connsiteY37-4256" fmla="*/ 2190795 h 4366622"/>
              <a:gd name="connsiteX38-4257" fmla="*/ 2247647 w 4218987"/>
              <a:gd name="connsiteY38-4258" fmla="*/ 2081814 h 4366622"/>
              <a:gd name="connsiteX39-4259" fmla="*/ 2110842 w 4218987"/>
              <a:gd name="connsiteY39-4260" fmla="*/ 2149668 h 4366622"/>
              <a:gd name="connsiteX40-4261" fmla="*/ 2055263 w 4218987"/>
              <a:gd name="connsiteY40-4262" fmla="*/ 2098697 h 4366622"/>
              <a:gd name="connsiteX41-4263" fmla="*/ 1934983 w 4218987"/>
              <a:gd name="connsiteY41-4264" fmla="*/ 2229850 h 4366622"/>
              <a:gd name="connsiteX42-4265" fmla="*/ 1094802 w 4218987"/>
              <a:gd name="connsiteY42-4266" fmla="*/ 2572362 h 4366622"/>
              <a:gd name="connsiteX43-4267" fmla="*/ 2274949 w 4218987"/>
              <a:gd name="connsiteY43-4268" fmla="*/ 1294587 h 4366622"/>
              <a:gd name="connsiteX44-4269" fmla="*/ 3845776 w 4218987"/>
              <a:gd name="connsiteY44-4270" fmla="*/ 1583525 h 4366622"/>
              <a:gd name="connsiteX45-4271" fmla="*/ 3464840 w 4218987"/>
              <a:gd name="connsiteY45-4272" fmla="*/ 3507838 h 4366622"/>
              <a:gd name="connsiteX46-4273" fmla="*/ 1459992 w 4218987"/>
              <a:gd name="connsiteY46-4274" fmla="*/ 4035263 h 4366622"/>
              <a:gd name="connsiteX47-4275" fmla="*/ 1457332 w 4218987"/>
              <a:gd name="connsiteY47-4276" fmla="*/ 4031266 h 4366622"/>
              <a:gd name="connsiteX48-4277" fmla="*/ 1094802 w 4218987"/>
              <a:gd name="connsiteY48-4278" fmla="*/ 2572362 h 4366622"/>
              <a:gd name="connsiteX49-4279" fmla="*/ 859948 w 4218987"/>
              <a:gd name="connsiteY49-4280" fmla="*/ 2306565 h 4366622"/>
              <a:gd name="connsiteX50-4281" fmla="*/ 1963134 w 4218987"/>
              <a:gd name="connsiteY50-4282" fmla="*/ 1103656 h 4366622"/>
              <a:gd name="connsiteX51-4283" fmla="*/ 2030962 w 4218987"/>
              <a:gd name="connsiteY51-4284" fmla="*/ 1100723 h 4366622"/>
              <a:gd name="connsiteX52-4285" fmla="*/ 2172480 w 4218987"/>
              <a:gd name="connsiteY52-4286" fmla="*/ 1230508 h 4366622"/>
              <a:gd name="connsiteX53-4287" fmla="*/ 2175413 w 4218987"/>
              <a:gd name="connsiteY53-4288" fmla="*/ 1298336 h 4366622"/>
              <a:gd name="connsiteX54-4289" fmla="*/ 1072226 w 4218987"/>
              <a:gd name="connsiteY54-4290" fmla="*/ 2501245 h 4366622"/>
              <a:gd name="connsiteX55-4291" fmla="*/ 1004399 w 4218987"/>
              <a:gd name="connsiteY55-4292" fmla="*/ 2504178 h 4366622"/>
              <a:gd name="connsiteX56-4293" fmla="*/ 862881 w 4218987"/>
              <a:gd name="connsiteY56-4294" fmla="*/ 2374392 h 4366622"/>
              <a:gd name="connsiteX57-4295" fmla="*/ 859948 w 4218987"/>
              <a:gd name="connsiteY57-4296" fmla="*/ 2306565 h 4366622"/>
              <a:gd name="connsiteX58-4297" fmla="*/ 624244 w 4218987"/>
              <a:gd name="connsiteY58-4298" fmla="*/ 818037 h 4366622"/>
              <a:gd name="connsiteX59-4299" fmla="*/ 1246221 w 4218987"/>
              <a:gd name="connsiteY59-4300" fmla="*/ 721887 h 4366622"/>
              <a:gd name="connsiteX60-4301" fmla="*/ 1422930 w 4218987"/>
              <a:gd name="connsiteY60-4302" fmla="*/ 219490 h 4366622"/>
              <a:gd name="connsiteX61-4303" fmla="*/ 1885804 w 4218987"/>
              <a:gd name="connsiteY61-4304" fmla="*/ 1053256 h 4366622"/>
              <a:gd name="connsiteX62-4305" fmla="*/ 846522 w 4218987"/>
              <a:gd name="connsiteY62-4306" fmla="*/ 2214669 h 4366622"/>
              <a:gd name="connsiteX63-4307" fmla="*/ 127757 w 4218987"/>
              <a:gd name="connsiteY63-4308" fmla="*/ 2243640 h 4366622"/>
              <a:gd name="connsiteX64-4309" fmla="*/ 448206 w 4218987"/>
              <a:gd name="connsiteY64-4310" fmla="*/ 1612984 h 4366622"/>
              <a:gd name="connsiteX65-4311" fmla="*/ 624244 w 4218987"/>
              <a:gd name="connsiteY65-4312" fmla="*/ 818037 h 4366622"/>
              <a:gd name="connsiteX0-4313" fmla="*/ 2726972 w 4218987"/>
              <a:gd name="connsiteY0-4314" fmla="*/ 2679961 h 4331863"/>
              <a:gd name="connsiteX1-4315" fmla="*/ 2785542 w 4218987"/>
              <a:gd name="connsiteY1-4316" fmla="*/ 2641082 h 4331863"/>
              <a:gd name="connsiteX2-4317" fmla="*/ 2903529 w 4218987"/>
              <a:gd name="connsiteY2-4318" fmla="*/ 2675235 h 4331863"/>
              <a:gd name="connsiteX3-4319" fmla="*/ 2958558 w 4218987"/>
              <a:gd name="connsiteY3-4320" fmla="*/ 2862562 h 4331863"/>
              <a:gd name="connsiteX4-4321" fmla="*/ 2951347 w 4218987"/>
              <a:gd name="connsiteY4-4322" fmla="*/ 2885735 h 4331863"/>
              <a:gd name="connsiteX5-4323" fmla="*/ 2726972 w 4218987"/>
              <a:gd name="connsiteY5-4324" fmla="*/ 2679961 h 4331863"/>
              <a:gd name="connsiteX6-4325" fmla="*/ 2187259 w 4218987"/>
              <a:gd name="connsiteY6-4326" fmla="*/ 2426453 h 4331863"/>
              <a:gd name="connsiteX7-4327" fmla="*/ 2388933 w 4218987"/>
              <a:gd name="connsiteY7-4328" fmla="*/ 2611409 h 4331863"/>
              <a:gd name="connsiteX8-4329" fmla="*/ 2386834 w 4218987"/>
              <a:gd name="connsiteY8-4330" fmla="*/ 2611940 h 4331863"/>
              <a:gd name="connsiteX9-4331" fmla="*/ 2230026 w 4218987"/>
              <a:gd name="connsiteY9-4332" fmla="*/ 2566924 h 4331863"/>
              <a:gd name="connsiteX10-4333" fmla="*/ 2228909 w 4218987"/>
              <a:gd name="connsiteY10-4334" fmla="*/ 2568249 h 4331863"/>
              <a:gd name="connsiteX11-4335" fmla="*/ 2187259 w 4218987"/>
              <a:gd name="connsiteY11-4336" fmla="*/ 2426453 h 4331863"/>
              <a:gd name="connsiteX12-4337" fmla="*/ 1934983 w 4218987"/>
              <a:gd name="connsiteY12-4338" fmla="*/ 2195091 h 4331863"/>
              <a:gd name="connsiteX13-4339" fmla="*/ 1993087 w 4218987"/>
              <a:gd name="connsiteY13-4340" fmla="*/ 2248378 h 4331863"/>
              <a:gd name="connsiteX14-4341" fmla="*/ 1941766 w 4218987"/>
              <a:gd name="connsiteY14-4342" fmla="*/ 2355343 h 4331863"/>
              <a:gd name="connsiteX15-4343" fmla="*/ 2068585 w 4218987"/>
              <a:gd name="connsiteY15-4344" fmla="*/ 2758223 h 4331863"/>
              <a:gd name="connsiteX16-4345" fmla="*/ 2416619 w 4218987"/>
              <a:gd name="connsiteY16-4346" fmla="*/ 2860501 h 4331863"/>
              <a:gd name="connsiteX17-4347" fmla="*/ 2589184 w 4218987"/>
              <a:gd name="connsiteY17-4348" fmla="*/ 2795058 h 4331863"/>
              <a:gd name="connsiteX18-4349" fmla="*/ 2819784 w 4218987"/>
              <a:gd name="connsiteY18-4350" fmla="*/ 3006541 h 4331863"/>
              <a:gd name="connsiteX19-4351" fmla="*/ 2627084 w 4218987"/>
              <a:gd name="connsiteY19-4352" fmla="*/ 2955540 h 4331863"/>
              <a:gd name="connsiteX20-4353" fmla="*/ 2434618 w 4218987"/>
              <a:gd name="connsiteY20-4354" fmla="*/ 3146436 h 4331863"/>
              <a:gd name="connsiteX21-4355" fmla="*/ 2893365 w 4218987"/>
              <a:gd name="connsiteY21-4356" fmla="*/ 3267496 h 4331863"/>
              <a:gd name="connsiteX22-4357" fmla="*/ 3032143 w 4218987"/>
              <a:gd name="connsiteY22-4358" fmla="*/ 3201295 h 4331863"/>
              <a:gd name="connsiteX23-4359" fmla="*/ 3090634 w 4218987"/>
              <a:gd name="connsiteY23-4360" fmla="*/ 3254937 h 4331863"/>
              <a:gd name="connsiteX24-4361" fmla="*/ 3210914 w 4218987"/>
              <a:gd name="connsiteY24-4362" fmla="*/ 3123784 h 4331863"/>
              <a:gd name="connsiteX25-4363" fmla="*/ 3156792 w 4218987"/>
              <a:gd name="connsiteY25-4364" fmla="*/ 3074148 h 4331863"/>
              <a:gd name="connsiteX26-4365" fmla="*/ 3222229 w 4218987"/>
              <a:gd name="connsiteY26-4366" fmla="*/ 2925510 h 4331863"/>
              <a:gd name="connsiteX27-4367" fmla="*/ 3089478 w 4218987"/>
              <a:gd name="connsiteY27-4368" fmla="*/ 2478311 h 4331863"/>
              <a:gd name="connsiteX28-4369" fmla="*/ 3090209 w 4218987"/>
              <a:gd name="connsiteY28-4370" fmla="*/ 2477455 h 4331863"/>
              <a:gd name="connsiteX29-4371" fmla="*/ 3085067 w 4218987"/>
              <a:gd name="connsiteY29-4372" fmla="*/ 2473681 h 4331863"/>
              <a:gd name="connsiteX30-4373" fmla="*/ 3083320 w 4218987"/>
              <a:gd name="connsiteY30-4374" fmla="*/ 2471848 h 4331863"/>
              <a:gd name="connsiteX31-4375" fmla="*/ 3083018 w 4218987"/>
              <a:gd name="connsiteY31-4376" fmla="*/ 2472177 h 4331863"/>
              <a:gd name="connsiteX32-4377" fmla="*/ 2744891 w 4218987"/>
              <a:gd name="connsiteY32-4378" fmla="*/ 2385356 h 4331863"/>
              <a:gd name="connsiteX33-4379" fmla="*/ 2538260 w 4218987"/>
              <a:gd name="connsiteY33-4380" fmla="*/ 2506894 h 4331863"/>
              <a:gd name="connsiteX34-4381" fmla="*/ 2299616 w 4218987"/>
              <a:gd name="connsiteY34-4382" fmla="*/ 2288033 h 4331863"/>
              <a:gd name="connsiteX35-4383" fmla="*/ 2313553 w 4218987"/>
              <a:gd name="connsiteY35-4384" fmla="*/ 2282019 h 4331863"/>
              <a:gd name="connsiteX36-4385" fmla="*/ 2487357 w 4218987"/>
              <a:gd name="connsiteY36-4386" fmla="*/ 2327885 h 4331863"/>
              <a:gd name="connsiteX37-4387" fmla="*/ 2660620 w 4218987"/>
              <a:gd name="connsiteY37-4388" fmla="*/ 2156036 h 4331863"/>
              <a:gd name="connsiteX38-4389" fmla="*/ 2247647 w 4218987"/>
              <a:gd name="connsiteY38-4390" fmla="*/ 2047055 h 4331863"/>
              <a:gd name="connsiteX39-4391" fmla="*/ 2110842 w 4218987"/>
              <a:gd name="connsiteY39-4392" fmla="*/ 2114909 h 4331863"/>
              <a:gd name="connsiteX40-4393" fmla="*/ 2055263 w 4218987"/>
              <a:gd name="connsiteY40-4394" fmla="*/ 2063938 h 4331863"/>
              <a:gd name="connsiteX41-4395" fmla="*/ 1934983 w 4218987"/>
              <a:gd name="connsiteY41-4396" fmla="*/ 2195091 h 4331863"/>
              <a:gd name="connsiteX42-4397" fmla="*/ 1094802 w 4218987"/>
              <a:gd name="connsiteY42-4398" fmla="*/ 2537603 h 4331863"/>
              <a:gd name="connsiteX43-4399" fmla="*/ 2274949 w 4218987"/>
              <a:gd name="connsiteY43-4400" fmla="*/ 1259828 h 4331863"/>
              <a:gd name="connsiteX44-4401" fmla="*/ 3845776 w 4218987"/>
              <a:gd name="connsiteY44-4402" fmla="*/ 1548766 h 4331863"/>
              <a:gd name="connsiteX45-4403" fmla="*/ 3464840 w 4218987"/>
              <a:gd name="connsiteY45-4404" fmla="*/ 3473079 h 4331863"/>
              <a:gd name="connsiteX46-4405" fmla="*/ 1459992 w 4218987"/>
              <a:gd name="connsiteY46-4406" fmla="*/ 4000504 h 4331863"/>
              <a:gd name="connsiteX47-4407" fmla="*/ 1457332 w 4218987"/>
              <a:gd name="connsiteY47-4408" fmla="*/ 3996507 h 4331863"/>
              <a:gd name="connsiteX48-4409" fmla="*/ 1094802 w 4218987"/>
              <a:gd name="connsiteY48-4410" fmla="*/ 2537603 h 4331863"/>
              <a:gd name="connsiteX49-4411" fmla="*/ 859948 w 4218987"/>
              <a:gd name="connsiteY49-4412" fmla="*/ 2271806 h 4331863"/>
              <a:gd name="connsiteX50-4413" fmla="*/ 1963134 w 4218987"/>
              <a:gd name="connsiteY50-4414" fmla="*/ 1068897 h 4331863"/>
              <a:gd name="connsiteX51-4415" fmla="*/ 2030962 w 4218987"/>
              <a:gd name="connsiteY51-4416" fmla="*/ 1065964 h 4331863"/>
              <a:gd name="connsiteX52-4417" fmla="*/ 2172480 w 4218987"/>
              <a:gd name="connsiteY52-4418" fmla="*/ 1195749 h 4331863"/>
              <a:gd name="connsiteX53-4419" fmla="*/ 2175413 w 4218987"/>
              <a:gd name="connsiteY53-4420" fmla="*/ 1263577 h 4331863"/>
              <a:gd name="connsiteX54-4421" fmla="*/ 1072226 w 4218987"/>
              <a:gd name="connsiteY54-4422" fmla="*/ 2466486 h 4331863"/>
              <a:gd name="connsiteX55-4423" fmla="*/ 1004399 w 4218987"/>
              <a:gd name="connsiteY55-4424" fmla="*/ 2469419 h 4331863"/>
              <a:gd name="connsiteX56-4425" fmla="*/ 862881 w 4218987"/>
              <a:gd name="connsiteY56-4426" fmla="*/ 2339633 h 4331863"/>
              <a:gd name="connsiteX57-4427" fmla="*/ 859948 w 4218987"/>
              <a:gd name="connsiteY57-4428" fmla="*/ 2271806 h 4331863"/>
              <a:gd name="connsiteX58-4429" fmla="*/ 624244 w 4218987"/>
              <a:gd name="connsiteY58-4430" fmla="*/ 783278 h 4331863"/>
              <a:gd name="connsiteX59-4431" fmla="*/ 1246221 w 4218987"/>
              <a:gd name="connsiteY59-4432" fmla="*/ 687128 h 4331863"/>
              <a:gd name="connsiteX60-4433" fmla="*/ 1422930 w 4218987"/>
              <a:gd name="connsiteY60-4434" fmla="*/ 184731 h 4331863"/>
              <a:gd name="connsiteX61-4435" fmla="*/ 1885804 w 4218987"/>
              <a:gd name="connsiteY61-4436" fmla="*/ 1018497 h 4331863"/>
              <a:gd name="connsiteX62-4437" fmla="*/ 846522 w 4218987"/>
              <a:gd name="connsiteY62-4438" fmla="*/ 2179910 h 4331863"/>
              <a:gd name="connsiteX63-4439" fmla="*/ 127757 w 4218987"/>
              <a:gd name="connsiteY63-4440" fmla="*/ 2208881 h 4331863"/>
              <a:gd name="connsiteX64-4441" fmla="*/ 448206 w 4218987"/>
              <a:gd name="connsiteY64-4442" fmla="*/ 1578225 h 4331863"/>
              <a:gd name="connsiteX65-4443" fmla="*/ 624244 w 4218987"/>
              <a:gd name="connsiteY65-4444" fmla="*/ 783278 h 4331863"/>
              <a:gd name="connsiteX0-4445" fmla="*/ 2726972 w 4218987"/>
              <a:gd name="connsiteY0-4446" fmla="*/ 2700941 h 4352843"/>
              <a:gd name="connsiteX1-4447" fmla="*/ 2785542 w 4218987"/>
              <a:gd name="connsiteY1-4448" fmla="*/ 2662062 h 4352843"/>
              <a:gd name="connsiteX2-4449" fmla="*/ 2903529 w 4218987"/>
              <a:gd name="connsiteY2-4450" fmla="*/ 2696215 h 4352843"/>
              <a:gd name="connsiteX3-4451" fmla="*/ 2958558 w 4218987"/>
              <a:gd name="connsiteY3-4452" fmla="*/ 2883542 h 4352843"/>
              <a:gd name="connsiteX4-4453" fmla="*/ 2951347 w 4218987"/>
              <a:gd name="connsiteY4-4454" fmla="*/ 2906715 h 4352843"/>
              <a:gd name="connsiteX5-4455" fmla="*/ 2726972 w 4218987"/>
              <a:gd name="connsiteY5-4456" fmla="*/ 2700941 h 4352843"/>
              <a:gd name="connsiteX6-4457" fmla="*/ 2187259 w 4218987"/>
              <a:gd name="connsiteY6-4458" fmla="*/ 2447433 h 4352843"/>
              <a:gd name="connsiteX7-4459" fmla="*/ 2388933 w 4218987"/>
              <a:gd name="connsiteY7-4460" fmla="*/ 2632389 h 4352843"/>
              <a:gd name="connsiteX8-4461" fmla="*/ 2386834 w 4218987"/>
              <a:gd name="connsiteY8-4462" fmla="*/ 2632920 h 4352843"/>
              <a:gd name="connsiteX9-4463" fmla="*/ 2230026 w 4218987"/>
              <a:gd name="connsiteY9-4464" fmla="*/ 2587904 h 4352843"/>
              <a:gd name="connsiteX10-4465" fmla="*/ 2228909 w 4218987"/>
              <a:gd name="connsiteY10-4466" fmla="*/ 2589229 h 4352843"/>
              <a:gd name="connsiteX11-4467" fmla="*/ 2187259 w 4218987"/>
              <a:gd name="connsiteY11-4468" fmla="*/ 2447433 h 4352843"/>
              <a:gd name="connsiteX12-4469" fmla="*/ 1934983 w 4218987"/>
              <a:gd name="connsiteY12-4470" fmla="*/ 2216071 h 4352843"/>
              <a:gd name="connsiteX13-4471" fmla="*/ 1993087 w 4218987"/>
              <a:gd name="connsiteY13-4472" fmla="*/ 2269358 h 4352843"/>
              <a:gd name="connsiteX14-4473" fmla="*/ 1941766 w 4218987"/>
              <a:gd name="connsiteY14-4474" fmla="*/ 2376323 h 4352843"/>
              <a:gd name="connsiteX15-4475" fmla="*/ 2068585 w 4218987"/>
              <a:gd name="connsiteY15-4476" fmla="*/ 2779203 h 4352843"/>
              <a:gd name="connsiteX16-4477" fmla="*/ 2416619 w 4218987"/>
              <a:gd name="connsiteY16-4478" fmla="*/ 2881481 h 4352843"/>
              <a:gd name="connsiteX17-4479" fmla="*/ 2589184 w 4218987"/>
              <a:gd name="connsiteY17-4480" fmla="*/ 2816038 h 4352843"/>
              <a:gd name="connsiteX18-4481" fmla="*/ 2819784 w 4218987"/>
              <a:gd name="connsiteY18-4482" fmla="*/ 3027521 h 4352843"/>
              <a:gd name="connsiteX19-4483" fmla="*/ 2627084 w 4218987"/>
              <a:gd name="connsiteY19-4484" fmla="*/ 2976520 h 4352843"/>
              <a:gd name="connsiteX20-4485" fmla="*/ 2434618 w 4218987"/>
              <a:gd name="connsiteY20-4486" fmla="*/ 3167416 h 4352843"/>
              <a:gd name="connsiteX21-4487" fmla="*/ 2893365 w 4218987"/>
              <a:gd name="connsiteY21-4488" fmla="*/ 3288476 h 4352843"/>
              <a:gd name="connsiteX22-4489" fmla="*/ 3032143 w 4218987"/>
              <a:gd name="connsiteY22-4490" fmla="*/ 3222275 h 4352843"/>
              <a:gd name="connsiteX23-4491" fmla="*/ 3090634 w 4218987"/>
              <a:gd name="connsiteY23-4492" fmla="*/ 3275917 h 4352843"/>
              <a:gd name="connsiteX24-4493" fmla="*/ 3210914 w 4218987"/>
              <a:gd name="connsiteY24-4494" fmla="*/ 3144764 h 4352843"/>
              <a:gd name="connsiteX25-4495" fmla="*/ 3156792 w 4218987"/>
              <a:gd name="connsiteY25-4496" fmla="*/ 3095128 h 4352843"/>
              <a:gd name="connsiteX26-4497" fmla="*/ 3222229 w 4218987"/>
              <a:gd name="connsiteY26-4498" fmla="*/ 2946490 h 4352843"/>
              <a:gd name="connsiteX27-4499" fmla="*/ 3089478 w 4218987"/>
              <a:gd name="connsiteY27-4500" fmla="*/ 2499291 h 4352843"/>
              <a:gd name="connsiteX28-4501" fmla="*/ 3090209 w 4218987"/>
              <a:gd name="connsiteY28-4502" fmla="*/ 2498435 h 4352843"/>
              <a:gd name="connsiteX29-4503" fmla="*/ 3085067 w 4218987"/>
              <a:gd name="connsiteY29-4504" fmla="*/ 2494661 h 4352843"/>
              <a:gd name="connsiteX30-4505" fmla="*/ 3083320 w 4218987"/>
              <a:gd name="connsiteY30-4506" fmla="*/ 2492828 h 4352843"/>
              <a:gd name="connsiteX31-4507" fmla="*/ 3083018 w 4218987"/>
              <a:gd name="connsiteY31-4508" fmla="*/ 2493157 h 4352843"/>
              <a:gd name="connsiteX32-4509" fmla="*/ 2744891 w 4218987"/>
              <a:gd name="connsiteY32-4510" fmla="*/ 2406336 h 4352843"/>
              <a:gd name="connsiteX33-4511" fmla="*/ 2538260 w 4218987"/>
              <a:gd name="connsiteY33-4512" fmla="*/ 2527874 h 4352843"/>
              <a:gd name="connsiteX34-4513" fmla="*/ 2299616 w 4218987"/>
              <a:gd name="connsiteY34-4514" fmla="*/ 2309013 h 4352843"/>
              <a:gd name="connsiteX35-4515" fmla="*/ 2313553 w 4218987"/>
              <a:gd name="connsiteY35-4516" fmla="*/ 2302999 h 4352843"/>
              <a:gd name="connsiteX36-4517" fmla="*/ 2487357 w 4218987"/>
              <a:gd name="connsiteY36-4518" fmla="*/ 2348865 h 4352843"/>
              <a:gd name="connsiteX37-4519" fmla="*/ 2660620 w 4218987"/>
              <a:gd name="connsiteY37-4520" fmla="*/ 2177016 h 4352843"/>
              <a:gd name="connsiteX38-4521" fmla="*/ 2247647 w 4218987"/>
              <a:gd name="connsiteY38-4522" fmla="*/ 2068035 h 4352843"/>
              <a:gd name="connsiteX39-4523" fmla="*/ 2110842 w 4218987"/>
              <a:gd name="connsiteY39-4524" fmla="*/ 2135889 h 4352843"/>
              <a:gd name="connsiteX40-4525" fmla="*/ 2055263 w 4218987"/>
              <a:gd name="connsiteY40-4526" fmla="*/ 2084918 h 4352843"/>
              <a:gd name="connsiteX41-4527" fmla="*/ 1934983 w 4218987"/>
              <a:gd name="connsiteY41-4528" fmla="*/ 2216071 h 4352843"/>
              <a:gd name="connsiteX42-4529" fmla="*/ 1094802 w 4218987"/>
              <a:gd name="connsiteY42-4530" fmla="*/ 2558583 h 4352843"/>
              <a:gd name="connsiteX43-4531" fmla="*/ 2274949 w 4218987"/>
              <a:gd name="connsiteY43-4532" fmla="*/ 1280808 h 4352843"/>
              <a:gd name="connsiteX44-4533" fmla="*/ 3845776 w 4218987"/>
              <a:gd name="connsiteY44-4534" fmla="*/ 1569746 h 4352843"/>
              <a:gd name="connsiteX45-4535" fmla="*/ 3464840 w 4218987"/>
              <a:gd name="connsiteY45-4536" fmla="*/ 3494059 h 4352843"/>
              <a:gd name="connsiteX46-4537" fmla="*/ 1459992 w 4218987"/>
              <a:gd name="connsiteY46-4538" fmla="*/ 4021484 h 4352843"/>
              <a:gd name="connsiteX47-4539" fmla="*/ 1457332 w 4218987"/>
              <a:gd name="connsiteY47-4540" fmla="*/ 4017487 h 4352843"/>
              <a:gd name="connsiteX48-4541" fmla="*/ 1094802 w 4218987"/>
              <a:gd name="connsiteY48-4542" fmla="*/ 2558583 h 4352843"/>
              <a:gd name="connsiteX49-4543" fmla="*/ 859948 w 4218987"/>
              <a:gd name="connsiteY49-4544" fmla="*/ 2292786 h 4352843"/>
              <a:gd name="connsiteX50-4545" fmla="*/ 1963134 w 4218987"/>
              <a:gd name="connsiteY50-4546" fmla="*/ 1089877 h 4352843"/>
              <a:gd name="connsiteX51-4547" fmla="*/ 2030962 w 4218987"/>
              <a:gd name="connsiteY51-4548" fmla="*/ 1086944 h 4352843"/>
              <a:gd name="connsiteX52-4549" fmla="*/ 2172480 w 4218987"/>
              <a:gd name="connsiteY52-4550" fmla="*/ 1216729 h 4352843"/>
              <a:gd name="connsiteX53-4551" fmla="*/ 2175413 w 4218987"/>
              <a:gd name="connsiteY53-4552" fmla="*/ 1284557 h 4352843"/>
              <a:gd name="connsiteX54-4553" fmla="*/ 1072226 w 4218987"/>
              <a:gd name="connsiteY54-4554" fmla="*/ 2487466 h 4352843"/>
              <a:gd name="connsiteX55-4555" fmla="*/ 1004399 w 4218987"/>
              <a:gd name="connsiteY55-4556" fmla="*/ 2490399 h 4352843"/>
              <a:gd name="connsiteX56-4557" fmla="*/ 862881 w 4218987"/>
              <a:gd name="connsiteY56-4558" fmla="*/ 2360613 h 4352843"/>
              <a:gd name="connsiteX57-4559" fmla="*/ 859948 w 4218987"/>
              <a:gd name="connsiteY57-4560" fmla="*/ 2292786 h 4352843"/>
              <a:gd name="connsiteX58-4561" fmla="*/ 624244 w 4218987"/>
              <a:gd name="connsiteY58-4562" fmla="*/ 804258 h 4352843"/>
              <a:gd name="connsiteX59-4563" fmla="*/ 1246221 w 4218987"/>
              <a:gd name="connsiteY59-4564" fmla="*/ 708108 h 4352843"/>
              <a:gd name="connsiteX60-4565" fmla="*/ 1422930 w 4218987"/>
              <a:gd name="connsiteY60-4566" fmla="*/ 205711 h 4352843"/>
              <a:gd name="connsiteX61-4567" fmla="*/ 1885804 w 4218987"/>
              <a:gd name="connsiteY61-4568" fmla="*/ 1039477 h 4352843"/>
              <a:gd name="connsiteX62-4569" fmla="*/ 846522 w 4218987"/>
              <a:gd name="connsiteY62-4570" fmla="*/ 2200890 h 4352843"/>
              <a:gd name="connsiteX63-4571" fmla="*/ 127757 w 4218987"/>
              <a:gd name="connsiteY63-4572" fmla="*/ 2229861 h 4352843"/>
              <a:gd name="connsiteX64-4573" fmla="*/ 448206 w 4218987"/>
              <a:gd name="connsiteY64-4574" fmla="*/ 1599205 h 4352843"/>
              <a:gd name="connsiteX65-4575" fmla="*/ 624244 w 4218987"/>
              <a:gd name="connsiteY65-4576" fmla="*/ 804258 h 4352843"/>
              <a:gd name="connsiteX0-4577" fmla="*/ 2726972 w 4218987"/>
              <a:gd name="connsiteY0-4578" fmla="*/ 2700941 h 4352843"/>
              <a:gd name="connsiteX1-4579" fmla="*/ 2785542 w 4218987"/>
              <a:gd name="connsiteY1-4580" fmla="*/ 2662062 h 4352843"/>
              <a:gd name="connsiteX2-4581" fmla="*/ 2903529 w 4218987"/>
              <a:gd name="connsiteY2-4582" fmla="*/ 2696215 h 4352843"/>
              <a:gd name="connsiteX3-4583" fmla="*/ 2958558 w 4218987"/>
              <a:gd name="connsiteY3-4584" fmla="*/ 2883542 h 4352843"/>
              <a:gd name="connsiteX4-4585" fmla="*/ 2951347 w 4218987"/>
              <a:gd name="connsiteY4-4586" fmla="*/ 2906715 h 4352843"/>
              <a:gd name="connsiteX5-4587" fmla="*/ 2726972 w 4218987"/>
              <a:gd name="connsiteY5-4588" fmla="*/ 2700941 h 4352843"/>
              <a:gd name="connsiteX6-4589" fmla="*/ 2187259 w 4218987"/>
              <a:gd name="connsiteY6-4590" fmla="*/ 2447433 h 4352843"/>
              <a:gd name="connsiteX7-4591" fmla="*/ 2388933 w 4218987"/>
              <a:gd name="connsiteY7-4592" fmla="*/ 2632389 h 4352843"/>
              <a:gd name="connsiteX8-4593" fmla="*/ 2386834 w 4218987"/>
              <a:gd name="connsiteY8-4594" fmla="*/ 2632920 h 4352843"/>
              <a:gd name="connsiteX9-4595" fmla="*/ 2230026 w 4218987"/>
              <a:gd name="connsiteY9-4596" fmla="*/ 2587904 h 4352843"/>
              <a:gd name="connsiteX10-4597" fmla="*/ 2228909 w 4218987"/>
              <a:gd name="connsiteY10-4598" fmla="*/ 2589229 h 4352843"/>
              <a:gd name="connsiteX11-4599" fmla="*/ 2187259 w 4218987"/>
              <a:gd name="connsiteY11-4600" fmla="*/ 2447433 h 4352843"/>
              <a:gd name="connsiteX12-4601" fmla="*/ 1934983 w 4218987"/>
              <a:gd name="connsiteY12-4602" fmla="*/ 2216071 h 4352843"/>
              <a:gd name="connsiteX13-4603" fmla="*/ 1993087 w 4218987"/>
              <a:gd name="connsiteY13-4604" fmla="*/ 2269358 h 4352843"/>
              <a:gd name="connsiteX14-4605" fmla="*/ 1941766 w 4218987"/>
              <a:gd name="connsiteY14-4606" fmla="*/ 2376323 h 4352843"/>
              <a:gd name="connsiteX15-4607" fmla="*/ 2068585 w 4218987"/>
              <a:gd name="connsiteY15-4608" fmla="*/ 2779203 h 4352843"/>
              <a:gd name="connsiteX16-4609" fmla="*/ 2416619 w 4218987"/>
              <a:gd name="connsiteY16-4610" fmla="*/ 2881481 h 4352843"/>
              <a:gd name="connsiteX17-4611" fmla="*/ 2589184 w 4218987"/>
              <a:gd name="connsiteY17-4612" fmla="*/ 2816038 h 4352843"/>
              <a:gd name="connsiteX18-4613" fmla="*/ 2819784 w 4218987"/>
              <a:gd name="connsiteY18-4614" fmla="*/ 3027521 h 4352843"/>
              <a:gd name="connsiteX19-4615" fmla="*/ 2627084 w 4218987"/>
              <a:gd name="connsiteY19-4616" fmla="*/ 2976520 h 4352843"/>
              <a:gd name="connsiteX20-4617" fmla="*/ 2434618 w 4218987"/>
              <a:gd name="connsiteY20-4618" fmla="*/ 3167416 h 4352843"/>
              <a:gd name="connsiteX21-4619" fmla="*/ 2893365 w 4218987"/>
              <a:gd name="connsiteY21-4620" fmla="*/ 3288476 h 4352843"/>
              <a:gd name="connsiteX22-4621" fmla="*/ 3032143 w 4218987"/>
              <a:gd name="connsiteY22-4622" fmla="*/ 3222275 h 4352843"/>
              <a:gd name="connsiteX23-4623" fmla="*/ 3090634 w 4218987"/>
              <a:gd name="connsiteY23-4624" fmla="*/ 3275917 h 4352843"/>
              <a:gd name="connsiteX24-4625" fmla="*/ 3210914 w 4218987"/>
              <a:gd name="connsiteY24-4626" fmla="*/ 3144764 h 4352843"/>
              <a:gd name="connsiteX25-4627" fmla="*/ 3156792 w 4218987"/>
              <a:gd name="connsiteY25-4628" fmla="*/ 3095128 h 4352843"/>
              <a:gd name="connsiteX26-4629" fmla="*/ 3222229 w 4218987"/>
              <a:gd name="connsiteY26-4630" fmla="*/ 2946490 h 4352843"/>
              <a:gd name="connsiteX27-4631" fmla="*/ 3089478 w 4218987"/>
              <a:gd name="connsiteY27-4632" fmla="*/ 2499291 h 4352843"/>
              <a:gd name="connsiteX28-4633" fmla="*/ 3090209 w 4218987"/>
              <a:gd name="connsiteY28-4634" fmla="*/ 2498435 h 4352843"/>
              <a:gd name="connsiteX29-4635" fmla="*/ 3085067 w 4218987"/>
              <a:gd name="connsiteY29-4636" fmla="*/ 2494661 h 4352843"/>
              <a:gd name="connsiteX30-4637" fmla="*/ 3083320 w 4218987"/>
              <a:gd name="connsiteY30-4638" fmla="*/ 2492828 h 4352843"/>
              <a:gd name="connsiteX31-4639" fmla="*/ 3083018 w 4218987"/>
              <a:gd name="connsiteY31-4640" fmla="*/ 2493157 h 4352843"/>
              <a:gd name="connsiteX32-4641" fmla="*/ 2744891 w 4218987"/>
              <a:gd name="connsiteY32-4642" fmla="*/ 2406336 h 4352843"/>
              <a:gd name="connsiteX33-4643" fmla="*/ 2538260 w 4218987"/>
              <a:gd name="connsiteY33-4644" fmla="*/ 2527874 h 4352843"/>
              <a:gd name="connsiteX34-4645" fmla="*/ 2299616 w 4218987"/>
              <a:gd name="connsiteY34-4646" fmla="*/ 2309013 h 4352843"/>
              <a:gd name="connsiteX35-4647" fmla="*/ 2313553 w 4218987"/>
              <a:gd name="connsiteY35-4648" fmla="*/ 2302999 h 4352843"/>
              <a:gd name="connsiteX36-4649" fmla="*/ 2487357 w 4218987"/>
              <a:gd name="connsiteY36-4650" fmla="*/ 2348865 h 4352843"/>
              <a:gd name="connsiteX37-4651" fmla="*/ 2660620 w 4218987"/>
              <a:gd name="connsiteY37-4652" fmla="*/ 2177016 h 4352843"/>
              <a:gd name="connsiteX38-4653" fmla="*/ 2247647 w 4218987"/>
              <a:gd name="connsiteY38-4654" fmla="*/ 2068035 h 4352843"/>
              <a:gd name="connsiteX39-4655" fmla="*/ 2110842 w 4218987"/>
              <a:gd name="connsiteY39-4656" fmla="*/ 2135889 h 4352843"/>
              <a:gd name="connsiteX40-4657" fmla="*/ 2055263 w 4218987"/>
              <a:gd name="connsiteY40-4658" fmla="*/ 2084918 h 4352843"/>
              <a:gd name="connsiteX41-4659" fmla="*/ 1934983 w 4218987"/>
              <a:gd name="connsiteY41-4660" fmla="*/ 2216071 h 4352843"/>
              <a:gd name="connsiteX42-4661" fmla="*/ 1094802 w 4218987"/>
              <a:gd name="connsiteY42-4662" fmla="*/ 2558583 h 4352843"/>
              <a:gd name="connsiteX43-4663" fmla="*/ 2274949 w 4218987"/>
              <a:gd name="connsiteY43-4664" fmla="*/ 1280808 h 4352843"/>
              <a:gd name="connsiteX44-4665" fmla="*/ 3845776 w 4218987"/>
              <a:gd name="connsiteY44-4666" fmla="*/ 1569746 h 4352843"/>
              <a:gd name="connsiteX45-4667" fmla="*/ 3464840 w 4218987"/>
              <a:gd name="connsiteY45-4668" fmla="*/ 3494059 h 4352843"/>
              <a:gd name="connsiteX46-4669" fmla="*/ 1459992 w 4218987"/>
              <a:gd name="connsiteY46-4670" fmla="*/ 4021484 h 4352843"/>
              <a:gd name="connsiteX47-4671" fmla="*/ 1457332 w 4218987"/>
              <a:gd name="connsiteY47-4672" fmla="*/ 4017487 h 4352843"/>
              <a:gd name="connsiteX48-4673" fmla="*/ 1094802 w 4218987"/>
              <a:gd name="connsiteY48-4674" fmla="*/ 2558583 h 4352843"/>
              <a:gd name="connsiteX49-4675" fmla="*/ 859948 w 4218987"/>
              <a:gd name="connsiteY49-4676" fmla="*/ 2292786 h 4352843"/>
              <a:gd name="connsiteX50-4677" fmla="*/ 1963134 w 4218987"/>
              <a:gd name="connsiteY50-4678" fmla="*/ 1089877 h 4352843"/>
              <a:gd name="connsiteX51-4679" fmla="*/ 2030962 w 4218987"/>
              <a:gd name="connsiteY51-4680" fmla="*/ 1086944 h 4352843"/>
              <a:gd name="connsiteX52-4681" fmla="*/ 2172480 w 4218987"/>
              <a:gd name="connsiteY52-4682" fmla="*/ 1216729 h 4352843"/>
              <a:gd name="connsiteX53-4683" fmla="*/ 2175413 w 4218987"/>
              <a:gd name="connsiteY53-4684" fmla="*/ 1284557 h 4352843"/>
              <a:gd name="connsiteX54-4685" fmla="*/ 1072226 w 4218987"/>
              <a:gd name="connsiteY54-4686" fmla="*/ 2487466 h 4352843"/>
              <a:gd name="connsiteX55-4687" fmla="*/ 1004399 w 4218987"/>
              <a:gd name="connsiteY55-4688" fmla="*/ 2490399 h 4352843"/>
              <a:gd name="connsiteX56-4689" fmla="*/ 862881 w 4218987"/>
              <a:gd name="connsiteY56-4690" fmla="*/ 2360613 h 4352843"/>
              <a:gd name="connsiteX57-4691" fmla="*/ 859948 w 4218987"/>
              <a:gd name="connsiteY57-4692" fmla="*/ 2292786 h 4352843"/>
              <a:gd name="connsiteX58-4693" fmla="*/ 617213 w 4218987"/>
              <a:gd name="connsiteY58-4694" fmla="*/ 849506 h 4352843"/>
              <a:gd name="connsiteX59-4695" fmla="*/ 1246221 w 4218987"/>
              <a:gd name="connsiteY59-4696" fmla="*/ 708108 h 4352843"/>
              <a:gd name="connsiteX60-4697" fmla="*/ 1422930 w 4218987"/>
              <a:gd name="connsiteY60-4698" fmla="*/ 205711 h 4352843"/>
              <a:gd name="connsiteX61-4699" fmla="*/ 1885804 w 4218987"/>
              <a:gd name="connsiteY61-4700" fmla="*/ 1039477 h 4352843"/>
              <a:gd name="connsiteX62-4701" fmla="*/ 846522 w 4218987"/>
              <a:gd name="connsiteY62-4702" fmla="*/ 2200890 h 4352843"/>
              <a:gd name="connsiteX63-4703" fmla="*/ 127757 w 4218987"/>
              <a:gd name="connsiteY63-4704" fmla="*/ 2229861 h 4352843"/>
              <a:gd name="connsiteX64-4705" fmla="*/ 448206 w 4218987"/>
              <a:gd name="connsiteY64-4706" fmla="*/ 1599205 h 4352843"/>
              <a:gd name="connsiteX65-4707" fmla="*/ 617213 w 4218987"/>
              <a:gd name="connsiteY65-4708" fmla="*/ 849506 h 4352843"/>
              <a:gd name="connsiteX0-4709" fmla="*/ 2726972 w 4218987"/>
              <a:gd name="connsiteY0-4710" fmla="*/ 2700941 h 4352843"/>
              <a:gd name="connsiteX1-4711" fmla="*/ 2785542 w 4218987"/>
              <a:gd name="connsiteY1-4712" fmla="*/ 2662062 h 4352843"/>
              <a:gd name="connsiteX2-4713" fmla="*/ 2903529 w 4218987"/>
              <a:gd name="connsiteY2-4714" fmla="*/ 2696215 h 4352843"/>
              <a:gd name="connsiteX3-4715" fmla="*/ 2958558 w 4218987"/>
              <a:gd name="connsiteY3-4716" fmla="*/ 2883542 h 4352843"/>
              <a:gd name="connsiteX4-4717" fmla="*/ 2951347 w 4218987"/>
              <a:gd name="connsiteY4-4718" fmla="*/ 2906715 h 4352843"/>
              <a:gd name="connsiteX5-4719" fmla="*/ 2726972 w 4218987"/>
              <a:gd name="connsiteY5-4720" fmla="*/ 2700941 h 4352843"/>
              <a:gd name="connsiteX6-4721" fmla="*/ 2187259 w 4218987"/>
              <a:gd name="connsiteY6-4722" fmla="*/ 2447433 h 4352843"/>
              <a:gd name="connsiteX7-4723" fmla="*/ 2388933 w 4218987"/>
              <a:gd name="connsiteY7-4724" fmla="*/ 2632389 h 4352843"/>
              <a:gd name="connsiteX8-4725" fmla="*/ 2386834 w 4218987"/>
              <a:gd name="connsiteY8-4726" fmla="*/ 2632920 h 4352843"/>
              <a:gd name="connsiteX9-4727" fmla="*/ 2230026 w 4218987"/>
              <a:gd name="connsiteY9-4728" fmla="*/ 2587904 h 4352843"/>
              <a:gd name="connsiteX10-4729" fmla="*/ 2228909 w 4218987"/>
              <a:gd name="connsiteY10-4730" fmla="*/ 2589229 h 4352843"/>
              <a:gd name="connsiteX11-4731" fmla="*/ 2187259 w 4218987"/>
              <a:gd name="connsiteY11-4732" fmla="*/ 2447433 h 4352843"/>
              <a:gd name="connsiteX12-4733" fmla="*/ 1934983 w 4218987"/>
              <a:gd name="connsiteY12-4734" fmla="*/ 2216071 h 4352843"/>
              <a:gd name="connsiteX13-4735" fmla="*/ 1993087 w 4218987"/>
              <a:gd name="connsiteY13-4736" fmla="*/ 2269358 h 4352843"/>
              <a:gd name="connsiteX14-4737" fmla="*/ 1941766 w 4218987"/>
              <a:gd name="connsiteY14-4738" fmla="*/ 2376323 h 4352843"/>
              <a:gd name="connsiteX15-4739" fmla="*/ 2068585 w 4218987"/>
              <a:gd name="connsiteY15-4740" fmla="*/ 2779203 h 4352843"/>
              <a:gd name="connsiteX16-4741" fmla="*/ 2416619 w 4218987"/>
              <a:gd name="connsiteY16-4742" fmla="*/ 2881481 h 4352843"/>
              <a:gd name="connsiteX17-4743" fmla="*/ 2589184 w 4218987"/>
              <a:gd name="connsiteY17-4744" fmla="*/ 2816038 h 4352843"/>
              <a:gd name="connsiteX18-4745" fmla="*/ 2819784 w 4218987"/>
              <a:gd name="connsiteY18-4746" fmla="*/ 3027521 h 4352843"/>
              <a:gd name="connsiteX19-4747" fmla="*/ 2627084 w 4218987"/>
              <a:gd name="connsiteY19-4748" fmla="*/ 2976520 h 4352843"/>
              <a:gd name="connsiteX20-4749" fmla="*/ 2434618 w 4218987"/>
              <a:gd name="connsiteY20-4750" fmla="*/ 3167416 h 4352843"/>
              <a:gd name="connsiteX21-4751" fmla="*/ 2893365 w 4218987"/>
              <a:gd name="connsiteY21-4752" fmla="*/ 3288476 h 4352843"/>
              <a:gd name="connsiteX22-4753" fmla="*/ 3032143 w 4218987"/>
              <a:gd name="connsiteY22-4754" fmla="*/ 3222275 h 4352843"/>
              <a:gd name="connsiteX23-4755" fmla="*/ 3090634 w 4218987"/>
              <a:gd name="connsiteY23-4756" fmla="*/ 3275917 h 4352843"/>
              <a:gd name="connsiteX24-4757" fmla="*/ 3210914 w 4218987"/>
              <a:gd name="connsiteY24-4758" fmla="*/ 3144764 h 4352843"/>
              <a:gd name="connsiteX25-4759" fmla="*/ 3156792 w 4218987"/>
              <a:gd name="connsiteY25-4760" fmla="*/ 3095128 h 4352843"/>
              <a:gd name="connsiteX26-4761" fmla="*/ 3222229 w 4218987"/>
              <a:gd name="connsiteY26-4762" fmla="*/ 2946490 h 4352843"/>
              <a:gd name="connsiteX27-4763" fmla="*/ 3089478 w 4218987"/>
              <a:gd name="connsiteY27-4764" fmla="*/ 2499291 h 4352843"/>
              <a:gd name="connsiteX28-4765" fmla="*/ 3090209 w 4218987"/>
              <a:gd name="connsiteY28-4766" fmla="*/ 2498435 h 4352843"/>
              <a:gd name="connsiteX29-4767" fmla="*/ 3085067 w 4218987"/>
              <a:gd name="connsiteY29-4768" fmla="*/ 2494661 h 4352843"/>
              <a:gd name="connsiteX30-4769" fmla="*/ 3083320 w 4218987"/>
              <a:gd name="connsiteY30-4770" fmla="*/ 2492828 h 4352843"/>
              <a:gd name="connsiteX31-4771" fmla="*/ 3083018 w 4218987"/>
              <a:gd name="connsiteY31-4772" fmla="*/ 2493157 h 4352843"/>
              <a:gd name="connsiteX32-4773" fmla="*/ 2744891 w 4218987"/>
              <a:gd name="connsiteY32-4774" fmla="*/ 2406336 h 4352843"/>
              <a:gd name="connsiteX33-4775" fmla="*/ 2538260 w 4218987"/>
              <a:gd name="connsiteY33-4776" fmla="*/ 2527874 h 4352843"/>
              <a:gd name="connsiteX34-4777" fmla="*/ 2299616 w 4218987"/>
              <a:gd name="connsiteY34-4778" fmla="*/ 2309013 h 4352843"/>
              <a:gd name="connsiteX35-4779" fmla="*/ 2313553 w 4218987"/>
              <a:gd name="connsiteY35-4780" fmla="*/ 2302999 h 4352843"/>
              <a:gd name="connsiteX36-4781" fmla="*/ 2487357 w 4218987"/>
              <a:gd name="connsiteY36-4782" fmla="*/ 2348865 h 4352843"/>
              <a:gd name="connsiteX37-4783" fmla="*/ 2660620 w 4218987"/>
              <a:gd name="connsiteY37-4784" fmla="*/ 2177016 h 4352843"/>
              <a:gd name="connsiteX38-4785" fmla="*/ 2247647 w 4218987"/>
              <a:gd name="connsiteY38-4786" fmla="*/ 2068035 h 4352843"/>
              <a:gd name="connsiteX39-4787" fmla="*/ 2110842 w 4218987"/>
              <a:gd name="connsiteY39-4788" fmla="*/ 2135889 h 4352843"/>
              <a:gd name="connsiteX40-4789" fmla="*/ 2055263 w 4218987"/>
              <a:gd name="connsiteY40-4790" fmla="*/ 2084918 h 4352843"/>
              <a:gd name="connsiteX41-4791" fmla="*/ 1934983 w 4218987"/>
              <a:gd name="connsiteY41-4792" fmla="*/ 2216071 h 4352843"/>
              <a:gd name="connsiteX42-4793" fmla="*/ 1094802 w 4218987"/>
              <a:gd name="connsiteY42-4794" fmla="*/ 2558583 h 4352843"/>
              <a:gd name="connsiteX43-4795" fmla="*/ 2274949 w 4218987"/>
              <a:gd name="connsiteY43-4796" fmla="*/ 1280808 h 4352843"/>
              <a:gd name="connsiteX44-4797" fmla="*/ 3845776 w 4218987"/>
              <a:gd name="connsiteY44-4798" fmla="*/ 1569746 h 4352843"/>
              <a:gd name="connsiteX45-4799" fmla="*/ 3464840 w 4218987"/>
              <a:gd name="connsiteY45-4800" fmla="*/ 3494059 h 4352843"/>
              <a:gd name="connsiteX46-4801" fmla="*/ 1459992 w 4218987"/>
              <a:gd name="connsiteY46-4802" fmla="*/ 4021484 h 4352843"/>
              <a:gd name="connsiteX47-4803" fmla="*/ 1457332 w 4218987"/>
              <a:gd name="connsiteY47-4804" fmla="*/ 4017487 h 4352843"/>
              <a:gd name="connsiteX48-4805" fmla="*/ 1094802 w 4218987"/>
              <a:gd name="connsiteY48-4806" fmla="*/ 2558583 h 4352843"/>
              <a:gd name="connsiteX49-4807" fmla="*/ 859948 w 4218987"/>
              <a:gd name="connsiteY49-4808" fmla="*/ 2292786 h 4352843"/>
              <a:gd name="connsiteX50-4809" fmla="*/ 1963134 w 4218987"/>
              <a:gd name="connsiteY50-4810" fmla="*/ 1089877 h 4352843"/>
              <a:gd name="connsiteX51-4811" fmla="*/ 2030962 w 4218987"/>
              <a:gd name="connsiteY51-4812" fmla="*/ 1086944 h 4352843"/>
              <a:gd name="connsiteX52-4813" fmla="*/ 2172480 w 4218987"/>
              <a:gd name="connsiteY52-4814" fmla="*/ 1216729 h 4352843"/>
              <a:gd name="connsiteX53-4815" fmla="*/ 2175413 w 4218987"/>
              <a:gd name="connsiteY53-4816" fmla="*/ 1284557 h 4352843"/>
              <a:gd name="connsiteX54-4817" fmla="*/ 1072226 w 4218987"/>
              <a:gd name="connsiteY54-4818" fmla="*/ 2487466 h 4352843"/>
              <a:gd name="connsiteX55-4819" fmla="*/ 1004399 w 4218987"/>
              <a:gd name="connsiteY55-4820" fmla="*/ 2490399 h 4352843"/>
              <a:gd name="connsiteX56-4821" fmla="*/ 862881 w 4218987"/>
              <a:gd name="connsiteY56-4822" fmla="*/ 2360613 h 4352843"/>
              <a:gd name="connsiteX57-4823" fmla="*/ 859948 w 4218987"/>
              <a:gd name="connsiteY57-4824" fmla="*/ 2292786 h 4352843"/>
              <a:gd name="connsiteX58-4825" fmla="*/ 617213 w 4218987"/>
              <a:gd name="connsiteY58-4826" fmla="*/ 849506 h 4352843"/>
              <a:gd name="connsiteX59-4827" fmla="*/ 1246221 w 4218987"/>
              <a:gd name="connsiteY59-4828" fmla="*/ 708108 h 4352843"/>
              <a:gd name="connsiteX60-4829" fmla="*/ 1422930 w 4218987"/>
              <a:gd name="connsiteY60-4830" fmla="*/ 205711 h 4352843"/>
              <a:gd name="connsiteX61-4831" fmla="*/ 1885804 w 4218987"/>
              <a:gd name="connsiteY61-4832" fmla="*/ 1039477 h 4352843"/>
              <a:gd name="connsiteX62-4833" fmla="*/ 846522 w 4218987"/>
              <a:gd name="connsiteY62-4834" fmla="*/ 2200890 h 4352843"/>
              <a:gd name="connsiteX63-4835" fmla="*/ 127757 w 4218987"/>
              <a:gd name="connsiteY63-4836" fmla="*/ 2229861 h 4352843"/>
              <a:gd name="connsiteX64-4837" fmla="*/ 448206 w 4218987"/>
              <a:gd name="connsiteY64-4838" fmla="*/ 1599205 h 4352843"/>
              <a:gd name="connsiteX65-4839" fmla="*/ 617213 w 4218987"/>
              <a:gd name="connsiteY65-4840" fmla="*/ 849506 h 4352843"/>
              <a:gd name="connsiteX0-4841" fmla="*/ 2726972 w 4218987"/>
              <a:gd name="connsiteY0-4842" fmla="*/ 2498006 h 4149908"/>
              <a:gd name="connsiteX1-4843" fmla="*/ 2785542 w 4218987"/>
              <a:gd name="connsiteY1-4844" fmla="*/ 2459127 h 4149908"/>
              <a:gd name="connsiteX2-4845" fmla="*/ 2903529 w 4218987"/>
              <a:gd name="connsiteY2-4846" fmla="*/ 2493280 h 4149908"/>
              <a:gd name="connsiteX3-4847" fmla="*/ 2958558 w 4218987"/>
              <a:gd name="connsiteY3-4848" fmla="*/ 2680607 h 4149908"/>
              <a:gd name="connsiteX4-4849" fmla="*/ 2951347 w 4218987"/>
              <a:gd name="connsiteY4-4850" fmla="*/ 2703780 h 4149908"/>
              <a:gd name="connsiteX5-4851" fmla="*/ 2726972 w 4218987"/>
              <a:gd name="connsiteY5-4852" fmla="*/ 2498006 h 4149908"/>
              <a:gd name="connsiteX6-4853" fmla="*/ 2187259 w 4218987"/>
              <a:gd name="connsiteY6-4854" fmla="*/ 2244498 h 4149908"/>
              <a:gd name="connsiteX7-4855" fmla="*/ 2388933 w 4218987"/>
              <a:gd name="connsiteY7-4856" fmla="*/ 2429454 h 4149908"/>
              <a:gd name="connsiteX8-4857" fmla="*/ 2386834 w 4218987"/>
              <a:gd name="connsiteY8-4858" fmla="*/ 2429985 h 4149908"/>
              <a:gd name="connsiteX9-4859" fmla="*/ 2230026 w 4218987"/>
              <a:gd name="connsiteY9-4860" fmla="*/ 2384969 h 4149908"/>
              <a:gd name="connsiteX10-4861" fmla="*/ 2228909 w 4218987"/>
              <a:gd name="connsiteY10-4862" fmla="*/ 2386294 h 4149908"/>
              <a:gd name="connsiteX11-4863" fmla="*/ 2187259 w 4218987"/>
              <a:gd name="connsiteY11-4864" fmla="*/ 2244498 h 4149908"/>
              <a:gd name="connsiteX12-4865" fmla="*/ 1934983 w 4218987"/>
              <a:gd name="connsiteY12-4866" fmla="*/ 2013136 h 4149908"/>
              <a:gd name="connsiteX13-4867" fmla="*/ 1993087 w 4218987"/>
              <a:gd name="connsiteY13-4868" fmla="*/ 2066423 h 4149908"/>
              <a:gd name="connsiteX14-4869" fmla="*/ 1941766 w 4218987"/>
              <a:gd name="connsiteY14-4870" fmla="*/ 2173388 h 4149908"/>
              <a:gd name="connsiteX15-4871" fmla="*/ 2068585 w 4218987"/>
              <a:gd name="connsiteY15-4872" fmla="*/ 2576268 h 4149908"/>
              <a:gd name="connsiteX16-4873" fmla="*/ 2416619 w 4218987"/>
              <a:gd name="connsiteY16-4874" fmla="*/ 2678546 h 4149908"/>
              <a:gd name="connsiteX17-4875" fmla="*/ 2589184 w 4218987"/>
              <a:gd name="connsiteY17-4876" fmla="*/ 2613103 h 4149908"/>
              <a:gd name="connsiteX18-4877" fmla="*/ 2819784 w 4218987"/>
              <a:gd name="connsiteY18-4878" fmla="*/ 2824586 h 4149908"/>
              <a:gd name="connsiteX19-4879" fmla="*/ 2627084 w 4218987"/>
              <a:gd name="connsiteY19-4880" fmla="*/ 2773585 h 4149908"/>
              <a:gd name="connsiteX20-4881" fmla="*/ 2434618 w 4218987"/>
              <a:gd name="connsiteY20-4882" fmla="*/ 2964481 h 4149908"/>
              <a:gd name="connsiteX21-4883" fmla="*/ 2893365 w 4218987"/>
              <a:gd name="connsiteY21-4884" fmla="*/ 3085541 h 4149908"/>
              <a:gd name="connsiteX22-4885" fmla="*/ 3032143 w 4218987"/>
              <a:gd name="connsiteY22-4886" fmla="*/ 3019340 h 4149908"/>
              <a:gd name="connsiteX23-4887" fmla="*/ 3090634 w 4218987"/>
              <a:gd name="connsiteY23-4888" fmla="*/ 3072982 h 4149908"/>
              <a:gd name="connsiteX24-4889" fmla="*/ 3210914 w 4218987"/>
              <a:gd name="connsiteY24-4890" fmla="*/ 2941829 h 4149908"/>
              <a:gd name="connsiteX25-4891" fmla="*/ 3156792 w 4218987"/>
              <a:gd name="connsiteY25-4892" fmla="*/ 2892193 h 4149908"/>
              <a:gd name="connsiteX26-4893" fmla="*/ 3222229 w 4218987"/>
              <a:gd name="connsiteY26-4894" fmla="*/ 2743555 h 4149908"/>
              <a:gd name="connsiteX27-4895" fmla="*/ 3089478 w 4218987"/>
              <a:gd name="connsiteY27-4896" fmla="*/ 2296356 h 4149908"/>
              <a:gd name="connsiteX28-4897" fmla="*/ 3090209 w 4218987"/>
              <a:gd name="connsiteY28-4898" fmla="*/ 2295500 h 4149908"/>
              <a:gd name="connsiteX29-4899" fmla="*/ 3085067 w 4218987"/>
              <a:gd name="connsiteY29-4900" fmla="*/ 2291726 h 4149908"/>
              <a:gd name="connsiteX30-4901" fmla="*/ 3083320 w 4218987"/>
              <a:gd name="connsiteY30-4902" fmla="*/ 2289893 h 4149908"/>
              <a:gd name="connsiteX31-4903" fmla="*/ 3083018 w 4218987"/>
              <a:gd name="connsiteY31-4904" fmla="*/ 2290222 h 4149908"/>
              <a:gd name="connsiteX32-4905" fmla="*/ 2744891 w 4218987"/>
              <a:gd name="connsiteY32-4906" fmla="*/ 2203401 h 4149908"/>
              <a:gd name="connsiteX33-4907" fmla="*/ 2538260 w 4218987"/>
              <a:gd name="connsiteY33-4908" fmla="*/ 2324939 h 4149908"/>
              <a:gd name="connsiteX34-4909" fmla="*/ 2299616 w 4218987"/>
              <a:gd name="connsiteY34-4910" fmla="*/ 2106078 h 4149908"/>
              <a:gd name="connsiteX35-4911" fmla="*/ 2313553 w 4218987"/>
              <a:gd name="connsiteY35-4912" fmla="*/ 2100064 h 4149908"/>
              <a:gd name="connsiteX36-4913" fmla="*/ 2487357 w 4218987"/>
              <a:gd name="connsiteY36-4914" fmla="*/ 2145930 h 4149908"/>
              <a:gd name="connsiteX37-4915" fmla="*/ 2660620 w 4218987"/>
              <a:gd name="connsiteY37-4916" fmla="*/ 1974081 h 4149908"/>
              <a:gd name="connsiteX38-4917" fmla="*/ 2247647 w 4218987"/>
              <a:gd name="connsiteY38-4918" fmla="*/ 1865100 h 4149908"/>
              <a:gd name="connsiteX39-4919" fmla="*/ 2110842 w 4218987"/>
              <a:gd name="connsiteY39-4920" fmla="*/ 1932954 h 4149908"/>
              <a:gd name="connsiteX40-4921" fmla="*/ 2055263 w 4218987"/>
              <a:gd name="connsiteY40-4922" fmla="*/ 1881983 h 4149908"/>
              <a:gd name="connsiteX41-4923" fmla="*/ 1934983 w 4218987"/>
              <a:gd name="connsiteY41-4924" fmla="*/ 2013136 h 4149908"/>
              <a:gd name="connsiteX42-4925" fmla="*/ 1094802 w 4218987"/>
              <a:gd name="connsiteY42-4926" fmla="*/ 2355648 h 4149908"/>
              <a:gd name="connsiteX43-4927" fmla="*/ 2274949 w 4218987"/>
              <a:gd name="connsiteY43-4928" fmla="*/ 1077873 h 4149908"/>
              <a:gd name="connsiteX44-4929" fmla="*/ 3845776 w 4218987"/>
              <a:gd name="connsiteY44-4930" fmla="*/ 1366811 h 4149908"/>
              <a:gd name="connsiteX45-4931" fmla="*/ 3464840 w 4218987"/>
              <a:gd name="connsiteY45-4932" fmla="*/ 3291124 h 4149908"/>
              <a:gd name="connsiteX46-4933" fmla="*/ 1459992 w 4218987"/>
              <a:gd name="connsiteY46-4934" fmla="*/ 3818549 h 4149908"/>
              <a:gd name="connsiteX47-4935" fmla="*/ 1457332 w 4218987"/>
              <a:gd name="connsiteY47-4936" fmla="*/ 3814552 h 4149908"/>
              <a:gd name="connsiteX48-4937" fmla="*/ 1094802 w 4218987"/>
              <a:gd name="connsiteY48-4938" fmla="*/ 2355648 h 4149908"/>
              <a:gd name="connsiteX49-4939" fmla="*/ 859948 w 4218987"/>
              <a:gd name="connsiteY49-4940" fmla="*/ 2089851 h 4149908"/>
              <a:gd name="connsiteX50-4941" fmla="*/ 1963134 w 4218987"/>
              <a:gd name="connsiteY50-4942" fmla="*/ 886942 h 4149908"/>
              <a:gd name="connsiteX51-4943" fmla="*/ 2030962 w 4218987"/>
              <a:gd name="connsiteY51-4944" fmla="*/ 884009 h 4149908"/>
              <a:gd name="connsiteX52-4945" fmla="*/ 2172480 w 4218987"/>
              <a:gd name="connsiteY52-4946" fmla="*/ 1013794 h 4149908"/>
              <a:gd name="connsiteX53-4947" fmla="*/ 2175413 w 4218987"/>
              <a:gd name="connsiteY53-4948" fmla="*/ 1081622 h 4149908"/>
              <a:gd name="connsiteX54-4949" fmla="*/ 1072226 w 4218987"/>
              <a:gd name="connsiteY54-4950" fmla="*/ 2284531 h 4149908"/>
              <a:gd name="connsiteX55-4951" fmla="*/ 1004399 w 4218987"/>
              <a:gd name="connsiteY55-4952" fmla="*/ 2287464 h 4149908"/>
              <a:gd name="connsiteX56-4953" fmla="*/ 862881 w 4218987"/>
              <a:gd name="connsiteY56-4954" fmla="*/ 2157678 h 4149908"/>
              <a:gd name="connsiteX57-4955" fmla="*/ 859948 w 4218987"/>
              <a:gd name="connsiteY57-4956" fmla="*/ 2089851 h 4149908"/>
              <a:gd name="connsiteX58-4957" fmla="*/ 617213 w 4218987"/>
              <a:gd name="connsiteY58-4958" fmla="*/ 646571 h 4149908"/>
              <a:gd name="connsiteX59-4959" fmla="*/ 1193554 w 4218987"/>
              <a:gd name="connsiteY59-4960" fmla="*/ 534417 h 4149908"/>
              <a:gd name="connsiteX60-4961" fmla="*/ 1422930 w 4218987"/>
              <a:gd name="connsiteY60-4962" fmla="*/ 2776 h 4149908"/>
              <a:gd name="connsiteX61-4963" fmla="*/ 1885804 w 4218987"/>
              <a:gd name="connsiteY61-4964" fmla="*/ 836542 h 4149908"/>
              <a:gd name="connsiteX62-4965" fmla="*/ 846522 w 4218987"/>
              <a:gd name="connsiteY62-4966" fmla="*/ 1997955 h 4149908"/>
              <a:gd name="connsiteX63-4967" fmla="*/ 127757 w 4218987"/>
              <a:gd name="connsiteY63-4968" fmla="*/ 2026926 h 4149908"/>
              <a:gd name="connsiteX64-4969" fmla="*/ 448206 w 4218987"/>
              <a:gd name="connsiteY64-4970" fmla="*/ 1396270 h 4149908"/>
              <a:gd name="connsiteX65-4971" fmla="*/ 617213 w 4218987"/>
              <a:gd name="connsiteY65-4972" fmla="*/ 646571 h 4149908"/>
              <a:gd name="connsiteX0-4973" fmla="*/ 2726972 w 4218987"/>
              <a:gd name="connsiteY0-4974" fmla="*/ 2558980 h 4210882"/>
              <a:gd name="connsiteX1-4975" fmla="*/ 2785542 w 4218987"/>
              <a:gd name="connsiteY1-4976" fmla="*/ 2520101 h 4210882"/>
              <a:gd name="connsiteX2-4977" fmla="*/ 2903529 w 4218987"/>
              <a:gd name="connsiteY2-4978" fmla="*/ 2554254 h 4210882"/>
              <a:gd name="connsiteX3-4979" fmla="*/ 2958558 w 4218987"/>
              <a:gd name="connsiteY3-4980" fmla="*/ 2741581 h 4210882"/>
              <a:gd name="connsiteX4-4981" fmla="*/ 2951347 w 4218987"/>
              <a:gd name="connsiteY4-4982" fmla="*/ 2764754 h 4210882"/>
              <a:gd name="connsiteX5-4983" fmla="*/ 2726972 w 4218987"/>
              <a:gd name="connsiteY5-4984" fmla="*/ 2558980 h 4210882"/>
              <a:gd name="connsiteX6-4985" fmla="*/ 2187259 w 4218987"/>
              <a:gd name="connsiteY6-4986" fmla="*/ 2305472 h 4210882"/>
              <a:gd name="connsiteX7-4987" fmla="*/ 2388933 w 4218987"/>
              <a:gd name="connsiteY7-4988" fmla="*/ 2490428 h 4210882"/>
              <a:gd name="connsiteX8-4989" fmla="*/ 2386834 w 4218987"/>
              <a:gd name="connsiteY8-4990" fmla="*/ 2490959 h 4210882"/>
              <a:gd name="connsiteX9-4991" fmla="*/ 2230026 w 4218987"/>
              <a:gd name="connsiteY9-4992" fmla="*/ 2445943 h 4210882"/>
              <a:gd name="connsiteX10-4993" fmla="*/ 2228909 w 4218987"/>
              <a:gd name="connsiteY10-4994" fmla="*/ 2447268 h 4210882"/>
              <a:gd name="connsiteX11-4995" fmla="*/ 2187259 w 4218987"/>
              <a:gd name="connsiteY11-4996" fmla="*/ 2305472 h 4210882"/>
              <a:gd name="connsiteX12-4997" fmla="*/ 1934983 w 4218987"/>
              <a:gd name="connsiteY12-4998" fmla="*/ 2074110 h 4210882"/>
              <a:gd name="connsiteX13-4999" fmla="*/ 1993087 w 4218987"/>
              <a:gd name="connsiteY13-5000" fmla="*/ 2127397 h 4210882"/>
              <a:gd name="connsiteX14-5001" fmla="*/ 1941766 w 4218987"/>
              <a:gd name="connsiteY14-5002" fmla="*/ 2234362 h 4210882"/>
              <a:gd name="connsiteX15-5003" fmla="*/ 2068585 w 4218987"/>
              <a:gd name="connsiteY15-5004" fmla="*/ 2637242 h 4210882"/>
              <a:gd name="connsiteX16-5005" fmla="*/ 2416619 w 4218987"/>
              <a:gd name="connsiteY16-5006" fmla="*/ 2739520 h 4210882"/>
              <a:gd name="connsiteX17-5007" fmla="*/ 2589184 w 4218987"/>
              <a:gd name="connsiteY17-5008" fmla="*/ 2674077 h 4210882"/>
              <a:gd name="connsiteX18-5009" fmla="*/ 2819784 w 4218987"/>
              <a:gd name="connsiteY18-5010" fmla="*/ 2885560 h 4210882"/>
              <a:gd name="connsiteX19-5011" fmla="*/ 2627084 w 4218987"/>
              <a:gd name="connsiteY19-5012" fmla="*/ 2834559 h 4210882"/>
              <a:gd name="connsiteX20-5013" fmla="*/ 2434618 w 4218987"/>
              <a:gd name="connsiteY20-5014" fmla="*/ 3025455 h 4210882"/>
              <a:gd name="connsiteX21-5015" fmla="*/ 2893365 w 4218987"/>
              <a:gd name="connsiteY21-5016" fmla="*/ 3146515 h 4210882"/>
              <a:gd name="connsiteX22-5017" fmla="*/ 3032143 w 4218987"/>
              <a:gd name="connsiteY22-5018" fmla="*/ 3080314 h 4210882"/>
              <a:gd name="connsiteX23-5019" fmla="*/ 3090634 w 4218987"/>
              <a:gd name="connsiteY23-5020" fmla="*/ 3133956 h 4210882"/>
              <a:gd name="connsiteX24-5021" fmla="*/ 3210914 w 4218987"/>
              <a:gd name="connsiteY24-5022" fmla="*/ 3002803 h 4210882"/>
              <a:gd name="connsiteX25-5023" fmla="*/ 3156792 w 4218987"/>
              <a:gd name="connsiteY25-5024" fmla="*/ 2953167 h 4210882"/>
              <a:gd name="connsiteX26-5025" fmla="*/ 3222229 w 4218987"/>
              <a:gd name="connsiteY26-5026" fmla="*/ 2804529 h 4210882"/>
              <a:gd name="connsiteX27-5027" fmla="*/ 3089478 w 4218987"/>
              <a:gd name="connsiteY27-5028" fmla="*/ 2357330 h 4210882"/>
              <a:gd name="connsiteX28-5029" fmla="*/ 3090209 w 4218987"/>
              <a:gd name="connsiteY28-5030" fmla="*/ 2356474 h 4210882"/>
              <a:gd name="connsiteX29-5031" fmla="*/ 3085067 w 4218987"/>
              <a:gd name="connsiteY29-5032" fmla="*/ 2352700 h 4210882"/>
              <a:gd name="connsiteX30-5033" fmla="*/ 3083320 w 4218987"/>
              <a:gd name="connsiteY30-5034" fmla="*/ 2350867 h 4210882"/>
              <a:gd name="connsiteX31-5035" fmla="*/ 3083018 w 4218987"/>
              <a:gd name="connsiteY31-5036" fmla="*/ 2351196 h 4210882"/>
              <a:gd name="connsiteX32-5037" fmla="*/ 2744891 w 4218987"/>
              <a:gd name="connsiteY32-5038" fmla="*/ 2264375 h 4210882"/>
              <a:gd name="connsiteX33-5039" fmla="*/ 2538260 w 4218987"/>
              <a:gd name="connsiteY33-5040" fmla="*/ 2385913 h 4210882"/>
              <a:gd name="connsiteX34-5041" fmla="*/ 2299616 w 4218987"/>
              <a:gd name="connsiteY34-5042" fmla="*/ 2167052 h 4210882"/>
              <a:gd name="connsiteX35-5043" fmla="*/ 2313553 w 4218987"/>
              <a:gd name="connsiteY35-5044" fmla="*/ 2161038 h 4210882"/>
              <a:gd name="connsiteX36-5045" fmla="*/ 2487357 w 4218987"/>
              <a:gd name="connsiteY36-5046" fmla="*/ 2206904 h 4210882"/>
              <a:gd name="connsiteX37-5047" fmla="*/ 2660620 w 4218987"/>
              <a:gd name="connsiteY37-5048" fmla="*/ 2035055 h 4210882"/>
              <a:gd name="connsiteX38-5049" fmla="*/ 2247647 w 4218987"/>
              <a:gd name="connsiteY38-5050" fmla="*/ 1926074 h 4210882"/>
              <a:gd name="connsiteX39-5051" fmla="*/ 2110842 w 4218987"/>
              <a:gd name="connsiteY39-5052" fmla="*/ 1993928 h 4210882"/>
              <a:gd name="connsiteX40-5053" fmla="*/ 2055263 w 4218987"/>
              <a:gd name="connsiteY40-5054" fmla="*/ 1942957 h 4210882"/>
              <a:gd name="connsiteX41-5055" fmla="*/ 1934983 w 4218987"/>
              <a:gd name="connsiteY41-5056" fmla="*/ 2074110 h 4210882"/>
              <a:gd name="connsiteX42-5057" fmla="*/ 1094802 w 4218987"/>
              <a:gd name="connsiteY42-5058" fmla="*/ 2416622 h 4210882"/>
              <a:gd name="connsiteX43-5059" fmla="*/ 2274949 w 4218987"/>
              <a:gd name="connsiteY43-5060" fmla="*/ 1138847 h 4210882"/>
              <a:gd name="connsiteX44-5061" fmla="*/ 3845776 w 4218987"/>
              <a:gd name="connsiteY44-5062" fmla="*/ 1427785 h 4210882"/>
              <a:gd name="connsiteX45-5063" fmla="*/ 3464840 w 4218987"/>
              <a:gd name="connsiteY45-5064" fmla="*/ 3352098 h 4210882"/>
              <a:gd name="connsiteX46-5065" fmla="*/ 1459992 w 4218987"/>
              <a:gd name="connsiteY46-5066" fmla="*/ 3879523 h 4210882"/>
              <a:gd name="connsiteX47-5067" fmla="*/ 1457332 w 4218987"/>
              <a:gd name="connsiteY47-5068" fmla="*/ 3875526 h 4210882"/>
              <a:gd name="connsiteX48-5069" fmla="*/ 1094802 w 4218987"/>
              <a:gd name="connsiteY48-5070" fmla="*/ 2416622 h 4210882"/>
              <a:gd name="connsiteX49-5071" fmla="*/ 859948 w 4218987"/>
              <a:gd name="connsiteY49-5072" fmla="*/ 2150825 h 4210882"/>
              <a:gd name="connsiteX50-5073" fmla="*/ 1963134 w 4218987"/>
              <a:gd name="connsiteY50-5074" fmla="*/ 947916 h 4210882"/>
              <a:gd name="connsiteX51-5075" fmla="*/ 2030962 w 4218987"/>
              <a:gd name="connsiteY51-5076" fmla="*/ 944983 h 4210882"/>
              <a:gd name="connsiteX52-5077" fmla="*/ 2172480 w 4218987"/>
              <a:gd name="connsiteY52-5078" fmla="*/ 1074768 h 4210882"/>
              <a:gd name="connsiteX53-5079" fmla="*/ 2175413 w 4218987"/>
              <a:gd name="connsiteY53-5080" fmla="*/ 1142596 h 4210882"/>
              <a:gd name="connsiteX54-5081" fmla="*/ 1072226 w 4218987"/>
              <a:gd name="connsiteY54-5082" fmla="*/ 2345505 h 4210882"/>
              <a:gd name="connsiteX55-5083" fmla="*/ 1004399 w 4218987"/>
              <a:gd name="connsiteY55-5084" fmla="*/ 2348438 h 4210882"/>
              <a:gd name="connsiteX56-5085" fmla="*/ 862881 w 4218987"/>
              <a:gd name="connsiteY56-5086" fmla="*/ 2218652 h 4210882"/>
              <a:gd name="connsiteX57-5087" fmla="*/ 859948 w 4218987"/>
              <a:gd name="connsiteY57-5088" fmla="*/ 2150825 h 4210882"/>
              <a:gd name="connsiteX58-5089" fmla="*/ 617213 w 4218987"/>
              <a:gd name="connsiteY58-5090" fmla="*/ 707545 h 4210882"/>
              <a:gd name="connsiteX59-5091" fmla="*/ 1193554 w 4218987"/>
              <a:gd name="connsiteY59-5092" fmla="*/ 595391 h 4210882"/>
              <a:gd name="connsiteX60-5093" fmla="*/ 1591068 w 4218987"/>
              <a:gd name="connsiteY60-5094" fmla="*/ 2547 h 4210882"/>
              <a:gd name="connsiteX61-5095" fmla="*/ 1885804 w 4218987"/>
              <a:gd name="connsiteY61-5096" fmla="*/ 897516 h 4210882"/>
              <a:gd name="connsiteX62-5097" fmla="*/ 846522 w 4218987"/>
              <a:gd name="connsiteY62-5098" fmla="*/ 2058929 h 4210882"/>
              <a:gd name="connsiteX63-5099" fmla="*/ 127757 w 4218987"/>
              <a:gd name="connsiteY63-5100" fmla="*/ 2087900 h 4210882"/>
              <a:gd name="connsiteX64-5101" fmla="*/ 448206 w 4218987"/>
              <a:gd name="connsiteY64-5102" fmla="*/ 1457244 h 4210882"/>
              <a:gd name="connsiteX65-5103" fmla="*/ 617213 w 4218987"/>
              <a:gd name="connsiteY65-5104" fmla="*/ 707545 h 4210882"/>
              <a:gd name="connsiteX0-5105" fmla="*/ 2726972 w 4218987"/>
              <a:gd name="connsiteY0-5106" fmla="*/ 2566931 h 4218833"/>
              <a:gd name="connsiteX1-5107" fmla="*/ 2785542 w 4218987"/>
              <a:gd name="connsiteY1-5108" fmla="*/ 2528052 h 4218833"/>
              <a:gd name="connsiteX2-5109" fmla="*/ 2903529 w 4218987"/>
              <a:gd name="connsiteY2-5110" fmla="*/ 2562205 h 4218833"/>
              <a:gd name="connsiteX3-5111" fmla="*/ 2958558 w 4218987"/>
              <a:gd name="connsiteY3-5112" fmla="*/ 2749532 h 4218833"/>
              <a:gd name="connsiteX4-5113" fmla="*/ 2951347 w 4218987"/>
              <a:gd name="connsiteY4-5114" fmla="*/ 2772705 h 4218833"/>
              <a:gd name="connsiteX5-5115" fmla="*/ 2726972 w 4218987"/>
              <a:gd name="connsiteY5-5116" fmla="*/ 2566931 h 4218833"/>
              <a:gd name="connsiteX6-5117" fmla="*/ 2187259 w 4218987"/>
              <a:gd name="connsiteY6-5118" fmla="*/ 2313423 h 4218833"/>
              <a:gd name="connsiteX7-5119" fmla="*/ 2388933 w 4218987"/>
              <a:gd name="connsiteY7-5120" fmla="*/ 2498379 h 4218833"/>
              <a:gd name="connsiteX8-5121" fmla="*/ 2386834 w 4218987"/>
              <a:gd name="connsiteY8-5122" fmla="*/ 2498910 h 4218833"/>
              <a:gd name="connsiteX9-5123" fmla="*/ 2230026 w 4218987"/>
              <a:gd name="connsiteY9-5124" fmla="*/ 2453894 h 4218833"/>
              <a:gd name="connsiteX10-5125" fmla="*/ 2228909 w 4218987"/>
              <a:gd name="connsiteY10-5126" fmla="*/ 2455219 h 4218833"/>
              <a:gd name="connsiteX11-5127" fmla="*/ 2187259 w 4218987"/>
              <a:gd name="connsiteY11-5128" fmla="*/ 2313423 h 4218833"/>
              <a:gd name="connsiteX12-5129" fmla="*/ 1934983 w 4218987"/>
              <a:gd name="connsiteY12-5130" fmla="*/ 2082061 h 4218833"/>
              <a:gd name="connsiteX13-5131" fmla="*/ 1993087 w 4218987"/>
              <a:gd name="connsiteY13-5132" fmla="*/ 2135348 h 4218833"/>
              <a:gd name="connsiteX14-5133" fmla="*/ 1941766 w 4218987"/>
              <a:gd name="connsiteY14-5134" fmla="*/ 2242313 h 4218833"/>
              <a:gd name="connsiteX15-5135" fmla="*/ 2068585 w 4218987"/>
              <a:gd name="connsiteY15-5136" fmla="*/ 2645193 h 4218833"/>
              <a:gd name="connsiteX16-5137" fmla="*/ 2416619 w 4218987"/>
              <a:gd name="connsiteY16-5138" fmla="*/ 2747471 h 4218833"/>
              <a:gd name="connsiteX17-5139" fmla="*/ 2589184 w 4218987"/>
              <a:gd name="connsiteY17-5140" fmla="*/ 2682028 h 4218833"/>
              <a:gd name="connsiteX18-5141" fmla="*/ 2819784 w 4218987"/>
              <a:gd name="connsiteY18-5142" fmla="*/ 2893511 h 4218833"/>
              <a:gd name="connsiteX19-5143" fmla="*/ 2627084 w 4218987"/>
              <a:gd name="connsiteY19-5144" fmla="*/ 2842510 h 4218833"/>
              <a:gd name="connsiteX20-5145" fmla="*/ 2434618 w 4218987"/>
              <a:gd name="connsiteY20-5146" fmla="*/ 3033406 h 4218833"/>
              <a:gd name="connsiteX21-5147" fmla="*/ 2893365 w 4218987"/>
              <a:gd name="connsiteY21-5148" fmla="*/ 3154466 h 4218833"/>
              <a:gd name="connsiteX22-5149" fmla="*/ 3032143 w 4218987"/>
              <a:gd name="connsiteY22-5150" fmla="*/ 3088265 h 4218833"/>
              <a:gd name="connsiteX23-5151" fmla="*/ 3090634 w 4218987"/>
              <a:gd name="connsiteY23-5152" fmla="*/ 3141907 h 4218833"/>
              <a:gd name="connsiteX24-5153" fmla="*/ 3210914 w 4218987"/>
              <a:gd name="connsiteY24-5154" fmla="*/ 3010754 h 4218833"/>
              <a:gd name="connsiteX25-5155" fmla="*/ 3156792 w 4218987"/>
              <a:gd name="connsiteY25-5156" fmla="*/ 2961118 h 4218833"/>
              <a:gd name="connsiteX26-5157" fmla="*/ 3222229 w 4218987"/>
              <a:gd name="connsiteY26-5158" fmla="*/ 2812480 h 4218833"/>
              <a:gd name="connsiteX27-5159" fmla="*/ 3089478 w 4218987"/>
              <a:gd name="connsiteY27-5160" fmla="*/ 2365281 h 4218833"/>
              <a:gd name="connsiteX28-5161" fmla="*/ 3090209 w 4218987"/>
              <a:gd name="connsiteY28-5162" fmla="*/ 2364425 h 4218833"/>
              <a:gd name="connsiteX29-5163" fmla="*/ 3085067 w 4218987"/>
              <a:gd name="connsiteY29-5164" fmla="*/ 2360651 h 4218833"/>
              <a:gd name="connsiteX30-5165" fmla="*/ 3083320 w 4218987"/>
              <a:gd name="connsiteY30-5166" fmla="*/ 2358818 h 4218833"/>
              <a:gd name="connsiteX31-5167" fmla="*/ 3083018 w 4218987"/>
              <a:gd name="connsiteY31-5168" fmla="*/ 2359147 h 4218833"/>
              <a:gd name="connsiteX32-5169" fmla="*/ 2744891 w 4218987"/>
              <a:gd name="connsiteY32-5170" fmla="*/ 2272326 h 4218833"/>
              <a:gd name="connsiteX33-5171" fmla="*/ 2538260 w 4218987"/>
              <a:gd name="connsiteY33-5172" fmla="*/ 2393864 h 4218833"/>
              <a:gd name="connsiteX34-5173" fmla="*/ 2299616 w 4218987"/>
              <a:gd name="connsiteY34-5174" fmla="*/ 2175003 h 4218833"/>
              <a:gd name="connsiteX35-5175" fmla="*/ 2313553 w 4218987"/>
              <a:gd name="connsiteY35-5176" fmla="*/ 2168989 h 4218833"/>
              <a:gd name="connsiteX36-5177" fmla="*/ 2487357 w 4218987"/>
              <a:gd name="connsiteY36-5178" fmla="*/ 2214855 h 4218833"/>
              <a:gd name="connsiteX37-5179" fmla="*/ 2660620 w 4218987"/>
              <a:gd name="connsiteY37-5180" fmla="*/ 2043006 h 4218833"/>
              <a:gd name="connsiteX38-5181" fmla="*/ 2247647 w 4218987"/>
              <a:gd name="connsiteY38-5182" fmla="*/ 1934025 h 4218833"/>
              <a:gd name="connsiteX39-5183" fmla="*/ 2110842 w 4218987"/>
              <a:gd name="connsiteY39-5184" fmla="*/ 2001879 h 4218833"/>
              <a:gd name="connsiteX40-5185" fmla="*/ 2055263 w 4218987"/>
              <a:gd name="connsiteY40-5186" fmla="*/ 1950908 h 4218833"/>
              <a:gd name="connsiteX41-5187" fmla="*/ 1934983 w 4218987"/>
              <a:gd name="connsiteY41-5188" fmla="*/ 2082061 h 4218833"/>
              <a:gd name="connsiteX42-5189" fmla="*/ 1094802 w 4218987"/>
              <a:gd name="connsiteY42-5190" fmla="*/ 2424573 h 4218833"/>
              <a:gd name="connsiteX43-5191" fmla="*/ 2274949 w 4218987"/>
              <a:gd name="connsiteY43-5192" fmla="*/ 1146798 h 4218833"/>
              <a:gd name="connsiteX44-5193" fmla="*/ 3845776 w 4218987"/>
              <a:gd name="connsiteY44-5194" fmla="*/ 1435736 h 4218833"/>
              <a:gd name="connsiteX45-5195" fmla="*/ 3464840 w 4218987"/>
              <a:gd name="connsiteY45-5196" fmla="*/ 3360049 h 4218833"/>
              <a:gd name="connsiteX46-5197" fmla="*/ 1459992 w 4218987"/>
              <a:gd name="connsiteY46-5198" fmla="*/ 3887474 h 4218833"/>
              <a:gd name="connsiteX47-5199" fmla="*/ 1457332 w 4218987"/>
              <a:gd name="connsiteY47-5200" fmla="*/ 3883477 h 4218833"/>
              <a:gd name="connsiteX48-5201" fmla="*/ 1094802 w 4218987"/>
              <a:gd name="connsiteY48-5202" fmla="*/ 2424573 h 4218833"/>
              <a:gd name="connsiteX49-5203" fmla="*/ 859948 w 4218987"/>
              <a:gd name="connsiteY49-5204" fmla="*/ 2158776 h 4218833"/>
              <a:gd name="connsiteX50-5205" fmla="*/ 1963134 w 4218987"/>
              <a:gd name="connsiteY50-5206" fmla="*/ 955867 h 4218833"/>
              <a:gd name="connsiteX51-5207" fmla="*/ 2030962 w 4218987"/>
              <a:gd name="connsiteY51-5208" fmla="*/ 952934 h 4218833"/>
              <a:gd name="connsiteX52-5209" fmla="*/ 2172480 w 4218987"/>
              <a:gd name="connsiteY52-5210" fmla="*/ 1082719 h 4218833"/>
              <a:gd name="connsiteX53-5211" fmla="*/ 2175413 w 4218987"/>
              <a:gd name="connsiteY53-5212" fmla="*/ 1150547 h 4218833"/>
              <a:gd name="connsiteX54-5213" fmla="*/ 1072226 w 4218987"/>
              <a:gd name="connsiteY54-5214" fmla="*/ 2353456 h 4218833"/>
              <a:gd name="connsiteX55-5215" fmla="*/ 1004399 w 4218987"/>
              <a:gd name="connsiteY55-5216" fmla="*/ 2356389 h 4218833"/>
              <a:gd name="connsiteX56-5217" fmla="*/ 862881 w 4218987"/>
              <a:gd name="connsiteY56-5218" fmla="*/ 2226603 h 4218833"/>
              <a:gd name="connsiteX57-5219" fmla="*/ 859948 w 4218987"/>
              <a:gd name="connsiteY57-5220" fmla="*/ 2158776 h 4218833"/>
              <a:gd name="connsiteX58-5221" fmla="*/ 617213 w 4218987"/>
              <a:gd name="connsiteY58-5222" fmla="*/ 715496 h 4218833"/>
              <a:gd name="connsiteX59-5223" fmla="*/ 1193554 w 4218987"/>
              <a:gd name="connsiteY59-5224" fmla="*/ 603342 h 4218833"/>
              <a:gd name="connsiteX60-5225" fmla="*/ 1591068 w 4218987"/>
              <a:gd name="connsiteY60-5226" fmla="*/ 10498 h 4218833"/>
              <a:gd name="connsiteX61-5227" fmla="*/ 1885804 w 4218987"/>
              <a:gd name="connsiteY61-5228" fmla="*/ 905467 h 4218833"/>
              <a:gd name="connsiteX62-5229" fmla="*/ 846522 w 4218987"/>
              <a:gd name="connsiteY62-5230" fmla="*/ 2066880 h 4218833"/>
              <a:gd name="connsiteX63-5231" fmla="*/ 127757 w 4218987"/>
              <a:gd name="connsiteY63-5232" fmla="*/ 2095851 h 4218833"/>
              <a:gd name="connsiteX64-5233" fmla="*/ 448206 w 4218987"/>
              <a:gd name="connsiteY64-5234" fmla="*/ 1465195 h 4218833"/>
              <a:gd name="connsiteX65-5235" fmla="*/ 617213 w 4218987"/>
              <a:gd name="connsiteY65-5236" fmla="*/ 715496 h 4218833"/>
              <a:gd name="connsiteX0-5237" fmla="*/ 2726972 w 4218987"/>
              <a:gd name="connsiteY0-5238" fmla="*/ 2560838 h 4212740"/>
              <a:gd name="connsiteX1-5239" fmla="*/ 2785542 w 4218987"/>
              <a:gd name="connsiteY1-5240" fmla="*/ 2521959 h 4212740"/>
              <a:gd name="connsiteX2-5241" fmla="*/ 2903529 w 4218987"/>
              <a:gd name="connsiteY2-5242" fmla="*/ 2556112 h 4212740"/>
              <a:gd name="connsiteX3-5243" fmla="*/ 2958558 w 4218987"/>
              <a:gd name="connsiteY3-5244" fmla="*/ 2743439 h 4212740"/>
              <a:gd name="connsiteX4-5245" fmla="*/ 2951347 w 4218987"/>
              <a:gd name="connsiteY4-5246" fmla="*/ 2766612 h 4212740"/>
              <a:gd name="connsiteX5-5247" fmla="*/ 2726972 w 4218987"/>
              <a:gd name="connsiteY5-5248" fmla="*/ 2560838 h 4212740"/>
              <a:gd name="connsiteX6-5249" fmla="*/ 2187259 w 4218987"/>
              <a:gd name="connsiteY6-5250" fmla="*/ 2307330 h 4212740"/>
              <a:gd name="connsiteX7-5251" fmla="*/ 2388933 w 4218987"/>
              <a:gd name="connsiteY7-5252" fmla="*/ 2492286 h 4212740"/>
              <a:gd name="connsiteX8-5253" fmla="*/ 2386834 w 4218987"/>
              <a:gd name="connsiteY8-5254" fmla="*/ 2492817 h 4212740"/>
              <a:gd name="connsiteX9-5255" fmla="*/ 2230026 w 4218987"/>
              <a:gd name="connsiteY9-5256" fmla="*/ 2447801 h 4212740"/>
              <a:gd name="connsiteX10-5257" fmla="*/ 2228909 w 4218987"/>
              <a:gd name="connsiteY10-5258" fmla="*/ 2449126 h 4212740"/>
              <a:gd name="connsiteX11-5259" fmla="*/ 2187259 w 4218987"/>
              <a:gd name="connsiteY11-5260" fmla="*/ 2307330 h 4212740"/>
              <a:gd name="connsiteX12-5261" fmla="*/ 1934983 w 4218987"/>
              <a:gd name="connsiteY12-5262" fmla="*/ 2075968 h 4212740"/>
              <a:gd name="connsiteX13-5263" fmla="*/ 1993087 w 4218987"/>
              <a:gd name="connsiteY13-5264" fmla="*/ 2129255 h 4212740"/>
              <a:gd name="connsiteX14-5265" fmla="*/ 1941766 w 4218987"/>
              <a:gd name="connsiteY14-5266" fmla="*/ 2236220 h 4212740"/>
              <a:gd name="connsiteX15-5267" fmla="*/ 2068585 w 4218987"/>
              <a:gd name="connsiteY15-5268" fmla="*/ 2639100 h 4212740"/>
              <a:gd name="connsiteX16-5269" fmla="*/ 2416619 w 4218987"/>
              <a:gd name="connsiteY16-5270" fmla="*/ 2741378 h 4212740"/>
              <a:gd name="connsiteX17-5271" fmla="*/ 2589184 w 4218987"/>
              <a:gd name="connsiteY17-5272" fmla="*/ 2675935 h 4212740"/>
              <a:gd name="connsiteX18-5273" fmla="*/ 2819784 w 4218987"/>
              <a:gd name="connsiteY18-5274" fmla="*/ 2887418 h 4212740"/>
              <a:gd name="connsiteX19-5275" fmla="*/ 2627084 w 4218987"/>
              <a:gd name="connsiteY19-5276" fmla="*/ 2836417 h 4212740"/>
              <a:gd name="connsiteX20-5277" fmla="*/ 2434618 w 4218987"/>
              <a:gd name="connsiteY20-5278" fmla="*/ 3027313 h 4212740"/>
              <a:gd name="connsiteX21-5279" fmla="*/ 2893365 w 4218987"/>
              <a:gd name="connsiteY21-5280" fmla="*/ 3148373 h 4212740"/>
              <a:gd name="connsiteX22-5281" fmla="*/ 3032143 w 4218987"/>
              <a:gd name="connsiteY22-5282" fmla="*/ 3082172 h 4212740"/>
              <a:gd name="connsiteX23-5283" fmla="*/ 3090634 w 4218987"/>
              <a:gd name="connsiteY23-5284" fmla="*/ 3135814 h 4212740"/>
              <a:gd name="connsiteX24-5285" fmla="*/ 3210914 w 4218987"/>
              <a:gd name="connsiteY24-5286" fmla="*/ 3004661 h 4212740"/>
              <a:gd name="connsiteX25-5287" fmla="*/ 3156792 w 4218987"/>
              <a:gd name="connsiteY25-5288" fmla="*/ 2955025 h 4212740"/>
              <a:gd name="connsiteX26-5289" fmla="*/ 3222229 w 4218987"/>
              <a:gd name="connsiteY26-5290" fmla="*/ 2806387 h 4212740"/>
              <a:gd name="connsiteX27-5291" fmla="*/ 3089478 w 4218987"/>
              <a:gd name="connsiteY27-5292" fmla="*/ 2359188 h 4212740"/>
              <a:gd name="connsiteX28-5293" fmla="*/ 3090209 w 4218987"/>
              <a:gd name="connsiteY28-5294" fmla="*/ 2358332 h 4212740"/>
              <a:gd name="connsiteX29-5295" fmla="*/ 3085067 w 4218987"/>
              <a:gd name="connsiteY29-5296" fmla="*/ 2354558 h 4212740"/>
              <a:gd name="connsiteX30-5297" fmla="*/ 3083320 w 4218987"/>
              <a:gd name="connsiteY30-5298" fmla="*/ 2352725 h 4212740"/>
              <a:gd name="connsiteX31-5299" fmla="*/ 3083018 w 4218987"/>
              <a:gd name="connsiteY31-5300" fmla="*/ 2353054 h 4212740"/>
              <a:gd name="connsiteX32-5301" fmla="*/ 2744891 w 4218987"/>
              <a:gd name="connsiteY32-5302" fmla="*/ 2266233 h 4212740"/>
              <a:gd name="connsiteX33-5303" fmla="*/ 2538260 w 4218987"/>
              <a:gd name="connsiteY33-5304" fmla="*/ 2387771 h 4212740"/>
              <a:gd name="connsiteX34-5305" fmla="*/ 2299616 w 4218987"/>
              <a:gd name="connsiteY34-5306" fmla="*/ 2168910 h 4212740"/>
              <a:gd name="connsiteX35-5307" fmla="*/ 2313553 w 4218987"/>
              <a:gd name="connsiteY35-5308" fmla="*/ 2162896 h 4212740"/>
              <a:gd name="connsiteX36-5309" fmla="*/ 2487357 w 4218987"/>
              <a:gd name="connsiteY36-5310" fmla="*/ 2208762 h 4212740"/>
              <a:gd name="connsiteX37-5311" fmla="*/ 2660620 w 4218987"/>
              <a:gd name="connsiteY37-5312" fmla="*/ 2036913 h 4212740"/>
              <a:gd name="connsiteX38-5313" fmla="*/ 2247647 w 4218987"/>
              <a:gd name="connsiteY38-5314" fmla="*/ 1927932 h 4212740"/>
              <a:gd name="connsiteX39-5315" fmla="*/ 2110842 w 4218987"/>
              <a:gd name="connsiteY39-5316" fmla="*/ 1995786 h 4212740"/>
              <a:gd name="connsiteX40-5317" fmla="*/ 2055263 w 4218987"/>
              <a:gd name="connsiteY40-5318" fmla="*/ 1944815 h 4212740"/>
              <a:gd name="connsiteX41-5319" fmla="*/ 1934983 w 4218987"/>
              <a:gd name="connsiteY41-5320" fmla="*/ 2075968 h 4212740"/>
              <a:gd name="connsiteX42-5321" fmla="*/ 1094802 w 4218987"/>
              <a:gd name="connsiteY42-5322" fmla="*/ 2418480 h 4212740"/>
              <a:gd name="connsiteX43-5323" fmla="*/ 2274949 w 4218987"/>
              <a:gd name="connsiteY43-5324" fmla="*/ 1140705 h 4212740"/>
              <a:gd name="connsiteX44-5325" fmla="*/ 3845776 w 4218987"/>
              <a:gd name="connsiteY44-5326" fmla="*/ 1429643 h 4212740"/>
              <a:gd name="connsiteX45-5327" fmla="*/ 3464840 w 4218987"/>
              <a:gd name="connsiteY45-5328" fmla="*/ 3353956 h 4212740"/>
              <a:gd name="connsiteX46-5329" fmla="*/ 1459992 w 4218987"/>
              <a:gd name="connsiteY46-5330" fmla="*/ 3881381 h 4212740"/>
              <a:gd name="connsiteX47-5331" fmla="*/ 1457332 w 4218987"/>
              <a:gd name="connsiteY47-5332" fmla="*/ 3877384 h 4212740"/>
              <a:gd name="connsiteX48-5333" fmla="*/ 1094802 w 4218987"/>
              <a:gd name="connsiteY48-5334" fmla="*/ 2418480 h 4212740"/>
              <a:gd name="connsiteX49-5335" fmla="*/ 859948 w 4218987"/>
              <a:gd name="connsiteY49-5336" fmla="*/ 2152683 h 4212740"/>
              <a:gd name="connsiteX50-5337" fmla="*/ 1963134 w 4218987"/>
              <a:gd name="connsiteY50-5338" fmla="*/ 949774 h 4212740"/>
              <a:gd name="connsiteX51-5339" fmla="*/ 2030962 w 4218987"/>
              <a:gd name="connsiteY51-5340" fmla="*/ 946841 h 4212740"/>
              <a:gd name="connsiteX52-5341" fmla="*/ 2172480 w 4218987"/>
              <a:gd name="connsiteY52-5342" fmla="*/ 1076626 h 4212740"/>
              <a:gd name="connsiteX53-5343" fmla="*/ 2175413 w 4218987"/>
              <a:gd name="connsiteY53-5344" fmla="*/ 1144454 h 4212740"/>
              <a:gd name="connsiteX54-5345" fmla="*/ 1072226 w 4218987"/>
              <a:gd name="connsiteY54-5346" fmla="*/ 2347363 h 4212740"/>
              <a:gd name="connsiteX55-5347" fmla="*/ 1004399 w 4218987"/>
              <a:gd name="connsiteY55-5348" fmla="*/ 2350296 h 4212740"/>
              <a:gd name="connsiteX56-5349" fmla="*/ 862881 w 4218987"/>
              <a:gd name="connsiteY56-5350" fmla="*/ 2220510 h 4212740"/>
              <a:gd name="connsiteX57-5351" fmla="*/ 859948 w 4218987"/>
              <a:gd name="connsiteY57-5352" fmla="*/ 2152683 h 4212740"/>
              <a:gd name="connsiteX58-5353" fmla="*/ 617213 w 4218987"/>
              <a:gd name="connsiteY58-5354" fmla="*/ 709403 h 4212740"/>
              <a:gd name="connsiteX59-5355" fmla="*/ 1193554 w 4218987"/>
              <a:gd name="connsiteY59-5356" fmla="*/ 597249 h 4212740"/>
              <a:gd name="connsiteX60-5357" fmla="*/ 1591068 w 4218987"/>
              <a:gd name="connsiteY60-5358" fmla="*/ 4405 h 4212740"/>
              <a:gd name="connsiteX61-5359" fmla="*/ 1885804 w 4218987"/>
              <a:gd name="connsiteY61-5360" fmla="*/ 899374 h 4212740"/>
              <a:gd name="connsiteX62-5361" fmla="*/ 846522 w 4218987"/>
              <a:gd name="connsiteY62-5362" fmla="*/ 2060787 h 4212740"/>
              <a:gd name="connsiteX63-5363" fmla="*/ 127757 w 4218987"/>
              <a:gd name="connsiteY63-5364" fmla="*/ 2089758 h 4212740"/>
              <a:gd name="connsiteX64-5365" fmla="*/ 448206 w 4218987"/>
              <a:gd name="connsiteY64-5366" fmla="*/ 1459102 h 4212740"/>
              <a:gd name="connsiteX65-5367" fmla="*/ 617213 w 4218987"/>
              <a:gd name="connsiteY65-5368" fmla="*/ 709403 h 42127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</a:cxnLst>
            <a:rect l="l" t="t" r="r" b="b"/>
            <a:pathLst>
              <a:path w="4218987" h="4212740">
                <a:moveTo>
                  <a:pt x="2726972" y="2560838"/>
                </a:moveTo>
                <a:cubicBezTo>
                  <a:pt x="2742919" y="2545669"/>
                  <a:pt x="2761036" y="2532131"/>
                  <a:pt x="2785542" y="2521959"/>
                </a:cubicBezTo>
                <a:cubicBezTo>
                  <a:pt x="2842367" y="2511454"/>
                  <a:pt x="2866050" y="2521010"/>
                  <a:pt x="2903529" y="2556112"/>
                </a:cubicBezTo>
                <a:cubicBezTo>
                  <a:pt x="2953803" y="2604223"/>
                  <a:pt x="2974773" y="2675518"/>
                  <a:pt x="2958558" y="2743439"/>
                </a:cubicBezTo>
                <a:cubicBezTo>
                  <a:pt x="2956662" y="2751378"/>
                  <a:pt x="2954293" y="2759129"/>
                  <a:pt x="2951347" y="2766612"/>
                </a:cubicBezTo>
                <a:lnTo>
                  <a:pt x="2726972" y="2560838"/>
                </a:lnTo>
                <a:close/>
                <a:moveTo>
                  <a:pt x="2187259" y="2307330"/>
                </a:moveTo>
                <a:lnTo>
                  <a:pt x="2388933" y="2492286"/>
                </a:lnTo>
                <a:lnTo>
                  <a:pt x="2386834" y="2492817"/>
                </a:lnTo>
                <a:cubicBezTo>
                  <a:pt x="2324502" y="2508724"/>
                  <a:pt x="2271072" y="2488504"/>
                  <a:pt x="2230026" y="2447801"/>
                </a:cubicBezTo>
                <a:lnTo>
                  <a:pt x="2228909" y="2449126"/>
                </a:lnTo>
                <a:cubicBezTo>
                  <a:pt x="2193714" y="2410899"/>
                  <a:pt x="2178315" y="2358663"/>
                  <a:pt x="2187259" y="2307330"/>
                </a:cubicBezTo>
                <a:close/>
                <a:moveTo>
                  <a:pt x="1934983" y="2075968"/>
                </a:moveTo>
                <a:lnTo>
                  <a:pt x="1993087" y="2129255"/>
                </a:lnTo>
                <a:cubicBezTo>
                  <a:pt x="1974652" y="2162240"/>
                  <a:pt x="1950785" y="2198446"/>
                  <a:pt x="1941766" y="2236220"/>
                </a:cubicBezTo>
                <a:cubicBezTo>
                  <a:pt x="1904674" y="2387735"/>
                  <a:pt x="1931447" y="2512849"/>
                  <a:pt x="2068585" y="2639100"/>
                </a:cubicBezTo>
                <a:cubicBezTo>
                  <a:pt x="2164747" y="2720768"/>
                  <a:pt x="2290975" y="2757863"/>
                  <a:pt x="2416619" y="2741378"/>
                </a:cubicBezTo>
                <a:cubicBezTo>
                  <a:pt x="2479450" y="2733135"/>
                  <a:pt x="2537492" y="2710222"/>
                  <a:pt x="2589184" y="2675935"/>
                </a:cubicBezTo>
                <a:lnTo>
                  <a:pt x="2819784" y="2887418"/>
                </a:lnTo>
                <a:cubicBezTo>
                  <a:pt x="2751065" y="2906608"/>
                  <a:pt x="2677341" y="2887088"/>
                  <a:pt x="2627084" y="2836417"/>
                </a:cubicBezTo>
                <a:lnTo>
                  <a:pt x="2434618" y="3027313"/>
                </a:lnTo>
                <a:cubicBezTo>
                  <a:pt x="2554238" y="3147918"/>
                  <a:pt x="2729811" y="3194250"/>
                  <a:pt x="2893365" y="3148373"/>
                </a:cubicBezTo>
                <a:cubicBezTo>
                  <a:pt x="2943893" y="3134200"/>
                  <a:pt x="2990823" y="3111914"/>
                  <a:pt x="3032143" y="3082172"/>
                </a:cubicBezTo>
                <a:lnTo>
                  <a:pt x="3090634" y="3135814"/>
                </a:lnTo>
                <a:lnTo>
                  <a:pt x="3210914" y="3004661"/>
                </a:lnTo>
                <a:lnTo>
                  <a:pt x="3156792" y="2955025"/>
                </a:lnTo>
                <a:cubicBezTo>
                  <a:pt x="3187233" y="2910677"/>
                  <a:pt x="3209343" y="2860364"/>
                  <a:pt x="3222229" y="2806387"/>
                </a:cubicBezTo>
                <a:cubicBezTo>
                  <a:pt x="3260983" y="2644060"/>
                  <a:pt x="3210346" y="2473619"/>
                  <a:pt x="3089478" y="2359188"/>
                </a:cubicBezTo>
                <a:lnTo>
                  <a:pt x="3090209" y="2358332"/>
                </a:lnTo>
                <a:cubicBezTo>
                  <a:pt x="3088590" y="2356959"/>
                  <a:pt x="3086958" y="2355602"/>
                  <a:pt x="3085067" y="2354558"/>
                </a:cubicBezTo>
                <a:lnTo>
                  <a:pt x="3083320" y="2352725"/>
                </a:lnTo>
                <a:lnTo>
                  <a:pt x="3083018" y="2353054"/>
                </a:lnTo>
                <a:cubicBezTo>
                  <a:pt x="2988175" y="2276339"/>
                  <a:pt x="2860427" y="2234599"/>
                  <a:pt x="2744891" y="2266233"/>
                </a:cubicBezTo>
                <a:cubicBezTo>
                  <a:pt x="2669329" y="2286922"/>
                  <a:pt x="2604815" y="2324138"/>
                  <a:pt x="2538260" y="2387771"/>
                </a:cubicBezTo>
                <a:lnTo>
                  <a:pt x="2299616" y="2168910"/>
                </a:lnTo>
                <a:lnTo>
                  <a:pt x="2313553" y="2162896"/>
                </a:lnTo>
                <a:cubicBezTo>
                  <a:pt x="2375518" y="2145515"/>
                  <a:pt x="2442037" y="2163069"/>
                  <a:pt x="2487357" y="2208762"/>
                </a:cubicBezTo>
                <a:lnTo>
                  <a:pt x="2660620" y="2036913"/>
                </a:lnTo>
                <a:cubicBezTo>
                  <a:pt x="2552935" y="1928342"/>
                  <a:pt x="2394881" y="1886633"/>
                  <a:pt x="2247647" y="1927932"/>
                </a:cubicBezTo>
                <a:cubicBezTo>
                  <a:pt x="2197362" y="1942037"/>
                  <a:pt x="2151035" y="1965068"/>
                  <a:pt x="2110842" y="1995786"/>
                </a:cubicBezTo>
                <a:lnTo>
                  <a:pt x="2055263" y="1944815"/>
                </a:lnTo>
                <a:lnTo>
                  <a:pt x="1934983" y="2075968"/>
                </a:lnTo>
                <a:close/>
                <a:moveTo>
                  <a:pt x="1094802" y="2418480"/>
                </a:moveTo>
                <a:lnTo>
                  <a:pt x="2274949" y="1140705"/>
                </a:lnTo>
                <a:cubicBezTo>
                  <a:pt x="3066920" y="1107715"/>
                  <a:pt x="3506098" y="1181630"/>
                  <a:pt x="3845776" y="1429643"/>
                </a:cubicBezTo>
                <a:cubicBezTo>
                  <a:pt x="4361123" y="1802856"/>
                  <a:pt x="4436743" y="2218686"/>
                  <a:pt x="3464840" y="3353956"/>
                </a:cubicBezTo>
                <a:cubicBezTo>
                  <a:pt x="2372477" y="4481621"/>
                  <a:pt x="1885659" y="4318774"/>
                  <a:pt x="1459992" y="3881381"/>
                </a:cubicBezTo>
                <a:lnTo>
                  <a:pt x="1457332" y="3877384"/>
                </a:lnTo>
                <a:cubicBezTo>
                  <a:pt x="1174687" y="3560083"/>
                  <a:pt x="1093021" y="3193236"/>
                  <a:pt x="1094802" y="2418480"/>
                </a:cubicBezTo>
                <a:close/>
                <a:moveTo>
                  <a:pt x="859948" y="2152683"/>
                </a:moveTo>
                <a:lnTo>
                  <a:pt x="1963134" y="949774"/>
                </a:lnTo>
                <a:cubicBezTo>
                  <a:pt x="1981055" y="930234"/>
                  <a:pt x="2011422" y="928920"/>
                  <a:pt x="2030962" y="946841"/>
                </a:cubicBezTo>
                <a:lnTo>
                  <a:pt x="2172480" y="1076626"/>
                </a:lnTo>
                <a:cubicBezTo>
                  <a:pt x="2192020" y="1094546"/>
                  <a:pt x="2193333" y="1124914"/>
                  <a:pt x="2175413" y="1144454"/>
                </a:cubicBezTo>
                <a:lnTo>
                  <a:pt x="1072226" y="2347363"/>
                </a:lnTo>
                <a:cubicBezTo>
                  <a:pt x="1054306" y="2366903"/>
                  <a:pt x="1023939" y="2368216"/>
                  <a:pt x="1004399" y="2350296"/>
                </a:cubicBezTo>
                <a:lnTo>
                  <a:pt x="862881" y="2220510"/>
                </a:lnTo>
                <a:cubicBezTo>
                  <a:pt x="843341" y="2202590"/>
                  <a:pt x="842028" y="2172223"/>
                  <a:pt x="859948" y="2152683"/>
                </a:cubicBezTo>
                <a:close/>
                <a:moveTo>
                  <a:pt x="617213" y="709403"/>
                </a:moveTo>
                <a:cubicBezTo>
                  <a:pt x="867493" y="482409"/>
                  <a:pt x="905041" y="540987"/>
                  <a:pt x="1193554" y="597249"/>
                </a:cubicBezTo>
                <a:cubicBezTo>
                  <a:pt x="1611640" y="667547"/>
                  <a:pt x="1434098" y="64942"/>
                  <a:pt x="1591068" y="4405"/>
                </a:cubicBezTo>
                <a:cubicBezTo>
                  <a:pt x="1728507" y="-48600"/>
                  <a:pt x="2045888" y="384303"/>
                  <a:pt x="1885804" y="899374"/>
                </a:cubicBezTo>
                <a:cubicBezTo>
                  <a:pt x="1524682" y="1293140"/>
                  <a:pt x="1207644" y="1667021"/>
                  <a:pt x="846522" y="2060787"/>
                </a:cubicBezTo>
                <a:cubicBezTo>
                  <a:pt x="455578" y="2242802"/>
                  <a:pt x="293609" y="2203716"/>
                  <a:pt x="127757" y="2089758"/>
                </a:cubicBezTo>
                <a:cubicBezTo>
                  <a:pt x="-38095" y="1975800"/>
                  <a:pt x="-136790" y="1614018"/>
                  <a:pt x="448206" y="1459102"/>
                </a:cubicBezTo>
                <a:cubicBezTo>
                  <a:pt x="669775" y="1417745"/>
                  <a:pt x="251827" y="1252233"/>
                  <a:pt x="617213" y="70940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ko-KR" altLang="en-US" sz="2000" dirty="0">
              <a:solidFill>
                <a:schemeClr val="tx1"/>
              </a:solidFill>
            </a:endParaRPr>
          </a:p>
        </p:txBody>
      </p:sp>
      <p:pic>
        <p:nvPicPr>
          <p:cNvPr id="11" name="Picture 10" descr="A picture containing sky, outdoor, house&#10;&#10;Description automatically generated">
            <a:extLst>
              <a:ext uri="{FF2B5EF4-FFF2-40B4-BE49-F238E27FC236}">
                <a16:creationId xmlns:a16="http://schemas.microsoft.com/office/drawing/2014/main" id="{5E6C409E-B044-47D0-AAA1-7DAFB61B75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919" y="239720"/>
            <a:ext cx="2819401" cy="21145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id-ID" sz="1800" b="1" dirty="0">
                <a:solidFill>
                  <a:srgbClr val="C00000"/>
                </a:solidFill>
              </a:rPr>
              <a:t>CAPAIAN KINERJA (</a:t>
            </a:r>
            <a:r>
              <a:rPr lang="en-US" altLang="id-ID" sz="1800" b="1" dirty="0" err="1">
                <a:solidFill>
                  <a:srgbClr val="C00000"/>
                </a:solidFill>
              </a:rPr>
              <a:t>LKjIP</a:t>
            </a:r>
            <a:r>
              <a:rPr lang="en-US" altLang="id-ID" sz="1800" b="1" dirty="0">
                <a:solidFill>
                  <a:srgbClr val="C00000"/>
                </a:solidFill>
              </a:rPr>
              <a:t> </a:t>
            </a:r>
            <a:r>
              <a:rPr lang="en-US" altLang="id-ID" sz="1800" b="1" dirty="0" err="1">
                <a:solidFill>
                  <a:srgbClr val="C00000"/>
                </a:solidFill>
              </a:rPr>
              <a:t>Tahun</a:t>
            </a:r>
            <a:r>
              <a:rPr lang="en-US" altLang="id-ID" sz="1800" b="1" dirty="0">
                <a:solidFill>
                  <a:srgbClr val="C00000"/>
                </a:solidFill>
              </a:rPr>
              <a:t> 20</a:t>
            </a:r>
            <a:r>
              <a:rPr lang="id-ID" altLang="id-ID" sz="1800" b="1" dirty="0">
                <a:solidFill>
                  <a:srgbClr val="C00000"/>
                </a:solidFill>
              </a:rPr>
              <a:t>20)</a:t>
            </a:r>
            <a:br>
              <a:rPr lang="en-US" altLang="id-ID" sz="1800" dirty="0"/>
            </a:br>
            <a:endParaRPr lang="en-US" altLang="id-ID" sz="1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4513728"/>
              </p:ext>
            </p:extLst>
          </p:nvPr>
        </p:nvGraphicFramePr>
        <p:xfrm>
          <a:off x="0" y="571500"/>
          <a:ext cx="7788275" cy="401637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0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4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2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6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73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01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16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39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39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4412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id-ID" sz="800" dirty="0">
                          <a:effectLst/>
                        </a:rPr>
                        <a:t>No</a:t>
                      </a:r>
                      <a:endParaRPr lang="id-ID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id-ID" sz="800" dirty="0">
                          <a:effectLst/>
                        </a:rPr>
                        <a:t>Indikator Kinerja</a:t>
                      </a:r>
                      <a:endParaRPr lang="id-ID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id-ID" sz="800" dirty="0">
                          <a:effectLst/>
                        </a:rPr>
                        <a:t>Satuan</a:t>
                      </a:r>
                      <a:endParaRPr lang="id-ID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id-ID" sz="800" dirty="0">
                          <a:effectLst/>
                        </a:rPr>
                        <a:t>Tahun 201</a:t>
                      </a:r>
                      <a:r>
                        <a:rPr lang="en-US" sz="800" dirty="0">
                          <a:effectLst/>
                        </a:rPr>
                        <a:t>9</a:t>
                      </a:r>
                      <a:endParaRPr lang="id-ID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id-ID" sz="800" dirty="0">
                          <a:effectLst/>
                        </a:rPr>
                        <a:t>Tahun 20</a:t>
                      </a:r>
                      <a:r>
                        <a:rPr lang="en-US" sz="800" dirty="0">
                          <a:effectLst/>
                        </a:rPr>
                        <a:t>20</a:t>
                      </a:r>
                      <a:endParaRPr lang="id-ID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8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id-ID" sz="800" kern="1200" dirty="0">
                          <a:effectLst/>
                        </a:rPr>
                        <a:t>Target</a:t>
                      </a:r>
                      <a:endParaRPr lang="id-ID" sz="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id-ID" sz="800" kern="1200" dirty="0">
                          <a:effectLst/>
                        </a:rPr>
                        <a:t>Realisasi</a:t>
                      </a:r>
                      <a:endParaRPr lang="id-ID" sz="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id-ID" sz="800" kern="1200" dirty="0">
                          <a:effectLst/>
                        </a:rPr>
                        <a:t>Capaian</a:t>
                      </a:r>
                      <a:endParaRPr lang="id-ID" sz="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id-ID" sz="800" kern="1200" dirty="0">
                          <a:effectLst/>
                        </a:rPr>
                        <a:t>Target</a:t>
                      </a:r>
                      <a:endParaRPr lang="id-ID" sz="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id-ID" sz="800" kern="1200" dirty="0">
                          <a:effectLst/>
                        </a:rPr>
                        <a:t>Realisasi</a:t>
                      </a:r>
                      <a:endParaRPr lang="id-ID" sz="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id-ID" sz="800" kern="1200" dirty="0">
                          <a:effectLst/>
                        </a:rPr>
                        <a:t>Capaian</a:t>
                      </a:r>
                      <a:endParaRPr lang="id-ID" sz="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888" marR="1788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id-ID" sz="800">
                          <a:effectLst/>
                        </a:rPr>
                        <a:t>1.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marL="0" indent="857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d-ID" sz="800" dirty="0">
                          <a:effectLst/>
                        </a:rPr>
                        <a:t>Mewujudkan kinerja pelayanan kecamatan</a:t>
                      </a:r>
                    </a:p>
                    <a:p>
                      <a:pPr marL="0" indent="857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d-ID" sz="800" dirty="0">
                          <a:effectLst/>
                        </a:rPr>
                        <a:t>yang prima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id-ID" sz="800" dirty="0">
                          <a:effectLst/>
                        </a:rPr>
                        <a:t> 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id-ID" sz="800" dirty="0">
                          <a:effectLst/>
                        </a:rPr>
                        <a:t> 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id-ID" sz="800" dirty="0">
                          <a:effectLst/>
                        </a:rPr>
                        <a:t> 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id-ID" sz="800" dirty="0">
                          <a:effectLst/>
                        </a:rPr>
                        <a:t> 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id-ID" sz="800" dirty="0">
                          <a:effectLst/>
                        </a:rPr>
                        <a:t> 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id-ID" sz="800" dirty="0">
                          <a:effectLst/>
                        </a:rPr>
                        <a:t> 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id-ID" sz="800" dirty="0">
                          <a:effectLst/>
                        </a:rPr>
                        <a:t> 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id-ID" sz="800">
                          <a:effectLst/>
                        </a:rPr>
                        <a:t> 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marL="342900" lvl="0" indent="-257175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d-ID" sz="800" baseline="0" dirty="0">
                          <a:effectLst/>
                        </a:rPr>
                        <a:t>-   I</a:t>
                      </a:r>
                      <a:r>
                        <a:rPr lang="id-ID" sz="800" dirty="0">
                          <a:effectLst/>
                        </a:rPr>
                        <a:t>ndeks Kepuasan Masyarakat </a:t>
                      </a:r>
                      <a:r>
                        <a:rPr lang="en-US" sz="800" dirty="0">
                          <a:effectLst/>
                        </a:rPr>
                        <a:t>(IKM) </a:t>
                      </a:r>
                      <a:r>
                        <a:rPr lang="id-ID" sz="800" dirty="0">
                          <a:effectLst/>
                        </a:rPr>
                        <a:t> Pelayanan </a:t>
                      </a:r>
                      <a:r>
                        <a:rPr lang="id-ID" sz="800" baseline="0" dirty="0">
                          <a:effectLst/>
                        </a:rPr>
                        <a:t>     </a:t>
                      </a:r>
                    </a:p>
                    <a:p>
                      <a:pPr marL="342900" lvl="0" indent="-257175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d-ID" sz="800" baseline="0" dirty="0">
                          <a:effectLst/>
                        </a:rPr>
                        <a:t>     </a:t>
                      </a:r>
                      <a:r>
                        <a:rPr lang="id-ID" sz="800" dirty="0">
                          <a:effectLst/>
                        </a:rPr>
                        <a:t>Kecamatan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800" dirty="0">
                          <a:effectLst/>
                        </a:rPr>
                        <a:t>Index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800" dirty="0">
                          <a:effectLst/>
                        </a:rPr>
                        <a:t>8</a:t>
                      </a:r>
                      <a:r>
                        <a:rPr lang="en-US" sz="800" dirty="0">
                          <a:effectLst/>
                        </a:rPr>
                        <a:t>2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83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101,2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800" dirty="0">
                          <a:effectLst/>
                        </a:rPr>
                        <a:t>8</a:t>
                      </a:r>
                      <a:r>
                        <a:rPr lang="en-US" sz="800" dirty="0">
                          <a:effectLst/>
                        </a:rPr>
                        <a:t>5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85</a:t>
                      </a:r>
                      <a:r>
                        <a:rPr lang="id-ID" sz="800" dirty="0">
                          <a:effectLst/>
                        </a:rPr>
                        <a:t>,</a:t>
                      </a:r>
                      <a:r>
                        <a:rPr lang="en-US" sz="800" dirty="0">
                          <a:effectLst/>
                        </a:rPr>
                        <a:t>78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105%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id-ID" sz="800">
                          <a:effectLst/>
                        </a:rPr>
                        <a:t>2.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marL="109855" indent="-1098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Meningkatnya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peran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kecamatan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dalam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pelayanan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endParaRPr lang="id-ID" sz="800" dirty="0">
                        <a:effectLst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dan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pemberdayaan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masyarakat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id-ID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 </a:t>
                      </a:r>
                      <a:endParaRPr lang="id-ID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id-ID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800" dirty="0">
                          <a:effectLst/>
                        </a:rPr>
                        <a:t> 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id-ID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marL="87630" lvl="0" indent="-8763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800" dirty="0" err="1">
                          <a:effectLst/>
                        </a:rPr>
                        <a:t>Persentase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layanan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id-ID" sz="800" dirty="0">
                          <a:effectLst/>
                        </a:rPr>
                        <a:t>kecamatan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di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selesaikan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endParaRPr lang="id-ID" sz="800" dirty="0">
                        <a:effectLst/>
                      </a:endParaRPr>
                    </a:p>
                    <a:p>
                      <a:pPr marL="342900" lvl="0" indent="-255905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800" dirty="0" err="1">
                          <a:effectLst/>
                        </a:rPr>
                        <a:t>tepat</a:t>
                      </a:r>
                      <a:r>
                        <a:rPr lang="id-ID" sz="800" baseline="0" dirty="0">
                          <a:effectLst/>
                        </a:rPr>
                        <a:t> w</a:t>
                      </a:r>
                      <a:r>
                        <a:rPr lang="en-US" sz="800" dirty="0" err="1">
                          <a:effectLst/>
                        </a:rPr>
                        <a:t>aktu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800" dirty="0" err="1">
                          <a:effectLst/>
                        </a:rPr>
                        <a:t>Persen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100%</a:t>
                      </a:r>
                      <a:endParaRPr lang="id-ID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100%</a:t>
                      </a:r>
                      <a:endParaRPr lang="id-ID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100 %</a:t>
                      </a:r>
                      <a:endParaRPr lang="id-ID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100%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100%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100%</a:t>
                      </a:r>
                      <a:endParaRPr lang="id-ID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id-ID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marL="87630" lvl="0" indent="-8763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800" dirty="0" err="1">
                          <a:effectLst/>
                        </a:rPr>
                        <a:t>Persentase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kelompok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masyarakat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di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Kecamatan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endParaRPr lang="id-ID" sz="800" dirty="0">
                        <a:effectLst/>
                      </a:endParaRPr>
                    </a:p>
                    <a:p>
                      <a:pPr marL="87630" lvl="0" indent="-8763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d-ID" sz="800" dirty="0">
                          <a:effectLst/>
                        </a:rPr>
                        <a:t>   </a:t>
                      </a:r>
                      <a:r>
                        <a:rPr lang="en-US" sz="800" dirty="0">
                          <a:effectLst/>
                        </a:rPr>
                        <a:t>yang</a:t>
                      </a:r>
                      <a:r>
                        <a:rPr lang="id-ID" sz="800" baseline="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aktif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800">
                          <a:effectLst/>
                        </a:rPr>
                        <a:t>Persen</a:t>
                      </a:r>
                      <a:endParaRPr lang="id-ID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87%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90%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107 %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86%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90%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104%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id-ID" sz="800" dirty="0">
                          <a:effectLst/>
                        </a:rPr>
                        <a:t>3.</a:t>
                      </a:r>
                      <a:endParaRPr lang="id-ID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marL="109855" indent="-1098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Meningkatnya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peran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Kecamatan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dan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Kelur</a:t>
                      </a:r>
                      <a:r>
                        <a:rPr lang="id-ID" sz="800" dirty="0">
                          <a:effectLst/>
                        </a:rPr>
                        <a:t>ah</a:t>
                      </a:r>
                      <a:r>
                        <a:rPr lang="en-US" sz="800" dirty="0">
                          <a:effectLst/>
                        </a:rPr>
                        <a:t>an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id-ID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id-ID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id-ID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id-ID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marL="85725" lvl="0" indent="-85725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  <a:tabLst>
                          <a:tab pos="118745" algn="l"/>
                        </a:tabLst>
                      </a:pPr>
                      <a:r>
                        <a:rPr lang="en-US" sz="800" kern="1200" dirty="0" err="1">
                          <a:effectLst/>
                        </a:rPr>
                        <a:t>Persentase</a:t>
                      </a:r>
                      <a:r>
                        <a:rPr lang="en-US" sz="800" kern="1200" dirty="0">
                          <a:effectLst/>
                        </a:rPr>
                        <a:t> </a:t>
                      </a:r>
                      <a:r>
                        <a:rPr lang="en-US" sz="800" kern="1200" dirty="0" err="1">
                          <a:effectLst/>
                        </a:rPr>
                        <a:t>permohonan</a:t>
                      </a:r>
                      <a:r>
                        <a:rPr lang="en-US" sz="800" kern="1200" dirty="0">
                          <a:effectLst/>
                        </a:rPr>
                        <a:t> </a:t>
                      </a:r>
                      <a:r>
                        <a:rPr lang="en-US" sz="800" kern="1200" dirty="0" err="1">
                          <a:effectLst/>
                        </a:rPr>
                        <a:t>administrasi</a:t>
                      </a:r>
                      <a:r>
                        <a:rPr lang="id-ID" sz="800" kern="1200" baseline="0" dirty="0">
                          <a:effectLst/>
                        </a:rPr>
                        <a:t>  </a:t>
                      </a:r>
                    </a:p>
                    <a:p>
                      <a:pPr marL="85725" lvl="0" indent="-85725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118745" algn="l"/>
                        </a:tabLst>
                      </a:pPr>
                      <a:r>
                        <a:rPr lang="id-ID" sz="800" kern="1200" baseline="0" dirty="0">
                          <a:effectLst/>
                        </a:rPr>
                        <a:t>   </a:t>
                      </a:r>
                      <a:r>
                        <a:rPr lang="en-US" sz="800" kern="1200" dirty="0" err="1">
                          <a:effectLst/>
                        </a:rPr>
                        <a:t>kependudukan</a:t>
                      </a:r>
                      <a:r>
                        <a:rPr lang="en-US" sz="800" kern="1200" dirty="0">
                          <a:effectLst/>
                        </a:rPr>
                        <a:t> </a:t>
                      </a:r>
                      <a:r>
                        <a:rPr lang="en-US" sz="800" kern="1200" dirty="0" err="1">
                          <a:effectLst/>
                        </a:rPr>
                        <a:t>dan</a:t>
                      </a:r>
                      <a:r>
                        <a:rPr lang="en-US" sz="800" kern="1200" dirty="0">
                          <a:effectLst/>
                        </a:rPr>
                        <a:t> PATEN yang </a:t>
                      </a:r>
                      <a:r>
                        <a:rPr lang="en-US" sz="800" kern="1200" dirty="0" err="1">
                          <a:effectLst/>
                        </a:rPr>
                        <a:t>terlayani</a:t>
                      </a:r>
                      <a:r>
                        <a:rPr lang="en-US" sz="800" kern="1200" dirty="0">
                          <a:effectLst/>
                        </a:rPr>
                        <a:t> </a:t>
                      </a:r>
                      <a:r>
                        <a:rPr lang="id-ID" sz="800" kern="1200" dirty="0">
                          <a:effectLst/>
                        </a:rPr>
                        <a:t> </a:t>
                      </a:r>
                      <a:r>
                        <a:rPr lang="en-US" sz="800" kern="1200" dirty="0" err="1">
                          <a:effectLst/>
                        </a:rPr>
                        <a:t>secara</a:t>
                      </a:r>
                      <a:r>
                        <a:rPr lang="en-US" sz="800" kern="1200" dirty="0">
                          <a:effectLst/>
                        </a:rPr>
                        <a:t> </a:t>
                      </a:r>
                      <a:r>
                        <a:rPr lang="en-US" sz="800" kern="1200" dirty="0" err="1">
                          <a:effectLst/>
                        </a:rPr>
                        <a:t>baik</a:t>
                      </a:r>
                      <a:endParaRPr lang="id-ID" sz="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800" dirty="0" err="1">
                          <a:effectLst/>
                        </a:rPr>
                        <a:t>Persen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100%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100%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100 %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100%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100%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100%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118745" algn="l"/>
                        </a:tabLst>
                      </a:pPr>
                      <a:r>
                        <a:rPr lang="id-ID" sz="800" kern="1200" dirty="0">
                          <a:effectLst/>
                        </a:rPr>
                        <a:t>-  </a:t>
                      </a:r>
                      <a:r>
                        <a:rPr lang="en-US" sz="800" kern="1200" dirty="0" err="1">
                          <a:effectLst/>
                        </a:rPr>
                        <a:t>Persentase</a:t>
                      </a:r>
                      <a:r>
                        <a:rPr lang="en-US" sz="800" kern="1200" dirty="0">
                          <a:effectLst/>
                        </a:rPr>
                        <a:t> </a:t>
                      </a:r>
                      <a:r>
                        <a:rPr lang="en-US" sz="800" kern="1200" dirty="0" err="1">
                          <a:effectLst/>
                        </a:rPr>
                        <a:t>linmas</a:t>
                      </a:r>
                      <a:r>
                        <a:rPr lang="en-US" sz="800" kern="1200" dirty="0">
                          <a:effectLst/>
                        </a:rPr>
                        <a:t> </a:t>
                      </a:r>
                      <a:r>
                        <a:rPr lang="en-US" sz="800" kern="1200" dirty="0" err="1">
                          <a:effectLst/>
                        </a:rPr>
                        <a:t>terbina</a:t>
                      </a:r>
                      <a:endParaRPr lang="id-ID" sz="800" kern="1200" dirty="0">
                        <a:effectLst/>
                      </a:endParaRPr>
                    </a:p>
                    <a:p>
                      <a:pPr marL="130810" indent="-13081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745" algn="l"/>
                        </a:tabLst>
                      </a:pPr>
                      <a:r>
                        <a:rPr lang="en-US" sz="800" kern="1200" dirty="0">
                          <a:effectLst/>
                        </a:rPr>
                        <a:t> </a:t>
                      </a:r>
                      <a:endParaRPr lang="id-ID" sz="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800">
                          <a:effectLst/>
                        </a:rPr>
                        <a:t>Persen</a:t>
                      </a:r>
                      <a:endParaRPr lang="id-ID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100%</a:t>
                      </a:r>
                      <a:endParaRPr lang="id-ID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100%</a:t>
                      </a:r>
                      <a:endParaRPr lang="id-ID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100 %</a:t>
                      </a:r>
                      <a:endParaRPr lang="id-ID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100%</a:t>
                      </a:r>
                      <a:endParaRPr lang="id-ID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100%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100%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id-ID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marL="85725" lvl="0" indent="-85725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  <a:tabLst>
                          <a:tab pos="118745" algn="l"/>
                        </a:tabLst>
                      </a:pPr>
                      <a:r>
                        <a:rPr lang="en-US" sz="800" kern="1200" dirty="0" err="1">
                          <a:effectLst/>
                        </a:rPr>
                        <a:t>Persentase</a:t>
                      </a:r>
                      <a:r>
                        <a:rPr lang="en-US" sz="800" kern="1200" dirty="0">
                          <a:effectLst/>
                        </a:rPr>
                        <a:t> </a:t>
                      </a:r>
                      <a:r>
                        <a:rPr lang="en-US" sz="800" kern="1200" dirty="0" err="1">
                          <a:effectLst/>
                        </a:rPr>
                        <a:t>desa</a:t>
                      </a:r>
                      <a:r>
                        <a:rPr lang="en-US" sz="800" kern="1200" dirty="0">
                          <a:effectLst/>
                        </a:rPr>
                        <a:t>/</a:t>
                      </a:r>
                      <a:r>
                        <a:rPr lang="en-US" sz="800" kern="1200" dirty="0" err="1">
                          <a:effectLst/>
                        </a:rPr>
                        <a:t>kelurahan</a:t>
                      </a:r>
                      <a:r>
                        <a:rPr lang="en-US" sz="800" kern="1200" dirty="0">
                          <a:effectLst/>
                        </a:rPr>
                        <a:t> yang </a:t>
                      </a:r>
                      <a:r>
                        <a:rPr lang="id-ID" sz="800" kern="1200" dirty="0">
                          <a:effectLst/>
                        </a:rPr>
                        <a:t>memiliki  </a:t>
                      </a:r>
                    </a:p>
                    <a:p>
                      <a:pPr marL="85725" lvl="0" indent="-85725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118745" algn="l"/>
                        </a:tabLst>
                      </a:pPr>
                      <a:r>
                        <a:rPr lang="id-ID" sz="800" kern="1200" dirty="0">
                          <a:effectLst/>
                        </a:rPr>
                        <a:t>    dokumen perencanaan yang baik</a:t>
                      </a:r>
                      <a:endParaRPr lang="id-ID" sz="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800" dirty="0" err="1">
                          <a:effectLst/>
                        </a:rPr>
                        <a:t>Persen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100%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100%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100 %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100%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100%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100%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7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118745" algn="l"/>
                        </a:tabLst>
                      </a:pPr>
                      <a:r>
                        <a:rPr lang="id-ID" sz="800" kern="1200" dirty="0">
                          <a:effectLst/>
                        </a:rPr>
                        <a:t>-  </a:t>
                      </a:r>
                      <a:r>
                        <a:rPr lang="en-US" sz="800" kern="1200" dirty="0" err="1">
                          <a:effectLst/>
                        </a:rPr>
                        <a:t>Persentase</a:t>
                      </a:r>
                      <a:r>
                        <a:rPr lang="en-US" sz="800" kern="1200" dirty="0">
                          <a:effectLst/>
                        </a:rPr>
                        <a:t> </a:t>
                      </a:r>
                      <a:r>
                        <a:rPr lang="en-US" sz="800" kern="1200" dirty="0" err="1">
                          <a:effectLst/>
                        </a:rPr>
                        <a:t>pembayaran</a:t>
                      </a:r>
                      <a:r>
                        <a:rPr lang="en-US" sz="800" kern="1200" dirty="0">
                          <a:effectLst/>
                        </a:rPr>
                        <a:t> PBB </a:t>
                      </a:r>
                      <a:r>
                        <a:rPr lang="en-US" sz="800" kern="1200" dirty="0" err="1">
                          <a:effectLst/>
                        </a:rPr>
                        <a:t>di</a:t>
                      </a:r>
                      <a:r>
                        <a:rPr lang="en-US" sz="800" kern="1200" dirty="0">
                          <a:effectLst/>
                        </a:rPr>
                        <a:t> </a:t>
                      </a:r>
                      <a:r>
                        <a:rPr lang="en-US" sz="800" kern="1200" dirty="0" err="1">
                          <a:effectLst/>
                        </a:rPr>
                        <a:t>Kecamatan</a:t>
                      </a:r>
                      <a:endParaRPr lang="id-ID" sz="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Persen</a:t>
                      </a:r>
                      <a:endParaRPr lang="id-ID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80%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85%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106 %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85%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90%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105,8%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7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marL="85725" lvl="0" indent="-85725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  <a:tabLst>
                          <a:tab pos="118745" algn="l"/>
                        </a:tabLst>
                      </a:pPr>
                      <a:r>
                        <a:rPr lang="en-US" sz="800" kern="1200" dirty="0" err="1">
                          <a:effectLst/>
                        </a:rPr>
                        <a:t>Persentase</a:t>
                      </a:r>
                      <a:r>
                        <a:rPr lang="en-US" sz="800" kern="1200" dirty="0">
                          <a:effectLst/>
                        </a:rPr>
                        <a:t> </a:t>
                      </a:r>
                      <a:r>
                        <a:rPr lang="en-US" sz="800" kern="1200" dirty="0" err="1">
                          <a:effectLst/>
                        </a:rPr>
                        <a:t>kelompok</a:t>
                      </a:r>
                      <a:r>
                        <a:rPr lang="en-US" sz="800" kern="1200" dirty="0">
                          <a:effectLst/>
                        </a:rPr>
                        <a:t> </a:t>
                      </a:r>
                      <a:r>
                        <a:rPr lang="en-US" sz="800" kern="1200" dirty="0" err="1">
                          <a:effectLst/>
                        </a:rPr>
                        <a:t>swadaya</a:t>
                      </a:r>
                      <a:r>
                        <a:rPr lang="en-US" sz="800" kern="1200" dirty="0">
                          <a:effectLst/>
                        </a:rPr>
                        <a:t> </a:t>
                      </a:r>
                      <a:r>
                        <a:rPr lang="en-US" sz="800" kern="1200" dirty="0" err="1">
                          <a:effectLst/>
                        </a:rPr>
                        <a:t>masyarakat</a:t>
                      </a:r>
                      <a:r>
                        <a:rPr lang="en-US" sz="800" kern="1200" dirty="0">
                          <a:effectLst/>
                        </a:rPr>
                        <a:t> </a:t>
                      </a:r>
                      <a:r>
                        <a:rPr lang="en-US" sz="800" kern="1200" dirty="0" err="1">
                          <a:effectLst/>
                        </a:rPr>
                        <a:t>di</a:t>
                      </a:r>
                      <a:r>
                        <a:rPr lang="en-US" sz="800" kern="1200" dirty="0">
                          <a:effectLst/>
                        </a:rPr>
                        <a:t> </a:t>
                      </a:r>
                      <a:endParaRPr lang="id-ID" sz="800" kern="1200" dirty="0">
                        <a:effectLst/>
                      </a:endParaRPr>
                    </a:p>
                    <a:p>
                      <a:pPr marL="85725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800" kern="1200" dirty="0" err="1">
                          <a:effectLst/>
                        </a:rPr>
                        <a:t>Kecamatan</a:t>
                      </a:r>
                      <a:r>
                        <a:rPr lang="en-US" sz="800" kern="1200" dirty="0">
                          <a:effectLst/>
                        </a:rPr>
                        <a:t> yang </a:t>
                      </a:r>
                      <a:r>
                        <a:rPr lang="en-US" sz="800" kern="1200" dirty="0" err="1">
                          <a:effectLst/>
                        </a:rPr>
                        <a:t>aktif</a:t>
                      </a:r>
                      <a:endParaRPr lang="id-ID" sz="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Persen</a:t>
                      </a:r>
                      <a:endParaRPr lang="id-ID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800" dirty="0">
                          <a:effectLst/>
                        </a:rPr>
                        <a:t>90</a:t>
                      </a:r>
                      <a:r>
                        <a:rPr lang="id-ID" sz="800" dirty="0">
                          <a:effectLst/>
                        </a:rPr>
                        <a:t>%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800" dirty="0">
                          <a:effectLst/>
                        </a:rPr>
                        <a:t>100</a:t>
                      </a:r>
                      <a:r>
                        <a:rPr lang="id-ID" sz="800" dirty="0">
                          <a:effectLst/>
                        </a:rPr>
                        <a:t>%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id-ID" sz="800" dirty="0">
                          <a:effectLst/>
                        </a:rPr>
                        <a:t>1</a:t>
                      </a:r>
                      <a:r>
                        <a:rPr lang="en-US" sz="800" dirty="0">
                          <a:effectLst/>
                        </a:rPr>
                        <a:t>11</a:t>
                      </a:r>
                      <a:r>
                        <a:rPr lang="id-ID" sz="800" dirty="0">
                          <a:effectLst/>
                        </a:rPr>
                        <a:t>%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800" dirty="0">
                          <a:effectLst/>
                        </a:rPr>
                        <a:t>95%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800" dirty="0">
                          <a:effectLst/>
                        </a:rPr>
                        <a:t>100%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800" dirty="0">
                          <a:effectLst/>
                        </a:rPr>
                        <a:t>105%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1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id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marL="85725" lvl="0" indent="-85725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  <a:tabLst>
                          <a:tab pos="118745" algn="l"/>
                        </a:tabLst>
                      </a:pPr>
                      <a:r>
                        <a:rPr lang="en-US" sz="800" kern="1200" dirty="0" err="1">
                          <a:effectLst/>
                        </a:rPr>
                        <a:t>Persentase</a:t>
                      </a:r>
                      <a:r>
                        <a:rPr lang="en-US" sz="800" kern="1200" dirty="0">
                          <a:effectLst/>
                        </a:rPr>
                        <a:t> </a:t>
                      </a:r>
                      <a:r>
                        <a:rPr lang="en-US" sz="800" kern="1200" dirty="0" err="1">
                          <a:effectLst/>
                        </a:rPr>
                        <a:t>desa</a:t>
                      </a:r>
                      <a:r>
                        <a:rPr lang="en-US" sz="800" kern="1200" dirty="0">
                          <a:effectLst/>
                        </a:rPr>
                        <a:t> yang </a:t>
                      </a:r>
                      <a:r>
                        <a:rPr lang="en-US" sz="800" kern="1200" dirty="0" err="1">
                          <a:effectLst/>
                        </a:rPr>
                        <a:t>mendapatkan</a:t>
                      </a:r>
                      <a:r>
                        <a:rPr lang="en-US" sz="800" kern="1200" dirty="0">
                          <a:effectLst/>
                        </a:rPr>
                        <a:t> </a:t>
                      </a:r>
                      <a:r>
                        <a:rPr lang="en-US" sz="800" kern="1200" dirty="0" err="1">
                          <a:effectLst/>
                        </a:rPr>
                        <a:t>pembinaan</a:t>
                      </a:r>
                      <a:r>
                        <a:rPr lang="en-US" sz="800" kern="1200" dirty="0">
                          <a:effectLst/>
                        </a:rPr>
                        <a:t> </a:t>
                      </a:r>
                      <a:r>
                        <a:rPr lang="en-US" sz="800" kern="1200" dirty="0" err="1">
                          <a:effectLst/>
                        </a:rPr>
                        <a:t>dan</a:t>
                      </a:r>
                      <a:r>
                        <a:rPr lang="id-ID" sz="800" kern="1200" baseline="0" dirty="0">
                          <a:effectLst/>
                        </a:rPr>
                        <a:t> </a:t>
                      </a:r>
                      <a:r>
                        <a:rPr lang="en-US" sz="800" kern="1200" dirty="0" err="1">
                          <a:effectLst/>
                        </a:rPr>
                        <a:t>pengawasan</a:t>
                      </a:r>
                      <a:r>
                        <a:rPr lang="en-US" sz="800" kern="1200" dirty="0">
                          <a:effectLst/>
                        </a:rPr>
                        <a:t> </a:t>
                      </a:r>
                      <a:r>
                        <a:rPr lang="en-US" sz="800" kern="1200" dirty="0" err="1">
                          <a:effectLst/>
                        </a:rPr>
                        <a:t>pengelolaan</a:t>
                      </a:r>
                      <a:r>
                        <a:rPr lang="en-US" sz="800" kern="1200" dirty="0">
                          <a:effectLst/>
                        </a:rPr>
                        <a:t> </a:t>
                      </a:r>
                      <a:r>
                        <a:rPr lang="en-US" sz="800" kern="1200" dirty="0" err="1">
                          <a:effectLst/>
                        </a:rPr>
                        <a:t>APBDes</a:t>
                      </a:r>
                      <a:endParaRPr lang="id-ID" sz="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Persen</a:t>
                      </a:r>
                      <a:endParaRPr lang="id-ID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100%</a:t>
                      </a:r>
                      <a:endParaRPr lang="id-ID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100%</a:t>
                      </a:r>
                      <a:endParaRPr lang="id-ID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100 %</a:t>
                      </a:r>
                      <a:endParaRPr lang="id-ID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100%</a:t>
                      </a:r>
                      <a:endParaRPr lang="id-ID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100%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100%</a:t>
                      </a:r>
                      <a:endParaRPr lang="id-ID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88" marR="17888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2"/>
          <p:cNvGrpSpPr/>
          <p:nvPr/>
        </p:nvGrpSpPr>
        <p:grpSpPr>
          <a:xfrm>
            <a:off x="1552631" y="483997"/>
            <a:ext cx="886092" cy="879045"/>
            <a:chOff x="2112749" y="3418107"/>
            <a:chExt cx="1181456" cy="1172060"/>
          </a:xfrm>
        </p:grpSpPr>
        <p:sp>
          <p:nvSpPr>
            <p:cNvPr id="54" name="자유형: 도형 113"/>
            <p:cNvSpPr>
              <a:spLocks noChangeAspect="1"/>
            </p:cNvSpPr>
            <p:nvPr/>
          </p:nvSpPr>
          <p:spPr>
            <a:xfrm rot="2848566">
              <a:off x="2117447" y="3413409"/>
              <a:ext cx="1172060" cy="1181456"/>
            </a:xfrm>
            <a:custGeom>
              <a:avLst/>
              <a:gdLst>
                <a:gd name="connsiteX0" fmla="*/ 302812 w 1172060"/>
                <a:gd name="connsiteY0" fmla="*/ 668924 h 1181456"/>
                <a:gd name="connsiteX1" fmla="*/ 629231 w 1172060"/>
                <a:gd name="connsiteY1" fmla="*/ 315506 h 1181456"/>
                <a:gd name="connsiteX2" fmla="*/ 1063707 w 1172060"/>
                <a:gd name="connsiteY2" fmla="*/ 395423 h 1181456"/>
                <a:gd name="connsiteX3" fmla="*/ 998378 w 1172060"/>
                <a:gd name="connsiteY3" fmla="*/ 964382 h 1181456"/>
                <a:gd name="connsiteX4" fmla="*/ 403821 w 1172060"/>
                <a:gd name="connsiteY4" fmla="*/ 1073546 h 1181456"/>
                <a:gd name="connsiteX5" fmla="*/ 403085 w 1172060"/>
                <a:gd name="connsiteY5" fmla="*/ 1072441 h 1181456"/>
                <a:gd name="connsiteX6" fmla="*/ 302812 w 1172060"/>
                <a:gd name="connsiteY6" fmla="*/ 668924 h 1181456"/>
                <a:gd name="connsiteX7" fmla="*/ 237854 w 1172060"/>
                <a:gd name="connsiteY7" fmla="*/ 595408 h 1181456"/>
                <a:gd name="connsiteX8" fmla="*/ 542985 w 1172060"/>
                <a:gd name="connsiteY8" fmla="*/ 262697 h 1181456"/>
                <a:gd name="connsiteX9" fmla="*/ 561746 w 1172060"/>
                <a:gd name="connsiteY9" fmla="*/ 261886 h 1181456"/>
                <a:gd name="connsiteX10" fmla="*/ 600889 w 1172060"/>
                <a:gd name="connsiteY10" fmla="*/ 297782 h 1181456"/>
                <a:gd name="connsiteX11" fmla="*/ 601700 w 1172060"/>
                <a:gd name="connsiteY11" fmla="*/ 316543 h 1181456"/>
                <a:gd name="connsiteX12" fmla="*/ 296568 w 1172060"/>
                <a:gd name="connsiteY12" fmla="*/ 649254 h 1181456"/>
                <a:gd name="connsiteX13" fmla="*/ 277807 w 1172060"/>
                <a:gd name="connsiteY13" fmla="*/ 650065 h 1181456"/>
                <a:gd name="connsiteX14" fmla="*/ 238665 w 1172060"/>
                <a:gd name="connsiteY14" fmla="*/ 614168 h 1181456"/>
                <a:gd name="connsiteX15" fmla="*/ 237854 w 1172060"/>
                <a:gd name="connsiteY15" fmla="*/ 595408 h 1181456"/>
                <a:gd name="connsiteX16" fmla="*/ 170715 w 1172060"/>
                <a:gd name="connsiteY16" fmla="*/ 196213 h 1181456"/>
                <a:gd name="connsiteX17" fmla="*/ 330127 w 1172060"/>
                <a:gd name="connsiteY17" fmla="*/ 165192 h 1181456"/>
                <a:gd name="connsiteX18" fmla="*/ 440075 w 1172060"/>
                <a:gd name="connsiteY18" fmla="*/ 1218 h 1181456"/>
                <a:gd name="connsiteX19" fmla="*/ 521596 w 1172060"/>
                <a:gd name="connsiteY19" fmla="*/ 248757 h 1181456"/>
                <a:gd name="connsiteX20" fmla="*/ 234141 w 1172060"/>
                <a:gd name="connsiteY20" fmla="*/ 569990 h 1181456"/>
                <a:gd name="connsiteX21" fmla="*/ 35337 w 1172060"/>
                <a:gd name="connsiteY21" fmla="*/ 578003 h 1181456"/>
                <a:gd name="connsiteX22" fmla="*/ 123970 w 1172060"/>
                <a:gd name="connsiteY22" fmla="*/ 403571 h 1181456"/>
                <a:gd name="connsiteX23" fmla="*/ 170715 w 1172060"/>
                <a:gd name="connsiteY23" fmla="*/ 196213 h 118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72060" h="1181456">
                  <a:moveTo>
                    <a:pt x="302812" y="668924"/>
                  </a:moveTo>
                  <a:lnTo>
                    <a:pt x="629231" y="315506"/>
                  </a:lnTo>
                  <a:cubicBezTo>
                    <a:pt x="848283" y="306381"/>
                    <a:pt x="978182" y="305056"/>
                    <a:pt x="1063707" y="395423"/>
                  </a:cubicBezTo>
                  <a:cubicBezTo>
                    <a:pt x="1170280" y="508029"/>
                    <a:pt x="1267197" y="650379"/>
                    <a:pt x="998378" y="964382"/>
                  </a:cubicBezTo>
                  <a:cubicBezTo>
                    <a:pt x="696240" y="1276281"/>
                    <a:pt x="521556" y="1194524"/>
                    <a:pt x="403821" y="1073546"/>
                  </a:cubicBezTo>
                  <a:lnTo>
                    <a:pt x="403085" y="1072441"/>
                  </a:lnTo>
                  <a:cubicBezTo>
                    <a:pt x="324908" y="984678"/>
                    <a:pt x="302320" y="883213"/>
                    <a:pt x="302812" y="668924"/>
                  </a:cubicBezTo>
                  <a:close/>
                  <a:moveTo>
                    <a:pt x="237854" y="595408"/>
                  </a:moveTo>
                  <a:lnTo>
                    <a:pt x="542985" y="262697"/>
                  </a:lnTo>
                  <a:cubicBezTo>
                    <a:pt x="547942" y="257292"/>
                    <a:pt x="556341" y="256929"/>
                    <a:pt x="561746" y="261886"/>
                  </a:cubicBezTo>
                  <a:lnTo>
                    <a:pt x="600889" y="297782"/>
                  </a:lnTo>
                  <a:cubicBezTo>
                    <a:pt x="606293" y="302739"/>
                    <a:pt x="606657" y="311139"/>
                    <a:pt x="601700" y="316543"/>
                  </a:cubicBezTo>
                  <a:lnTo>
                    <a:pt x="296568" y="649254"/>
                  </a:lnTo>
                  <a:cubicBezTo>
                    <a:pt x="291611" y="654659"/>
                    <a:pt x="283212" y="655022"/>
                    <a:pt x="277807" y="650065"/>
                  </a:cubicBezTo>
                  <a:lnTo>
                    <a:pt x="238665" y="614168"/>
                  </a:lnTo>
                  <a:cubicBezTo>
                    <a:pt x="233260" y="609211"/>
                    <a:pt x="232898" y="600812"/>
                    <a:pt x="237854" y="595408"/>
                  </a:cubicBezTo>
                  <a:close/>
                  <a:moveTo>
                    <a:pt x="170715" y="196213"/>
                  </a:moveTo>
                  <a:cubicBezTo>
                    <a:pt x="239941" y="133429"/>
                    <a:pt x="250327" y="149631"/>
                    <a:pt x="330127" y="165192"/>
                  </a:cubicBezTo>
                  <a:cubicBezTo>
                    <a:pt x="445765" y="184636"/>
                    <a:pt x="396659" y="17962"/>
                    <a:pt x="440075" y="1218"/>
                  </a:cubicBezTo>
                  <a:cubicBezTo>
                    <a:pt x="478089" y="-13442"/>
                    <a:pt x="565874" y="106294"/>
                    <a:pt x="521596" y="248757"/>
                  </a:cubicBezTo>
                  <a:cubicBezTo>
                    <a:pt x="421713" y="357668"/>
                    <a:pt x="334023" y="461079"/>
                    <a:pt x="234141" y="569990"/>
                  </a:cubicBezTo>
                  <a:cubicBezTo>
                    <a:pt x="126009" y="620334"/>
                    <a:pt x="81210" y="609522"/>
                    <a:pt x="35337" y="578003"/>
                  </a:cubicBezTo>
                  <a:cubicBezTo>
                    <a:pt x="-10537" y="546484"/>
                    <a:pt x="-37835" y="446419"/>
                    <a:pt x="123970" y="403571"/>
                  </a:cubicBezTo>
                  <a:cubicBezTo>
                    <a:pt x="185254" y="392132"/>
                    <a:pt x="69653" y="346354"/>
                    <a:pt x="170715" y="19621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 defTabSz="685800" latinLnBrk="0"/>
              <a:endParaRPr lang="ko-KR" altLang="en-US" sz="135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55" name="Block Arc 11"/>
            <p:cNvSpPr/>
            <p:nvPr/>
          </p:nvSpPr>
          <p:spPr>
            <a:xfrm>
              <a:off x="2575942" y="4011357"/>
              <a:ext cx="255069" cy="415030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ko-KR" altLang="en-US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grpSp>
        <p:nvGrpSpPr>
          <p:cNvPr id="11" name="Group 42"/>
          <p:cNvGrpSpPr/>
          <p:nvPr/>
        </p:nvGrpSpPr>
        <p:grpSpPr>
          <a:xfrm>
            <a:off x="-10793" y="1720198"/>
            <a:ext cx="2710352" cy="2118524"/>
            <a:chOff x="958584" y="1688848"/>
            <a:chExt cx="5763358" cy="4329487"/>
          </a:xfrm>
        </p:grpSpPr>
        <p:grpSp>
          <p:nvGrpSpPr>
            <p:cNvPr id="13" name="Group 10"/>
            <p:cNvGrpSpPr/>
            <p:nvPr/>
          </p:nvGrpSpPr>
          <p:grpSpPr>
            <a:xfrm>
              <a:off x="2023919" y="1688848"/>
              <a:ext cx="4698023" cy="4329487"/>
              <a:chOff x="2850395" y="1548630"/>
              <a:chExt cx="4698023" cy="372793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314921" y="1548630"/>
                <a:ext cx="2822331" cy="465992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latinLnBrk="0"/>
                <a:endParaRPr lang="en-US" sz="135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3788241" y="2014623"/>
                <a:ext cx="2822331" cy="465992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latinLnBrk="0"/>
                <a:endParaRPr lang="en-US" sz="135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4257164" y="2480615"/>
                <a:ext cx="2822331" cy="465992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latinLnBrk="0"/>
                <a:endParaRPr lang="en-US" sz="135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726087" y="2946607"/>
                <a:ext cx="2822331" cy="465992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latinLnBrk="0"/>
                <a:endParaRPr lang="en-US" sz="135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257164" y="3412599"/>
                <a:ext cx="2822331" cy="465992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latinLnBrk="0"/>
                <a:endParaRPr lang="en-US" sz="135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788241" y="3878591"/>
                <a:ext cx="2822331" cy="465992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latinLnBrk="0"/>
                <a:endParaRPr lang="en-US" sz="135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319318" y="4344583"/>
                <a:ext cx="2822331" cy="465992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latinLnBrk="0"/>
                <a:endParaRPr lang="en-US" sz="135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850395" y="4810575"/>
                <a:ext cx="2822331" cy="465992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latinLnBrk="0"/>
                <a:endParaRPr lang="en-US" sz="135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</p:grpSp>
        <p:sp>
          <p:nvSpPr>
            <p:cNvPr id="22" name="Freeform: Shape 21"/>
            <p:cNvSpPr/>
            <p:nvPr/>
          </p:nvSpPr>
          <p:spPr>
            <a:xfrm flipH="1">
              <a:off x="958584" y="1697640"/>
              <a:ext cx="1547445" cy="1608992"/>
            </a:xfrm>
            <a:custGeom>
              <a:avLst/>
              <a:gdLst>
                <a:gd name="connsiteX0" fmla="*/ 0 w 1441938"/>
                <a:gd name="connsiteY0" fmla="*/ 0 h 1644161"/>
                <a:gd name="connsiteX1" fmla="*/ 501161 w 1441938"/>
                <a:gd name="connsiteY1" fmla="*/ 35169 h 1644161"/>
                <a:gd name="connsiteX2" fmla="*/ 501161 w 1441938"/>
                <a:gd name="connsiteY2" fmla="*/ 571500 h 1644161"/>
                <a:gd name="connsiteX3" fmla="*/ 975946 w 1441938"/>
                <a:gd name="connsiteY3" fmla="*/ 562708 h 1644161"/>
                <a:gd name="connsiteX4" fmla="*/ 967153 w 1441938"/>
                <a:gd name="connsiteY4" fmla="*/ 1107831 h 1644161"/>
                <a:gd name="connsiteX5" fmla="*/ 1433146 w 1441938"/>
                <a:gd name="connsiteY5" fmla="*/ 1125415 h 1644161"/>
                <a:gd name="connsiteX6" fmla="*/ 1441938 w 1441938"/>
                <a:gd name="connsiteY6" fmla="*/ 1644161 h 1644161"/>
                <a:gd name="connsiteX0-1" fmla="*/ 0 w 1415561"/>
                <a:gd name="connsiteY0-2" fmla="*/ 0 h 1617784"/>
                <a:gd name="connsiteX1-3" fmla="*/ 474784 w 1415561"/>
                <a:gd name="connsiteY1-4" fmla="*/ 8792 h 1617784"/>
                <a:gd name="connsiteX2-5" fmla="*/ 474784 w 1415561"/>
                <a:gd name="connsiteY2-6" fmla="*/ 545123 h 1617784"/>
                <a:gd name="connsiteX3-7" fmla="*/ 949569 w 1415561"/>
                <a:gd name="connsiteY3-8" fmla="*/ 536331 h 1617784"/>
                <a:gd name="connsiteX4-9" fmla="*/ 940776 w 1415561"/>
                <a:gd name="connsiteY4-10" fmla="*/ 1081454 h 1617784"/>
                <a:gd name="connsiteX5-11" fmla="*/ 1406769 w 1415561"/>
                <a:gd name="connsiteY5-12" fmla="*/ 1099038 h 1617784"/>
                <a:gd name="connsiteX6-13" fmla="*/ 1415561 w 1415561"/>
                <a:gd name="connsiteY6-14" fmla="*/ 1617784 h 1617784"/>
                <a:gd name="connsiteX0-15" fmla="*/ 0 w 1547445"/>
                <a:gd name="connsiteY0-16" fmla="*/ 1 h 1608992"/>
                <a:gd name="connsiteX1-17" fmla="*/ 606668 w 1547445"/>
                <a:gd name="connsiteY1-18" fmla="*/ 0 h 1608992"/>
                <a:gd name="connsiteX2-19" fmla="*/ 606668 w 1547445"/>
                <a:gd name="connsiteY2-20" fmla="*/ 536331 h 1608992"/>
                <a:gd name="connsiteX3-21" fmla="*/ 1081453 w 1547445"/>
                <a:gd name="connsiteY3-22" fmla="*/ 527539 h 1608992"/>
                <a:gd name="connsiteX4-23" fmla="*/ 1072660 w 1547445"/>
                <a:gd name="connsiteY4-24" fmla="*/ 1072662 h 1608992"/>
                <a:gd name="connsiteX5-25" fmla="*/ 1538653 w 1547445"/>
                <a:gd name="connsiteY5-26" fmla="*/ 1090246 h 1608992"/>
                <a:gd name="connsiteX6-27" fmla="*/ 1547445 w 1547445"/>
                <a:gd name="connsiteY6-28" fmla="*/ 1608992 h 16089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47445" h="1608992">
                  <a:moveTo>
                    <a:pt x="0" y="1"/>
                  </a:moveTo>
                  <a:lnTo>
                    <a:pt x="606668" y="0"/>
                  </a:lnTo>
                  <a:lnTo>
                    <a:pt x="606668" y="536331"/>
                  </a:lnTo>
                  <a:lnTo>
                    <a:pt x="1081453" y="527539"/>
                  </a:lnTo>
                  <a:lnTo>
                    <a:pt x="1072660" y="1072662"/>
                  </a:lnTo>
                  <a:lnTo>
                    <a:pt x="1538653" y="1090246"/>
                  </a:lnTo>
                  <a:lnTo>
                    <a:pt x="1547445" y="1608992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en-US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  <p:grpSp>
        <p:nvGrpSpPr>
          <p:cNvPr id="14" name="그룹 106"/>
          <p:cNvGrpSpPr/>
          <p:nvPr/>
        </p:nvGrpSpPr>
        <p:grpSpPr>
          <a:xfrm>
            <a:off x="893448" y="3648986"/>
            <a:ext cx="360659" cy="317406"/>
            <a:chOff x="2460435" y="1380960"/>
            <a:chExt cx="914400" cy="914400"/>
          </a:xfrm>
        </p:grpSpPr>
        <p:sp>
          <p:nvSpPr>
            <p:cNvPr id="28" name="타원 111"/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ko-KR" altLang="en-US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29" name="타원 112"/>
            <p:cNvSpPr/>
            <p:nvPr/>
          </p:nvSpPr>
          <p:spPr>
            <a:xfrm>
              <a:off x="2529738" y="1453602"/>
              <a:ext cx="778251" cy="778252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ko-KR" altLang="en-US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30" name="Block Arc 11"/>
            <p:cNvSpPr/>
            <p:nvPr/>
          </p:nvSpPr>
          <p:spPr>
            <a:xfrm>
              <a:off x="2735435" y="1544266"/>
              <a:ext cx="366858" cy="596926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ko-KR" altLang="en-US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grpSp>
        <p:nvGrpSpPr>
          <p:cNvPr id="15" name="그룹 106"/>
          <p:cNvGrpSpPr/>
          <p:nvPr/>
        </p:nvGrpSpPr>
        <p:grpSpPr>
          <a:xfrm>
            <a:off x="1486069" y="3004375"/>
            <a:ext cx="360659" cy="299883"/>
            <a:chOff x="2460435" y="1380960"/>
            <a:chExt cx="914400" cy="914400"/>
          </a:xfrm>
        </p:grpSpPr>
        <p:sp>
          <p:nvSpPr>
            <p:cNvPr id="32" name="타원 111"/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ko-KR" altLang="en-US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33" name="타원 112"/>
            <p:cNvSpPr/>
            <p:nvPr/>
          </p:nvSpPr>
          <p:spPr>
            <a:xfrm>
              <a:off x="2529738" y="1453602"/>
              <a:ext cx="778251" cy="778252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ko-KR" altLang="en-US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34" name="Block Arc 11"/>
            <p:cNvSpPr/>
            <p:nvPr/>
          </p:nvSpPr>
          <p:spPr>
            <a:xfrm>
              <a:off x="2735435" y="1544266"/>
              <a:ext cx="366858" cy="596926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ko-KR" altLang="en-US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grpSp>
        <p:nvGrpSpPr>
          <p:cNvPr id="16" name="그룹 106"/>
          <p:cNvGrpSpPr/>
          <p:nvPr/>
        </p:nvGrpSpPr>
        <p:grpSpPr>
          <a:xfrm>
            <a:off x="2067944" y="2240588"/>
            <a:ext cx="321420" cy="293310"/>
            <a:chOff x="2460435" y="1380960"/>
            <a:chExt cx="914400" cy="914400"/>
          </a:xfrm>
        </p:grpSpPr>
        <p:sp>
          <p:nvSpPr>
            <p:cNvPr id="36" name="타원 111"/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ko-KR" altLang="en-US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37" name="타원 112"/>
            <p:cNvSpPr/>
            <p:nvPr/>
          </p:nvSpPr>
          <p:spPr>
            <a:xfrm>
              <a:off x="2529738" y="1453602"/>
              <a:ext cx="778251" cy="778252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ko-KR" altLang="en-US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38" name="Block Arc 11"/>
            <p:cNvSpPr/>
            <p:nvPr/>
          </p:nvSpPr>
          <p:spPr>
            <a:xfrm>
              <a:off x="2735435" y="1544266"/>
              <a:ext cx="366858" cy="596926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ko-KR" altLang="en-US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grpSp>
        <p:nvGrpSpPr>
          <p:cNvPr id="17" name="그룹 106"/>
          <p:cNvGrpSpPr/>
          <p:nvPr/>
        </p:nvGrpSpPr>
        <p:grpSpPr>
          <a:xfrm>
            <a:off x="919712" y="1693498"/>
            <a:ext cx="296607" cy="307429"/>
            <a:chOff x="2460435" y="1380960"/>
            <a:chExt cx="914400" cy="914400"/>
          </a:xfrm>
        </p:grpSpPr>
        <p:sp>
          <p:nvSpPr>
            <p:cNvPr id="40" name="타원 111"/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ko-KR" altLang="en-US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41" name="타원 112"/>
            <p:cNvSpPr/>
            <p:nvPr/>
          </p:nvSpPr>
          <p:spPr>
            <a:xfrm>
              <a:off x="2529738" y="1453602"/>
              <a:ext cx="778251" cy="778252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ko-KR" altLang="en-US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42" name="Block Arc 11"/>
            <p:cNvSpPr/>
            <p:nvPr/>
          </p:nvSpPr>
          <p:spPr>
            <a:xfrm>
              <a:off x="2735435" y="1544266"/>
              <a:ext cx="366858" cy="596926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ko-KR" altLang="en-US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grpSp>
        <p:nvGrpSpPr>
          <p:cNvPr id="18" name="그룹 87"/>
          <p:cNvGrpSpPr/>
          <p:nvPr/>
        </p:nvGrpSpPr>
        <p:grpSpPr>
          <a:xfrm rot="499283">
            <a:off x="1201749" y="1041505"/>
            <a:ext cx="1245104" cy="589646"/>
            <a:chOff x="1774163" y="2217893"/>
            <a:chExt cx="1927508" cy="912812"/>
          </a:xfrm>
        </p:grpSpPr>
        <p:grpSp>
          <p:nvGrpSpPr>
            <p:cNvPr id="19" name="그룹 86"/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solidFill>
              <a:schemeClr val="bg1"/>
            </a:solidFill>
          </p:grpSpPr>
          <p:sp>
            <p:nvSpPr>
              <p:cNvPr id="51" name="Freeform 18"/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-1" fmla="*/ 4126727 w 4126727"/>
                  <a:gd name="connsiteY0-2" fmla="*/ 884466 h 1854525"/>
                  <a:gd name="connsiteX1-3" fmla="*/ 2782957 w 4126727"/>
                  <a:gd name="connsiteY1-4" fmla="*/ 17773 h 1854525"/>
                  <a:gd name="connsiteX2-5" fmla="*/ 2703444 w 4126727"/>
                  <a:gd name="connsiteY2-6" fmla="*/ 25725 h 1854525"/>
                  <a:gd name="connsiteX3-7" fmla="*/ 1375576 w 4126727"/>
                  <a:gd name="connsiteY3-8" fmla="*/ 343777 h 1854525"/>
                  <a:gd name="connsiteX4-9" fmla="*/ 0 w 4126727"/>
                  <a:gd name="connsiteY4-10" fmla="*/ 494852 h 1854525"/>
                  <a:gd name="connsiteX5-11" fmla="*/ 1574358 w 4126727"/>
                  <a:gd name="connsiteY5-12" fmla="*/ 916271 h 1854525"/>
                  <a:gd name="connsiteX6-13" fmla="*/ 2576223 w 4126727"/>
                  <a:gd name="connsiteY6-14" fmla="*/ 1297933 h 1854525"/>
                  <a:gd name="connsiteX7-15" fmla="*/ 3267986 w 4126727"/>
                  <a:gd name="connsiteY7-16" fmla="*/ 1854525 h 1854525"/>
                  <a:gd name="connsiteX8-17" fmla="*/ 4126727 w 4126727"/>
                  <a:gd name="connsiteY8-18" fmla="*/ 884466 h 1854525"/>
                  <a:gd name="connsiteX0-19" fmla="*/ 1375576 w 4126727"/>
                  <a:gd name="connsiteY0-20" fmla="*/ 331865 h 1842613"/>
                  <a:gd name="connsiteX1-21" fmla="*/ 0 w 4126727"/>
                  <a:gd name="connsiteY1-22" fmla="*/ 482940 h 1842613"/>
                  <a:gd name="connsiteX2-23" fmla="*/ 1574358 w 4126727"/>
                  <a:gd name="connsiteY2-24" fmla="*/ 904359 h 1842613"/>
                  <a:gd name="connsiteX3-25" fmla="*/ 2576223 w 4126727"/>
                  <a:gd name="connsiteY3-26" fmla="*/ 1286021 h 1842613"/>
                  <a:gd name="connsiteX4-27" fmla="*/ 3267986 w 4126727"/>
                  <a:gd name="connsiteY4-28" fmla="*/ 1842613 h 1842613"/>
                  <a:gd name="connsiteX5-29" fmla="*/ 4126727 w 4126727"/>
                  <a:gd name="connsiteY5-30" fmla="*/ 872554 h 1842613"/>
                  <a:gd name="connsiteX6-31" fmla="*/ 2782957 w 4126727"/>
                  <a:gd name="connsiteY6-32" fmla="*/ 5861 h 1842613"/>
                  <a:gd name="connsiteX7-33" fmla="*/ 2794884 w 4126727"/>
                  <a:gd name="connsiteY7-34" fmla="*/ 105253 h 1842613"/>
                  <a:gd name="connsiteX0-35" fmla="*/ 1375576 w 4126727"/>
                  <a:gd name="connsiteY0-36" fmla="*/ 326004 h 1836752"/>
                  <a:gd name="connsiteX1-37" fmla="*/ 0 w 4126727"/>
                  <a:gd name="connsiteY1-38" fmla="*/ 477079 h 1836752"/>
                  <a:gd name="connsiteX2-39" fmla="*/ 1574358 w 4126727"/>
                  <a:gd name="connsiteY2-40" fmla="*/ 898498 h 1836752"/>
                  <a:gd name="connsiteX3-41" fmla="*/ 2576223 w 4126727"/>
                  <a:gd name="connsiteY3-42" fmla="*/ 1280160 h 1836752"/>
                  <a:gd name="connsiteX4-43" fmla="*/ 3267986 w 4126727"/>
                  <a:gd name="connsiteY4-44" fmla="*/ 1836752 h 1836752"/>
                  <a:gd name="connsiteX5-45" fmla="*/ 4126727 w 4126727"/>
                  <a:gd name="connsiteY5-46" fmla="*/ 866693 h 1836752"/>
                  <a:gd name="connsiteX6-47" fmla="*/ 2782957 w 4126727"/>
                  <a:gd name="connsiteY6-48" fmla="*/ 0 h 1836752"/>
                  <a:gd name="connsiteX0-49" fmla="*/ 1375576 w 4126727"/>
                  <a:gd name="connsiteY0-50" fmla="*/ 326004 h 1836752"/>
                  <a:gd name="connsiteX1-51" fmla="*/ 0 w 4126727"/>
                  <a:gd name="connsiteY1-52" fmla="*/ 477079 h 1836752"/>
                  <a:gd name="connsiteX2-53" fmla="*/ 1574358 w 4126727"/>
                  <a:gd name="connsiteY2-54" fmla="*/ 898498 h 1836752"/>
                  <a:gd name="connsiteX3-55" fmla="*/ 2576223 w 4126727"/>
                  <a:gd name="connsiteY3-56" fmla="*/ 1280160 h 1836752"/>
                  <a:gd name="connsiteX4-57" fmla="*/ 3267986 w 4126727"/>
                  <a:gd name="connsiteY4-58" fmla="*/ 1836752 h 1836752"/>
                  <a:gd name="connsiteX5-59" fmla="*/ 4126727 w 4126727"/>
                  <a:gd name="connsiteY5-60" fmla="*/ 866693 h 1836752"/>
                  <a:gd name="connsiteX6-61" fmla="*/ 2782957 w 4126727"/>
                  <a:gd name="connsiteY6-62" fmla="*/ 0 h 1836752"/>
                  <a:gd name="connsiteX0-63" fmla="*/ 1375576 w 4063117"/>
                  <a:gd name="connsiteY0-64" fmla="*/ 326004 h 1836752"/>
                  <a:gd name="connsiteX1-65" fmla="*/ 0 w 4063117"/>
                  <a:gd name="connsiteY1-66" fmla="*/ 477079 h 1836752"/>
                  <a:gd name="connsiteX2-67" fmla="*/ 1574358 w 4063117"/>
                  <a:gd name="connsiteY2-68" fmla="*/ 898498 h 1836752"/>
                  <a:gd name="connsiteX3-69" fmla="*/ 2576223 w 4063117"/>
                  <a:gd name="connsiteY3-70" fmla="*/ 1280160 h 1836752"/>
                  <a:gd name="connsiteX4-71" fmla="*/ 3267986 w 4063117"/>
                  <a:gd name="connsiteY4-72" fmla="*/ 1836752 h 1836752"/>
                  <a:gd name="connsiteX5-73" fmla="*/ 4063117 w 4063117"/>
                  <a:gd name="connsiteY5-74" fmla="*/ 930304 h 1836752"/>
                  <a:gd name="connsiteX6-75" fmla="*/ 2782957 w 4063117"/>
                  <a:gd name="connsiteY6-76" fmla="*/ 0 h 1836752"/>
                  <a:gd name="connsiteX0-77" fmla="*/ 1375576 w 4063117"/>
                  <a:gd name="connsiteY0-78" fmla="*/ 326004 h 1836752"/>
                  <a:gd name="connsiteX1-79" fmla="*/ 0 w 4063117"/>
                  <a:gd name="connsiteY1-80" fmla="*/ 477079 h 1836752"/>
                  <a:gd name="connsiteX2-81" fmla="*/ 1574358 w 4063117"/>
                  <a:gd name="connsiteY2-82" fmla="*/ 898498 h 1836752"/>
                  <a:gd name="connsiteX3-83" fmla="*/ 2576223 w 4063117"/>
                  <a:gd name="connsiteY3-84" fmla="*/ 1280160 h 1836752"/>
                  <a:gd name="connsiteX4-85" fmla="*/ 3267986 w 4063117"/>
                  <a:gd name="connsiteY4-86" fmla="*/ 1836752 h 1836752"/>
                  <a:gd name="connsiteX5-87" fmla="*/ 4063117 w 4063117"/>
                  <a:gd name="connsiteY5-88" fmla="*/ 930304 h 1836752"/>
                  <a:gd name="connsiteX6-89" fmla="*/ 2782957 w 4063117"/>
                  <a:gd name="connsiteY6-90" fmla="*/ 0 h 1836752"/>
                  <a:gd name="connsiteX0-91" fmla="*/ 1375576 w 4063117"/>
                  <a:gd name="connsiteY0-92" fmla="*/ 326004 h 1836752"/>
                  <a:gd name="connsiteX1-93" fmla="*/ 0 w 4063117"/>
                  <a:gd name="connsiteY1-94" fmla="*/ 477079 h 1836752"/>
                  <a:gd name="connsiteX2-95" fmla="*/ 1574358 w 4063117"/>
                  <a:gd name="connsiteY2-96" fmla="*/ 898498 h 1836752"/>
                  <a:gd name="connsiteX3-97" fmla="*/ 2576223 w 4063117"/>
                  <a:gd name="connsiteY3-98" fmla="*/ 1280160 h 1836752"/>
                  <a:gd name="connsiteX4-99" fmla="*/ 3267986 w 4063117"/>
                  <a:gd name="connsiteY4-100" fmla="*/ 1836752 h 1836752"/>
                  <a:gd name="connsiteX5-101" fmla="*/ 4063117 w 4063117"/>
                  <a:gd name="connsiteY5-102" fmla="*/ 930304 h 1836752"/>
                  <a:gd name="connsiteX6-103" fmla="*/ 2782957 w 4063117"/>
                  <a:gd name="connsiteY6-104" fmla="*/ 0 h 1836752"/>
                  <a:gd name="connsiteX0-105" fmla="*/ 1375576 w 4063117"/>
                  <a:gd name="connsiteY0-106" fmla="*/ 326004 h 1836752"/>
                  <a:gd name="connsiteX1-107" fmla="*/ 0 w 4063117"/>
                  <a:gd name="connsiteY1-108" fmla="*/ 477079 h 1836752"/>
                  <a:gd name="connsiteX2-109" fmla="*/ 1574358 w 4063117"/>
                  <a:gd name="connsiteY2-110" fmla="*/ 898498 h 1836752"/>
                  <a:gd name="connsiteX3-111" fmla="*/ 2576223 w 4063117"/>
                  <a:gd name="connsiteY3-112" fmla="*/ 1280160 h 1836752"/>
                  <a:gd name="connsiteX4-113" fmla="*/ 3267986 w 4063117"/>
                  <a:gd name="connsiteY4-114" fmla="*/ 1836752 h 1836752"/>
                  <a:gd name="connsiteX5-115" fmla="*/ 4063117 w 4063117"/>
                  <a:gd name="connsiteY5-116" fmla="*/ 930304 h 1836752"/>
                  <a:gd name="connsiteX6-117" fmla="*/ 2782957 w 4063117"/>
                  <a:gd name="connsiteY6-118" fmla="*/ 0 h 1836752"/>
                  <a:gd name="connsiteX7-119" fmla="*/ 1375576 w 4063117"/>
                  <a:gd name="connsiteY7-120" fmla="*/ 326004 h 1836752"/>
                  <a:gd name="connsiteX0-121" fmla="*/ 1375576 w 4063117"/>
                  <a:gd name="connsiteY0-122" fmla="*/ 326004 h 1836752"/>
                  <a:gd name="connsiteX1-123" fmla="*/ 0 w 4063117"/>
                  <a:gd name="connsiteY1-124" fmla="*/ 477079 h 1836752"/>
                  <a:gd name="connsiteX2-125" fmla="*/ 1574358 w 4063117"/>
                  <a:gd name="connsiteY2-126" fmla="*/ 898498 h 1836752"/>
                  <a:gd name="connsiteX3-127" fmla="*/ 2576223 w 4063117"/>
                  <a:gd name="connsiteY3-128" fmla="*/ 1280160 h 1836752"/>
                  <a:gd name="connsiteX4-129" fmla="*/ 3267986 w 4063117"/>
                  <a:gd name="connsiteY4-130" fmla="*/ 1836752 h 1836752"/>
                  <a:gd name="connsiteX5-131" fmla="*/ 4063117 w 4063117"/>
                  <a:gd name="connsiteY5-132" fmla="*/ 930304 h 1836752"/>
                  <a:gd name="connsiteX6-133" fmla="*/ 2782957 w 4063117"/>
                  <a:gd name="connsiteY6-134" fmla="*/ 0 h 1836752"/>
                  <a:gd name="connsiteX7-135" fmla="*/ 1375576 w 4063117"/>
                  <a:gd name="connsiteY7-136" fmla="*/ 326004 h 1836752"/>
                  <a:gd name="connsiteX0-137" fmla="*/ 1375576 w 4063117"/>
                  <a:gd name="connsiteY0-138" fmla="*/ 390578 h 1901326"/>
                  <a:gd name="connsiteX1-139" fmla="*/ 0 w 4063117"/>
                  <a:gd name="connsiteY1-140" fmla="*/ 541653 h 1901326"/>
                  <a:gd name="connsiteX2-141" fmla="*/ 1574358 w 4063117"/>
                  <a:gd name="connsiteY2-142" fmla="*/ 963072 h 1901326"/>
                  <a:gd name="connsiteX3-143" fmla="*/ 2576223 w 4063117"/>
                  <a:gd name="connsiteY3-144" fmla="*/ 1344734 h 1901326"/>
                  <a:gd name="connsiteX4-145" fmla="*/ 3267986 w 4063117"/>
                  <a:gd name="connsiteY4-146" fmla="*/ 1901326 h 1901326"/>
                  <a:gd name="connsiteX5-147" fmla="*/ 4063117 w 4063117"/>
                  <a:gd name="connsiteY5-148" fmla="*/ 994878 h 1901326"/>
                  <a:gd name="connsiteX6-149" fmla="*/ 2782957 w 4063117"/>
                  <a:gd name="connsiteY6-150" fmla="*/ 64574 h 1901326"/>
                  <a:gd name="connsiteX7-151" fmla="*/ 2178658 w 4063117"/>
                  <a:gd name="connsiteY7-152" fmla="*/ 96380 h 1901326"/>
                  <a:gd name="connsiteX8-153" fmla="*/ 1375576 w 4063117"/>
                  <a:gd name="connsiteY8-154" fmla="*/ 390578 h 1901326"/>
                  <a:gd name="connsiteX0-155" fmla="*/ 1375576 w 4063117"/>
                  <a:gd name="connsiteY0-156" fmla="*/ 383650 h 1894398"/>
                  <a:gd name="connsiteX1-157" fmla="*/ 0 w 4063117"/>
                  <a:gd name="connsiteY1-158" fmla="*/ 534725 h 1894398"/>
                  <a:gd name="connsiteX2-159" fmla="*/ 1574358 w 4063117"/>
                  <a:gd name="connsiteY2-160" fmla="*/ 956144 h 1894398"/>
                  <a:gd name="connsiteX3-161" fmla="*/ 2576223 w 4063117"/>
                  <a:gd name="connsiteY3-162" fmla="*/ 1337806 h 1894398"/>
                  <a:gd name="connsiteX4-163" fmla="*/ 3267986 w 4063117"/>
                  <a:gd name="connsiteY4-164" fmla="*/ 1894398 h 1894398"/>
                  <a:gd name="connsiteX5-165" fmla="*/ 4063117 w 4063117"/>
                  <a:gd name="connsiteY5-166" fmla="*/ 987950 h 1894398"/>
                  <a:gd name="connsiteX6-167" fmla="*/ 2782957 w 4063117"/>
                  <a:gd name="connsiteY6-168" fmla="*/ 57646 h 1894398"/>
                  <a:gd name="connsiteX7-169" fmla="*/ 2178658 w 4063117"/>
                  <a:gd name="connsiteY7-170" fmla="*/ 89452 h 1894398"/>
                  <a:gd name="connsiteX8-171" fmla="*/ 1375576 w 4063117"/>
                  <a:gd name="connsiteY8-172" fmla="*/ 383650 h 1894398"/>
                  <a:gd name="connsiteX0-173" fmla="*/ 1375576 w 4063117"/>
                  <a:gd name="connsiteY0-174" fmla="*/ 326004 h 1836752"/>
                  <a:gd name="connsiteX1-175" fmla="*/ 0 w 4063117"/>
                  <a:gd name="connsiteY1-176" fmla="*/ 477079 h 1836752"/>
                  <a:gd name="connsiteX2-177" fmla="*/ 1574358 w 4063117"/>
                  <a:gd name="connsiteY2-178" fmla="*/ 898498 h 1836752"/>
                  <a:gd name="connsiteX3-179" fmla="*/ 2576223 w 4063117"/>
                  <a:gd name="connsiteY3-180" fmla="*/ 1280160 h 1836752"/>
                  <a:gd name="connsiteX4-181" fmla="*/ 3267986 w 4063117"/>
                  <a:gd name="connsiteY4-182" fmla="*/ 1836752 h 1836752"/>
                  <a:gd name="connsiteX5-183" fmla="*/ 4063117 w 4063117"/>
                  <a:gd name="connsiteY5-184" fmla="*/ 930304 h 1836752"/>
                  <a:gd name="connsiteX6-185" fmla="*/ 2782957 w 4063117"/>
                  <a:gd name="connsiteY6-186" fmla="*/ 0 h 1836752"/>
                  <a:gd name="connsiteX7-187" fmla="*/ 2178658 w 4063117"/>
                  <a:gd name="connsiteY7-188" fmla="*/ 31806 h 1836752"/>
                  <a:gd name="connsiteX8-189" fmla="*/ 1375576 w 4063117"/>
                  <a:gd name="connsiteY8-190" fmla="*/ 326004 h 1836752"/>
                  <a:gd name="connsiteX0-191" fmla="*/ 1375576 w 4063117"/>
                  <a:gd name="connsiteY0-192" fmla="*/ 326004 h 1836752"/>
                  <a:gd name="connsiteX1-193" fmla="*/ 0 w 4063117"/>
                  <a:gd name="connsiteY1-194" fmla="*/ 477079 h 1836752"/>
                  <a:gd name="connsiteX2-195" fmla="*/ 1574358 w 4063117"/>
                  <a:gd name="connsiteY2-196" fmla="*/ 898498 h 1836752"/>
                  <a:gd name="connsiteX3-197" fmla="*/ 2576223 w 4063117"/>
                  <a:gd name="connsiteY3-198" fmla="*/ 1280160 h 1836752"/>
                  <a:gd name="connsiteX4-199" fmla="*/ 3267986 w 4063117"/>
                  <a:gd name="connsiteY4-200" fmla="*/ 1836752 h 1836752"/>
                  <a:gd name="connsiteX5-201" fmla="*/ 4063117 w 4063117"/>
                  <a:gd name="connsiteY5-202" fmla="*/ 930304 h 1836752"/>
                  <a:gd name="connsiteX6-203" fmla="*/ 2782957 w 4063117"/>
                  <a:gd name="connsiteY6-204" fmla="*/ 0 h 1836752"/>
                  <a:gd name="connsiteX7-205" fmla="*/ 2178658 w 4063117"/>
                  <a:gd name="connsiteY7-206" fmla="*/ 31806 h 1836752"/>
                  <a:gd name="connsiteX8-207" fmla="*/ 1375576 w 4063117"/>
                  <a:gd name="connsiteY8-208" fmla="*/ 326004 h 1836752"/>
                  <a:gd name="connsiteX0-209" fmla="*/ 1375576 w 4063117"/>
                  <a:gd name="connsiteY0-210" fmla="*/ 326004 h 1836752"/>
                  <a:gd name="connsiteX1-211" fmla="*/ 0 w 4063117"/>
                  <a:gd name="connsiteY1-212" fmla="*/ 477079 h 1836752"/>
                  <a:gd name="connsiteX2-213" fmla="*/ 1574358 w 4063117"/>
                  <a:gd name="connsiteY2-214" fmla="*/ 898498 h 1836752"/>
                  <a:gd name="connsiteX3-215" fmla="*/ 2576223 w 4063117"/>
                  <a:gd name="connsiteY3-216" fmla="*/ 1280160 h 1836752"/>
                  <a:gd name="connsiteX4-217" fmla="*/ 3267986 w 4063117"/>
                  <a:gd name="connsiteY4-218" fmla="*/ 1836752 h 1836752"/>
                  <a:gd name="connsiteX5-219" fmla="*/ 4063117 w 4063117"/>
                  <a:gd name="connsiteY5-220" fmla="*/ 930304 h 1836752"/>
                  <a:gd name="connsiteX6-221" fmla="*/ 2782957 w 4063117"/>
                  <a:gd name="connsiteY6-222" fmla="*/ 0 h 1836752"/>
                  <a:gd name="connsiteX7-223" fmla="*/ 2178658 w 4063117"/>
                  <a:gd name="connsiteY7-224" fmla="*/ 31806 h 1836752"/>
                  <a:gd name="connsiteX8-225" fmla="*/ 1375576 w 4063117"/>
                  <a:gd name="connsiteY8-226" fmla="*/ 326004 h 1836752"/>
                  <a:gd name="connsiteX0-227" fmla="*/ 1375576 w 4063117"/>
                  <a:gd name="connsiteY0-228" fmla="*/ 326004 h 1836752"/>
                  <a:gd name="connsiteX1-229" fmla="*/ 0 w 4063117"/>
                  <a:gd name="connsiteY1-230" fmla="*/ 477079 h 1836752"/>
                  <a:gd name="connsiteX2-231" fmla="*/ 1574358 w 4063117"/>
                  <a:gd name="connsiteY2-232" fmla="*/ 898498 h 1836752"/>
                  <a:gd name="connsiteX3-233" fmla="*/ 2576223 w 4063117"/>
                  <a:gd name="connsiteY3-234" fmla="*/ 1280160 h 1836752"/>
                  <a:gd name="connsiteX4-235" fmla="*/ 3267986 w 4063117"/>
                  <a:gd name="connsiteY4-236" fmla="*/ 1836752 h 1836752"/>
                  <a:gd name="connsiteX5-237" fmla="*/ 4063117 w 4063117"/>
                  <a:gd name="connsiteY5-238" fmla="*/ 930304 h 1836752"/>
                  <a:gd name="connsiteX6-239" fmla="*/ 2782957 w 4063117"/>
                  <a:gd name="connsiteY6-240" fmla="*/ 0 h 1836752"/>
                  <a:gd name="connsiteX7-241" fmla="*/ 2178658 w 4063117"/>
                  <a:gd name="connsiteY7-242" fmla="*/ 31806 h 1836752"/>
                  <a:gd name="connsiteX8-243" fmla="*/ 1375576 w 4063117"/>
                  <a:gd name="connsiteY8-244" fmla="*/ 326004 h 1836752"/>
                  <a:gd name="connsiteX0-245" fmla="*/ 1419093 w 4106634"/>
                  <a:gd name="connsiteY0-246" fmla="*/ 326004 h 1836752"/>
                  <a:gd name="connsiteX1-247" fmla="*/ 43517 w 4106634"/>
                  <a:gd name="connsiteY1-248" fmla="*/ 477079 h 1836752"/>
                  <a:gd name="connsiteX2-249" fmla="*/ 1617875 w 4106634"/>
                  <a:gd name="connsiteY2-250" fmla="*/ 898498 h 1836752"/>
                  <a:gd name="connsiteX3-251" fmla="*/ 2619740 w 4106634"/>
                  <a:gd name="connsiteY3-252" fmla="*/ 1280160 h 1836752"/>
                  <a:gd name="connsiteX4-253" fmla="*/ 3311503 w 4106634"/>
                  <a:gd name="connsiteY4-254" fmla="*/ 1836752 h 1836752"/>
                  <a:gd name="connsiteX5-255" fmla="*/ 4106634 w 4106634"/>
                  <a:gd name="connsiteY5-256" fmla="*/ 930304 h 1836752"/>
                  <a:gd name="connsiteX6-257" fmla="*/ 2826474 w 4106634"/>
                  <a:gd name="connsiteY6-258" fmla="*/ 0 h 1836752"/>
                  <a:gd name="connsiteX7-259" fmla="*/ 2222175 w 4106634"/>
                  <a:gd name="connsiteY7-260" fmla="*/ 31806 h 1836752"/>
                  <a:gd name="connsiteX8-261" fmla="*/ 1419093 w 4106634"/>
                  <a:gd name="connsiteY8-262" fmla="*/ 326004 h 1836752"/>
                  <a:gd name="connsiteX0-263" fmla="*/ 1419093 w 4106634"/>
                  <a:gd name="connsiteY0-264" fmla="*/ 326004 h 1836752"/>
                  <a:gd name="connsiteX1-265" fmla="*/ 43517 w 4106634"/>
                  <a:gd name="connsiteY1-266" fmla="*/ 477079 h 1836752"/>
                  <a:gd name="connsiteX2-267" fmla="*/ 1617875 w 4106634"/>
                  <a:gd name="connsiteY2-268" fmla="*/ 898498 h 1836752"/>
                  <a:gd name="connsiteX3-269" fmla="*/ 2619740 w 4106634"/>
                  <a:gd name="connsiteY3-270" fmla="*/ 1280160 h 1836752"/>
                  <a:gd name="connsiteX4-271" fmla="*/ 3311503 w 4106634"/>
                  <a:gd name="connsiteY4-272" fmla="*/ 1836752 h 1836752"/>
                  <a:gd name="connsiteX5-273" fmla="*/ 4106634 w 4106634"/>
                  <a:gd name="connsiteY5-274" fmla="*/ 930304 h 1836752"/>
                  <a:gd name="connsiteX6-275" fmla="*/ 2826474 w 4106634"/>
                  <a:gd name="connsiteY6-276" fmla="*/ 0 h 1836752"/>
                  <a:gd name="connsiteX7-277" fmla="*/ 2222175 w 4106634"/>
                  <a:gd name="connsiteY7-278" fmla="*/ 31806 h 1836752"/>
                  <a:gd name="connsiteX8-279" fmla="*/ 1419093 w 4106634"/>
                  <a:gd name="connsiteY8-280" fmla="*/ 326004 h 1836752"/>
                  <a:gd name="connsiteX0-281" fmla="*/ 1424462 w 4112003"/>
                  <a:gd name="connsiteY0-282" fmla="*/ 326004 h 1836752"/>
                  <a:gd name="connsiteX1-283" fmla="*/ 48886 w 4112003"/>
                  <a:gd name="connsiteY1-284" fmla="*/ 477079 h 1836752"/>
                  <a:gd name="connsiteX2-285" fmla="*/ 1623244 w 4112003"/>
                  <a:gd name="connsiteY2-286" fmla="*/ 898498 h 1836752"/>
                  <a:gd name="connsiteX3-287" fmla="*/ 2625109 w 4112003"/>
                  <a:gd name="connsiteY3-288" fmla="*/ 1280160 h 1836752"/>
                  <a:gd name="connsiteX4-289" fmla="*/ 3316872 w 4112003"/>
                  <a:gd name="connsiteY4-290" fmla="*/ 1836752 h 1836752"/>
                  <a:gd name="connsiteX5-291" fmla="*/ 4112003 w 4112003"/>
                  <a:gd name="connsiteY5-292" fmla="*/ 930304 h 1836752"/>
                  <a:gd name="connsiteX6-293" fmla="*/ 2831843 w 4112003"/>
                  <a:gd name="connsiteY6-294" fmla="*/ 0 h 1836752"/>
                  <a:gd name="connsiteX7-295" fmla="*/ 2227544 w 4112003"/>
                  <a:gd name="connsiteY7-296" fmla="*/ 31806 h 1836752"/>
                  <a:gd name="connsiteX8-297" fmla="*/ 1424462 w 4112003"/>
                  <a:gd name="connsiteY8-298" fmla="*/ 326004 h 1836752"/>
                  <a:gd name="connsiteX0-299" fmla="*/ 1424462 w 4112003"/>
                  <a:gd name="connsiteY0-300" fmla="*/ 326004 h 1836752"/>
                  <a:gd name="connsiteX1-301" fmla="*/ 48886 w 4112003"/>
                  <a:gd name="connsiteY1-302" fmla="*/ 477079 h 1836752"/>
                  <a:gd name="connsiteX2-303" fmla="*/ 1623244 w 4112003"/>
                  <a:gd name="connsiteY2-304" fmla="*/ 898498 h 1836752"/>
                  <a:gd name="connsiteX3-305" fmla="*/ 2132129 w 4112003"/>
                  <a:gd name="connsiteY3-306" fmla="*/ 993914 h 1836752"/>
                  <a:gd name="connsiteX4-307" fmla="*/ 2625109 w 4112003"/>
                  <a:gd name="connsiteY4-308" fmla="*/ 1280160 h 1836752"/>
                  <a:gd name="connsiteX5-309" fmla="*/ 3316872 w 4112003"/>
                  <a:gd name="connsiteY5-310" fmla="*/ 1836752 h 1836752"/>
                  <a:gd name="connsiteX6-311" fmla="*/ 4112003 w 4112003"/>
                  <a:gd name="connsiteY6-312" fmla="*/ 930304 h 1836752"/>
                  <a:gd name="connsiteX7-313" fmla="*/ 2831843 w 4112003"/>
                  <a:gd name="connsiteY7-314" fmla="*/ 0 h 1836752"/>
                  <a:gd name="connsiteX8-315" fmla="*/ 2227544 w 4112003"/>
                  <a:gd name="connsiteY8-316" fmla="*/ 31806 h 1836752"/>
                  <a:gd name="connsiteX9" fmla="*/ 1424462 w 4112003"/>
                  <a:gd name="connsiteY9" fmla="*/ 326004 h 1836752"/>
                  <a:gd name="connsiteX0-317" fmla="*/ 1435225 w 4122766"/>
                  <a:gd name="connsiteY0-318" fmla="*/ 326004 h 1836752"/>
                  <a:gd name="connsiteX1-319" fmla="*/ 59649 w 4122766"/>
                  <a:gd name="connsiteY1-320" fmla="*/ 477079 h 1836752"/>
                  <a:gd name="connsiteX2-321" fmla="*/ 1634007 w 4122766"/>
                  <a:gd name="connsiteY2-322" fmla="*/ 898498 h 1836752"/>
                  <a:gd name="connsiteX3-323" fmla="*/ 2142892 w 4122766"/>
                  <a:gd name="connsiteY3-324" fmla="*/ 993914 h 1836752"/>
                  <a:gd name="connsiteX4-325" fmla="*/ 2635872 w 4122766"/>
                  <a:gd name="connsiteY4-326" fmla="*/ 1280160 h 1836752"/>
                  <a:gd name="connsiteX5-327" fmla="*/ 3327635 w 4122766"/>
                  <a:gd name="connsiteY5-328" fmla="*/ 1836752 h 1836752"/>
                  <a:gd name="connsiteX6-329" fmla="*/ 4122766 w 4122766"/>
                  <a:gd name="connsiteY6-330" fmla="*/ 930304 h 1836752"/>
                  <a:gd name="connsiteX7-331" fmla="*/ 2842606 w 4122766"/>
                  <a:gd name="connsiteY7-332" fmla="*/ 0 h 1836752"/>
                  <a:gd name="connsiteX8-333" fmla="*/ 2238307 w 4122766"/>
                  <a:gd name="connsiteY8-334" fmla="*/ 31806 h 1836752"/>
                  <a:gd name="connsiteX9-335" fmla="*/ 1435225 w 4122766"/>
                  <a:gd name="connsiteY9-336" fmla="*/ 326004 h 1836752"/>
                  <a:gd name="connsiteX0-337" fmla="*/ 1435225 w 4122766"/>
                  <a:gd name="connsiteY0-338" fmla="*/ 326004 h 1836752"/>
                  <a:gd name="connsiteX1-339" fmla="*/ 59649 w 4122766"/>
                  <a:gd name="connsiteY1-340" fmla="*/ 477079 h 1836752"/>
                  <a:gd name="connsiteX2-341" fmla="*/ 1634007 w 4122766"/>
                  <a:gd name="connsiteY2-342" fmla="*/ 898498 h 1836752"/>
                  <a:gd name="connsiteX3-343" fmla="*/ 2142892 w 4122766"/>
                  <a:gd name="connsiteY3-344" fmla="*/ 993914 h 1836752"/>
                  <a:gd name="connsiteX4-345" fmla="*/ 2635872 w 4122766"/>
                  <a:gd name="connsiteY4-346" fmla="*/ 1280160 h 1836752"/>
                  <a:gd name="connsiteX5-347" fmla="*/ 3327635 w 4122766"/>
                  <a:gd name="connsiteY5-348" fmla="*/ 1836752 h 1836752"/>
                  <a:gd name="connsiteX6-349" fmla="*/ 4122766 w 4122766"/>
                  <a:gd name="connsiteY6-350" fmla="*/ 930304 h 1836752"/>
                  <a:gd name="connsiteX7-351" fmla="*/ 2842606 w 4122766"/>
                  <a:gd name="connsiteY7-352" fmla="*/ 0 h 1836752"/>
                  <a:gd name="connsiteX8-353" fmla="*/ 2238307 w 4122766"/>
                  <a:gd name="connsiteY8-354" fmla="*/ 31806 h 1836752"/>
                  <a:gd name="connsiteX9-355" fmla="*/ 1435225 w 4122766"/>
                  <a:gd name="connsiteY9-356" fmla="*/ 326004 h 1836752"/>
                  <a:gd name="connsiteX0-357" fmla="*/ 1435225 w 4122766"/>
                  <a:gd name="connsiteY0-358" fmla="*/ 338408 h 1849156"/>
                  <a:gd name="connsiteX1-359" fmla="*/ 59649 w 4122766"/>
                  <a:gd name="connsiteY1-360" fmla="*/ 489483 h 1849156"/>
                  <a:gd name="connsiteX2-361" fmla="*/ 1634007 w 4122766"/>
                  <a:gd name="connsiteY2-362" fmla="*/ 910902 h 1849156"/>
                  <a:gd name="connsiteX3-363" fmla="*/ 2142892 w 4122766"/>
                  <a:gd name="connsiteY3-364" fmla="*/ 1006318 h 1849156"/>
                  <a:gd name="connsiteX4-365" fmla="*/ 2635872 w 4122766"/>
                  <a:gd name="connsiteY4-366" fmla="*/ 1292564 h 1849156"/>
                  <a:gd name="connsiteX5-367" fmla="*/ 3327635 w 4122766"/>
                  <a:gd name="connsiteY5-368" fmla="*/ 1849156 h 1849156"/>
                  <a:gd name="connsiteX6-369" fmla="*/ 4122766 w 4122766"/>
                  <a:gd name="connsiteY6-370" fmla="*/ 942708 h 1849156"/>
                  <a:gd name="connsiteX7-371" fmla="*/ 2842606 w 4122766"/>
                  <a:gd name="connsiteY7-372" fmla="*/ 12404 h 1849156"/>
                  <a:gd name="connsiteX8-373" fmla="*/ 2238307 w 4122766"/>
                  <a:gd name="connsiteY8-374" fmla="*/ 44210 h 1849156"/>
                  <a:gd name="connsiteX9-375" fmla="*/ 1435225 w 4122766"/>
                  <a:gd name="connsiteY9-376" fmla="*/ 338408 h 1849156"/>
                  <a:gd name="connsiteX0-377" fmla="*/ 1435225 w 4122766"/>
                  <a:gd name="connsiteY0-378" fmla="*/ 354916 h 1865664"/>
                  <a:gd name="connsiteX1-379" fmla="*/ 59649 w 4122766"/>
                  <a:gd name="connsiteY1-380" fmla="*/ 505991 h 1865664"/>
                  <a:gd name="connsiteX2-381" fmla="*/ 1634007 w 4122766"/>
                  <a:gd name="connsiteY2-382" fmla="*/ 927410 h 1865664"/>
                  <a:gd name="connsiteX3-383" fmla="*/ 2142892 w 4122766"/>
                  <a:gd name="connsiteY3-384" fmla="*/ 1022826 h 1865664"/>
                  <a:gd name="connsiteX4-385" fmla="*/ 2635872 w 4122766"/>
                  <a:gd name="connsiteY4-386" fmla="*/ 1309072 h 1865664"/>
                  <a:gd name="connsiteX5-387" fmla="*/ 3327635 w 4122766"/>
                  <a:gd name="connsiteY5-388" fmla="*/ 1865664 h 1865664"/>
                  <a:gd name="connsiteX6-389" fmla="*/ 4122766 w 4122766"/>
                  <a:gd name="connsiteY6-390" fmla="*/ 959216 h 1865664"/>
                  <a:gd name="connsiteX7-391" fmla="*/ 2842606 w 4122766"/>
                  <a:gd name="connsiteY7-392" fmla="*/ 28912 h 1865664"/>
                  <a:gd name="connsiteX8-393" fmla="*/ 2238307 w 4122766"/>
                  <a:gd name="connsiteY8-394" fmla="*/ 60718 h 1865664"/>
                  <a:gd name="connsiteX9-395" fmla="*/ 1435225 w 4122766"/>
                  <a:gd name="connsiteY9-396" fmla="*/ 354916 h 1865664"/>
                  <a:gd name="connsiteX0-397" fmla="*/ 1435225 w 4122766"/>
                  <a:gd name="connsiteY0-398" fmla="*/ 354916 h 1865664"/>
                  <a:gd name="connsiteX1-399" fmla="*/ 59649 w 4122766"/>
                  <a:gd name="connsiteY1-400" fmla="*/ 505991 h 1865664"/>
                  <a:gd name="connsiteX2-401" fmla="*/ 1634007 w 4122766"/>
                  <a:gd name="connsiteY2-402" fmla="*/ 927410 h 1865664"/>
                  <a:gd name="connsiteX3-403" fmla="*/ 2142892 w 4122766"/>
                  <a:gd name="connsiteY3-404" fmla="*/ 1022826 h 1865664"/>
                  <a:gd name="connsiteX4-405" fmla="*/ 2635872 w 4122766"/>
                  <a:gd name="connsiteY4-406" fmla="*/ 1309072 h 1865664"/>
                  <a:gd name="connsiteX5-407" fmla="*/ 3327635 w 4122766"/>
                  <a:gd name="connsiteY5-408" fmla="*/ 1865664 h 1865664"/>
                  <a:gd name="connsiteX6-409" fmla="*/ 4122766 w 4122766"/>
                  <a:gd name="connsiteY6-410" fmla="*/ 959216 h 1865664"/>
                  <a:gd name="connsiteX7-411" fmla="*/ 2842606 w 4122766"/>
                  <a:gd name="connsiteY7-412" fmla="*/ 28912 h 1865664"/>
                  <a:gd name="connsiteX8-413" fmla="*/ 2238307 w 4122766"/>
                  <a:gd name="connsiteY8-414" fmla="*/ 60718 h 1865664"/>
                  <a:gd name="connsiteX9-415" fmla="*/ 1435225 w 4122766"/>
                  <a:gd name="connsiteY9-416" fmla="*/ 354916 h 1865664"/>
                  <a:gd name="connsiteX0-417" fmla="*/ 1435225 w 4122766"/>
                  <a:gd name="connsiteY0-418" fmla="*/ 339809 h 1850557"/>
                  <a:gd name="connsiteX1-419" fmla="*/ 59649 w 4122766"/>
                  <a:gd name="connsiteY1-420" fmla="*/ 490884 h 1850557"/>
                  <a:gd name="connsiteX2-421" fmla="*/ 1634007 w 4122766"/>
                  <a:gd name="connsiteY2-422" fmla="*/ 912303 h 1850557"/>
                  <a:gd name="connsiteX3-423" fmla="*/ 2142892 w 4122766"/>
                  <a:gd name="connsiteY3-424" fmla="*/ 1007719 h 1850557"/>
                  <a:gd name="connsiteX4-425" fmla="*/ 2635872 w 4122766"/>
                  <a:gd name="connsiteY4-426" fmla="*/ 1293965 h 1850557"/>
                  <a:gd name="connsiteX5-427" fmla="*/ 3327635 w 4122766"/>
                  <a:gd name="connsiteY5-428" fmla="*/ 1850557 h 1850557"/>
                  <a:gd name="connsiteX6-429" fmla="*/ 4122766 w 4122766"/>
                  <a:gd name="connsiteY6-430" fmla="*/ 944109 h 1850557"/>
                  <a:gd name="connsiteX7-431" fmla="*/ 2842606 w 4122766"/>
                  <a:gd name="connsiteY7-432" fmla="*/ 13805 h 1850557"/>
                  <a:gd name="connsiteX8-433" fmla="*/ 2166745 w 4122766"/>
                  <a:gd name="connsiteY8-434" fmla="*/ 93319 h 1850557"/>
                  <a:gd name="connsiteX9-435" fmla="*/ 1435225 w 4122766"/>
                  <a:gd name="connsiteY9-436" fmla="*/ 339809 h 1850557"/>
                  <a:gd name="connsiteX0-437" fmla="*/ 1435225 w 4122766"/>
                  <a:gd name="connsiteY0-438" fmla="*/ 367230 h 1877978"/>
                  <a:gd name="connsiteX1-439" fmla="*/ 59649 w 4122766"/>
                  <a:gd name="connsiteY1-440" fmla="*/ 518305 h 1877978"/>
                  <a:gd name="connsiteX2-441" fmla="*/ 1634007 w 4122766"/>
                  <a:gd name="connsiteY2-442" fmla="*/ 939724 h 1877978"/>
                  <a:gd name="connsiteX3-443" fmla="*/ 2142892 w 4122766"/>
                  <a:gd name="connsiteY3-444" fmla="*/ 1035140 h 1877978"/>
                  <a:gd name="connsiteX4-445" fmla="*/ 2635872 w 4122766"/>
                  <a:gd name="connsiteY4-446" fmla="*/ 1321386 h 1877978"/>
                  <a:gd name="connsiteX5-447" fmla="*/ 3327635 w 4122766"/>
                  <a:gd name="connsiteY5-448" fmla="*/ 1877978 h 1877978"/>
                  <a:gd name="connsiteX6-449" fmla="*/ 4122766 w 4122766"/>
                  <a:gd name="connsiteY6-450" fmla="*/ 971530 h 1877978"/>
                  <a:gd name="connsiteX7-451" fmla="*/ 2842606 w 4122766"/>
                  <a:gd name="connsiteY7-452" fmla="*/ 9421 h 1877978"/>
                  <a:gd name="connsiteX8-453" fmla="*/ 2166745 w 4122766"/>
                  <a:gd name="connsiteY8-454" fmla="*/ 120740 h 1877978"/>
                  <a:gd name="connsiteX9-455" fmla="*/ 1435225 w 4122766"/>
                  <a:gd name="connsiteY9-456" fmla="*/ 367230 h 1877978"/>
                  <a:gd name="connsiteX0-457" fmla="*/ 1435225 w 4122766"/>
                  <a:gd name="connsiteY0-458" fmla="*/ 367230 h 1877978"/>
                  <a:gd name="connsiteX1-459" fmla="*/ 59649 w 4122766"/>
                  <a:gd name="connsiteY1-460" fmla="*/ 518305 h 1877978"/>
                  <a:gd name="connsiteX2-461" fmla="*/ 1634007 w 4122766"/>
                  <a:gd name="connsiteY2-462" fmla="*/ 939724 h 1877978"/>
                  <a:gd name="connsiteX3-463" fmla="*/ 2142892 w 4122766"/>
                  <a:gd name="connsiteY3-464" fmla="*/ 1035140 h 1877978"/>
                  <a:gd name="connsiteX4-465" fmla="*/ 2635872 w 4122766"/>
                  <a:gd name="connsiteY4-466" fmla="*/ 1321386 h 1877978"/>
                  <a:gd name="connsiteX5-467" fmla="*/ 3327635 w 4122766"/>
                  <a:gd name="connsiteY5-468" fmla="*/ 1877978 h 1877978"/>
                  <a:gd name="connsiteX6-469" fmla="*/ 4122766 w 4122766"/>
                  <a:gd name="connsiteY6-470" fmla="*/ 971530 h 1877978"/>
                  <a:gd name="connsiteX7-471" fmla="*/ 2842606 w 4122766"/>
                  <a:gd name="connsiteY7-472" fmla="*/ 9421 h 1877978"/>
                  <a:gd name="connsiteX8-473" fmla="*/ 2166745 w 4122766"/>
                  <a:gd name="connsiteY8-474" fmla="*/ 120740 h 1877978"/>
                  <a:gd name="connsiteX9-475" fmla="*/ 1435225 w 4122766"/>
                  <a:gd name="connsiteY9-476" fmla="*/ 367230 h 1877978"/>
                  <a:gd name="connsiteX0-477" fmla="*/ 1435225 w 4122766"/>
                  <a:gd name="connsiteY0-478" fmla="*/ 376690 h 1887438"/>
                  <a:gd name="connsiteX1-479" fmla="*/ 59649 w 4122766"/>
                  <a:gd name="connsiteY1-480" fmla="*/ 527765 h 1887438"/>
                  <a:gd name="connsiteX2-481" fmla="*/ 1634007 w 4122766"/>
                  <a:gd name="connsiteY2-482" fmla="*/ 949184 h 1887438"/>
                  <a:gd name="connsiteX3-483" fmla="*/ 2142892 w 4122766"/>
                  <a:gd name="connsiteY3-484" fmla="*/ 1044600 h 1887438"/>
                  <a:gd name="connsiteX4-485" fmla="*/ 2635872 w 4122766"/>
                  <a:gd name="connsiteY4-486" fmla="*/ 1330846 h 1887438"/>
                  <a:gd name="connsiteX5-487" fmla="*/ 3327635 w 4122766"/>
                  <a:gd name="connsiteY5-488" fmla="*/ 1887438 h 1887438"/>
                  <a:gd name="connsiteX6-489" fmla="*/ 4122766 w 4122766"/>
                  <a:gd name="connsiteY6-490" fmla="*/ 980990 h 1887438"/>
                  <a:gd name="connsiteX7-491" fmla="*/ 2842606 w 4122766"/>
                  <a:gd name="connsiteY7-492" fmla="*/ 18881 h 1887438"/>
                  <a:gd name="connsiteX8-493" fmla="*/ 2166745 w 4122766"/>
                  <a:gd name="connsiteY8-494" fmla="*/ 130200 h 1887438"/>
                  <a:gd name="connsiteX9-495" fmla="*/ 1435225 w 4122766"/>
                  <a:gd name="connsiteY9-496" fmla="*/ 376690 h 1887438"/>
                  <a:gd name="connsiteX0-497" fmla="*/ 1435225 w 4067107"/>
                  <a:gd name="connsiteY0-498" fmla="*/ 376690 h 1887438"/>
                  <a:gd name="connsiteX1-499" fmla="*/ 59649 w 4067107"/>
                  <a:gd name="connsiteY1-500" fmla="*/ 527765 h 1887438"/>
                  <a:gd name="connsiteX2-501" fmla="*/ 1634007 w 4067107"/>
                  <a:gd name="connsiteY2-502" fmla="*/ 949184 h 1887438"/>
                  <a:gd name="connsiteX3-503" fmla="*/ 2142892 w 4067107"/>
                  <a:gd name="connsiteY3-504" fmla="*/ 1044600 h 1887438"/>
                  <a:gd name="connsiteX4-505" fmla="*/ 2635872 w 4067107"/>
                  <a:gd name="connsiteY4-506" fmla="*/ 1330846 h 1887438"/>
                  <a:gd name="connsiteX5-507" fmla="*/ 3327635 w 4067107"/>
                  <a:gd name="connsiteY5-508" fmla="*/ 1887438 h 1887438"/>
                  <a:gd name="connsiteX6-509" fmla="*/ 4067107 w 4067107"/>
                  <a:gd name="connsiteY6-510" fmla="*/ 1036649 h 1887438"/>
                  <a:gd name="connsiteX7-511" fmla="*/ 2842606 w 4067107"/>
                  <a:gd name="connsiteY7-512" fmla="*/ 18881 h 1887438"/>
                  <a:gd name="connsiteX8-513" fmla="*/ 2166745 w 4067107"/>
                  <a:gd name="connsiteY8-514" fmla="*/ 130200 h 1887438"/>
                  <a:gd name="connsiteX9-515" fmla="*/ 1435225 w 4067107"/>
                  <a:gd name="connsiteY9-516" fmla="*/ 376690 h 1887438"/>
                  <a:gd name="connsiteX0-517" fmla="*/ 1435225 w 4067107"/>
                  <a:gd name="connsiteY0-518" fmla="*/ 376690 h 1887438"/>
                  <a:gd name="connsiteX1-519" fmla="*/ 59649 w 4067107"/>
                  <a:gd name="connsiteY1-520" fmla="*/ 527765 h 1887438"/>
                  <a:gd name="connsiteX2-521" fmla="*/ 1634007 w 4067107"/>
                  <a:gd name="connsiteY2-522" fmla="*/ 949184 h 1887438"/>
                  <a:gd name="connsiteX3-523" fmla="*/ 2142892 w 4067107"/>
                  <a:gd name="connsiteY3-524" fmla="*/ 1044600 h 1887438"/>
                  <a:gd name="connsiteX4-525" fmla="*/ 2635872 w 4067107"/>
                  <a:gd name="connsiteY4-526" fmla="*/ 1330846 h 1887438"/>
                  <a:gd name="connsiteX5-527" fmla="*/ 3327635 w 4067107"/>
                  <a:gd name="connsiteY5-528" fmla="*/ 1887438 h 1887438"/>
                  <a:gd name="connsiteX6-529" fmla="*/ 4067107 w 4067107"/>
                  <a:gd name="connsiteY6-530" fmla="*/ 1036649 h 1887438"/>
                  <a:gd name="connsiteX7-531" fmla="*/ 2842606 w 4067107"/>
                  <a:gd name="connsiteY7-532" fmla="*/ 18881 h 1887438"/>
                  <a:gd name="connsiteX8-533" fmla="*/ 2166745 w 4067107"/>
                  <a:gd name="connsiteY8-534" fmla="*/ 130200 h 1887438"/>
                  <a:gd name="connsiteX9-535" fmla="*/ 1435225 w 4067107"/>
                  <a:gd name="connsiteY9-536" fmla="*/ 376690 h 1887438"/>
                  <a:gd name="connsiteX0-537" fmla="*/ 1435225 w 4067107"/>
                  <a:gd name="connsiteY0-538" fmla="*/ 376690 h 1887438"/>
                  <a:gd name="connsiteX1-539" fmla="*/ 59649 w 4067107"/>
                  <a:gd name="connsiteY1-540" fmla="*/ 527765 h 1887438"/>
                  <a:gd name="connsiteX2-541" fmla="*/ 1634007 w 4067107"/>
                  <a:gd name="connsiteY2-542" fmla="*/ 949184 h 1887438"/>
                  <a:gd name="connsiteX3-543" fmla="*/ 2142892 w 4067107"/>
                  <a:gd name="connsiteY3-544" fmla="*/ 1044600 h 1887438"/>
                  <a:gd name="connsiteX4-545" fmla="*/ 2548408 w 4067107"/>
                  <a:gd name="connsiteY4-546" fmla="*/ 1275187 h 1887438"/>
                  <a:gd name="connsiteX5-547" fmla="*/ 3327635 w 4067107"/>
                  <a:gd name="connsiteY5-548" fmla="*/ 1887438 h 1887438"/>
                  <a:gd name="connsiteX6-549" fmla="*/ 4067107 w 4067107"/>
                  <a:gd name="connsiteY6-550" fmla="*/ 1036649 h 1887438"/>
                  <a:gd name="connsiteX7-551" fmla="*/ 2842606 w 4067107"/>
                  <a:gd name="connsiteY7-552" fmla="*/ 18881 h 1887438"/>
                  <a:gd name="connsiteX8-553" fmla="*/ 2166745 w 4067107"/>
                  <a:gd name="connsiteY8-554" fmla="*/ 130200 h 1887438"/>
                  <a:gd name="connsiteX9-555" fmla="*/ 1435225 w 4067107"/>
                  <a:gd name="connsiteY9-556" fmla="*/ 376690 h 1887438"/>
                  <a:gd name="connsiteX0-557" fmla="*/ 1435225 w 4067107"/>
                  <a:gd name="connsiteY0-558" fmla="*/ 376690 h 1927194"/>
                  <a:gd name="connsiteX1-559" fmla="*/ 59649 w 4067107"/>
                  <a:gd name="connsiteY1-560" fmla="*/ 527765 h 1927194"/>
                  <a:gd name="connsiteX2-561" fmla="*/ 1634007 w 4067107"/>
                  <a:gd name="connsiteY2-562" fmla="*/ 949184 h 1927194"/>
                  <a:gd name="connsiteX3-563" fmla="*/ 2142892 w 4067107"/>
                  <a:gd name="connsiteY3-564" fmla="*/ 1044600 h 1927194"/>
                  <a:gd name="connsiteX4-565" fmla="*/ 2548408 w 4067107"/>
                  <a:gd name="connsiteY4-566" fmla="*/ 1275187 h 1927194"/>
                  <a:gd name="connsiteX5-567" fmla="*/ 3089096 w 4067107"/>
                  <a:gd name="connsiteY5-568" fmla="*/ 1927194 h 1927194"/>
                  <a:gd name="connsiteX6-569" fmla="*/ 4067107 w 4067107"/>
                  <a:gd name="connsiteY6-570" fmla="*/ 1036649 h 1927194"/>
                  <a:gd name="connsiteX7-571" fmla="*/ 2842606 w 4067107"/>
                  <a:gd name="connsiteY7-572" fmla="*/ 18881 h 1927194"/>
                  <a:gd name="connsiteX8-573" fmla="*/ 2166745 w 4067107"/>
                  <a:gd name="connsiteY8-574" fmla="*/ 130200 h 1927194"/>
                  <a:gd name="connsiteX9-575" fmla="*/ 1435225 w 4067107"/>
                  <a:gd name="connsiteY9-576" fmla="*/ 376690 h 1927194"/>
                  <a:gd name="connsiteX0-577" fmla="*/ 1435225 w 4067107"/>
                  <a:gd name="connsiteY0-578" fmla="*/ 376690 h 1927194"/>
                  <a:gd name="connsiteX1-579" fmla="*/ 59649 w 4067107"/>
                  <a:gd name="connsiteY1-580" fmla="*/ 527765 h 1927194"/>
                  <a:gd name="connsiteX2-581" fmla="*/ 1634007 w 4067107"/>
                  <a:gd name="connsiteY2-582" fmla="*/ 949184 h 1927194"/>
                  <a:gd name="connsiteX3-583" fmla="*/ 2142892 w 4067107"/>
                  <a:gd name="connsiteY3-584" fmla="*/ 1044600 h 1927194"/>
                  <a:gd name="connsiteX4-585" fmla="*/ 2548408 w 4067107"/>
                  <a:gd name="connsiteY4-586" fmla="*/ 1275187 h 1927194"/>
                  <a:gd name="connsiteX5-587" fmla="*/ 3256074 w 4067107"/>
                  <a:gd name="connsiteY5-588" fmla="*/ 1927194 h 1927194"/>
                  <a:gd name="connsiteX6-589" fmla="*/ 4067107 w 4067107"/>
                  <a:gd name="connsiteY6-590" fmla="*/ 1036649 h 1927194"/>
                  <a:gd name="connsiteX7-591" fmla="*/ 2842606 w 4067107"/>
                  <a:gd name="connsiteY7-592" fmla="*/ 18881 h 1927194"/>
                  <a:gd name="connsiteX8-593" fmla="*/ 2166745 w 4067107"/>
                  <a:gd name="connsiteY8-594" fmla="*/ 130200 h 1927194"/>
                  <a:gd name="connsiteX9-595" fmla="*/ 1435225 w 4067107"/>
                  <a:gd name="connsiteY9-596" fmla="*/ 376690 h 1927194"/>
                  <a:gd name="connsiteX0-597" fmla="*/ 1435225 w 4067107"/>
                  <a:gd name="connsiteY0-598" fmla="*/ 376690 h 1927194"/>
                  <a:gd name="connsiteX1-599" fmla="*/ 59649 w 4067107"/>
                  <a:gd name="connsiteY1-600" fmla="*/ 527765 h 1927194"/>
                  <a:gd name="connsiteX2-601" fmla="*/ 1634007 w 4067107"/>
                  <a:gd name="connsiteY2-602" fmla="*/ 949184 h 1927194"/>
                  <a:gd name="connsiteX3-603" fmla="*/ 2142892 w 4067107"/>
                  <a:gd name="connsiteY3-604" fmla="*/ 1044600 h 1927194"/>
                  <a:gd name="connsiteX4-605" fmla="*/ 2476846 w 4067107"/>
                  <a:gd name="connsiteY4-606" fmla="*/ 1378554 h 1927194"/>
                  <a:gd name="connsiteX5-607" fmla="*/ 3256074 w 4067107"/>
                  <a:gd name="connsiteY5-608" fmla="*/ 1927194 h 1927194"/>
                  <a:gd name="connsiteX6-609" fmla="*/ 4067107 w 4067107"/>
                  <a:gd name="connsiteY6-610" fmla="*/ 1036649 h 1927194"/>
                  <a:gd name="connsiteX7-611" fmla="*/ 2842606 w 4067107"/>
                  <a:gd name="connsiteY7-612" fmla="*/ 18881 h 1927194"/>
                  <a:gd name="connsiteX8-613" fmla="*/ 2166745 w 4067107"/>
                  <a:gd name="connsiteY8-614" fmla="*/ 130200 h 1927194"/>
                  <a:gd name="connsiteX9-615" fmla="*/ 1435225 w 4067107"/>
                  <a:gd name="connsiteY9-616" fmla="*/ 376690 h 1927194"/>
                  <a:gd name="connsiteX0-617" fmla="*/ 1435225 w 4067107"/>
                  <a:gd name="connsiteY0-618" fmla="*/ 376690 h 1927194"/>
                  <a:gd name="connsiteX1-619" fmla="*/ 59649 w 4067107"/>
                  <a:gd name="connsiteY1-620" fmla="*/ 527765 h 1927194"/>
                  <a:gd name="connsiteX2-621" fmla="*/ 1634007 w 4067107"/>
                  <a:gd name="connsiteY2-622" fmla="*/ 949184 h 1927194"/>
                  <a:gd name="connsiteX3-623" fmla="*/ 2142892 w 4067107"/>
                  <a:gd name="connsiteY3-624" fmla="*/ 1044600 h 1927194"/>
                  <a:gd name="connsiteX4-625" fmla="*/ 2476846 w 4067107"/>
                  <a:gd name="connsiteY4-626" fmla="*/ 1378554 h 1927194"/>
                  <a:gd name="connsiteX5-627" fmla="*/ 3256074 w 4067107"/>
                  <a:gd name="connsiteY5-628" fmla="*/ 1927194 h 1927194"/>
                  <a:gd name="connsiteX6-629" fmla="*/ 4067107 w 4067107"/>
                  <a:gd name="connsiteY6-630" fmla="*/ 1036649 h 1927194"/>
                  <a:gd name="connsiteX7-631" fmla="*/ 2842606 w 4067107"/>
                  <a:gd name="connsiteY7-632" fmla="*/ 18881 h 1927194"/>
                  <a:gd name="connsiteX8-633" fmla="*/ 2166745 w 4067107"/>
                  <a:gd name="connsiteY8-634" fmla="*/ 130200 h 1927194"/>
                  <a:gd name="connsiteX9-635" fmla="*/ 1435225 w 4067107"/>
                  <a:gd name="connsiteY9-636" fmla="*/ 376690 h 1927194"/>
                  <a:gd name="connsiteX0-637" fmla="*/ 1435225 w 4067107"/>
                  <a:gd name="connsiteY0-638" fmla="*/ 376690 h 1747240"/>
                  <a:gd name="connsiteX1-639" fmla="*/ 59649 w 4067107"/>
                  <a:gd name="connsiteY1-640" fmla="*/ 527765 h 1747240"/>
                  <a:gd name="connsiteX2-641" fmla="*/ 1634007 w 4067107"/>
                  <a:gd name="connsiteY2-642" fmla="*/ 949184 h 1747240"/>
                  <a:gd name="connsiteX3-643" fmla="*/ 2142892 w 4067107"/>
                  <a:gd name="connsiteY3-644" fmla="*/ 1044600 h 1747240"/>
                  <a:gd name="connsiteX4-645" fmla="*/ 2476846 w 4067107"/>
                  <a:gd name="connsiteY4-646" fmla="*/ 1378554 h 1747240"/>
                  <a:gd name="connsiteX5-647" fmla="*/ 3004138 w 4067107"/>
                  <a:gd name="connsiteY5-648" fmla="*/ 1747240 h 1747240"/>
                  <a:gd name="connsiteX6-649" fmla="*/ 4067107 w 4067107"/>
                  <a:gd name="connsiteY6-650" fmla="*/ 1036649 h 1747240"/>
                  <a:gd name="connsiteX7-651" fmla="*/ 2842606 w 4067107"/>
                  <a:gd name="connsiteY7-652" fmla="*/ 18881 h 1747240"/>
                  <a:gd name="connsiteX8-653" fmla="*/ 2166745 w 4067107"/>
                  <a:gd name="connsiteY8-654" fmla="*/ 130200 h 1747240"/>
                  <a:gd name="connsiteX9-655" fmla="*/ 1435225 w 4067107"/>
                  <a:gd name="connsiteY9-656" fmla="*/ 376690 h 1747240"/>
                  <a:gd name="connsiteX0-657" fmla="*/ 1435225 w 3887153"/>
                  <a:gd name="connsiteY0-658" fmla="*/ 376690 h 1747240"/>
                  <a:gd name="connsiteX1-659" fmla="*/ 59649 w 3887153"/>
                  <a:gd name="connsiteY1-660" fmla="*/ 527765 h 1747240"/>
                  <a:gd name="connsiteX2-661" fmla="*/ 1634007 w 3887153"/>
                  <a:gd name="connsiteY2-662" fmla="*/ 949184 h 1747240"/>
                  <a:gd name="connsiteX3-663" fmla="*/ 2142892 w 3887153"/>
                  <a:gd name="connsiteY3-664" fmla="*/ 1044600 h 1747240"/>
                  <a:gd name="connsiteX4-665" fmla="*/ 2476846 w 3887153"/>
                  <a:gd name="connsiteY4-666" fmla="*/ 1378554 h 1747240"/>
                  <a:gd name="connsiteX5-667" fmla="*/ 3004138 w 3887153"/>
                  <a:gd name="connsiteY5-668" fmla="*/ 1747240 h 1747240"/>
                  <a:gd name="connsiteX6-669" fmla="*/ 3887153 w 3887153"/>
                  <a:gd name="connsiteY6-670" fmla="*/ 784714 h 1747240"/>
                  <a:gd name="connsiteX7-671" fmla="*/ 2842606 w 3887153"/>
                  <a:gd name="connsiteY7-672" fmla="*/ 18881 h 1747240"/>
                  <a:gd name="connsiteX8-673" fmla="*/ 2166745 w 3887153"/>
                  <a:gd name="connsiteY8-674" fmla="*/ 130200 h 1747240"/>
                  <a:gd name="connsiteX9-675" fmla="*/ 1435225 w 3887153"/>
                  <a:gd name="connsiteY9-676" fmla="*/ 376690 h 1747240"/>
                  <a:gd name="connsiteX0-677" fmla="*/ 1435225 w 3887153"/>
                  <a:gd name="connsiteY0-678" fmla="*/ 376690 h 1747240"/>
                  <a:gd name="connsiteX1-679" fmla="*/ 59649 w 3887153"/>
                  <a:gd name="connsiteY1-680" fmla="*/ 527765 h 1747240"/>
                  <a:gd name="connsiteX2-681" fmla="*/ 1634007 w 3887153"/>
                  <a:gd name="connsiteY2-682" fmla="*/ 949184 h 1747240"/>
                  <a:gd name="connsiteX3-683" fmla="*/ 2142892 w 3887153"/>
                  <a:gd name="connsiteY3-684" fmla="*/ 1044600 h 1747240"/>
                  <a:gd name="connsiteX4-685" fmla="*/ 2476846 w 3887153"/>
                  <a:gd name="connsiteY4-686" fmla="*/ 1378554 h 1747240"/>
                  <a:gd name="connsiteX5-687" fmla="*/ 2806187 w 3887153"/>
                  <a:gd name="connsiteY5-688" fmla="*/ 1747240 h 1747240"/>
                  <a:gd name="connsiteX6-689" fmla="*/ 3887153 w 3887153"/>
                  <a:gd name="connsiteY6-690" fmla="*/ 784714 h 1747240"/>
                  <a:gd name="connsiteX7-691" fmla="*/ 2842606 w 3887153"/>
                  <a:gd name="connsiteY7-692" fmla="*/ 18881 h 1747240"/>
                  <a:gd name="connsiteX8-693" fmla="*/ 2166745 w 3887153"/>
                  <a:gd name="connsiteY8-694" fmla="*/ 130200 h 1747240"/>
                  <a:gd name="connsiteX9-695" fmla="*/ 1435225 w 3887153"/>
                  <a:gd name="connsiteY9-696" fmla="*/ 376690 h 174724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35" y="connsiteY9-336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latinLnBrk="0"/>
                <a:endParaRPr lang="ko-KR" altLang="en-US" sz="135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52" name="Freeform 19"/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-1" fmla="*/ 1288111 w 3347499"/>
                  <a:gd name="connsiteY0-2" fmla="*/ 620202 h 1995778"/>
                  <a:gd name="connsiteX1-3" fmla="*/ 659958 w 3347499"/>
                  <a:gd name="connsiteY1-4" fmla="*/ 95416 h 1995778"/>
                  <a:gd name="connsiteX2-5" fmla="*/ 373711 w 3347499"/>
                  <a:gd name="connsiteY2-6" fmla="*/ 39757 h 1995778"/>
                  <a:gd name="connsiteX3-7" fmla="*/ 119270 w 3347499"/>
                  <a:gd name="connsiteY3-8" fmla="*/ 0 h 1995778"/>
                  <a:gd name="connsiteX4-9" fmla="*/ 111318 w 3347499"/>
                  <a:gd name="connsiteY4-10" fmla="*/ 151075 h 1995778"/>
                  <a:gd name="connsiteX5-11" fmla="*/ 0 w 3347499"/>
                  <a:gd name="connsiteY5-12" fmla="*/ 214686 h 1995778"/>
                  <a:gd name="connsiteX6-13" fmla="*/ 779228 w 3347499"/>
                  <a:gd name="connsiteY6-14" fmla="*/ 1264258 h 1995778"/>
                  <a:gd name="connsiteX7-15" fmla="*/ 1900362 w 3347499"/>
                  <a:gd name="connsiteY7-16" fmla="*/ 1995778 h 1995778"/>
                  <a:gd name="connsiteX8-17" fmla="*/ 3347499 w 3347499"/>
                  <a:gd name="connsiteY8-18" fmla="*/ 1653872 h 1995778"/>
                  <a:gd name="connsiteX9-19" fmla="*/ 1288111 w 3347499"/>
                  <a:gd name="connsiteY9-20" fmla="*/ 620202 h 1995778"/>
                  <a:gd name="connsiteX0-21" fmla="*/ 1304013 w 3347499"/>
                  <a:gd name="connsiteY0-22" fmla="*/ 652007 h 1995778"/>
                  <a:gd name="connsiteX1-23" fmla="*/ 659958 w 3347499"/>
                  <a:gd name="connsiteY1-24" fmla="*/ 95416 h 1995778"/>
                  <a:gd name="connsiteX2-25" fmla="*/ 373711 w 3347499"/>
                  <a:gd name="connsiteY2-26" fmla="*/ 39757 h 1995778"/>
                  <a:gd name="connsiteX3-27" fmla="*/ 119270 w 3347499"/>
                  <a:gd name="connsiteY3-28" fmla="*/ 0 h 1995778"/>
                  <a:gd name="connsiteX4-29" fmla="*/ 111318 w 3347499"/>
                  <a:gd name="connsiteY4-30" fmla="*/ 151075 h 1995778"/>
                  <a:gd name="connsiteX5-31" fmla="*/ 0 w 3347499"/>
                  <a:gd name="connsiteY5-32" fmla="*/ 214686 h 1995778"/>
                  <a:gd name="connsiteX6-33" fmla="*/ 779228 w 3347499"/>
                  <a:gd name="connsiteY6-34" fmla="*/ 1264258 h 1995778"/>
                  <a:gd name="connsiteX7-35" fmla="*/ 1900362 w 3347499"/>
                  <a:gd name="connsiteY7-36" fmla="*/ 1995778 h 1995778"/>
                  <a:gd name="connsiteX8-37" fmla="*/ 3347499 w 3347499"/>
                  <a:gd name="connsiteY8-38" fmla="*/ 1653872 h 1995778"/>
                  <a:gd name="connsiteX9-39" fmla="*/ 1304013 w 3347499"/>
                  <a:gd name="connsiteY9-40" fmla="*/ 652007 h 1995778"/>
                  <a:gd name="connsiteX0-41" fmla="*/ 1304013 w 3347499"/>
                  <a:gd name="connsiteY0-42" fmla="*/ 652007 h 1995778"/>
                  <a:gd name="connsiteX1-43" fmla="*/ 659958 w 3347499"/>
                  <a:gd name="connsiteY1-44" fmla="*/ 95416 h 1995778"/>
                  <a:gd name="connsiteX2-45" fmla="*/ 373711 w 3347499"/>
                  <a:gd name="connsiteY2-46" fmla="*/ 39757 h 1995778"/>
                  <a:gd name="connsiteX3-47" fmla="*/ 119270 w 3347499"/>
                  <a:gd name="connsiteY3-48" fmla="*/ 0 h 1995778"/>
                  <a:gd name="connsiteX4-49" fmla="*/ 111318 w 3347499"/>
                  <a:gd name="connsiteY4-50" fmla="*/ 151075 h 1995778"/>
                  <a:gd name="connsiteX5-51" fmla="*/ 0 w 3347499"/>
                  <a:gd name="connsiteY5-52" fmla="*/ 214686 h 1995778"/>
                  <a:gd name="connsiteX6-53" fmla="*/ 779228 w 3347499"/>
                  <a:gd name="connsiteY6-54" fmla="*/ 1264258 h 1995778"/>
                  <a:gd name="connsiteX7-55" fmla="*/ 1900362 w 3347499"/>
                  <a:gd name="connsiteY7-56" fmla="*/ 1995778 h 1995778"/>
                  <a:gd name="connsiteX8-57" fmla="*/ 3347499 w 3347499"/>
                  <a:gd name="connsiteY8-58" fmla="*/ 1653872 h 1995778"/>
                  <a:gd name="connsiteX9-59" fmla="*/ 1304013 w 3347499"/>
                  <a:gd name="connsiteY9-60" fmla="*/ 652007 h 1995778"/>
                  <a:gd name="connsiteX0-61" fmla="*/ 1304013 w 3347499"/>
                  <a:gd name="connsiteY0-62" fmla="*/ 635267 h 1979038"/>
                  <a:gd name="connsiteX1-63" fmla="*/ 659958 w 3347499"/>
                  <a:gd name="connsiteY1-64" fmla="*/ 78676 h 1979038"/>
                  <a:gd name="connsiteX2-65" fmla="*/ 373711 w 3347499"/>
                  <a:gd name="connsiteY2-66" fmla="*/ 23017 h 1979038"/>
                  <a:gd name="connsiteX3-67" fmla="*/ 95416 w 3347499"/>
                  <a:gd name="connsiteY3-68" fmla="*/ 38919 h 1979038"/>
                  <a:gd name="connsiteX4-69" fmla="*/ 111318 w 3347499"/>
                  <a:gd name="connsiteY4-70" fmla="*/ 134335 h 1979038"/>
                  <a:gd name="connsiteX5-71" fmla="*/ 0 w 3347499"/>
                  <a:gd name="connsiteY5-72" fmla="*/ 197946 h 1979038"/>
                  <a:gd name="connsiteX6-73" fmla="*/ 779228 w 3347499"/>
                  <a:gd name="connsiteY6-74" fmla="*/ 1247518 h 1979038"/>
                  <a:gd name="connsiteX7-75" fmla="*/ 1900362 w 3347499"/>
                  <a:gd name="connsiteY7-76" fmla="*/ 1979038 h 1979038"/>
                  <a:gd name="connsiteX8-77" fmla="*/ 3347499 w 3347499"/>
                  <a:gd name="connsiteY8-78" fmla="*/ 1637132 h 1979038"/>
                  <a:gd name="connsiteX9-79" fmla="*/ 1304013 w 3347499"/>
                  <a:gd name="connsiteY9-80" fmla="*/ 635267 h 1979038"/>
                  <a:gd name="connsiteX0-81" fmla="*/ 1304013 w 3347499"/>
                  <a:gd name="connsiteY0-82" fmla="*/ 654838 h 1998609"/>
                  <a:gd name="connsiteX1-83" fmla="*/ 659958 w 3347499"/>
                  <a:gd name="connsiteY1-84" fmla="*/ 98247 h 1998609"/>
                  <a:gd name="connsiteX2-85" fmla="*/ 373711 w 3347499"/>
                  <a:gd name="connsiteY2-86" fmla="*/ 42588 h 1998609"/>
                  <a:gd name="connsiteX3-87" fmla="*/ 95416 w 3347499"/>
                  <a:gd name="connsiteY3-88" fmla="*/ 58490 h 1998609"/>
                  <a:gd name="connsiteX4-89" fmla="*/ 111318 w 3347499"/>
                  <a:gd name="connsiteY4-90" fmla="*/ 153906 h 1998609"/>
                  <a:gd name="connsiteX5-91" fmla="*/ 0 w 3347499"/>
                  <a:gd name="connsiteY5-92" fmla="*/ 217517 h 1998609"/>
                  <a:gd name="connsiteX6-93" fmla="*/ 779228 w 3347499"/>
                  <a:gd name="connsiteY6-94" fmla="*/ 1267089 h 1998609"/>
                  <a:gd name="connsiteX7-95" fmla="*/ 1900362 w 3347499"/>
                  <a:gd name="connsiteY7-96" fmla="*/ 1998609 h 1998609"/>
                  <a:gd name="connsiteX8-97" fmla="*/ 3347499 w 3347499"/>
                  <a:gd name="connsiteY8-98" fmla="*/ 1656703 h 1998609"/>
                  <a:gd name="connsiteX9-99" fmla="*/ 1304013 w 3347499"/>
                  <a:gd name="connsiteY9-100" fmla="*/ 654838 h 1998609"/>
                  <a:gd name="connsiteX0-101" fmla="*/ 1304013 w 3347499"/>
                  <a:gd name="connsiteY0-102" fmla="*/ 654838 h 1998609"/>
                  <a:gd name="connsiteX1-103" fmla="*/ 659958 w 3347499"/>
                  <a:gd name="connsiteY1-104" fmla="*/ 98247 h 1998609"/>
                  <a:gd name="connsiteX2-105" fmla="*/ 373711 w 3347499"/>
                  <a:gd name="connsiteY2-106" fmla="*/ 42588 h 1998609"/>
                  <a:gd name="connsiteX3-107" fmla="*/ 95416 w 3347499"/>
                  <a:gd name="connsiteY3-108" fmla="*/ 58490 h 1998609"/>
                  <a:gd name="connsiteX4-109" fmla="*/ 174928 w 3347499"/>
                  <a:gd name="connsiteY4-110" fmla="*/ 177759 h 1998609"/>
                  <a:gd name="connsiteX5-111" fmla="*/ 0 w 3347499"/>
                  <a:gd name="connsiteY5-112" fmla="*/ 217517 h 1998609"/>
                  <a:gd name="connsiteX6-113" fmla="*/ 779228 w 3347499"/>
                  <a:gd name="connsiteY6-114" fmla="*/ 1267089 h 1998609"/>
                  <a:gd name="connsiteX7-115" fmla="*/ 1900362 w 3347499"/>
                  <a:gd name="connsiteY7-116" fmla="*/ 1998609 h 1998609"/>
                  <a:gd name="connsiteX8-117" fmla="*/ 3347499 w 3347499"/>
                  <a:gd name="connsiteY8-118" fmla="*/ 1656703 h 1998609"/>
                  <a:gd name="connsiteX9-119" fmla="*/ 1304013 w 3347499"/>
                  <a:gd name="connsiteY9-120" fmla="*/ 654838 h 1998609"/>
                  <a:gd name="connsiteX0-121" fmla="*/ 1304013 w 3347499"/>
                  <a:gd name="connsiteY0-122" fmla="*/ 654838 h 1998609"/>
                  <a:gd name="connsiteX1-123" fmla="*/ 659958 w 3347499"/>
                  <a:gd name="connsiteY1-124" fmla="*/ 98247 h 1998609"/>
                  <a:gd name="connsiteX2-125" fmla="*/ 373711 w 3347499"/>
                  <a:gd name="connsiteY2-126" fmla="*/ 42588 h 1998609"/>
                  <a:gd name="connsiteX3-127" fmla="*/ 95416 w 3347499"/>
                  <a:gd name="connsiteY3-128" fmla="*/ 58490 h 1998609"/>
                  <a:gd name="connsiteX4-129" fmla="*/ 174928 w 3347499"/>
                  <a:gd name="connsiteY4-130" fmla="*/ 177759 h 1998609"/>
                  <a:gd name="connsiteX5-131" fmla="*/ 0 w 3347499"/>
                  <a:gd name="connsiteY5-132" fmla="*/ 217517 h 1998609"/>
                  <a:gd name="connsiteX6-133" fmla="*/ 811033 w 3347499"/>
                  <a:gd name="connsiteY6-134" fmla="*/ 1243235 h 1998609"/>
                  <a:gd name="connsiteX7-135" fmla="*/ 1900362 w 3347499"/>
                  <a:gd name="connsiteY7-136" fmla="*/ 1998609 h 1998609"/>
                  <a:gd name="connsiteX8-137" fmla="*/ 3347499 w 3347499"/>
                  <a:gd name="connsiteY8-138" fmla="*/ 1656703 h 1998609"/>
                  <a:gd name="connsiteX9-139" fmla="*/ 1304013 w 3347499"/>
                  <a:gd name="connsiteY9-140" fmla="*/ 654838 h 1998609"/>
                  <a:gd name="connsiteX0-141" fmla="*/ 1304013 w 3347499"/>
                  <a:gd name="connsiteY0-142" fmla="*/ 654838 h 1863437"/>
                  <a:gd name="connsiteX1-143" fmla="*/ 659958 w 3347499"/>
                  <a:gd name="connsiteY1-144" fmla="*/ 98247 h 1863437"/>
                  <a:gd name="connsiteX2-145" fmla="*/ 373711 w 3347499"/>
                  <a:gd name="connsiteY2-146" fmla="*/ 42588 h 1863437"/>
                  <a:gd name="connsiteX3-147" fmla="*/ 95416 w 3347499"/>
                  <a:gd name="connsiteY3-148" fmla="*/ 58490 h 1863437"/>
                  <a:gd name="connsiteX4-149" fmla="*/ 174928 w 3347499"/>
                  <a:gd name="connsiteY4-150" fmla="*/ 177759 h 1863437"/>
                  <a:gd name="connsiteX5-151" fmla="*/ 0 w 3347499"/>
                  <a:gd name="connsiteY5-152" fmla="*/ 217517 h 1863437"/>
                  <a:gd name="connsiteX6-153" fmla="*/ 811033 w 3347499"/>
                  <a:gd name="connsiteY6-154" fmla="*/ 1243235 h 1863437"/>
                  <a:gd name="connsiteX7-155" fmla="*/ 1924216 w 3347499"/>
                  <a:gd name="connsiteY7-156" fmla="*/ 1863437 h 1863437"/>
                  <a:gd name="connsiteX8-157" fmla="*/ 3347499 w 3347499"/>
                  <a:gd name="connsiteY8-158" fmla="*/ 1656703 h 1863437"/>
                  <a:gd name="connsiteX9-159" fmla="*/ 1304013 w 3347499"/>
                  <a:gd name="connsiteY9-160" fmla="*/ 654838 h 1863437"/>
                  <a:gd name="connsiteX0-161" fmla="*/ 1304013 w 3347499"/>
                  <a:gd name="connsiteY0-162" fmla="*/ 654838 h 1982707"/>
                  <a:gd name="connsiteX1-163" fmla="*/ 659958 w 3347499"/>
                  <a:gd name="connsiteY1-164" fmla="*/ 98247 h 1982707"/>
                  <a:gd name="connsiteX2-165" fmla="*/ 373711 w 3347499"/>
                  <a:gd name="connsiteY2-166" fmla="*/ 42588 h 1982707"/>
                  <a:gd name="connsiteX3-167" fmla="*/ 95416 w 3347499"/>
                  <a:gd name="connsiteY3-168" fmla="*/ 58490 h 1982707"/>
                  <a:gd name="connsiteX4-169" fmla="*/ 174928 w 3347499"/>
                  <a:gd name="connsiteY4-170" fmla="*/ 177759 h 1982707"/>
                  <a:gd name="connsiteX5-171" fmla="*/ 0 w 3347499"/>
                  <a:gd name="connsiteY5-172" fmla="*/ 217517 h 1982707"/>
                  <a:gd name="connsiteX6-173" fmla="*/ 811033 w 3347499"/>
                  <a:gd name="connsiteY6-174" fmla="*/ 1243235 h 1982707"/>
                  <a:gd name="connsiteX7-175" fmla="*/ 2146852 w 3347499"/>
                  <a:gd name="connsiteY7-176" fmla="*/ 1982707 h 1982707"/>
                  <a:gd name="connsiteX8-177" fmla="*/ 3347499 w 3347499"/>
                  <a:gd name="connsiteY8-178" fmla="*/ 1656703 h 1982707"/>
                  <a:gd name="connsiteX9-179" fmla="*/ 1304013 w 3347499"/>
                  <a:gd name="connsiteY9-180" fmla="*/ 654838 h 1982707"/>
                  <a:gd name="connsiteX0-181" fmla="*/ 1304013 w 3387256"/>
                  <a:gd name="connsiteY0-182" fmla="*/ 654838 h 1982707"/>
                  <a:gd name="connsiteX1-183" fmla="*/ 659958 w 3387256"/>
                  <a:gd name="connsiteY1-184" fmla="*/ 98247 h 1982707"/>
                  <a:gd name="connsiteX2-185" fmla="*/ 373711 w 3387256"/>
                  <a:gd name="connsiteY2-186" fmla="*/ 42588 h 1982707"/>
                  <a:gd name="connsiteX3-187" fmla="*/ 95416 w 3387256"/>
                  <a:gd name="connsiteY3-188" fmla="*/ 58490 h 1982707"/>
                  <a:gd name="connsiteX4-189" fmla="*/ 174928 w 3387256"/>
                  <a:gd name="connsiteY4-190" fmla="*/ 177759 h 1982707"/>
                  <a:gd name="connsiteX5-191" fmla="*/ 0 w 3387256"/>
                  <a:gd name="connsiteY5-192" fmla="*/ 217517 h 1982707"/>
                  <a:gd name="connsiteX6-193" fmla="*/ 811033 w 3387256"/>
                  <a:gd name="connsiteY6-194" fmla="*/ 1243235 h 1982707"/>
                  <a:gd name="connsiteX7-195" fmla="*/ 2146852 w 3387256"/>
                  <a:gd name="connsiteY7-196" fmla="*/ 1982707 h 1982707"/>
                  <a:gd name="connsiteX8-197" fmla="*/ 3387256 w 3387256"/>
                  <a:gd name="connsiteY8-198" fmla="*/ 1648752 h 1982707"/>
                  <a:gd name="connsiteX9-199" fmla="*/ 1304013 w 3387256"/>
                  <a:gd name="connsiteY9-200" fmla="*/ 654838 h 1982707"/>
                  <a:gd name="connsiteX0-201" fmla="*/ 1304013 w 3387256"/>
                  <a:gd name="connsiteY0-202" fmla="*/ 654838 h 1982707"/>
                  <a:gd name="connsiteX1-203" fmla="*/ 659958 w 3387256"/>
                  <a:gd name="connsiteY1-204" fmla="*/ 98247 h 1982707"/>
                  <a:gd name="connsiteX2-205" fmla="*/ 373711 w 3387256"/>
                  <a:gd name="connsiteY2-206" fmla="*/ 42588 h 1982707"/>
                  <a:gd name="connsiteX3-207" fmla="*/ 95416 w 3387256"/>
                  <a:gd name="connsiteY3-208" fmla="*/ 58490 h 1982707"/>
                  <a:gd name="connsiteX4-209" fmla="*/ 174928 w 3387256"/>
                  <a:gd name="connsiteY4-210" fmla="*/ 177759 h 1982707"/>
                  <a:gd name="connsiteX5-211" fmla="*/ 0 w 3387256"/>
                  <a:gd name="connsiteY5-212" fmla="*/ 217517 h 1982707"/>
                  <a:gd name="connsiteX6-213" fmla="*/ 811033 w 3387256"/>
                  <a:gd name="connsiteY6-214" fmla="*/ 1243235 h 1982707"/>
                  <a:gd name="connsiteX7-215" fmla="*/ 2146852 w 3387256"/>
                  <a:gd name="connsiteY7-216" fmla="*/ 1982707 h 1982707"/>
                  <a:gd name="connsiteX8-217" fmla="*/ 3387256 w 3387256"/>
                  <a:gd name="connsiteY8-218" fmla="*/ 1648752 h 1982707"/>
                  <a:gd name="connsiteX9-219" fmla="*/ 715616 w 3387256"/>
                  <a:gd name="connsiteY9-220" fmla="*/ 726401 h 1982707"/>
                  <a:gd name="connsiteX10" fmla="*/ 1304013 w 3387256"/>
                  <a:gd name="connsiteY10" fmla="*/ 654838 h 1982707"/>
                  <a:gd name="connsiteX0-221" fmla="*/ 1304013 w 3387256"/>
                  <a:gd name="connsiteY0-222" fmla="*/ 654838 h 1982707"/>
                  <a:gd name="connsiteX1-223" fmla="*/ 659958 w 3387256"/>
                  <a:gd name="connsiteY1-224" fmla="*/ 98247 h 1982707"/>
                  <a:gd name="connsiteX2-225" fmla="*/ 373711 w 3387256"/>
                  <a:gd name="connsiteY2-226" fmla="*/ 42588 h 1982707"/>
                  <a:gd name="connsiteX3-227" fmla="*/ 95416 w 3387256"/>
                  <a:gd name="connsiteY3-228" fmla="*/ 58490 h 1982707"/>
                  <a:gd name="connsiteX4-229" fmla="*/ 174928 w 3387256"/>
                  <a:gd name="connsiteY4-230" fmla="*/ 177759 h 1982707"/>
                  <a:gd name="connsiteX5-231" fmla="*/ 0 w 3387256"/>
                  <a:gd name="connsiteY5-232" fmla="*/ 217517 h 1982707"/>
                  <a:gd name="connsiteX6-233" fmla="*/ 811033 w 3387256"/>
                  <a:gd name="connsiteY6-234" fmla="*/ 1243235 h 1982707"/>
                  <a:gd name="connsiteX7-235" fmla="*/ 2146852 w 3387256"/>
                  <a:gd name="connsiteY7-236" fmla="*/ 1982707 h 1982707"/>
                  <a:gd name="connsiteX8-237" fmla="*/ 3387256 w 3387256"/>
                  <a:gd name="connsiteY8-238" fmla="*/ 1648752 h 1982707"/>
                  <a:gd name="connsiteX9-239" fmla="*/ 715616 w 3387256"/>
                  <a:gd name="connsiteY9-240" fmla="*/ 726401 h 1982707"/>
                  <a:gd name="connsiteX10-241" fmla="*/ 1304013 w 3387256"/>
                  <a:gd name="connsiteY10-242" fmla="*/ 654838 h 1982707"/>
                  <a:gd name="connsiteX0-243" fmla="*/ 1304013 w 3387256"/>
                  <a:gd name="connsiteY0-244" fmla="*/ 654838 h 1982707"/>
                  <a:gd name="connsiteX1-245" fmla="*/ 659958 w 3387256"/>
                  <a:gd name="connsiteY1-246" fmla="*/ 98247 h 1982707"/>
                  <a:gd name="connsiteX2-247" fmla="*/ 373711 w 3387256"/>
                  <a:gd name="connsiteY2-248" fmla="*/ 42588 h 1982707"/>
                  <a:gd name="connsiteX3-249" fmla="*/ 95416 w 3387256"/>
                  <a:gd name="connsiteY3-250" fmla="*/ 58490 h 1982707"/>
                  <a:gd name="connsiteX4-251" fmla="*/ 174928 w 3387256"/>
                  <a:gd name="connsiteY4-252" fmla="*/ 177759 h 1982707"/>
                  <a:gd name="connsiteX5-253" fmla="*/ 0 w 3387256"/>
                  <a:gd name="connsiteY5-254" fmla="*/ 217517 h 1982707"/>
                  <a:gd name="connsiteX6-255" fmla="*/ 811033 w 3387256"/>
                  <a:gd name="connsiteY6-256" fmla="*/ 1243235 h 1982707"/>
                  <a:gd name="connsiteX7-257" fmla="*/ 2146852 w 3387256"/>
                  <a:gd name="connsiteY7-258" fmla="*/ 1982707 h 1982707"/>
                  <a:gd name="connsiteX8-259" fmla="*/ 3387256 w 3387256"/>
                  <a:gd name="connsiteY8-260" fmla="*/ 1648752 h 1982707"/>
                  <a:gd name="connsiteX9-261" fmla="*/ 715616 w 3387256"/>
                  <a:gd name="connsiteY9-262" fmla="*/ 782060 h 1982707"/>
                  <a:gd name="connsiteX10-263" fmla="*/ 1304013 w 3387256"/>
                  <a:gd name="connsiteY10-264" fmla="*/ 654838 h 1982707"/>
                  <a:gd name="connsiteX0-265" fmla="*/ 1304013 w 3387256"/>
                  <a:gd name="connsiteY0-266" fmla="*/ 654838 h 1982707"/>
                  <a:gd name="connsiteX1-267" fmla="*/ 659958 w 3387256"/>
                  <a:gd name="connsiteY1-268" fmla="*/ 98247 h 1982707"/>
                  <a:gd name="connsiteX2-269" fmla="*/ 373711 w 3387256"/>
                  <a:gd name="connsiteY2-270" fmla="*/ 42588 h 1982707"/>
                  <a:gd name="connsiteX3-271" fmla="*/ 95416 w 3387256"/>
                  <a:gd name="connsiteY3-272" fmla="*/ 58490 h 1982707"/>
                  <a:gd name="connsiteX4-273" fmla="*/ 174928 w 3387256"/>
                  <a:gd name="connsiteY4-274" fmla="*/ 177759 h 1982707"/>
                  <a:gd name="connsiteX5-275" fmla="*/ 0 w 3387256"/>
                  <a:gd name="connsiteY5-276" fmla="*/ 217517 h 1982707"/>
                  <a:gd name="connsiteX6-277" fmla="*/ 811033 w 3387256"/>
                  <a:gd name="connsiteY6-278" fmla="*/ 1243235 h 1982707"/>
                  <a:gd name="connsiteX7-279" fmla="*/ 2146852 w 3387256"/>
                  <a:gd name="connsiteY7-280" fmla="*/ 1982707 h 1982707"/>
                  <a:gd name="connsiteX8-281" fmla="*/ 3387256 w 3387256"/>
                  <a:gd name="connsiteY8-282" fmla="*/ 1648752 h 1982707"/>
                  <a:gd name="connsiteX9-283" fmla="*/ 715616 w 3387256"/>
                  <a:gd name="connsiteY9-284" fmla="*/ 782060 h 1982707"/>
                  <a:gd name="connsiteX10-285" fmla="*/ 1304013 w 3387256"/>
                  <a:gd name="connsiteY10-286" fmla="*/ 654838 h 1982707"/>
                  <a:gd name="connsiteX0-287" fmla="*/ 1304013 w 3387256"/>
                  <a:gd name="connsiteY0-288" fmla="*/ 654838 h 1982707"/>
                  <a:gd name="connsiteX1-289" fmla="*/ 659958 w 3387256"/>
                  <a:gd name="connsiteY1-290" fmla="*/ 98247 h 1982707"/>
                  <a:gd name="connsiteX2-291" fmla="*/ 373711 w 3387256"/>
                  <a:gd name="connsiteY2-292" fmla="*/ 42588 h 1982707"/>
                  <a:gd name="connsiteX3-293" fmla="*/ 95416 w 3387256"/>
                  <a:gd name="connsiteY3-294" fmla="*/ 58490 h 1982707"/>
                  <a:gd name="connsiteX4-295" fmla="*/ 174928 w 3387256"/>
                  <a:gd name="connsiteY4-296" fmla="*/ 177759 h 1982707"/>
                  <a:gd name="connsiteX5-297" fmla="*/ 0 w 3387256"/>
                  <a:gd name="connsiteY5-298" fmla="*/ 217517 h 1982707"/>
                  <a:gd name="connsiteX6-299" fmla="*/ 811033 w 3387256"/>
                  <a:gd name="connsiteY6-300" fmla="*/ 1243235 h 1982707"/>
                  <a:gd name="connsiteX7-301" fmla="*/ 2146852 w 3387256"/>
                  <a:gd name="connsiteY7-302" fmla="*/ 1982707 h 1982707"/>
                  <a:gd name="connsiteX8-303" fmla="*/ 3387256 w 3387256"/>
                  <a:gd name="connsiteY8-304" fmla="*/ 1648752 h 1982707"/>
                  <a:gd name="connsiteX9-305" fmla="*/ 739470 w 3387256"/>
                  <a:gd name="connsiteY9-306" fmla="*/ 813865 h 1982707"/>
                  <a:gd name="connsiteX10-307" fmla="*/ 1304013 w 3387256"/>
                  <a:gd name="connsiteY10-308" fmla="*/ 654838 h 1982707"/>
                  <a:gd name="connsiteX0-309" fmla="*/ 1272207 w 3387256"/>
                  <a:gd name="connsiteY0-310" fmla="*/ 630984 h 1982707"/>
                  <a:gd name="connsiteX1-311" fmla="*/ 659958 w 3387256"/>
                  <a:gd name="connsiteY1-312" fmla="*/ 98247 h 1982707"/>
                  <a:gd name="connsiteX2-313" fmla="*/ 373711 w 3387256"/>
                  <a:gd name="connsiteY2-314" fmla="*/ 42588 h 1982707"/>
                  <a:gd name="connsiteX3-315" fmla="*/ 95416 w 3387256"/>
                  <a:gd name="connsiteY3-316" fmla="*/ 58490 h 1982707"/>
                  <a:gd name="connsiteX4-317" fmla="*/ 174928 w 3387256"/>
                  <a:gd name="connsiteY4-318" fmla="*/ 177759 h 1982707"/>
                  <a:gd name="connsiteX5-319" fmla="*/ 0 w 3387256"/>
                  <a:gd name="connsiteY5-320" fmla="*/ 217517 h 1982707"/>
                  <a:gd name="connsiteX6-321" fmla="*/ 811033 w 3387256"/>
                  <a:gd name="connsiteY6-322" fmla="*/ 1243235 h 1982707"/>
                  <a:gd name="connsiteX7-323" fmla="*/ 2146852 w 3387256"/>
                  <a:gd name="connsiteY7-324" fmla="*/ 1982707 h 1982707"/>
                  <a:gd name="connsiteX8-325" fmla="*/ 3387256 w 3387256"/>
                  <a:gd name="connsiteY8-326" fmla="*/ 1648752 h 1982707"/>
                  <a:gd name="connsiteX9-327" fmla="*/ 739470 w 3387256"/>
                  <a:gd name="connsiteY9-328" fmla="*/ 813865 h 1982707"/>
                  <a:gd name="connsiteX10-329" fmla="*/ 1272207 w 3387256"/>
                  <a:gd name="connsiteY10-330" fmla="*/ 630984 h 1982707"/>
                  <a:gd name="connsiteX0-331" fmla="*/ 1272207 w 3387256"/>
                  <a:gd name="connsiteY0-332" fmla="*/ 630984 h 1982707"/>
                  <a:gd name="connsiteX1-333" fmla="*/ 659958 w 3387256"/>
                  <a:gd name="connsiteY1-334" fmla="*/ 98247 h 1982707"/>
                  <a:gd name="connsiteX2-335" fmla="*/ 373711 w 3387256"/>
                  <a:gd name="connsiteY2-336" fmla="*/ 42588 h 1982707"/>
                  <a:gd name="connsiteX3-337" fmla="*/ 95416 w 3387256"/>
                  <a:gd name="connsiteY3-338" fmla="*/ 58490 h 1982707"/>
                  <a:gd name="connsiteX4-339" fmla="*/ 174928 w 3387256"/>
                  <a:gd name="connsiteY4-340" fmla="*/ 177759 h 1982707"/>
                  <a:gd name="connsiteX5-341" fmla="*/ 0 w 3387256"/>
                  <a:gd name="connsiteY5-342" fmla="*/ 217517 h 1982707"/>
                  <a:gd name="connsiteX6-343" fmla="*/ 811033 w 3387256"/>
                  <a:gd name="connsiteY6-344" fmla="*/ 1243235 h 1982707"/>
                  <a:gd name="connsiteX7-345" fmla="*/ 2146852 w 3387256"/>
                  <a:gd name="connsiteY7-346" fmla="*/ 1982707 h 1982707"/>
                  <a:gd name="connsiteX8-347" fmla="*/ 3387256 w 3387256"/>
                  <a:gd name="connsiteY8-348" fmla="*/ 1648752 h 1982707"/>
                  <a:gd name="connsiteX9-349" fmla="*/ 739470 w 3387256"/>
                  <a:gd name="connsiteY9-350" fmla="*/ 813865 h 1982707"/>
                  <a:gd name="connsiteX10-351" fmla="*/ 1272207 w 3387256"/>
                  <a:gd name="connsiteY10-352" fmla="*/ 630984 h 1982707"/>
                  <a:gd name="connsiteX0-353" fmla="*/ 1272207 w 3387256"/>
                  <a:gd name="connsiteY0-354" fmla="*/ 630984 h 1982707"/>
                  <a:gd name="connsiteX1-355" fmla="*/ 659958 w 3387256"/>
                  <a:gd name="connsiteY1-356" fmla="*/ 98247 h 1982707"/>
                  <a:gd name="connsiteX2-357" fmla="*/ 373711 w 3387256"/>
                  <a:gd name="connsiteY2-358" fmla="*/ 42588 h 1982707"/>
                  <a:gd name="connsiteX3-359" fmla="*/ 95416 w 3387256"/>
                  <a:gd name="connsiteY3-360" fmla="*/ 58490 h 1982707"/>
                  <a:gd name="connsiteX4-361" fmla="*/ 174928 w 3387256"/>
                  <a:gd name="connsiteY4-362" fmla="*/ 177759 h 1982707"/>
                  <a:gd name="connsiteX5-363" fmla="*/ 0 w 3387256"/>
                  <a:gd name="connsiteY5-364" fmla="*/ 217517 h 1982707"/>
                  <a:gd name="connsiteX6-365" fmla="*/ 811033 w 3387256"/>
                  <a:gd name="connsiteY6-366" fmla="*/ 1243235 h 1982707"/>
                  <a:gd name="connsiteX7-367" fmla="*/ 2146852 w 3387256"/>
                  <a:gd name="connsiteY7-368" fmla="*/ 1982707 h 1982707"/>
                  <a:gd name="connsiteX8-369" fmla="*/ 3387256 w 3387256"/>
                  <a:gd name="connsiteY8-370" fmla="*/ 1648752 h 1982707"/>
                  <a:gd name="connsiteX9-371" fmla="*/ 2353585 w 3387256"/>
                  <a:gd name="connsiteY9-372" fmla="*/ 1267090 h 1982707"/>
                  <a:gd name="connsiteX10-373" fmla="*/ 739470 w 3387256"/>
                  <a:gd name="connsiteY10-374" fmla="*/ 813865 h 1982707"/>
                  <a:gd name="connsiteX11" fmla="*/ 1272207 w 3387256"/>
                  <a:gd name="connsiteY11" fmla="*/ 630984 h 1982707"/>
                  <a:gd name="connsiteX0-375" fmla="*/ 1272207 w 3387256"/>
                  <a:gd name="connsiteY0-376" fmla="*/ 630984 h 1982707"/>
                  <a:gd name="connsiteX1-377" fmla="*/ 659958 w 3387256"/>
                  <a:gd name="connsiteY1-378" fmla="*/ 98247 h 1982707"/>
                  <a:gd name="connsiteX2-379" fmla="*/ 373711 w 3387256"/>
                  <a:gd name="connsiteY2-380" fmla="*/ 42588 h 1982707"/>
                  <a:gd name="connsiteX3-381" fmla="*/ 95416 w 3387256"/>
                  <a:gd name="connsiteY3-382" fmla="*/ 58490 h 1982707"/>
                  <a:gd name="connsiteX4-383" fmla="*/ 174928 w 3387256"/>
                  <a:gd name="connsiteY4-384" fmla="*/ 177759 h 1982707"/>
                  <a:gd name="connsiteX5-385" fmla="*/ 0 w 3387256"/>
                  <a:gd name="connsiteY5-386" fmla="*/ 217517 h 1982707"/>
                  <a:gd name="connsiteX6-387" fmla="*/ 811033 w 3387256"/>
                  <a:gd name="connsiteY6-388" fmla="*/ 1243235 h 1982707"/>
                  <a:gd name="connsiteX7-389" fmla="*/ 2146852 w 3387256"/>
                  <a:gd name="connsiteY7-390" fmla="*/ 1982707 h 1982707"/>
                  <a:gd name="connsiteX8-391" fmla="*/ 3387256 w 3387256"/>
                  <a:gd name="connsiteY8-392" fmla="*/ 1648752 h 1982707"/>
                  <a:gd name="connsiteX9-393" fmla="*/ 2353585 w 3387256"/>
                  <a:gd name="connsiteY9-394" fmla="*/ 1267090 h 1982707"/>
                  <a:gd name="connsiteX10-395" fmla="*/ 739470 w 3387256"/>
                  <a:gd name="connsiteY10-396" fmla="*/ 813865 h 1982707"/>
                  <a:gd name="connsiteX11-397" fmla="*/ 1272207 w 3387256"/>
                  <a:gd name="connsiteY11-398" fmla="*/ 630984 h 1982707"/>
                  <a:gd name="connsiteX0-399" fmla="*/ 1272207 w 3753016"/>
                  <a:gd name="connsiteY0-400" fmla="*/ 630984 h 1982707"/>
                  <a:gd name="connsiteX1-401" fmla="*/ 659958 w 3753016"/>
                  <a:gd name="connsiteY1-402" fmla="*/ 98247 h 1982707"/>
                  <a:gd name="connsiteX2-403" fmla="*/ 373711 w 3753016"/>
                  <a:gd name="connsiteY2-404" fmla="*/ 42588 h 1982707"/>
                  <a:gd name="connsiteX3-405" fmla="*/ 95416 w 3753016"/>
                  <a:gd name="connsiteY3-406" fmla="*/ 58490 h 1982707"/>
                  <a:gd name="connsiteX4-407" fmla="*/ 174928 w 3753016"/>
                  <a:gd name="connsiteY4-408" fmla="*/ 177759 h 1982707"/>
                  <a:gd name="connsiteX5-409" fmla="*/ 0 w 3753016"/>
                  <a:gd name="connsiteY5-410" fmla="*/ 217517 h 1982707"/>
                  <a:gd name="connsiteX6-411" fmla="*/ 811033 w 3753016"/>
                  <a:gd name="connsiteY6-412" fmla="*/ 1243235 h 1982707"/>
                  <a:gd name="connsiteX7-413" fmla="*/ 2146852 w 3753016"/>
                  <a:gd name="connsiteY7-414" fmla="*/ 1982707 h 1982707"/>
                  <a:gd name="connsiteX8-415" fmla="*/ 3753016 w 3753016"/>
                  <a:gd name="connsiteY8-416" fmla="*/ 1497677 h 1982707"/>
                  <a:gd name="connsiteX9-417" fmla="*/ 2353585 w 3753016"/>
                  <a:gd name="connsiteY9-418" fmla="*/ 1267090 h 1982707"/>
                  <a:gd name="connsiteX10-419" fmla="*/ 739470 w 3753016"/>
                  <a:gd name="connsiteY10-420" fmla="*/ 813865 h 1982707"/>
                  <a:gd name="connsiteX11-421" fmla="*/ 1272207 w 3753016"/>
                  <a:gd name="connsiteY11-422" fmla="*/ 630984 h 1982707"/>
                  <a:gd name="connsiteX0-423" fmla="*/ 1272207 w 3753016"/>
                  <a:gd name="connsiteY0-424" fmla="*/ 630984 h 1982707"/>
                  <a:gd name="connsiteX1-425" fmla="*/ 659958 w 3753016"/>
                  <a:gd name="connsiteY1-426" fmla="*/ 98247 h 1982707"/>
                  <a:gd name="connsiteX2-427" fmla="*/ 373711 w 3753016"/>
                  <a:gd name="connsiteY2-428" fmla="*/ 42588 h 1982707"/>
                  <a:gd name="connsiteX3-429" fmla="*/ 95416 w 3753016"/>
                  <a:gd name="connsiteY3-430" fmla="*/ 58490 h 1982707"/>
                  <a:gd name="connsiteX4-431" fmla="*/ 174928 w 3753016"/>
                  <a:gd name="connsiteY4-432" fmla="*/ 177759 h 1982707"/>
                  <a:gd name="connsiteX5-433" fmla="*/ 0 w 3753016"/>
                  <a:gd name="connsiteY5-434" fmla="*/ 217517 h 1982707"/>
                  <a:gd name="connsiteX6-435" fmla="*/ 811033 w 3753016"/>
                  <a:gd name="connsiteY6-436" fmla="*/ 1243235 h 1982707"/>
                  <a:gd name="connsiteX7-437" fmla="*/ 2146852 w 3753016"/>
                  <a:gd name="connsiteY7-438" fmla="*/ 1982707 h 1982707"/>
                  <a:gd name="connsiteX8-439" fmla="*/ 3753016 w 3753016"/>
                  <a:gd name="connsiteY8-440" fmla="*/ 1497677 h 1982707"/>
                  <a:gd name="connsiteX9-441" fmla="*/ 2353585 w 3753016"/>
                  <a:gd name="connsiteY9-442" fmla="*/ 1267090 h 1982707"/>
                  <a:gd name="connsiteX10-443" fmla="*/ 739470 w 3753016"/>
                  <a:gd name="connsiteY10-444" fmla="*/ 813865 h 1982707"/>
                  <a:gd name="connsiteX11-445" fmla="*/ 1272207 w 3753016"/>
                  <a:gd name="connsiteY11-446" fmla="*/ 630984 h 1982707"/>
                  <a:gd name="connsiteX0-447" fmla="*/ 1272207 w 3753016"/>
                  <a:gd name="connsiteY0-448" fmla="*/ 630984 h 1982707"/>
                  <a:gd name="connsiteX1-449" fmla="*/ 659958 w 3753016"/>
                  <a:gd name="connsiteY1-450" fmla="*/ 98247 h 1982707"/>
                  <a:gd name="connsiteX2-451" fmla="*/ 373711 w 3753016"/>
                  <a:gd name="connsiteY2-452" fmla="*/ 42588 h 1982707"/>
                  <a:gd name="connsiteX3-453" fmla="*/ 95416 w 3753016"/>
                  <a:gd name="connsiteY3-454" fmla="*/ 58490 h 1982707"/>
                  <a:gd name="connsiteX4-455" fmla="*/ 174928 w 3753016"/>
                  <a:gd name="connsiteY4-456" fmla="*/ 177759 h 1982707"/>
                  <a:gd name="connsiteX5-457" fmla="*/ 0 w 3753016"/>
                  <a:gd name="connsiteY5-458" fmla="*/ 217517 h 1982707"/>
                  <a:gd name="connsiteX6-459" fmla="*/ 811033 w 3753016"/>
                  <a:gd name="connsiteY6-460" fmla="*/ 1243235 h 1982707"/>
                  <a:gd name="connsiteX7-461" fmla="*/ 2146852 w 3753016"/>
                  <a:gd name="connsiteY7-462" fmla="*/ 1982707 h 1982707"/>
                  <a:gd name="connsiteX8-463" fmla="*/ 3753016 w 3753016"/>
                  <a:gd name="connsiteY8-464" fmla="*/ 1497677 h 1982707"/>
                  <a:gd name="connsiteX9-465" fmla="*/ 2353585 w 3753016"/>
                  <a:gd name="connsiteY9-466" fmla="*/ 1267090 h 1982707"/>
                  <a:gd name="connsiteX10-467" fmla="*/ 771276 w 3753016"/>
                  <a:gd name="connsiteY10-468" fmla="*/ 861572 h 1982707"/>
                  <a:gd name="connsiteX11-469" fmla="*/ 1272207 w 3753016"/>
                  <a:gd name="connsiteY11-470" fmla="*/ 630984 h 1982707"/>
                  <a:gd name="connsiteX0-471" fmla="*/ 1272207 w 3753016"/>
                  <a:gd name="connsiteY0-472" fmla="*/ 630984 h 1982707"/>
                  <a:gd name="connsiteX1-473" fmla="*/ 659958 w 3753016"/>
                  <a:gd name="connsiteY1-474" fmla="*/ 98247 h 1982707"/>
                  <a:gd name="connsiteX2-475" fmla="*/ 373711 w 3753016"/>
                  <a:gd name="connsiteY2-476" fmla="*/ 42588 h 1982707"/>
                  <a:gd name="connsiteX3-477" fmla="*/ 95416 w 3753016"/>
                  <a:gd name="connsiteY3-478" fmla="*/ 58490 h 1982707"/>
                  <a:gd name="connsiteX4-479" fmla="*/ 174928 w 3753016"/>
                  <a:gd name="connsiteY4-480" fmla="*/ 177759 h 1982707"/>
                  <a:gd name="connsiteX5-481" fmla="*/ 0 w 3753016"/>
                  <a:gd name="connsiteY5-482" fmla="*/ 217517 h 1982707"/>
                  <a:gd name="connsiteX6-483" fmla="*/ 811033 w 3753016"/>
                  <a:gd name="connsiteY6-484" fmla="*/ 1243235 h 1982707"/>
                  <a:gd name="connsiteX7-485" fmla="*/ 2146852 w 3753016"/>
                  <a:gd name="connsiteY7-486" fmla="*/ 1982707 h 1982707"/>
                  <a:gd name="connsiteX8-487" fmla="*/ 3753016 w 3753016"/>
                  <a:gd name="connsiteY8-488" fmla="*/ 1497677 h 1982707"/>
                  <a:gd name="connsiteX9-489" fmla="*/ 2353585 w 3753016"/>
                  <a:gd name="connsiteY9-490" fmla="*/ 1267090 h 1982707"/>
                  <a:gd name="connsiteX10-491" fmla="*/ 771276 w 3753016"/>
                  <a:gd name="connsiteY10-492" fmla="*/ 861572 h 1982707"/>
                  <a:gd name="connsiteX11-493" fmla="*/ 1272207 w 3753016"/>
                  <a:gd name="connsiteY11-494" fmla="*/ 630984 h 1982707"/>
                  <a:gd name="connsiteX0-495" fmla="*/ 1272207 w 3753016"/>
                  <a:gd name="connsiteY0-496" fmla="*/ 630984 h 1982707"/>
                  <a:gd name="connsiteX1-497" fmla="*/ 659958 w 3753016"/>
                  <a:gd name="connsiteY1-498" fmla="*/ 98247 h 1982707"/>
                  <a:gd name="connsiteX2-499" fmla="*/ 373711 w 3753016"/>
                  <a:gd name="connsiteY2-500" fmla="*/ 42588 h 1982707"/>
                  <a:gd name="connsiteX3-501" fmla="*/ 95416 w 3753016"/>
                  <a:gd name="connsiteY3-502" fmla="*/ 58490 h 1982707"/>
                  <a:gd name="connsiteX4-503" fmla="*/ 174928 w 3753016"/>
                  <a:gd name="connsiteY4-504" fmla="*/ 177759 h 1982707"/>
                  <a:gd name="connsiteX5-505" fmla="*/ 0 w 3753016"/>
                  <a:gd name="connsiteY5-506" fmla="*/ 217517 h 1982707"/>
                  <a:gd name="connsiteX6-507" fmla="*/ 811033 w 3753016"/>
                  <a:gd name="connsiteY6-508" fmla="*/ 1243235 h 1982707"/>
                  <a:gd name="connsiteX7-509" fmla="*/ 2146852 w 3753016"/>
                  <a:gd name="connsiteY7-510" fmla="*/ 1982707 h 1982707"/>
                  <a:gd name="connsiteX8-511" fmla="*/ 3753016 w 3753016"/>
                  <a:gd name="connsiteY8-512" fmla="*/ 1497677 h 1982707"/>
                  <a:gd name="connsiteX9-513" fmla="*/ 2353585 w 3753016"/>
                  <a:gd name="connsiteY9-514" fmla="*/ 1267090 h 1982707"/>
                  <a:gd name="connsiteX10-515" fmla="*/ 771276 w 3753016"/>
                  <a:gd name="connsiteY10-516" fmla="*/ 861572 h 1982707"/>
                  <a:gd name="connsiteX11-517" fmla="*/ 1272207 w 3753016"/>
                  <a:gd name="connsiteY11-518" fmla="*/ 630984 h 1982707"/>
                  <a:gd name="connsiteX0-519" fmla="*/ 1272207 w 3753016"/>
                  <a:gd name="connsiteY0-520" fmla="*/ 630984 h 1982707"/>
                  <a:gd name="connsiteX1-521" fmla="*/ 659958 w 3753016"/>
                  <a:gd name="connsiteY1-522" fmla="*/ 98247 h 1982707"/>
                  <a:gd name="connsiteX2-523" fmla="*/ 373711 w 3753016"/>
                  <a:gd name="connsiteY2-524" fmla="*/ 42588 h 1982707"/>
                  <a:gd name="connsiteX3-525" fmla="*/ 95416 w 3753016"/>
                  <a:gd name="connsiteY3-526" fmla="*/ 58490 h 1982707"/>
                  <a:gd name="connsiteX4-527" fmla="*/ 174928 w 3753016"/>
                  <a:gd name="connsiteY4-528" fmla="*/ 177759 h 1982707"/>
                  <a:gd name="connsiteX5-529" fmla="*/ 0 w 3753016"/>
                  <a:gd name="connsiteY5-530" fmla="*/ 217517 h 1982707"/>
                  <a:gd name="connsiteX6-531" fmla="*/ 811033 w 3753016"/>
                  <a:gd name="connsiteY6-532" fmla="*/ 1243235 h 1982707"/>
                  <a:gd name="connsiteX7-533" fmla="*/ 2146852 w 3753016"/>
                  <a:gd name="connsiteY7-534" fmla="*/ 1982707 h 1982707"/>
                  <a:gd name="connsiteX8-535" fmla="*/ 3753016 w 3753016"/>
                  <a:gd name="connsiteY8-536" fmla="*/ 1497677 h 1982707"/>
                  <a:gd name="connsiteX9-537" fmla="*/ 2353585 w 3753016"/>
                  <a:gd name="connsiteY9-538" fmla="*/ 1267090 h 1982707"/>
                  <a:gd name="connsiteX10-539" fmla="*/ 771276 w 3753016"/>
                  <a:gd name="connsiteY10-540" fmla="*/ 861572 h 1982707"/>
                  <a:gd name="connsiteX11-541" fmla="*/ 1272207 w 3753016"/>
                  <a:gd name="connsiteY11-542" fmla="*/ 630984 h 1982707"/>
                  <a:gd name="connsiteX0-543" fmla="*/ 1272207 w 3753016"/>
                  <a:gd name="connsiteY0-544" fmla="*/ 630984 h 1982707"/>
                  <a:gd name="connsiteX1-545" fmla="*/ 659958 w 3753016"/>
                  <a:gd name="connsiteY1-546" fmla="*/ 98247 h 1982707"/>
                  <a:gd name="connsiteX2-547" fmla="*/ 373711 w 3753016"/>
                  <a:gd name="connsiteY2-548" fmla="*/ 42588 h 1982707"/>
                  <a:gd name="connsiteX3-549" fmla="*/ 95416 w 3753016"/>
                  <a:gd name="connsiteY3-550" fmla="*/ 58490 h 1982707"/>
                  <a:gd name="connsiteX4-551" fmla="*/ 174928 w 3753016"/>
                  <a:gd name="connsiteY4-552" fmla="*/ 177759 h 1982707"/>
                  <a:gd name="connsiteX5-553" fmla="*/ 0 w 3753016"/>
                  <a:gd name="connsiteY5-554" fmla="*/ 217517 h 1982707"/>
                  <a:gd name="connsiteX6-555" fmla="*/ 811033 w 3753016"/>
                  <a:gd name="connsiteY6-556" fmla="*/ 1243235 h 1982707"/>
                  <a:gd name="connsiteX7-557" fmla="*/ 2146852 w 3753016"/>
                  <a:gd name="connsiteY7-558" fmla="*/ 1982707 h 1982707"/>
                  <a:gd name="connsiteX8-559" fmla="*/ 3753016 w 3753016"/>
                  <a:gd name="connsiteY8-560" fmla="*/ 1497677 h 1982707"/>
                  <a:gd name="connsiteX9-561" fmla="*/ 2385390 w 3753016"/>
                  <a:gd name="connsiteY9-562" fmla="*/ 1314798 h 1982707"/>
                  <a:gd name="connsiteX10-563" fmla="*/ 771276 w 3753016"/>
                  <a:gd name="connsiteY10-564" fmla="*/ 861572 h 1982707"/>
                  <a:gd name="connsiteX11-565" fmla="*/ 1272207 w 3753016"/>
                  <a:gd name="connsiteY11-566" fmla="*/ 630984 h 1982707"/>
                  <a:gd name="connsiteX0-567" fmla="*/ 1272207 w 3753016"/>
                  <a:gd name="connsiteY0-568" fmla="*/ 630984 h 1982707"/>
                  <a:gd name="connsiteX1-569" fmla="*/ 659958 w 3753016"/>
                  <a:gd name="connsiteY1-570" fmla="*/ 98247 h 1982707"/>
                  <a:gd name="connsiteX2-571" fmla="*/ 373711 w 3753016"/>
                  <a:gd name="connsiteY2-572" fmla="*/ 42588 h 1982707"/>
                  <a:gd name="connsiteX3-573" fmla="*/ 95416 w 3753016"/>
                  <a:gd name="connsiteY3-574" fmla="*/ 58490 h 1982707"/>
                  <a:gd name="connsiteX4-575" fmla="*/ 174928 w 3753016"/>
                  <a:gd name="connsiteY4-576" fmla="*/ 177759 h 1982707"/>
                  <a:gd name="connsiteX5-577" fmla="*/ 0 w 3753016"/>
                  <a:gd name="connsiteY5-578" fmla="*/ 217517 h 1982707"/>
                  <a:gd name="connsiteX6-579" fmla="*/ 811033 w 3753016"/>
                  <a:gd name="connsiteY6-580" fmla="*/ 1243235 h 1982707"/>
                  <a:gd name="connsiteX7-581" fmla="*/ 2146852 w 3753016"/>
                  <a:gd name="connsiteY7-582" fmla="*/ 1982707 h 1982707"/>
                  <a:gd name="connsiteX8-583" fmla="*/ 3753016 w 3753016"/>
                  <a:gd name="connsiteY8-584" fmla="*/ 1497677 h 1982707"/>
                  <a:gd name="connsiteX9-585" fmla="*/ 2385390 w 3753016"/>
                  <a:gd name="connsiteY9-586" fmla="*/ 1314798 h 1982707"/>
                  <a:gd name="connsiteX10-587" fmla="*/ 771276 w 3753016"/>
                  <a:gd name="connsiteY10-588" fmla="*/ 861572 h 1982707"/>
                  <a:gd name="connsiteX11-589" fmla="*/ 1272207 w 3753016"/>
                  <a:gd name="connsiteY11-590" fmla="*/ 630984 h 1982707"/>
                  <a:gd name="connsiteX0-591" fmla="*/ 1272207 w 3753016"/>
                  <a:gd name="connsiteY0-592" fmla="*/ 630984 h 1982707"/>
                  <a:gd name="connsiteX1-593" fmla="*/ 659958 w 3753016"/>
                  <a:gd name="connsiteY1-594" fmla="*/ 98247 h 1982707"/>
                  <a:gd name="connsiteX2-595" fmla="*/ 373711 w 3753016"/>
                  <a:gd name="connsiteY2-596" fmla="*/ 42588 h 1982707"/>
                  <a:gd name="connsiteX3-597" fmla="*/ 95416 w 3753016"/>
                  <a:gd name="connsiteY3-598" fmla="*/ 58490 h 1982707"/>
                  <a:gd name="connsiteX4-599" fmla="*/ 174928 w 3753016"/>
                  <a:gd name="connsiteY4-600" fmla="*/ 177759 h 1982707"/>
                  <a:gd name="connsiteX5-601" fmla="*/ 0 w 3753016"/>
                  <a:gd name="connsiteY5-602" fmla="*/ 217517 h 1982707"/>
                  <a:gd name="connsiteX6-603" fmla="*/ 811033 w 3753016"/>
                  <a:gd name="connsiteY6-604" fmla="*/ 1243235 h 1982707"/>
                  <a:gd name="connsiteX7-605" fmla="*/ 2146852 w 3753016"/>
                  <a:gd name="connsiteY7-606" fmla="*/ 1982707 h 1982707"/>
                  <a:gd name="connsiteX8-607" fmla="*/ 3753016 w 3753016"/>
                  <a:gd name="connsiteY8-608" fmla="*/ 1497677 h 1982707"/>
                  <a:gd name="connsiteX9-609" fmla="*/ 2409244 w 3753016"/>
                  <a:gd name="connsiteY9-610" fmla="*/ 1290944 h 1982707"/>
                  <a:gd name="connsiteX10-611" fmla="*/ 771276 w 3753016"/>
                  <a:gd name="connsiteY10-612" fmla="*/ 861572 h 1982707"/>
                  <a:gd name="connsiteX11-613" fmla="*/ 1272207 w 3753016"/>
                  <a:gd name="connsiteY11-614" fmla="*/ 630984 h 1982707"/>
                  <a:gd name="connsiteX0-615" fmla="*/ 1272207 w 3753016"/>
                  <a:gd name="connsiteY0-616" fmla="*/ 630984 h 1982707"/>
                  <a:gd name="connsiteX1-617" fmla="*/ 659958 w 3753016"/>
                  <a:gd name="connsiteY1-618" fmla="*/ 98247 h 1982707"/>
                  <a:gd name="connsiteX2-619" fmla="*/ 373711 w 3753016"/>
                  <a:gd name="connsiteY2-620" fmla="*/ 42588 h 1982707"/>
                  <a:gd name="connsiteX3-621" fmla="*/ 95416 w 3753016"/>
                  <a:gd name="connsiteY3-622" fmla="*/ 58490 h 1982707"/>
                  <a:gd name="connsiteX4-623" fmla="*/ 174928 w 3753016"/>
                  <a:gd name="connsiteY4-624" fmla="*/ 177759 h 1982707"/>
                  <a:gd name="connsiteX5-625" fmla="*/ 0 w 3753016"/>
                  <a:gd name="connsiteY5-626" fmla="*/ 217517 h 1982707"/>
                  <a:gd name="connsiteX6-627" fmla="*/ 811033 w 3753016"/>
                  <a:gd name="connsiteY6-628" fmla="*/ 1243235 h 1982707"/>
                  <a:gd name="connsiteX7-629" fmla="*/ 2146852 w 3753016"/>
                  <a:gd name="connsiteY7-630" fmla="*/ 1982707 h 1982707"/>
                  <a:gd name="connsiteX8-631" fmla="*/ 3753016 w 3753016"/>
                  <a:gd name="connsiteY8-632" fmla="*/ 1497677 h 1982707"/>
                  <a:gd name="connsiteX9-633" fmla="*/ 2409244 w 3753016"/>
                  <a:gd name="connsiteY9-634" fmla="*/ 1290944 h 1982707"/>
                  <a:gd name="connsiteX10-635" fmla="*/ 779227 w 3753016"/>
                  <a:gd name="connsiteY10-636" fmla="*/ 893377 h 1982707"/>
                  <a:gd name="connsiteX11-637" fmla="*/ 1272207 w 3753016"/>
                  <a:gd name="connsiteY11-638" fmla="*/ 630984 h 1982707"/>
                  <a:gd name="connsiteX0-639" fmla="*/ 1272207 w 3753016"/>
                  <a:gd name="connsiteY0-640" fmla="*/ 630984 h 1982707"/>
                  <a:gd name="connsiteX1-641" fmla="*/ 659958 w 3753016"/>
                  <a:gd name="connsiteY1-642" fmla="*/ 98247 h 1982707"/>
                  <a:gd name="connsiteX2-643" fmla="*/ 373711 w 3753016"/>
                  <a:gd name="connsiteY2-644" fmla="*/ 42588 h 1982707"/>
                  <a:gd name="connsiteX3-645" fmla="*/ 95416 w 3753016"/>
                  <a:gd name="connsiteY3-646" fmla="*/ 58490 h 1982707"/>
                  <a:gd name="connsiteX4-647" fmla="*/ 174928 w 3753016"/>
                  <a:gd name="connsiteY4-648" fmla="*/ 177759 h 1982707"/>
                  <a:gd name="connsiteX5-649" fmla="*/ 0 w 3753016"/>
                  <a:gd name="connsiteY5-650" fmla="*/ 217517 h 1982707"/>
                  <a:gd name="connsiteX6-651" fmla="*/ 811033 w 3753016"/>
                  <a:gd name="connsiteY6-652" fmla="*/ 1243235 h 1982707"/>
                  <a:gd name="connsiteX7-653" fmla="*/ 2146852 w 3753016"/>
                  <a:gd name="connsiteY7-654" fmla="*/ 1982707 h 1982707"/>
                  <a:gd name="connsiteX8-655" fmla="*/ 3753016 w 3753016"/>
                  <a:gd name="connsiteY8-656" fmla="*/ 1497677 h 1982707"/>
                  <a:gd name="connsiteX9-657" fmla="*/ 2409244 w 3753016"/>
                  <a:gd name="connsiteY9-658" fmla="*/ 1290944 h 1982707"/>
                  <a:gd name="connsiteX10-659" fmla="*/ 779227 w 3753016"/>
                  <a:gd name="connsiteY10-660" fmla="*/ 893377 h 1982707"/>
                  <a:gd name="connsiteX11-661" fmla="*/ 1272207 w 3753016"/>
                  <a:gd name="connsiteY11-662" fmla="*/ 630984 h 1982707"/>
                  <a:gd name="connsiteX0-663" fmla="*/ 1272207 w 3753016"/>
                  <a:gd name="connsiteY0-664" fmla="*/ 630984 h 1982707"/>
                  <a:gd name="connsiteX1-665" fmla="*/ 659958 w 3753016"/>
                  <a:gd name="connsiteY1-666" fmla="*/ 98247 h 1982707"/>
                  <a:gd name="connsiteX2-667" fmla="*/ 373711 w 3753016"/>
                  <a:gd name="connsiteY2-668" fmla="*/ 42588 h 1982707"/>
                  <a:gd name="connsiteX3-669" fmla="*/ 95416 w 3753016"/>
                  <a:gd name="connsiteY3-670" fmla="*/ 58490 h 1982707"/>
                  <a:gd name="connsiteX4-671" fmla="*/ 174928 w 3753016"/>
                  <a:gd name="connsiteY4-672" fmla="*/ 177759 h 1982707"/>
                  <a:gd name="connsiteX5-673" fmla="*/ 0 w 3753016"/>
                  <a:gd name="connsiteY5-674" fmla="*/ 217517 h 1982707"/>
                  <a:gd name="connsiteX6-675" fmla="*/ 811033 w 3753016"/>
                  <a:gd name="connsiteY6-676" fmla="*/ 1243235 h 1982707"/>
                  <a:gd name="connsiteX7-677" fmla="*/ 2146852 w 3753016"/>
                  <a:gd name="connsiteY7-678" fmla="*/ 1982707 h 1982707"/>
                  <a:gd name="connsiteX8-679" fmla="*/ 3753016 w 3753016"/>
                  <a:gd name="connsiteY8-680" fmla="*/ 1497677 h 1982707"/>
                  <a:gd name="connsiteX9-681" fmla="*/ 2409244 w 3753016"/>
                  <a:gd name="connsiteY9-682" fmla="*/ 1290944 h 1982707"/>
                  <a:gd name="connsiteX10-683" fmla="*/ 779227 w 3753016"/>
                  <a:gd name="connsiteY10-684" fmla="*/ 893377 h 1982707"/>
                  <a:gd name="connsiteX11-685" fmla="*/ 1272207 w 3753016"/>
                  <a:gd name="connsiteY11-686" fmla="*/ 630984 h 1982707"/>
                  <a:gd name="connsiteX0-687" fmla="*/ 1272207 w 3753016"/>
                  <a:gd name="connsiteY0-688" fmla="*/ 630984 h 1982707"/>
                  <a:gd name="connsiteX1-689" fmla="*/ 659958 w 3753016"/>
                  <a:gd name="connsiteY1-690" fmla="*/ 98247 h 1982707"/>
                  <a:gd name="connsiteX2-691" fmla="*/ 373711 w 3753016"/>
                  <a:gd name="connsiteY2-692" fmla="*/ 42588 h 1982707"/>
                  <a:gd name="connsiteX3-693" fmla="*/ 95416 w 3753016"/>
                  <a:gd name="connsiteY3-694" fmla="*/ 58490 h 1982707"/>
                  <a:gd name="connsiteX4-695" fmla="*/ 174928 w 3753016"/>
                  <a:gd name="connsiteY4-696" fmla="*/ 177759 h 1982707"/>
                  <a:gd name="connsiteX5-697" fmla="*/ 0 w 3753016"/>
                  <a:gd name="connsiteY5-698" fmla="*/ 217517 h 1982707"/>
                  <a:gd name="connsiteX6-699" fmla="*/ 811033 w 3753016"/>
                  <a:gd name="connsiteY6-700" fmla="*/ 1243235 h 1982707"/>
                  <a:gd name="connsiteX7-701" fmla="*/ 2146852 w 3753016"/>
                  <a:gd name="connsiteY7-702" fmla="*/ 1982707 h 1982707"/>
                  <a:gd name="connsiteX8-703" fmla="*/ 3753016 w 3753016"/>
                  <a:gd name="connsiteY8-704" fmla="*/ 1497677 h 1982707"/>
                  <a:gd name="connsiteX9-705" fmla="*/ 2409244 w 3753016"/>
                  <a:gd name="connsiteY9-706" fmla="*/ 1290944 h 1982707"/>
                  <a:gd name="connsiteX10-707" fmla="*/ 779227 w 3753016"/>
                  <a:gd name="connsiteY10-708" fmla="*/ 893377 h 1982707"/>
                  <a:gd name="connsiteX11-709" fmla="*/ 1272207 w 3753016"/>
                  <a:gd name="connsiteY11-710" fmla="*/ 630984 h 1982707"/>
                  <a:gd name="connsiteX0-711" fmla="*/ 1272207 w 3753016"/>
                  <a:gd name="connsiteY0-712" fmla="*/ 630984 h 1982707"/>
                  <a:gd name="connsiteX1-713" fmla="*/ 659958 w 3753016"/>
                  <a:gd name="connsiteY1-714" fmla="*/ 98247 h 1982707"/>
                  <a:gd name="connsiteX2-715" fmla="*/ 373711 w 3753016"/>
                  <a:gd name="connsiteY2-716" fmla="*/ 42588 h 1982707"/>
                  <a:gd name="connsiteX3-717" fmla="*/ 95416 w 3753016"/>
                  <a:gd name="connsiteY3-718" fmla="*/ 58490 h 1982707"/>
                  <a:gd name="connsiteX4-719" fmla="*/ 174928 w 3753016"/>
                  <a:gd name="connsiteY4-720" fmla="*/ 177759 h 1982707"/>
                  <a:gd name="connsiteX5-721" fmla="*/ 0 w 3753016"/>
                  <a:gd name="connsiteY5-722" fmla="*/ 217517 h 1982707"/>
                  <a:gd name="connsiteX6-723" fmla="*/ 811033 w 3753016"/>
                  <a:gd name="connsiteY6-724" fmla="*/ 1243235 h 1982707"/>
                  <a:gd name="connsiteX7-725" fmla="*/ 2146852 w 3753016"/>
                  <a:gd name="connsiteY7-726" fmla="*/ 1982707 h 1982707"/>
                  <a:gd name="connsiteX8-727" fmla="*/ 3753016 w 3753016"/>
                  <a:gd name="connsiteY8-728" fmla="*/ 1497677 h 1982707"/>
                  <a:gd name="connsiteX9-729" fmla="*/ 2409244 w 3753016"/>
                  <a:gd name="connsiteY9-730" fmla="*/ 1290944 h 1982707"/>
                  <a:gd name="connsiteX10-731" fmla="*/ 755373 w 3753016"/>
                  <a:gd name="connsiteY10-732" fmla="*/ 869524 h 1982707"/>
                  <a:gd name="connsiteX11-733" fmla="*/ 1272207 w 3753016"/>
                  <a:gd name="connsiteY11-734" fmla="*/ 630984 h 1982707"/>
                  <a:gd name="connsiteX0-735" fmla="*/ 1280159 w 3753016"/>
                  <a:gd name="connsiteY0-736" fmla="*/ 662789 h 1982707"/>
                  <a:gd name="connsiteX1-737" fmla="*/ 659958 w 3753016"/>
                  <a:gd name="connsiteY1-738" fmla="*/ 98247 h 1982707"/>
                  <a:gd name="connsiteX2-739" fmla="*/ 373711 w 3753016"/>
                  <a:gd name="connsiteY2-740" fmla="*/ 42588 h 1982707"/>
                  <a:gd name="connsiteX3-741" fmla="*/ 95416 w 3753016"/>
                  <a:gd name="connsiteY3-742" fmla="*/ 58490 h 1982707"/>
                  <a:gd name="connsiteX4-743" fmla="*/ 174928 w 3753016"/>
                  <a:gd name="connsiteY4-744" fmla="*/ 177759 h 1982707"/>
                  <a:gd name="connsiteX5-745" fmla="*/ 0 w 3753016"/>
                  <a:gd name="connsiteY5-746" fmla="*/ 217517 h 1982707"/>
                  <a:gd name="connsiteX6-747" fmla="*/ 811033 w 3753016"/>
                  <a:gd name="connsiteY6-748" fmla="*/ 1243235 h 1982707"/>
                  <a:gd name="connsiteX7-749" fmla="*/ 2146852 w 3753016"/>
                  <a:gd name="connsiteY7-750" fmla="*/ 1982707 h 1982707"/>
                  <a:gd name="connsiteX8-751" fmla="*/ 3753016 w 3753016"/>
                  <a:gd name="connsiteY8-752" fmla="*/ 1497677 h 1982707"/>
                  <a:gd name="connsiteX9-753" fmla="*/ 2409244 w 3753016"/>
                  <a:gd name="connsiteY9-754" fmla="*/ 1290944 h 1982707"/>
                  <a:gd name="connsiteX10-755" fmla="*/ 755373 w 3753016"/>
                  <a:gd name="connsiteY10-756" fmla="*/ 869524 h 1982707"/>
                  <a:gd name="connsiteX11-757" fmla="*/ 1280159 w 3753016"/>
                  <a:gd name="connsiteY11-758" fmla="*/ 662789 h 1982707"/>
                  <a:gd name="connsiteX0-759" fmla="*/ 1280159 w 3753016"/>
                  <a:gd name="connsiteY0-760" fmla="*/ 662789 h 1982707"/>
                  <a:gd name="connsiteX1-761" fmla="*/ 659958 w 3753016"/>
                  <a:gd name="connsiteY1-762" fmla="*/ 98247 h 1982707"/>
                  <a:gd name="connsiteX2-763" fmla="*/ 373711 w 3753016"/>
                  <a:gd name="connsiteY2-764" fmla="*/ 42588 h 1982707"/>
                  <a:gd name="connsiteX3-765" fmla="*/ 95416 w 3753016"/>
                  <a:gd name="connsiteY3-766" fmla="*/ 58490 h 1982707"/>
                  <a:gd name="connsiteX4-767" fmla="*/ 119269 w 3753016"/>
                  <a:gd name="connsiteY4-768" fmla="*/ 169808 h 1982707"/>
                  <a:gd name="connsiteX5-769" fmla="*/ 0 w 3753016"/>
                  <a:gd name="connsiteY5-770" fmla="*/ 217517 h 1982707"/>
                  <a:gd name="connsiteX6-771" fmla="*/ 811033 w 3753016"/>
                  <a:gd name="connsiteY6-772" fmla="*/ 1243235 h 1982707"/>
                  <a:gd name="connsiteX7-773" fmla="*/ 2146852 w 3753016"/>
                  <a:gd name="connsiteY7-774" fmla="*/ 1982707 h 1982707"/>
                  <a:gd name="connsiteX8-775" fmla="*/ 3753016 w 3753016"/>
                  <a:gd name="connsiteY8-776" fmla="*/ 1497677 h 1982707"/>
                  <a:gd name="connsiteX9-777" fmla="*/ 2409244 w 3753016"/>
                  <a:gd name="connsiteY9-778" fmla="*/ 1290944 h 1982707"/>
                  <a:gd name="connsiteX10-779" fmla="*/ 755373 w 3753016"/>
                  <a:gd name="connsiteY10-780" fmla="*/ 869524 h 1982707"/>
                  <a:gd name="connsiteX11-781" fmla="*/ 1280159 w 3753016"/>
                  <a:gd name="connsiteY11-782" fmla="*/ 662789 h 1982707"/>
                  <a:gd name="connsiteX0-783" fmla="*/ 1280159 w 3753016"/>
                  <a:gd name="connsiteY0-784" fmla="*/ 662789 h 1982707"/>
                  <a:gd name="connsiteX1-785" fmla="*/ 659958 w 3753016"/>
                  <a:gd name="connsiteY1-786" fmla="*/ 98247 h 1982707"/>
                  <a:gd name="connsiteX2-787" fmla="*/ 373711 w 3753016"/>
                  <a:gd name="connsiteY2-788" fmla="*/ 42588 h 1982707"/>
                  <a:gd name="connsiteX3-789" fmla="*/ 95416 w 3753016"/>
                  <a:gd name="connsiteY3-790" fmla="*/ 58490 h 1982707"/>
                  <a:gd name="connsiteX4-791" fmla="*/ 119269 w 3753016"/>
                  <a:gd name="connsiteY4-792" fmla="*/ 169808 h 1982707"/>
                  <a:gd name="connsiteX5-793" fmla="*/ 0 w 3753016"/>
                  <a:gd name="connsiteY5-794" fmla="*/ 217517 h 1982707"/>
                  <a:gd name="connsiteX6-795" fmla="*/ 811033 w 3753016"/>
                  <a:gd name="connsiteY6-796" fmla="*/ 1243235 h 1982707"/>
                  <a:gd name="connsiteX7-797" fmla="*/ 2146852 w 3753016"/>
                  <a:gd name="connsiteY7-798" fmla="*/ 1982707 h 1982707"/>
                  <a:gd name="connsiteX8-799" fmla="*/ 3753016 w 3753016"/>
                  <a:gd name="connsiteY8-800" fmla="*/ 1497677 h 1982707"/>
                  <a:gd name="connsiteX9-801" fmla="*/ 2409244 w 3753016"/>
                  <a:gd name="connsiteY9-802" fmla="*/ 1290944 h 1982707"/>
                  <a:gd name="connsiteX10-803" fmla="*/ 755373 w 3753016"/>
                  <a:gd name="connsiteY10-804" fmla="*/ 869524 h 1982707"/>
                  <a:gd name="connsiteX11-805" fmla="*/ 1280159 w 3753016"/>
                  <a:gd name="connsiteY11-806" fmla="*/ 662789 h 1982707"/>
                  <a:gd name="connsiteX0-807" fmla="*/ 1280159 w 3753016"/>
                  <a:gd name="connsiteY0-808" fmla="*/ 662789 h 1982707"/>
                  <a:gd name="connsiteX1-809" fmla="*/ 731519 w 3753016"/>
                  <a:gd name="connsiteY1-810" fmla="*/ 90295 h 1982707"/>
                  <a:gd name="connsiteX2-811" fmla="*/ 373711 w 3753016"/>
                  <a:gd name="connsiteY2-812" fmla="*/ 42588 h 1982707"/>
                  <a:gd name="connsiteX3-813" fmla="*/ 95416 w 3753016"/>
                  <a:gd name="connsiteY3-814" fmla="*/ 58490 h 1982707"/>
                  <a:gd name="connsiteX4-815" fmla="*/ 119269 w 3753016"/>
                  <a:gd name="connsiteY4-816" fmla="*/ 169808 h 1982707"/>
                  <a:gd name="connsiteX5-817" fmla="*/ 0 w 3753016"/>
                  <a:gd name="connsiteY5-818" fmla="*/ 217517 h 1982707"/>
                  <a:gd name="connsiteX6-819" fmla="*/ 811033 w 3753016"/>
                  <a:gd name="connsiteY6-820" fmla="*/ 1243235 h 1982707"/>
                  <a:gd name="connsiteX7-821" fmla="*/ 2146852 w 3753016"/>
                  <a:gd name="connsiteY7-822" fmla="*/ 1982707 h 1982707"/>
                  <a:gd name="connsiteX8-823" fmla="*/ 3753016 w 3753016"/>
                  <a:gd name="connsiteY8-824" fmla="*/ 1497677 h 1982707"/>
                  <a:gd name="connsiteX9-825" fmla="*/ 2409244 w 3753016"/>
                  <a:gd name="connsiteY9-826" fmla="*/ 1290944 h 1982707"/>
                  <a:gd name="connsiteX10-827" fmla="*/ 755373 w 3753016"/>
                  <a:gd name="connsiteY10-828" fmla="*/ 869524 h 1982707"/>
                  <a:gd name="connsiteX11-829" fmla="*/ 1280159 w 3753016"/>
                  <a:gd name="connsiteY11-830" fmla="*/ 662789 h 1982707"/>
                  <a:gd name="connsiteX0-831" fmla="*/ 1311965 w 3753016"/>
                  <a:gd name="connsiteY0-832" fmla="*/ 662789 h 1982707"/>
                  <a:gd name="connsiteX1-833" fmla="*/ 731519 w 3753016"/>
                  <a:gd name="connsiteY1-834" fmla="*/ 90295 h 1982707"/>
                  <a:gd name="connsiteX2-835" fmla="*/ 373711 w 3753016"/>
                  <a:gd name="connsiteY2-836" fmla="*/ 42588 h 1982707"/>
                  <a:gd name="connsiteX3-837" fmla="*/ 95416 w 3753016"/>
                  <a:gd name="connsiteY3-838" fmla="*/ 58490 h 1982707"/>
                  <a:gd name="connsiteX4-839" fmla="*/ 119269 w 3753016"/>
                  <a:gd name="connsiteY4-840" fmla="*/ 169808 h 1982707"/>
                  <a:gd name="connsiteX5-841" fmla="*/ 0 w 3753016"/>
                  <a:gd name="connsiteY5-842" fmla="*/ 217517 h 1982707"/>
                  <a:gd name="connsiteX6-843" fmla="*/ 811033 w 3753016"/>
                  <a:gd name="connsiteY6-844" fmla="*/ 1243235 h 1982707"/>
                  <a:gd name="connsiteX7-845" fmla="*/ 2146852 w 3753016"/>
                  <a:gd name="connsiteY7-846" fmla="*/ 1982707 h 1982707"/>
                  <a:gd name="connsiteX8-847" fmla="*/ 3753016 w 3753016"/>
                  <a:gd name="connsiteY8-848" fmla="*/ 1497677 h 1982707"/>
                  <a:gd name="connsiteX9-849" fmla="*/ 2409244 w 3753016"/>
                  <a:gd name="connsiteY9-850" fmla="*/ 1290944 h 1982707"/>
                  <a:gd name="connsiteX10-851" fmla="*/ 755373 w 3753016"/>
                  <a:gd name="connsiteY10-852" fmla="*/ 869524 h 1982707"/>
                  <a:gd name="connsiteX11-853" fmla="*/ 1311965 w 3753016"/>
                  <a:gd name="connsiteY11-854" fmla="*/ 662789 h 1982707"/>
                  <a:gd name="connsiteX0-855" fmla="*/ 1311965 w 3753016"/>
                  <a:gd name="connsiteY0-856" fmla="*/ 662789 h 1982707"/>
                  <a:gd name="connsiteX1-857" fmla="*/ 731519 w 3753016"/>
                  <a:gd name="connsiteY1-858" fmla="*/ 90295 h 1982707"/>
                  <a:gd name="connsiteX2-859" fmla="*/ 373711 w 3753016"/>
                  <a:gd name="connsiteY2-860" fmla="*/ 42588 h 1982707"/>
                  <a:gd name="connsiteX3-861" fmla="*/ 95416 w 3753016"/>
                  <a:gd name="connsiteY3-862" fmla="*/ 58490 h 1982707"/>
                  <a:gd name="connsiteX4-863" fmla="*/ 119269 w 3753016"/>
                  <a:gd name="connsiteY4-864" fmla="*/ 169808 h 1982707"/>
                  <a:gd name="connsiteX5-865" fmla="*/ 0 w 3753016"/>
                  <a:gd name="connsiteY5-866" fmla="*/ 217517 h 1982707"/>
                  <a:gd name="connsiteX6-867" fmla="*/ 811033 w 3753016"/>
                  <a:gd name="connsiteY6-868" fmla="*/ 1243235 h 1982707"/>
                  <a:gd name="connsiteX7-869" fmla="*/ 2146852 w 3753016"/>
                  <a:gd name="connsiteY7-870" fmla="*/ 1982707 h 1982707"/>
                  <a:gd name="connsiteX8-871" fmla="*/ 3753016 w 3753016"/>
                  <a:gd name="connsiteY8-872" fmla="*/ 1497677 h 1982707"/>
                  <a:gd name="connsiteX9-873" fmla="*/ 2409244 w 3753016"/>
                  <a:gd name="connsiteY9-874" fmla="*/ 1290944 h 1982707"/>
                  <a:gd name="connsiteX10-875" fmla="*/ 755373 w 3753016"/>
                  <a:gd name="connsiteY10-876" fmla="*/ 869524 h 1982707"/>
                  <a:gd name="connsiteX11-877" fmla="*/ 1311965 w 3753016"/>
                  <a:gd name="connsiteY11-878" fmla="*/ 662789 h 1982707"/>
                  <a:gd name="connsiteX0-879" fmla="*/ 1311965 w 3753016"/>
                  <a:gd name="connsiteY0-880" fmla="*/ 662789 h 1982707"/>
                  <a:gd name="connsiteX1-881" fmla="*/ 699714 w 3753016"/>
                  <a:gd name="connsiteY1-882" fmla="*/ 90295 h 1982707"/>
                  <a:gd name="connsiteX2-883" fmla="*/ 373711 w 3753016"/>
                  <a:gd name="connsiteY2-884" fmla="*/ 42588 h 1982707"/>
                  <a:gd name="connsiteX3-885" fmla="*/ 95416 w 3753016"/>
                  <a:gd name="connsiteY3-886" fmla="*/ 58490 h 1982707"/>
                  <a:gd name="connsiteX4-887" fmla="*/ 119269 w 3753016"/>
                  <a:gd name="connsiteY4-888" fmla="*/ 169808 h 1982707"/>
                  <a:gd name="connsiteX5-889" fmla="*/ 0 w 3753016"/>
                  <a:gd name="connsiteY5-890" fmla="*/ 217517 h 1982707"/>
                  <a:gd name="connsiteX6-891" fmla="*/ 811033 w 3753016"/>
                  <a:gd name="connsiteY6-892" fmla="*/ 1243235 h 1982707"/>
                  <a:gd name="connsiteX7-893" fmla="*/ 2146852 w 3753016"/>
                  <a:gd name="connsiteY7-894" fmla="*/ 1982707 h 1982707"/>
                  <a:gd name="connsiteX8-895" fmla="*/ 3753016 w 3753016"/>
                  <a:gd name="connsiteY8-896" fmla="*/ 1497677 h 1982707"/>
                  <a:gd name="connsiteX9-897" fmla="*/ 2409244 w 3753016"/>
                  <a:gd name="connsiteY9-898" fmla="*/ 1290944 h 1982707"/>
                  <a:gd name="connsiteX10-899" fmla="*/ 755373 w 3753016"/>
                  <a:gd name="connsiteY10-900" fmla="*/ 869524 h 1982707"/>
                  <a:gd name="connsiteX11-901" fmla="*/ 1311965 w 3753016"/>
                  <a:gd name="connsiteY11-902" fmla="*/ 662789 h 1982707"/>
                  <a:gd name="connsiteX0-903" fmla="*/ 1311965 w 3753016"/>
                  <a:gd name="connsiteY0-904" fmla="*/ 662789 h 1982707"/>
                  <a:gd name="connsiteX1-905" fmla="*/ 699714 w 3753016"/>
                  <a:gd name="connsiteY1-906" fmla="*/ 90295 h 1982707"/>
                  <a:gd name="connsiteX2-907" fmla="*/ 373711 w 3753016"/>
                  <a:gd name="connsiteY2-908" fmla="*/ 42588 h 1982707"/>
                  <a:gd name="connsiteX3-909" fmla="*/ 95416 w 3753016"/>
                  <a:gd name="connsiteY3-910" fmla="*/ 58490 h 1982707"/>
                  <a:gd name="connsiteX4-911" fmla="*/ 119269 w 3753016"/>
                  <a:gd name="connsiteY4-912" fmla="*/ 169808 h 1982707"/>
                  <a:gd name="connsiteX5-913" fmla="*/ 0 w 3753016"/>
                  <a:gd name="connsiteY5-914" fmla="*/ 217517 h 1982707"/>
                  <a:gd name="connsiteX6-915" fmla="*/ 811033 w 3753016"/>
                  <a:gd name="connsiteY6-916" fmla="*/ 1243235 h 1982707"/>
                  <a:gd name="connsiteX7-917" fmla="*/ 2146852 w 3753016"/>
                  <a:gd name="connsiteY7-918" fmla="*/ 1982707 h 1982707"/>
                  <a:gd name="connsiteX8-919" fmla="*/ 3753016 w 3753016"/>
                  <a:gd name="connsiteY8-920" fmla="*/ 1497677 h 1982707"/>
                  <a:gd name="connsiteX9-921" fmla="*/ 2409244 w 3753016"/>
                  <a:gd name="connsiteY9-922" fmla="*/ 1290944 h 1982707"/>
                  <a:gd name="connsiteX10-923" fmla="*/ 755373 w 3753016"/>
                  <a:gd name="connsiteY10-924" fmla="*/ 869524 h 1982707"/>
                  <a:gd name="connsiteX11-925" fmla="*/ 1311965 w 3753016"/>
                  <a:gd name="connsiteY11-926" fmla="*/ 662789 h 1982707"/>
                  <a:gd name="connsiteX0-927" fmla="*/ 1311965 w 3753016"/>
                  <a:gd name="connsiteY0-928" fmla="*/ 662789 h 1982707"/>
                  <a:gd name="connsiteX1-929" fmla="*/ 699714 w 3753016"/>
                  <a:gd name="connsiteY1-930" fmla="*/ 90295 h 1982707"/>
                  <a:gd name="connsiteX2-931" fmla="*/ 373711 w 3753016"/>
                  <a:gd name="connsiteY2-932" fmla="*/ 42588 h 1982707"/>
                  <a:gd name="connsiteX3-933" fmla="*/ 95416 w 3753016"/>
                  <a:gd name="connsiteY3-934" fmla="*/ 58490 h 1982707"/>
                  <a:gd name="connsiteX4-935" fmla="*/ 119269 w 3753016"/>
                  <a:gd name="connsiteY4-936" fmla="*/ 169808 h 1982707"/>
                  <a:gd name="connsiteX5-937" fmla="*/ 0 w 3753016"/>
                  <a:gd name="connsiteY5-938" fmla="*/ 217517 h 1982707"/>
                  <a:gd name="connsiteX6-939" fmla="*/ 811033 w 3753016"/>
                  <a:gd name="connsiteY6-940" fmla="*/ 1243235 h 1982707"/>
                  <a:gd name="connsiteX7-941" fmla="*/ 2146852 w 3753016"/>
                  <a:gd name="connsiteY7-942" fmla="*/ 1982707 h 1982707"/>
                  <a:gd name="connsiteX8-943" fmla="*/ 3753016 w 3753016"/>
                  <a:gd name="connsiteY8-944" fmla="*/ 1497677 h 1982707"/>
                  <a:gd name="connsiteX9-945" fmla="*/ 2409244 w 3753016"/>
                  <a:gd name="connsiteY9-946" fmla="*/ 1290944 h 1982707"/>
                  <a:gd name="connsiteX10-947" fmla="*/ 755373 w 3753016"/>
                  <a:gd name="connsiteY10-948" fmla="*/ 869524 h 1982707"/>
                  <a:gd name="connsiteX11-949" fmla="*/ 1311965 w 3753016"/>
                  <a:gd name="connsiteY11-950" fmla="*/ 662789 h 1982707"/>
                  <a:gd name="connsiteX0-951" fmla="*/ 1311965 w 3753016"/>
                  <a:gd name="connsiteY0-952" fmla="*/ 665192 h 1985110"/>
                  <a:gd name="connsiteX1-953" fmla="*/ 699714 w 3753016"/>
                  <a:gd name="connsiteY1-954" fmla="*/ 92698 h 1985110"/>
                  <a:gd name="connsiteX2-955" fmla="*/ 397565 w 3753016"/>
                  <a:gd name="connsiteY2-956" fmla="*/ 37040 h 1985110"/>
                  <a:gd name="connsiteX3-957" fmla="*/ 95416 w 3753016"/>
                  <a:gd name="connsiteY3-958" fmla="*/ 60893 h 1985110"/>
                  <a:gd name="connsiteX4-959" fmla="*/ 119269 w 3753016"/>
                  <a:gd name="connsiteY4-960" fmla="*/ 172211 h 1985110"/>
                  <a:gd name="connsiteX5-961" fmla="*/ 0 w 3753016"/>
                  <a:gd name="connsiteY5-962" fmla="*/ 219920 h 1985110"/>
                  <a:gd name="connsiteX6-963" fmla="*/ 811033 w 3753016"/>
                  <a:gd name="connsiteY6-964" fmla="*/ 1245638 h 1985110"/>
                  <a:gd name="connsiteX7-965" fmla="*/ 2146852 w 3753016"/>
                  <a:gd name="connsiteY7-966" fmla="*/ 1985110 h 1985110"/>
                  <a:gd name="connsiteX8-967" fmla="*/ 3753016 w 3753016"/>
                  <a:gd name="connsiteY8-968" fmla="*/ 1500080 h 1985110"/>
                  <a:gd name="connsiteX9-969" fmla="*/ 2409244 w 3753016"/>
                  <a:gd name="connsiteY9-970" fmla="*/ 1293347 h 1985110"/>
                  <a:gd name="connsiteX10-971" fmla="*/ 755373 w 3753016"/>
                  <a:gd name="connsiteY10-972" fmla="*/ 871927 h 1985110"/>
                  <a:gd name="connsiteX11-973" fmla="*/ 1311965 w 3753016"/>
                  <a:gd name="connsiteY11-974" fmla="*/ 665192 h 1985110"/>
                  <a:gd name="connsiteX0-975" fmla="*/ 1311965 w 3753016"/>
                  <a:gd name="connsiteY0-976" fmla="*/ 670630 h 1990548"/>
                  <a:gd name="connsiteX1-977" fmla="*/ 699714 w 3753016"/>
                  <a:gd name="connsiteY1-978" fmla="*/ 98136 h 1990548"/>
                  <a:gd name="connsiteX2-979" fmla="*/ 453224 w 3753016"/>
                  <a:gd name="connsiteY2-980" fmla="*/ 26576 h 1990548"/>
                  <a:gd name="connsiteX3-981" fmla="*/ 95416 w 3753016"/>
                  <a:gd name="connsiteY3-982" fmla="*/ 66331 h 1990548"/>
                  <a:gd name="connsiteX4-983" fmla="*/ 119269 w 3753016"/>
                  <a:gd name="connsiteY4-984" fmla="*/ 177649 h 1990548"/>
                  <a:gd name="connsiteX5-985" fmla="*/ 0 w 3753016"/>
                  <a:gd name="connsiteY5-986" fmla="*/ 225358 h 1990548"/>
                  <a:gd name="connsiteX6-987" fmla="*/ 811033 w 3753016"/>
                  <a:gd name="connsiteY6-988" fmla="*/ 1251076 h 1990548"/>
                  <a:gd name="connsiteX7-989" fmla="*/ 2146852 w 3753016"/>
                  <a:gd name="connsiteY7-990" fmla="*/ 1990548 h 1990548"/>
                  <a:gd name="connsiteX8-991" fmla="*/ 3753016 w 3753016"/>
                  <a:gd name="connsiteY8-992" fmla="*/ 1505518 h 1990548"/>
                  <a:gd name="connsiteX9-993" fmla="*/ 2409244 w 3753016"/>
                  <a:gd name="connsiteY9-994" fmla="*/ 1298785 h 1990548"/>
                  <a:gd name="connsiteX10-995" fmla="*/ 755373 w 3753016"/>
                  <a:gd name="connsiteY10-996" fmla="*/ 877365 h 1990548"/>
                  <a:gd name="connsiteX11-997" fmla="*/ 1311965 w 3753016"/>
                  <a:gd name="connsiteY11-998" fmla="*/ 670630 h 1990548"/>
                  <a:gd name="connsiteX0-999" fmla="*/ 1311965 w 3753016"/>
                  <a:gd name="connsiteY0-1000" fmla="*/ 671729 h 1991647"/>
                  <a:gd name="connsiteX1-1001" fmla="*/ 699714 w 3753016"/>
                  <a:gd name="connsiteY1-1002" fmla="*/ 99235 h 1991647"/>
                  <a:gd name="connsiteX2-1003" fmla="*/ 453224 w 3753016"/>
                  <a:gd name="connsiteY2-1004" fmla="*/ 27675 h 1991647"/>
                  <a:gd name="connsiteX3-1005" fmla="*/ 95416 w 3753016"/>
                  <a:gd name="connsiteY3-1006" fmla="*/ 67430 h 1991647"/>
                  <a:gd name="connsiteX4-1007" fmla="*/ 119269 w 3753016"/>
                  <a:gd name="connsiteY4-1008" fmla="*/ 178748 h 1991647"/>
                  <a:gd name="connsiteX5-1009" fmla="*/ 0 w 3753016"/>
                  <a:gd name="connsiteY5-1010" fmla="*/ 226457 h 1991647"/>
                  <a:gd name="connsiteX6-1011" fmla="*/ 811033 w 3753016"/>
                  <a:gd name="connsiteY6-1012" fmla="*/ 1252175 h 1991647"/>
                  <a:gd name="connsiteX7-1013" fmla="*/ 2146852 w 3753016"/>
                  <a:gd name="connsiteY7-1014" fmla="*/ 1991647 h 1991647"/>
                  <a:gd name="connsiteX8-1015" fmla="*/ 3753016 w 3753016"/>
                  <a:gd name="connsiteY8-1016" fmla="*/ 1506617 h 1991647"/>
                  <a:gd name="connsiteX9-1017" fmla="*/ 2409244 w 3753016"/>
                  <a:gd name="connsiteY9-1018" fmla="*/ 1299884 h 1991647"/>
                  <a:gd name="connsiteX10-1019" fmla="*/ 755373 w 3753016"/>
                  <a:gd name="connsiteY10-1020" fmla="*/ 878464 h 1991647"/>
                  <a:gd name="connsiteX11-1021" fmla="*/ 1311965 w 3753016"/>
                  <a:gd name="connsiteY11-1022" fmla="*/ 671729 h 1991647"/>
                  <a:gd name="connsiteX0-1023" fmla="*/ 1311965 w 3753016"/>
                  <a:gd name="connsiteY0-1024" fmla="*/ 671729 h 1991647"/>
                  <a:gd name="connsiteX1-1025" fmla="*/ 699714 w 3753016"/>
                  <a:gd name="connsiteY1-1026" fmla="*/ 99235 h 1991647"/>
                  <a:gd name="connsiteX2-1027" fmla="*/ 453224 w 3753016"/>
                  <a:gd name="connsiteY2-1028" fmla="*/ 27675 h 1991647"/>
                  <a:gd name="connsiteX3-1029" fmla="*/ 127221 w 3753016"/>
                  <a:gd name="connsiteY3-1030" fmla="*/ 67430 h 1991647"/>
                  <a:gd name="connsiteX4-1031" fmla="*/ 119269 w 3753016"/>
                  <a:gd name="connsiteY4-1032" fmla="*/ 178748 h 1991647"/>
                  <a:gd name="connsiteX5-1033" fmla="*/ 0 w 3753016"/>
                  <a:gd name="connsiteY5-1034" fmla="*/ 226457 h 1991647"/>
                  <a:gd name="connsiteX6-1035" fmla="*/ 811033 w 3753016"/>
                  <a:gd name="connsiteY6-1036" fmla="*/ 1252175 h 1991647"/>
                  <a:gd name="connsiteX7-1037" fmla="*/ 2146852 w 3753016"/>
                  <a:gd name="connsiteY7-1038" fmla="*/ 1991647 h 1991647"/>
                  <a:gd name="connsiteX8-1039" fmla="*/ 3753016 w 3753016"/>
                  <a:gd name="connsiteY8-1040" fmla="*/ 1506617 h 1991647"/>
                  <a:gd name="connsiteX9-1041" fmla="*/ 2409244 w 3753016"/>
                  <a:gd name="connsiteY9-1042" fmla="*/ 1299884 h 1991647"/>
                  <a:gd name="connsiteX10-1043" fmla="*/ 755373 w 3753016"/>
                  <a:gd name="connsiteY10-1044" fmla="*/ 878464 h 1991647"/>
                  <a:gd name="connsiteX11-1045" fmla="*/ 1311965 w 3753016"/>
                  <a:gd name="connsiteY11-1046" fmla="*/ 671729 h 1991647"/>
                  <a:gd name="connsiteX0-1047" fmla="*/ 1311965 w 3753016"/>
                  <a:gd name="connsiteY0-1048" fmla="*/ 671729 h 1991647"/>
                  <a:gd name="connsiteX1-1049" fmla="*/ 699714 w 3753016"/>
                  <a:gd name="connsiteY1-1050" fmla="*/ 99235 h 1991647"/>
                  <a:gd name="connsiteX2-1051" fmla="*/ 453224 w 3753016"/>
                  <a:gd name="connsiteY2-1052" fmla="*/ 27675 h 1991647"/>
                  <a:gd name="connsiteX3-1053" fmla="*/ 127221 w 3753016"/>
                  <a:gd name="connsiteY3-1054" fmla="*/ 67430 h 1991647"/>
                  <a:gd name="connsiteX4-1055" fmla="*/ 119269 w 3753016"/>
                  <a:gd name="connsiteY4-1056" fmla="*/ 178748 h 1991647"/>
                  <a:gd name="connsiteX5-1057" fmla="*/ 0 w 3753016"/>
                  <a:gd name="connsiteY5-1058" fmla="*/ 226457 h 1991647"/>
                  <a:gd name="connsiteX6-1059" fmla="*/ 811033 w 3753016"/>
                  <a:gd name="connsiteY6-1060" fmla="*/ 1252175 h 1991647"/>
                  <a:gd name="connsiteX7-1061" fmla="*/ 2146852 w 3753016"/>
                  <a:gd name="connsiteY7-1062" fmla="*/ 1991647 h 1991647"/>
                  <a:gd name="connsiteX8-1063" fmla="*/ 3753016 w 3753016"/>
                  <a:gd name="connsiteY8-1064" fmla="*/ 1506617 h 1991647"/>
                  <a:gd name="connsiteX9-1065" fmla="*/ 2409244 w 3753016"/>
                  <a:gd name="connsiteY9-1066" fmla="*/ 1299884 h 1991647"/>
                  <a:gd name="connsiteX10-1067" fmla="*/ 755373 w 3753016"/>
                  <a:gd name="connsiteY10-1068" fmla="*/ 878464 h 1991647"/>
                  <a:gd name="connsiteX11-1069" fmla="*/ 1311965 w 3753016"/>
                  <a:gd name="connsiteY11-1070" fmla="*/ 671729 h 1991647"/>
                  <a:gd name="connsiteX0-1071" fmla="*/ 1311965 w 3753016"/>
                  <a:gd name="connsiteY0-1072" fmla="*/ 671729 h 1991647"/>
                  <a:gd name="connsiteX1-1073" fmla="*/ 699714 w 3753016"/>
                  <a:gd name="connsiteY1-1074" fmla="*/ 99235 h 1991647"/>
                  <a:gd name="connsiteX2-1075" fmla="*/ 453224 w 3753016"/>
                  <a:gd name="connsiteY2-1076" fmla="*/ 27675 h 1991647"/>
                  <a:gd name="connsiteX3-1077" fmla="*/ 127221 w 3753016"/>
                  <a:gd name="connsiteY3-1078" fmla="*/ 67430 h 1991647"/>
                  <a:gd name="connsiteX4-1079" fmla="*/ 166977 w 3753016"/>
                  <a:gd name="connsiteY4-1080" fmla="*/ 178748 h 1991647"/>
                  <a:gd name="connsiteX5-1081" fmla="*/ 0 w 3753016"/>
                  <a:gd name="connsiteY5-1082" fmla="*/ 226457 h 1991647"/>
                  <a:gd name="connsiteX6-1083" fmla="*/ 811033 w 3753016"/>
                  <a:gd name="connsiteY6-1084" fmla="*/ 1252175 h 1991647"/>
                  <a:gd name="connsiteX7-1085" fmla="*/ 2146852 w 3753016"/>
                  <a:gd name="connsiteY7-1086" fmla="*/ 1991647 h 1991647"/>
                  <a:gd name="connsiteX8-1087" fmla="*/ 3753016 w 3753016"/>
                  <a:gd name="connsiteY8-1088" fmla="*/ 1506617 h 1991647"/>
                  <a:gd name="connsiteX9-1089" fmla="*/ 2409244 w 3753016"/>
                  <a:gd name="connsiteY9-1090" fmla="*/ 1299884 h 1991647"/>
                  <a:gd name="connsiteX10-1091" fmla="*/ 755373 w 3753016"/>
                  <a:gd name="connsiteY10-1092" fmla="*/ 878464 h 1991647"/>
                  <a:gd name="connsiteX11-1093" fmla="*/ 1311965 w 3753016"/>
                  <a:gd name="connsiteY11-1094" fmla="*/ 671729 h 1991647"/>
                  <a:gd name="connsiteX0-1095" fmla="*/ 1311965 w 3753016"/>
                  <a:gd name="connsiteY0-1096" fmla="*/ 671729 h 1991647"/>
                  <a:gd name="connsiteX1-1097" fmla="*/ 699714 w 3753016"/>
                  <a:gd name="connsiteY1-1098" fmla="*/ 99235 h 1991647"/>
                  <a:gd name="connsiteX2-1099" fmla="*/ 453224 w 3753016"/>
                  <a:gd name="connsiteY2-1100" fmla="*/ 27675 h 1991647"/>
                  <a:gd name="connsiteX3-1101" fmla="*/ 127221 w 3753016"/>
                  <a:gd name="connsiteY3-1102" fmla="*/ 67430 h 1991647"/>
                  <a:gd name="connsiteX4-1103" fmla="*/ 0 w 3753016"/>
                  <a:gd name="connsiteY4-1104" fmla="*/ 226457 h 1991647"/>
                  <a:gd name="connsiteX5-1105" fmla="*/ 811033 w 3753016"/>
                  <a:gd name="connsiteY5-1106" fmla="*/ 1252175 h 1991647"/>
                  <a:gd name="connsiteX6-1107" fmla="*/ 2146852 w 3753016"/>
                  <a:gd name="connsiteY6-1108" fmla="*/ 1991647 h 1991647"/>
                  <a:gd name="connsiteX7-1109" fmla="*/ 3753016 w 3753016"/>
                  <a:gd name="connsiteY7-1110" fmla="*/ 1506617 h 1991647"/>
                  <a:gd name="connsiteX8-1111" fmla="*/ 2409244 w 3753016"/>
                  <a:gd name="connsiteY8-1112" fmla="*/ 1299884 h 1991647"/>
                  <a:gd name="connsiteX9-1113" fmla="*/ 755373 w 3753016"/>
                  <a:gd name="connsiteY9-1114" fmla="*/ 878464 h 1991647"/>
                  <a:gd name="connsiteX10-1115" fmla="*/ 1311965 w 3753016"/>
                  <a:gd name="connsiteY10-1116" fmla="*/ 671729 h 1991647"/>
                  <a:gd name="connsiteX0-1117" fmla="*/ 1311965 w 3753016"/>
                  <a:gd name="connsiteY0-1118" fmla="*/ 671729 h 1991647"/>
                  <a:gd name="connsiteX1-1119" fmla="*/ 699714 w 3753016"/>
                  <a:gd name="connsiteY1-1120" fmla="*/ 99235 h 1991647"/>
                  <a:gd name="connsiteX2-1121" fmla="*/ 453224 w 3753016"/>
                  <a:gd name="connsiteY2-1122" fmla="*/ 27675 h 1991647"/>
                  <a:gd name="connsiteX3-1123" fmla="*/ 127221 w 3753016"/>
                  <a:gd name="connsiteY3-1124" fmla="*/ 67430 h 1991647"/>
                  <a:gd name="connsiteX4-1125" fmla="*/ 0 w 3753016"/>
                  <a:gd name="connsiteY4-1126" fmla="*/ 226457 h 1991647"/>
                  <a:gd name="connsiteX5-1127" fmla="*/ 811033 w 3753016"/>
                  <a:gd name="connsiteY5-1128" fmla="*/ 1252175 h 1991647"/>
                  <a:gd name="connsiteX6-1129" fmla="*/ 2146852 w 3753016"/>
                  <a:gd name="connsiteY6-1130" fmla="*/ 1991647 h 1991647"/>
                  <a:gd name="connsiteX7-1131" fmla="*/ 3753016 w 3753016"/>
                  <a:gd name="connsiteY7-1132" fmla="*/ 1506617 h 1991647"/>
                  <a:gd name="connsiteX8-1133" fmla="*/ 2409244 w 3753016"/>
                  <a:gd name="connsiteY8-1134" fmla="*/ 1299884 h 1991647"/>
                  <a:gd name="connsiteX9-1135" fmla="*/ 755373 w 3753016"/>
                  <a:gd name="connsiteY9-1136" fmla="*/ 878464 h 1991647"/>
                  <a:gd name="connsiteX10-1137" fmla="*/ 1311965 w 3753016"/>
                  <a:gd name="connsiteY10-1138" fmla="*/ 671729 h 1991647"/>
                  <a:gd name="connsiteX0-1139" fmla="*/ 1311965 w 3753016"/>
                  <a:gd name="connsiteY0-1140" fmla="*/ 671729 h 1991647"/>
                  <a:gd name="connsiteX1-1141" fmla="*/ 699714 w 3753016"/>
                  <a:gd name="connsiteY1-1142" fmla="*/ 99235 h 1991647"/>
                  <a:gd name="connsiteX2-1143" fmla="*/ 453224 w 3753016"/>
                  <a:gd name="connsiteY2-1144" fmla="*/ 27675 h 1991647"/>
                  <a:gd name="connsiteX3-1145" fmla="*/ 127221 w 3753016"/>
                  <a:gd name="connsiteY3-1146" fmla="*/ 67430 h 1991647"/>
                  <a:gd name="connsiteX4-1147" fmla="*/ 0 w 3753016"/>
                  <a:gd name="connsiteY4-1148" fmla="*/ 226457 h 1991647"/>
                  <a:gd name="connsiteX5-1149" fmla="*/ 811033 w 3753016"/>
                  <a:gd name="connsiteY5-1150" fmla="*/ 1252175 h 1991647"/>
                  <a:gd name="connsiteX6-1151" fmla="*/ 2146852 w 3753016"/>
                  <a:gd name="connsiteY6-1152" fmla="*/ 1991647 h 1991647"/>
                  <a:gd name="connsiteX7-1153" fmla="*/ 3753016 w 3753016"/>
                  <a:gd name="connsiteY7-1154" fmla="*/ 1506617 h 1991647"/>
                  <a:gd name="connsiteX8-1155" fmla="*/ 2409244 w 3753016"/>
                  <a:gd name="connsiteY8-1156" fmla="*/ 1299884 h 1991647"/>
                  <a:gd name="connsiteX9-1157" fmla="*/ 755373 w 3753016"/>
                  <a:gd name="connsiteY9-1158" fmla="*/ 878464 h 1991647"/>
                  <a:gd name="connsiteX10-1159" fmla="*/ 1311965 w 3753016"/>
                  <a:gd name="connsiteY10-1160" fmla="*/ 671729 h 1991647"/>
                  <a:gd name="connsiteX0-1161" fmla="*/ 1311965 w 3753016"/>
                  <a:gd name="connsiteY0-1162" fmla="*/ 671729 h 1991647"/>
                  <a:gd name="connsiteX1-1163" fmla="*/ 699714 w 3753016"/>
                  <a:gd name="connsiteY1-1164" fmla="*/ 99235 h 1991647"/>
                  <a:gd name="connsiteX2-1165" fmla="*/ 453224 w 3753016"/>
                  <a:gd name="connsiteY2-1166" fmla="*/ 27675 h 1991647"/>
                  <a:gd name="connsiteX3-1167" fmla="*/ 127221 w 3753016"/>
                  <a:gd name="connsiteY3-1168" fmla="*/ 67430 h 1991647"/>
                  <a:gd name="connsiteX4-1169" fmla="*/ 0 w 3753016"/>
                  <a:gd name="connsiteY4-1170" fmla="*/ 226457 h 1991647"/>
                  <a:gd name="connsiteX5-1171" fmla="*/ 811033 w 3753016"/>
                  <a:gd name="connsiteY5-1172" fmla="*/ 1252175 h 1991647"/>
                  <a:gd name="connsiteX6-1173" fmla="*/ 2146852 w 3753016"/>
                  <a:gd name="connsiteY6-1174" fmla="*/ 1991647 h 1991647"/>
                  <a:gd name="connsiteX7-1175" fmla="*/ 3753016 w 3753016"/>
                  <a:gd name="connsiteY7-1176" fmla="*/ 1506617 h 1991647"/>
                  <a:gd name="connsiteX8-1177" fmla="*/ 2409244 w 3753016"/>
                  <a:gd name="connsiteY8-1178" fmla="*/ 1299884 h 1991647"/>
                  <a:gd name="connsiteX9-1179" fmla="*/ 755373 w 3753016"/>
                  <a:gd name="connsiteY9-1180" fmla="*/ 878464 h 1991647"/>
                  <a:gd name="connsiteX10-1181" fmla="*/ 1311965 w 3753016"/>
                  <a:gd name="connsiteY10-1182" fmla="*/ 671729 h 1991647"/>
                  <a:gd name="connsiteX0-1183" fmla="*/ 1337304 w 3778355"/>
                  <a:gd name="connsiteY0-1184" fmla="*/ 671729 h 1991647"/>
                  <a:gd name="connsiteX1-1185" fmla="*/ 725053 w 3778355"/>
                  <a:gd name="connsiteY1-1186" fmla="*/ 99235 h 1991647"/>
                  <a:gd name="connsiteX2-1187" fmla="*/ 478563 w 3778355"/>
                  <a:gd name="connsiteY2-1188" fmla="*/ 27675 h 1991647"/>
                  <a:gd name="connsiteX3-1189" fmla="*/ 152560 w 3778355"/>
                  <a:gd name="connsiteY3-1190" fmla="*/ 67430 h 1991647"/>
                  <a:gd name="connsiteX4-1191" fmla="*/ 232072 w 3778355"/>
                  <a:gd name="connsiteY4-1192" fmla="*/ 186702 h 1991647"/>
                  <a:gd name="connsiteX5-1193" fmla="*/ 25339 w 3778355"/>
                  <a:gd name="connsiteY5-1194" fmla="*/ 226457 h 1991647"/>
                  <a:gd name="connsiteX6-1195" fmla="*/ 836372 w 3778355"/>
                  <a:gd name="connsiteY6-1196" fmla="*/ 1252175 h 1991647"/>
                  <a:gd name="connsiteX7-1197" fmla="*/ 2172191 w 3778355"/>
                  <a:gd name="connsiteY7-1198" fmla="*/ 1991647 h 1991647"/>
                  <a:gd name="connsiteX8-1199" fmla="*/ 3778355 w 3778355"/>
                  <a:gd name="connsiteY8-1200" fmla="*/ 1506617 h 1991647"/>
                  <a:gd name="connsiteX9-1201" fmla="*/ 2434583 w 3778355"/>
                  <a:gd name="connsiteY9-1202" fmla="*/ 1299884 h 1991647"/>
                  <a:gd name="connsiteX10-1203" fmla="*/ 780712 w 3778355"/>
                  <a:gd name="connsiteY10-1204" fmla="*/ 878464 h 1991647"/>
                  <a:gd name="connsiteX11-1205" fmla="*/ 1337304 w 3778355"/>
                  <a:gd name="connsiteY11-1206" fmla="*/ 671729 h 1991647"/>
                  <a:gd name="connsiteX0-1207" fmla="*/ 1311965 w 3753016"/>
                  <a:gd name="connsiteY0-1208" fmla="*/ 671729 h 1991647"/>
                  <a:gd name="connsiteX1-1209" fmla="*/ 699714 w 3753016"/>
                  <a:gd name="connsiteY1-1210" fmla="*/ 99235 h 1991647"/>
                  <a:gd name="connsiteX2-1211" fmla="*/ 453224 w 3753016"/>
                  <a:gd name="connsiteY2-1212" fmla="*/ 27675 h 1991647"/>
                  <a:gd name="connsiteX3-1213" fmla="*/ 127221 w 3753016"/>
                  <a:gd name="connsiteY3-1214" fmla="*/ 67430 h 1991647"/>
                  <a:gd name="connsiteX4-1215" fmla="*/ 206733 w 3753016"/>
                  <a:gd name="connsiteY4-1216" fmla="*/ 186702 h 1991647"/>
                  <a:gd name="connsiteX5-1217" fmla="*/ 0 w 3753016"/>
                  <a:gd name="connsiteY5-1218" fmla="*/ 226457 h 1991647"/>
                  <a:gd name="connsiteX6-1219" fmla="*/ 811033 w 3753016"/>
                  <a:gd name="connsiteY6-1220" fmla="*/ 1252175 h 1991647"/>
                  <a:gd name="connsiteX7-1221" fmla="*/ 2146852 w 3753016"/>
                  <a:gd name="connsiteY7-1222" fmla="*/ 1991647 h 1991647"/>
                  <a:gd name="connsiteX8-1223" fmla="*/ 3753016 w 3753016"/>
                  <a:gd name="connsiteY8-1224" fmla="*/ 1506617 h 1991647"/>
                  <a:gd name="connsiteX9-1225" fmla="*/ 2409244 w 3753016"/>
                  <a:gd name="connsiteY9-1226" fmla="*/ 1299884 h 1991647"/>
                  <a:gd name="connsiteX10-1227" fmla="*/ 755373 w 3753016"/>
                  <a:gd name="connsiteY10-1228" fmla="*/ 878464 h 1991647"/>
                  <a:gd name="connsiteX11-1229" fmla="*/ 1311965 w 3753016"/>
                  <a:gd name="connsiteY11-1230" fmla="*/ 671729 h 1991647"/>
                  <a:gd name="connsiteX0-1231" fmla="*/ 1311965 w 3753016"/>
                  <a:gd name="connsiteY0-1232" fmla="*/ 671729 h 1991647"/>
                  <a:gd name="connsiteX1-1233" fmla="*/ 699714 w 3753016"/>
                  <a:gd name="connsiteY1-1234" fmla="*/ 99235 h 1991647"/>
                  <a:gd name="connsiteX2-1235" fmla="*/ 453224 w 3753016"/>
                  <a:gd name="connsiteY2-1236" fmla="*/ 27675 h 1991647"/>
                  <a:gd name="connsiteX3-1237" fmla="*/ 127221 w 3753016"/>
                  <a:gd name="connsiteY3-1238" fmla="*/ 67430 h 1991647"/>
                  <a:gd name="connsiteX4-1239" fmla="*/ 166977 w 3753016"/>
                  <a:gd name="connsiteY4-1240" fmla="*/ 154897 h 1991647"/>
                  <a:gd name="connsiteX5-1241" fmla="*/ 0 w 3753016"/>
                  <a:gd name="connsiteY5-1242" fmla="*/ 226457 h 1991647"/>
                  <a:gd name="connsiteX6-1243" fmla="*/ 811033 w 3753016"/>
                  <a:gd name="connsiteY6-1244" fmla="*/ 1252175 h 1991647"/>
                  <a:gd name="connsiteX7-1245" fmla="*/ 2146852 w 3753016"/>
                  <a:gd name="connsiteY7-1246" fmla="*/ 1991647 h 1991647"/>
                  <a:gd name="connsiteX8-1247" fmla="*/ 3753016 w 3753016"/>
                  <a:gd name="connsiteY8-1248" fmla="*/ 1506617 h 1991647"/>
                  <a:gd name="connsiteX9-1249" fmla="*/ 2409244 w 3753016"/>
                  <a:gd name="connsiteY9-1250" fmla="*/ 1299884 h 1991647"/>
                  <a:gd name="connsiteX10-1251" fmla="*/ 755373 w 3753016"/>
                  <a:gd name="connsiteY10-1252" fmla="*/ 878464 h 1991647"/>
                  <a:gd name="connsiteX11-1253" fmla="*/ 1311965 w 3753016"/>
                  <a:gd name="connsiteY11-1254" fmla="*/ 671729 h 1991647"/>
                  <a:gd name="connsiteX0-1255" fmla="*/ 1311965 w 3753016"/>
                  <a:gd name="connsiteY0-1256" fmla="*/ 671729 h 1991647"/>
                  <a:gd name="connsiteX1-1257" fmla="*/ 699714 w 3753016"/>
                  <a:gd name="connsiteY1-1258" fmla="*/ 99235 h 1991647"/>
                  <a:gd name="connsiteX2-1259" fmla="*/ 453224 w 3753016"/>
                  <a:gd name="connsiteY2-1260" fmla="*/ 27675 h 1991647"/>
                  <a:gd name="connsiteX3-1261" fmla="*/ 127221 w 3753016"/>
                  <a:gd name="connsiteY3-1262" fmla="*/ 67430 h 1991647"/>
                  <a:gd name="connsiteX4-1263" fmla="*/ 166977 w 3753016"/>
                  <a:gd name="connsiteY4-1264" fmla="*/ 154897 h 1991647"/>
                  <a:gd name="connsiteX5-1265" fmla="*/ 0 w 3753016"/>
                  <a:gd name="connsiteY5-1266" fmla="*/ 226457 h 1991647"/>
                  <a:gd name="connsiteX6-1267" fmla="*/ 818984 w 3753016"/>
                  <a:gd name="connsiteY6-1268" fmla="*/ 1347591 h 1991647"/>
                  <a:gd name="connsiteX7-1269" fmla="*/ 2146852 w 3753016"/>
                  <a:gd name="connsiteY7-1270" fmla="*/ 1991647 h 1991647"/>
                  <a:gd name="connsiteX8-1271" fmla="*/ 3753016 w 3753016"/>
                  <a:gd name="connsiteY8-1272" fmla="*/ 1506617 h 1991647"/>
                  <a:gd name="connsiteX9-1273" fmla="*/ 2409244 w 3753016"/>
                  <a:gd name="connsiteY9-1274" fmla="*/ 1299884 h 1991647"/>
                  <a:gd name="connsiteX10-1275" fmla="*/ 755373 w 3753016"/>
                  <a:gd name="connsiteY10-1276" fmla="*/ 878464 h 1991647"/>
                  <a:gd name="connsiteX11-1277" fmla="*/ 1311965 w 3753016"/>
                  <a:gd name="connsiteY11-1278" fmla="*/ 671729 h 1991647"/>
                  <a:gd name="connsiteX0-1279" fmla="*/ 1311965 w 3753016"/>
                  <a:gd name="connsiteY0-1280" fmla="*/ 671729 h 1991647"/>
                  <a:gd name="connsiteX1-1281" fmla="*/ 699714 w 3753016"/>
                  <a:gd name="connsiteY1-1282" fmla="*/ 99235 h 1991647"/>
                  <a:gd name="connsiteX2-1283" fmla="*/ 453224 w 3753016"/>
                  <a:gd name="connsiteY2-1284" fmla="*/ 27675 h 1991647"/>
                  <a:gd name="connsiteX3-1285" fmla="*/ 127221 w 3753016"/>
                  <a:gd name="connsiteY3-1286" fmla="*/ 67430 h 1991647"/>
                  <a:gd name="connsiteX4-1287" fmla="*/ 166977 w 3753016"/>
                  <a:gd name="connsiteY4-1288" fmla="*/ 154897 h 1991647"/>
                  <a:gd name="connsiteX5-1289" fmla="*/ 0 w 3753016"/>
                  <a:gd name="connsiteY5-1290" fmla="*/ 226457 h 1991647"/>
                  <a:gd name="connsiteX6-1291" fmla="*/ 818984 w 3753016"/>
                  <a:gd name="connsiteY6-1292" fmla="*/ 1347591 h 1991647"/>
                  <a:gd name="connsiteX7-1293" fmla="*/ 2146852 w 3753016"/>
                  <a:gd name="connsiteY7-1294" fmla="*/ 1991647 h 1991647"/>
                  <a:gd name="connsiteX8-1295" fmla="*/ 3753016 w 3753016"/>
                  <a:gd name="connsiteY8-1296" fmla="*/ 1506617 h 1991647"/>
                  <a:gd name="connsiteX9-1297" fmla="*/ 2409244 w 3753016"/>
                  <a:gd name="connsiteY9-1298" fmla="*/ 1299884 h 1991647"/>
                  <a:gd name="connsiteX10-1299" fmla="*/ 755373 w 3753016"/>
                  <a:gd name="connsiteY10-1300" fmla="*/ 878464 h 1991647"/>
                  <a:gd name="connsiteX11-1301" fmla="*/ 1311965 w 3753016"/>
                  <a:gd name="connsiteY11-1302" fmla="*/ 671729 h 1991647"/>
                  <a:gd name="connsiteX0-1303" fmla="*/ 1311965 w 3753016"/>
                  <a:gd name="connsiteY0-1304" fmla="*/ 671729 h 1928037"/>
                  <a:gd name="connsiteX1-1305" fmla="*/ 699714 w 3753016"/>
                  <a:gd name="connsiteY1-1306" fmla="*/ 99235 h 1928037"/>
                  <a:gd name="connsiteX2-1307" fmla="*/ 453224 w 3753016"/>
                  <a:gd name="connsiteY2-1308" fmla="*/ 27675 h 1928037"/>
                  <a:gd name="connsiteX3-1309" fmla="*/ 127221 w 3753016"/>
                  <a:gd name="connsiteY3-1310" fmla="*/ 67430 h 1928037"/>
                  <a:gd name="connsiteX4-1311" fmla="*/ 166977 w 3753016"/>
                  <a:gd name="connsiteY4-1312" fmla="*/ 154897 h 1928037"/>
                  <a:gd name="connsiteX5-1313" fmla="*/ 0 w 3753016"/>
                  <a:gd name="connsiteY5-1314" fmla="*/ 226457 h 1928037"/>
                  <a:gd name="connsiteX6-1315" fmla="*/ 818984 w 3753016"/>
                  <a:gd name="connsiteY6-1316" fmla="*/ 1347591 h 1928037"/>
                  <a:gd name="connsiteX7-1317" fmla="*/ 2011680 w 3753016"/>
                  <a:gd name="connsiteY7-1318" fmla="*/ 1928037 h 1928037"/>
                  <a:gd name="connsiteX8-1319" fmla="*/ 3753016 w 3753016"/>
                  <a:gd name="connsiteY8-1320" fmla="*/ 1506617 h 1928037"/>
                  <a:gd name="connsiteX9-1321" fmla="*/ 2409244 w 3753016"/>
                  <a:gd name="connsiteY9-1322" fmla="*/ 1299884 h 1928037"/>
                  <a:gd name="connsiteX10-1323" fmla="*/ 755373 w 3753016"/>
                  <a:gd name="connsiteY10-1324" fmla="*/ 878464 h 1928037"/>
                  <a:gd name="connsiteX11-1325" fmla="*/ 1311965 w 3753016"/>
                  <a:gd name="connsiteY11-1326" fmla="*/ 671729 h 1928037"/>
                  <a:gd name="connsiteX0-1327" fmla="*/ 1311965 w 3753016"/>
                  <a:gd name="connsiteY0-1328" fmla="*/ 671729 h 1928037"/>
                  <a:gd name="connsiteX1-1329" fmla="*/ 699714 w 3753016"/>
                  <a:gd name="connsiteY1-1330" fmla="*/ 99235 h 1928037"/>
                  <a:gd name="connsiteX2-1331" fmla="*/ 453224 w 3753016"/>
                  <a:gd name="connsiteY2-1332" fmla="*/ 27675 h 1928037"/>
                  <a:gd name="connsiteX3-1333" fmla="*/ 127221 w 3753016"/>
                  <a:gd name="connsiteY3-1334" fmla="*/ 67430 h 1928037"/>
                  <a:gd name="connsiteX4-1335" fmla="*/ 166977 w 3753016"/>
                  <a:gd name="connsiteY4-1336" fmla="*/ 154897 h 1928037"/>
                  <a:gd name="connsiteX5-1337" fmla="*/ 0 w 3753016"/>
                  <a:gd name="connsiteY5-1338" fmla="*/ 226457 h 1928037"/>
                  <a:gd name="connsiteX6-1339" fmla="*/ 818984 w 3753016"/>
                  <a:gd name="connsiteY6-1340" fmla="*/ 1347591 h 1928037"/>
                  <a:gd name="connsiteX7-1341" fmla="*/ 2011680 w 3753016"/>
                  <a:gd name="connsiteY7-1342" fmla="*/ 1928037 h 1928037"/>
                  <a:gd name="connsiteX8-1343" fmla="*/ 3753016 w 3753016"/>
                  <a:gd name="connsiteY8-1344" fmla="*/ 1506617 h 1928037"/>
                  <a:gd name="connsiteX9-1345" fmla="*/ 2409244 w 3753016"/>
                  <a:gd name="connsiteY9-1346" fmla="*/ 1299884 h 1928037"/>
                  <a:gd name="connsiteX10-1347" fmla="*/ 755373 w 3753016"/>
                  <a:gd name="connsiteY10-1348" fmla="*/ 878464 h 1928037"/>
                  <a:gd name="connsiteX11-1349" fmla="*/ 1311965 w 3753016"/>
                  <a:gd name="connsiteY11-1350" fmla="*/ 671729 h 1928037"/>
                  <a:gd name="connsiteX0-1351" fmla="*/ 1311965 w 3753016"/>
                  <a:gd name="connsiteY0-1352" fmla="*/ 671729 h 1929647"/>
                  <a:gd name="connsiteX1-1353" fmla="*/ 699714 w 3753016"/>
                  <a:gd name="connsiteY1-1354" fmla="*/ 99235 h 1929647"/>
                  <a:gd name="connsiteX2-1355" fmla="*/ 453224 w 3753016"/>
                  <a:gd name="connsiteY2-1356" fmla="*/ 27675 h 1929647"/>
                  <a:gd name="connsiteX3-1357" fmla="*/ 127221 w 3753016"/>
                  <a:gd name="connsiteY3-1358" fmla="*/ 67430 h 1929647"/>
                  <a:gd name="connsiteX4-1359" fmla="*/ 166977 w 3753016"/>
                  <a:gd name="connsiteY4-1360" fmla="*/ 154897 h 1929647"/>
                  <a:gd name="connsiteX5-1361" fmla="*/ 0 w 3753016"/>
                  <a:gd name="connsiteY5-1362" fmla="*/ 226457 h 1929647"/>
                  <a:gd name="connsiteX6-1363" fmla="*/ 818984 w 3753016"/>
                  <a:gd name="connsiteY6-1364" fmla="*/ 1347591 h 1929647"/>
                  <a:gd name="connsiteX7-1365" fmla="*/ 2011680 w 3753016"/>
                  <a:gd name="connsiteY7-1366" fmla="*/ 1928037 h 1929647"/>
                  <a:gd name="connsiteX8-1367" fmla="*/ 3753016 w 3753016"/>
                  <a:gd name="connsiteY8-1368" fmla="*/ 1506617 h 1929647"/>
                  <a:gd name="connsiteX9-1369" fmla="*/ 2409244 w 3753016"/>
                  <a:gd name="connsiteY9-1370" fmla="*/ 1299884 h 1929647"/>
                  <a:gd name="connsiteX10-1371" fmla="*/ 755373 w 3753016"/>
                  <a:gd name="connsiteY10-1372" fmla="*/ 878464 h 1929647"/>
                  <a:gd name="connsiteX11-1373" fmla="*/ 1311965 w 3753016"/>
                  <a:gd name="connsiteY11-1374" fmla="*/ 671729 h 192964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41" y="connsiteY10-242"/>
                  </a:cxn>
                  <a:cxn ang="0">
                    <a:pos x="connsiteX11-397" y="connsiteY11-398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latinLnBrk="0"/>
                <a:endParaRPr lang="ko-KR" altLang="en-US" sz="135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</p:grpSp>
        <p:sp>
          <p:nvSpPr>
            <p:cNvPr id="50" name="직사각형 85"/>
            <p:cNvSpPr/>
            <p:nvPr/>
          </p:nvSpPr>
          <p:spPr>
            <a:xfrm rot="19296495">
              <a:off x="1901289" y="2421398"/>
              <a:ext cx="285737" cy="70930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ko-KR" altLang="en-US" sz="1350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  <p:sp>
        <p:nvSpPr>
          <p:cNvPr id="57" name="Freeform 2"/>
          <p:cNvSpPr>
            <a:spLocks noChangeAspect="1"/>
          </p:cNvSpPr>
          <p:nvPr/>
        </p:nvSpPr>
        <p:spPr>
          <a:xfrm flipH="1">
            <a:off x="385237" y="860194"/>
            <a:ext cx="852046" cy="459068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defTabSz="685800" latinLnBrk="0"/>
            <a:endParaRPr lang="ko-KR" altLang="en-US" sz="2025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8" name="Freeform 5"/>
          <p:cNvSpPr>
            <a:spLocks noChangeAspect="1"/>
          </p:cNvSpPr>
          <p:nvPr/>
        </p:nvSpPr>
        <p:spPr>
          <a:xfrm flipH="1">
            <a:off x="4613427" y="1546597"/>
            <a:ext cx="828644" cy="446459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defTabSz="685800" latinLnBrk="0"/>
            <a:endParaRPr lang="ko-KR" altLang="en-US" sz="2025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63" name="Freeform: Shape 62"/>
          <p:cNvSpPr>
            <a:spLocks noChangeAspect="1"/>
          </p:cNvSpPr>
          <p:nvPr/>
        </p:nvSpPr>
        <p:spPr>
          <a:xfrm flipH="1">
            <a:off x="1431682" y="4168440"/>
            <a:ext cx="957682" cy="421913"/>
          </a:xfrm>
          <a:custGeom>
            <a:avLst/>
            <a:gdLst>
              <a:gd name="connsiteX0" fmla="*/ 969426 w 1987167"/>
              <a:gd name="connsiteY0" fmla="*/ 139 h 875460"/>
              <a:gd name="connsiteX1" fmla="*/ 925425 w 1987167"/>
              <a:gd name="connsiteY1" fmla="*/ 2855 h 875460"/>
              <a:gd name="connsiteX2" fmla="*/ 711240 w 1987167"/>
              <a:gd name="connsiteY2" fmla="*/ 103754 h 875460"/>
              <a:gd name="connsiteX3" fmla="*/ 687472 w 1987167"/>
              <a:gd name="connsiteY3" fmla="*/ 131351 h 875460"/>
              <a:gd name="connsiteX4" fmla="*/ 659932 w 1987167"/>
              <a:gd name="connsiteY4" fmla="*/ 118700 h 875460"/>
              <a:gd name="connsiteX5" fmla="*/ 535531 w 1987167"/>
              <a:gd name="connsiteY5" fmla="*/ 103384 h 875460"/>
              <a:gd name="connsiteX6" fmla="*/ 496720 w 1987167"/>
              <a:gd name="connsiteY6" fmla="*/ 105780 h 875460"/>
              <a:gd name="connsiteX7" fmla="*/ 210511 w 1987167"/>
              <a:gd name="connsiteY7" fmla="*/ 419962 h 875460"/>
              <a:gd name="connsiteX8" fmla="*/ 3140 w 1987167"/>
              <a:gd name="connsiteY8" fmla="*/ 680066 h 875460"/>
              <a:gd name="connsiteX9" fmla="*/ 294668 w 1987167"/>
              <a:gd name="connsiteY9" fmla="*/ 872922 h 875460"/>
              <a:gd name="connsiteX10" fmla="*/ 1153827 w 1987167"/>
              <a:gd name="connsiteY10" fmla="*/ 875460 h 875460"/>
              <a:gd name="connsiteX11" fmla="*/ 1163871 w 1987167"/>
              <a:gd name="connsiteY11" fmla="*/ 873964 h 875460"/>
              <a:gd name="connsiteX12" fmla="*/ 1670402 w 1987167"/>
              <a:gd name="connsiteY12" fmla="*/ 875460 h 875460"/>
              <a:gd name="connsiteX13" fmla="*/ 1946703 w 1987167"/>
              <a:gd name="connsiteY13" fmla="*/ 741683 h 875460"/>
              <a:gd name="connsiteX14" fmla="*/ 1956308 w 1987167"/>
              <a:gd name="connsiteY14" fmla="*/ 484477 h 875460"/>
              <a:gd name="connsiteX15" fmla="*/ 1670767 w 1987167"/>
              <a:gd name="connsiteY15" fmla="*/ 373641 h 875460"/>
              <a:gd name="connsiteX16" fmla="*/ 1575632 w 1987167"/>
              <a:gd name="connsiteY16" fmla="*/ 179038 h 875460"/>
              <a:gd name="connsiteX17" fmla="*/ 1324086 w 1987167"/>
              <a:gd name="connsiteY17" fmla="*/ 186660 h 875460"/>
              <a:gd name="connsiteX18" fmla="*/ 969426 w 1987167"/>
              <a:gd name="connsiteY18" fmla="*/ 139 h 87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87167" h="875460">
                <a:moveTo>
                  <a:pt x="969426" y="139"/>
                </a:moveTo>
                <a:cubicBezTo>
                  <a:pt x="955216" y="462"/>
                  <a:pt x="940551" y="1349"/>
                  <a:pt x="925425" y="2855"/>
                </a:cubicBezTo>
                <a:cubicBezTo>
                  <a:pt x="830478" y="17955"/>
                  <a:pt x="760977" y="56087"/>
                  <a:pt x="711240" y="103754"/>
                </a:cubicBezTo>
                <a:lnTo>
                  <a:pt x="687472" y="131351"/>
                </a:lnTo>
                <a:lnTo>
                  <a:pt x="659932" y="118700"/>
                </a:lnTo>
                <a:cubicBezTo>
                  <a:pt x="623900" y="108247"/>
                  <a:pt x="582534" y="102315"/>
                  <a:pt x="535531" y="103384"/>
                </a:cubicBezTo>
                <a:cubicBezTo>
                  <a:pt x="522997" y="103669"/>
                  <a:pt x="510062" y="104451"/>
                  <a:pt x="496720" y="105780"/>
                </a:cubicBezTo>
                <a:cubicBezTo>
                  <a:pt x="273392" y="141297"/>
                  <a:pt x="209672" y="321279"/>
                  <a:pt x="210511" y="419962"/>
                </a:cubicBezTo>
                <a:cubicBezTo>
                  <a:pt x="3408" y="464524"/>
                  <a:pt x="-8687" y="610705"/>
                  <a:pt x="3140" y="680066"/>
                </a:cubicBezTo>
                <a:cubicBezTo>
                  <a:pt x="32446" y="828092"/>
                  <a:pt x="226798" y="872077"/>
                  <a:pt x="294668" y="872922"/>
                </a:cubicBezTo>
                <a:lnTo>
                  <a:pt x="1153827" y="875460"/>
                </a:lnTo>
                <a:lnTo>
                  <a:pt x="1163871" y="873964"/>
                </a:lnTo>
                <a:lnTo>
                  <a:pt x="1670402" y="875460"/>
                </a:lnTo>
                <a:cubicBezTo>
                  <a:pt x="1791649" y="868268"/>
                  <a:pt x="1877920" y="822238"/>
                  <a:pt x="1946703" y="741683"/>
                </a:cubicBezTo>
                <a:cubicBezTo>
                  <a:pt x="2009075" y="659690"/>
                  <a:pt x="1988734" y="543325"/>
                  <a:pt x="1956308" y="484477"/>
                </a:cubicBezTo>
                <a:cubicBezTo>
                  <a:pt x="1931552" y="442081"/>
                  <a:pt x="1816839" y="349437"/>
                  <a:pt x="1670767" y="373641"/>
                </a:cubicBezTo>
                <a:cubicBezTo>
                  <a:pt x="1686261" y="291343"/>
                  <a:pt x="1645029" y="212224"/>
                  <a:pt x="1575632" y="179038"/>
                </a:cubicBezTo>
                <a:cubicBezTo>
                  <a:pt x="1490405" y="133017"/>
                  <a:pt x="1388328" y="153876"/>
                  <a:pt x="1324086" y="186660"/>
                </a:cubicBezTo>
                <a:cubicBezTo>
                  <a:pt x="1293483" y="117434"/>
                  <a:pt x="1182579" y="-4707"/>
                  <a:pt x="969426" y="13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defTabSz="685800" latinLnBrk="0"/>
            <a:endParaRPr lang="ko-KR" altLang="en-US" sz="2025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62" name="Freeform 33"/>
          <p:cNvSpPr>
            <a:spLocks noChangeAspect="1"/>
          </p:cNvSpPr>
          <p:nvPr/>
        </p:nvSpPr>
        <p:spPr>
          <a:xfrm flipH="1">
            <a:off x="-6051" y="2345513"/>
            <a:ext cx="1111063" cy="634202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defTabSz="685800" latinLnBrk="0"/>
            <a:endParaRPr lang="ko-KR" altLang="en-US" sz="2025">
              <a:solidFill>
                <a:prstClr val="white">
                  <a:lumMod val="95000"/>
                </a:prstClr>
              </a:solidFill>
              <a:latin typeface="Arial" panose="020B0604020202020204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610403" y="39911"/>
            <a:ext cx="649258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85800" latinLnBrk="0"/>
            <a:r>
              <a:rPr lang="en-US" sz="2400" b="1" dirty="0">
                <a:solidFill>
                  <a:prstClr val="black"/>
                </a:solidFill>
                <a:latin typeface="Arial" panose="020B0604020202020204"/>
              </a:rPr>
              <a:t>EFISIENSI DAN EFEKTIVITAS ANGGARAN </a:t>
            </a:r>
            <a:br>
              <a:rPr lang="id-ID" sz="2400" b="1" dirty="0">
                <a:solidFill>
                  <a:prstClr val="black"/>
                </a:solidFill>
                <a:latin typeface="Arial" panose="020B0604020202020204"/>
              </a:rPr>
            </a:br>
            <a:r>
              <a:rPr lang="en-US" sz="2400" b="1" dirty="0">
                <a:solidFill>
                  <a:prstClr val="black"/>
                </a:solidFill>
                <a:latin typeface="Arial" panose="020B0604020202020204"/>
              </a:rPr>
              <a:t>(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/>
              </a:rPr>
              <a:t>LKjIP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/>
              </a:rPr>
              <a:t>Tahun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/>
              </a:rPr>
              <a:t> 20</a:t>
            </a:r>
            <a:r>
              <a:rPr lang="id-ID" sz="2400" b="1" dirty="0">
                <a:solidFill>
                  <a:prstClr val="black"/>
                </a:solidFill>
                <a:latin typeface="Arial" panose="020B0604020202020204"/>
              </a:rPr>
              <a:t>20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/>
              </a:rPr>
              <a:t>)</a:t>
            </a:r>
            <a:endParaRPr lang="ko-KR" altLang="en-US" sz="2400" dirty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631033"/>
              </p:ext>
            </p:extLst>
          </p:nvPr>
        </p:nvGraphicFramePr>
        <p:xfrm>
          <a:off x="2793077" y="1056006"/>
          <a:ext cx="6234545" cy="3489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8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3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56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47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34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0468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marL="68580" marR="68580" marT="34290" marB="3429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Sasaran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Jumlah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Indikator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Persentase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rata-rata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</a:rPr>
                        <a:t>capaian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</a:rPr>
                        <a:t>kinerja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</a:rPr>
                        <a:t>sasaran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Realisasi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</a:rPr>
                        <a:t>Anggaran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4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Rp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31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 err="1"/>
                        <a:t>Mewujudkan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kinerja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pelayanan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Kecamatan</a:t>
                      </a:r>
                      <a:r>
                        <a:rPr lang="en-US" sz="1200" dirty="0"/>
                        <a:t> yang prima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101%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665.149.795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98,26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29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 err="1"/>
                        <a:t>Meningkatnya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peran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Kecamatan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dalam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pelayanan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dan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pemberdayaan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masyarakat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7.359.000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98,12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46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 err="1"/>
                        <a:t>Meningkatnya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peran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Kecamatan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dan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desa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  <a:r>
                        <a:rPr lang="id-ID" sz="1200" dirty="0"/>
                        <a:t>2,26</a:t>
                      </a:r>
                      <a:r>
                        <a:rPr lang="en-US" sz="1200" dirty="0"/>
                        <a:t>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207.932.500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98,36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ll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181966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181595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0"/>
            <a:ext cx="9144001" cy="118073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84" y="186028"/>
            <a:ext cx="5297791" cy="86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latinLnBrk="0">
              <a:lnSpc>
                <a:spcPct val="90000"/>
              </a:lnSpc>
            </a:pPr>
            <a:r>
              <a:rPr lang="en-US" altLang="id-ID"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REVIU PERJANJIAN KINERJA / </a:t>
            </a:r>
            <a:br>
              <a:rPr lang="en-US" altLang="id-ID"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id-ID"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INDIKATOR KINERJA INDIVIDU</a:t>
            </a:r>
            <a:endParaRPr lang="en-US" altLang="ko-KR" sz="2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677260"/>
              </p:ext>
            </p:extLst>
          </p:nvPr>
        </p:nvGraphicFramePr>
        <p:xfrm>
          <a:off x="324168" y="1585056"/>
          <a:ext cx="8495663" cy="3118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0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2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3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4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9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d-ID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SASARAN PROGRAM</a:t>
                      </a:r>
                      <a:endParaRPr lang="id-ID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123" marR="1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d-ID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INDIKATOR KINERJA</a:t>
                      </a:r>
                      <a:endParaRPr lang="id-ID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123" marR="1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d-ID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PENJELASAN</a:t>
                      </a:r>
                      <a:endParaRPr lang="id-ID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123" marR="1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d-ID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id-ID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123" marR="1812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453">
                <a:tc>
                  <a:txBody>
                    <a:bodyPr/>
                    <a:lstStyle/>
                    <a:p>
                      <a:pPr marL="179705" lvl="0" indent="-17970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AutoNum type="arabicPeriod"/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Mewujudkan kinerja </a:t>
                      </a:r>
                      <a:r>
                        <a:rPr lang="en-US" sz="90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pelayanan Kecamatan yang prima</a:t>
                      </a:r>
                      <a:endParaRPr lang="id-ID" sz="9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8123" marR="18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d-ID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Indeks Kepuasan Masyarakat 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id-ID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(IKM)</a:t>
                      </a:r>
                      <a:r>
                        <a:rPr lang="en-US" sz="90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Pelayanan Kecamatan</a:t>
                      </a:r>
                      <a:endParaRPr lang="id-ID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123" marR="18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d-ID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Formulasi 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id-ID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Indeks Kepuasan Masyarakat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d-ID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Tipe Perhitungan : Non Kumulatif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d-ID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Sumber data 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id-ID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Laporan hasil survey kepuasan masyarakat</a:t>
                      </a:r>
                      <a:endParaRPr lang="id-ID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123" marR="1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id-ID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123" marR="1812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355">
                <a:tc>
                  <a:txBody>
                    <a:bodyPr/>
                    <a:lstStyle/>
                    <a:p>
                      <a:pPr marL="179705" lvl="0" indent="-179705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AutoNum type="arabicPeriod" startAt="2"/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Meningkatnya peran   kecamatan dalam       pelayanan dan            pemberdayaan           masyarakat</a:t>
                      </a:r>
                      <a:endParaRPr lang="id-ID" sz="9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8123" marR="18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d-ID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Persentase layanan kecamatan 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id-ID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diselesaikan tepat waktu</a:t>
                      </a:r>
                      <a:endParaRPr lang="id-ID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123" marR="18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d-ID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Formulasi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id-ID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Jumlah layanan kecamatan yang diselesaikan</a:t>
                      </a:r>
                      <a:endParaRPr lang="en-US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90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</a:t>
                      </a:r>
                      <a:r>
                        <a:rPr lang="id-ID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tepat waktu dibagi jumlah layanan yang adaX100%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d-ID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Tipe Perhitungan : Non Kumulatif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d-ID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Sumber Data 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id-ID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Laporan jumlah layanan di Kecamatan</a:t>
                      </a:r>
                      <a:endParaRPr lang="id-ID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123" marR="1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d-ID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id-ID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123" marR="1812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5664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9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8123" marR="181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d-ID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Persentase kelompok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d-ID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masyara</a:t>
                      </a:r>
                      <a:r>
                        <a:rPr lang="en-US" altLang="id-ID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id-ID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di 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id-ID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kecamatan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d-ID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yang aktif </a:t>
                      </a:r>
                      <a:endParaRPr lang="id-ID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123" marR="18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d-ID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Formulasi 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id-ID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Jumlah kelompok masyarakat di kecamatan yang </a:t>
                      </a:r>
                      <a:endParaRPr lang="en-US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</a:t>
                      </a:r>
                      <a:r>
                        <a:rPr lang="id-ID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aktif dibagi jumlah kelompok masyarakat yang ada</a:t>
                      </a:r>
                      <a:endParaRPr lang="en-US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</a:t>
                      </a:r>
                      <a:r>
                        <a:rPr lang="id-ID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X 100%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d-ID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Tipe Perhitungan : Non Kumulatif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d-ID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Keterangan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id-ID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d-ID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Lembaga kemasyarakatan meliputi RW, RT, PKK, Karangtaruna, LPM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d-ID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Kriteria lembaga kemasyarakatan yang aktif adalah 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Mempunyai rencana/ agenda / program kerja tahunan yang menunjang pembangunan dan pemberdayaan sesuai ruang lingkup  (di Kecamatan Ajibarang)</a:t>
                      </a:r>
                      <a:endParaRPr lang="id-ID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Ketua lembaga kemasyarakatan menghadiri acara Musrenbang</a:t>
                      </a:r>
                      <a:endParaRPr lang="id-ID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123" marR="1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id-ID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id-ID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123" marR="1812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sh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181966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181595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0"/>
            <a:ext cx="9144001" cy="118073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84" y="186028"/>
            <a:ext cx="5297791" cy="86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</a:pPr>
            <a:r>
              <a:rPr lang="en-US" altLang="id-ID"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REVIU PERJANJIAN KINERJA / </a:t>
            </a:r>
            <a:br>
              <a:rPr lang="en-US" altLang="id-ID"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id-ID"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INDIKATOR KINERJA INDIVIDU</a:t>
            </a:r>
            <a:endParaRPr lang="en-US" sz="2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162816"/>
              </p:ext>
            </p:extLst>
          </p:nvPr>
        </p:nvGraphicFramePr>
        <p:xfrm>
          <a:off x="324168" y="1661036"/>
          <a:ext cx="8495663" cy="3174111"/>
        </p:xfrm>
        <a:graphic>
          <a:graphicData uri="http://schemas.openxmlformats.org/drawingml/2006/table">
            <a:tbl>
              <a:tblPr firstRow="1" bandRow="1">
                <a:solidFill>
                  <a:schemeClr val="tx1">
                    <a:lumMod val="75000"/>
                    <a:lumOff val="25000"/>
                  </a:schemeClr>
                </a:solidFill>
              </a:tblPr>
              <a:tblGrid>
                <a:gridCol w="2148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8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1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6460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9920" algn="l"/>
                        </a:tabLst>
                      </a:pPr>
                      <a:r>
                        <a:rPr kumimoji="0" lang="id-ID" altLang="id-ID" sz="1000" b="1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SASARAN PROGRAM</a:t>
                      </a:r>
                      <a:endParaRPr kumimoji="0" lang="id-ID" altLang="id-ID" sz="1000" b="1" i="0" u="none" strike="noStrike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0" marR="8762" marT="11540" marB="8655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9920" algn="l"/>
                        </a:tabLst>
                      </a:pPr>
                      <a:r>
                        <a:rPr kumimoji="0" lang="id-ID" altLang="id-ID" sz="1000" b="1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INDIKATOR KINERJA</a:t>
                      </a:r>
                      <a:endParaRPr kumimoji="0" lang="id-ID" altLang="id-ID" sz="1000" b="1" i="0" u="none" strike="noStrike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0" marR="8762" marT="11540" marB="86551" anchor="b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9920" algn="l"/>
                        </a:tabLst>
                      </a:pPr>
                      <a:r>
                        <a:rPr kumimoji="0" lang="id-ID" altLang="id-ID" sz="1000" b="1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PENJELASAN</a:t>
                      </a:r>
                      <a:endParaRPr kumimoji="0" lang="id-ID" altLang="id-ID" sz="1000" b="1" i="0" u="none" strike="noStrike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0" marR="8762" marT="11540" marB="86551" anchor="b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9920" algn="l"/>
                        </a:tabLst>
                      </a:pPr>
                      <a:r>
                        <a:rPr kumimoji="0" lang="id-ID" altLang="id-ID" sz="1000" b="1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TARGET</a:t>
                      </a:r>
                      <a:endParaRPr kumimoji="0" lang="id-ID" altLang="id-ID" sz="1000" b="1" i="0" u="none" strike="noStrike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0" marR="8762" marT="11540" marB="86551" anchor="b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73">
                <a:tc>
                  <a:txBody>
                    <a:bodyPr/>
                    <a:lstStyle>
                      <a:lvl1pPr marL="342900" indent="-3429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342900" marR="0" lvl="0" indent="-34290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100"/>
                        <a:buFont typeface="Century Gothic" panose="020B0502020202020204" pitchFamily="34" charset="0"/>
                        <a:buAutoNum type="arabicPeriod"/>
                      </a:pPr>
                      <a:endParaRPr kumimoji="0" lang="id-ID" altLang="id-ID" sz="800" b="1" i="0" u="none" strike="noStrike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390" marR="8762" marT="11540" marB="865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9920" algn="l"/>
                        </a:tabLst>
                      </a:pPr>
                      <a:endParaRPr kumimoji="0" lang="id-ID" altLang="id-ID" sz="800" b="0" i="0" u="none" strike="noStrike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0" marR="8762" marT="11540" marB="86551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342900" marR="0" lvl="0" indent="-34290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entury Gothic" panose="020B0502020202020204" pitchFamily="34" charset="0"/>
                        <a:buAutoNum type="arabicPeriod" startAt="3"/>
                        <a:tabLst>
                          <a:tab pos="629920" algn="l"/>
                        </a:tabLst>
                      </a:pPr>
                      <a:r>
                        <a:rPr kumimoji="0" lang="id-ID" altLang="id-ID" sz="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Melaksanakan minimal 60 % dari seluruh agenda/ program kerja yang direncanakan pada tahun berjalan.</a:t>
                      </a:r>
                    </a:p>
                  </a:txBody>
                  <a:tcPr marL="40390" marR="8762" marT="11540" marB="86551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9920" algn="l"/>
                        </a:tabLst>
                      </a:pPr>
                      <a:endParaRPr kumimoji="0" lang="id-ID" altLang="id-ID" sz="800" b="0" i="0" u="none" strike="noStrike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0" marR="8762" marT="11540" marB="86551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484">
                <a:tc>
                  <a:txBody>
                    <a:bodyPr/>
                    <a:lstStyle>
                      <a:lvl1pPr marL="342900" indent="-3429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179705" marR="0" lvl="0" indent="-179705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100"/>
                        <a:buFont typeface="Century Gothic" panose="020B0502020202020204" pitchFamily="34" charset="0"/>
                        <a:buAutoNum type="arabicPeriod" startAt="3"/>
                      </a:pPr>
                      <a:r>
                        <a:rPr kumimoji="0" lang="en-US" altLang="id-ID" sz="800" b="1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Meningkatnya</a:t>
                      </a:r>
                      <a:r>
                        <a:rPr kumimoji="0" lang="en-US" altLang="id-ID" sz="800" b="1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en-US" altLang="id-ID" sz="800" b="1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peran</a:t>
                      </a:r>
                      <a:r>
                        <a:rPr kumimoji="0" lang="en-US" altLang="id-ID" sz="800" b="1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en-US" altLang="id-ID" sz="800" b="1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kecamatan</a:t>
                      </a:r>
                      <a:r>
                        <a:rPr kumimoji="0" lang="en-US" altLang="id-ID" sz="800" b="1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dan </a:t>
                      </a:r>
                      <a:r>
                        <a:rPr kumimoji="0" lang="en-US" altLang="id-ID" sz="800" b="1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kelurahan</a:t>
                      </a:r>
                      <a:endParaRPr kumimoji="0" lang="id-ID" altLang="id-ID" sz="800" b="1" i="0" u="none" strike="noStrike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390" marR="27504" marT="11540" marB="865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id-ID" sz="800" b="0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Persentase</a:t>
                      </a:r>
                      <a:r>
                        <a:rPr kumimoji="0" lang="en-US" altLang="id-ID" sz="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en-US" altLang="id-ID" sz="800" b="0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pembayaran</a:t>
                      </a:r>
                      <a:r>
                        <a:rPr kumimoji="0" lang="en-US" altLang="id-ID" sz="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PBB di </a:t>
                      </a:r>
                      <a:r>
                        <a:rPr kumimoji="0" lang="en-US" altLang="id-ID" sz="800" b="0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Kecamatan</a:t>
                      </a:r>
                      <a:endParaRPr kumimoji="0" lang="id-ID" altLang="id-ID" sz="800" b="0" i="0" u="none" strike="noStrike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390" marR="27504" marT="11540" marB="86551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id-ID" sz="800" b="0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Formulasi</a:t>
                      </a:r>
                      <a:r>
                        <a:rPr kumimoji="0" lang="en-US" altLang="id-ID" sz="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: </a:t>
                      </a:r>
                      <a:r>
                        <a:rPr kumimoji="0" lang="en-US" altLang="id-ID" sz="800" b="0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Realisasi</a:t>
                      </a:r>
                      <a:r>
                        <a:rPr kumimoji="0" lang="en-US" altLang="id-ID" sz="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PBB </a:t>
                      </a:r>
                      <a:r>
                        <a:rPr kumimoji="0" lang="en-US" altLang="id-ID" sz="800" b="0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dibagi</a:t>
                      </a:r>
                      <a:r>
                        <a:rPr kumimoji="0" lang="en-US" altLang="id-ID" sz="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target x 100 %</a:t>
                      </a:r>
                      <a:endParaRPr kumimoji="0" lang="id-ID" altLang="id-ID" sz="800" b="0" i="0" u="none" strike="noStrike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id-ID" sz="800" b="0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Tipe</a:t>
                      </a:r>
                      <a:r>
                        <a:rPr kumimoji="0" lang="en-US" altLang="id-ID" sz="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en-US" altLang="id-ID" sz="800" b="0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Perhitungan</a:t>
                      </a:r>
                      <a:r>
                        <a:rPr kumimoji="0" lang="en-US" altLang="id-ID" sz="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: Non </a:t>
                      </a:r>
                      <a:r>
                        <a:rPr kumimoji="0" lang="en-US" altLang="id-ID" sz="800" b="0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Kumulatif</a:t>
                      </a:r>
                      <a:endParaRPr kumimoji="0" lang="id-ID" altLang="id-ID" sz="800" b="0" i="0" u="none" strike="noStrike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id-ID" sz="800" b="0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Sumber</a:t>
                      </a:r>
                      <a:r>
                        <a:rPr kumimoji="0" lang="en-US" altLang="id-ID" sz="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data        : Data </a:t>
                      </a:r>
                      <a:r>
                        <a:rPr kumimoji="0" lang="en-US" altLang="id-ID" sz="800" b="0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realisasi</a:t>
                      </a:r>
                      <a:r>
                        <a:rPr kumimoji="0" lang="en-US" altLang="id-ID" sz="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PBB</a:t>
                      </a:r>
                      <a:endParaRPr kumimoji="0" lang="id-ID" altLang="id-ID" sz="800" b="0" i="0" u="none" strike="noStrike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390" marR="27504" marT="11540" marB="86551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629920" algn="l"/>
                        </a:tabLst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9920" algn="l"/>
                        </a:tabLst>
                      </a:pPr>
                      <a:r>
                        <a:rPr kumimoji="0" lang="en-US" altLang="id-ID" sz="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ea typeface="SimSun" panose="02010600030101010101" pitchFamily="2" charset="-122"/>
                        </a:rPr>
                        <a:t>90</a:t>
                      </a:r>
                      <a:r>
                        <a:rPr kumimoji="0" lang="id-ID" altLang="id-ID" sz="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ea typeface="SimSun" panose="02010600030101010101" pitchFamily="2" charset="-122"/>
                        </a:rPr>
                        <a:t>%</a:t>
                      </a:r>
                      <a:endParaRPr kumimoji="0" lang="id-ID" altLang="id-ID" sz="800" b="0" i="0" u="none" strike="noStrike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390" marR="8762" marT="11540" marB="86551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95">
                <a:tc>
                  <a:txBody>
                    <a:bodyPr/>
                    <a:lstStyle>
                      <a:lvl1pPr marL="179705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179705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id-ID" altLang="id-ID" sz="800" b="1" i="0" u="none" strike="noStrike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390" marR="8762" marT="11540" marB="865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0955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20955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id-ID" sz="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Persentase Linmas terbina</a:t>
                      </a:r>
                      <a:endParaRPr kumimoji="0" lang="id-ID" altLang="id-ID" sz="800" b="0" i="0" u="none" strike="noStrike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390" marR="27504" marT="11540" marB="86551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0955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20955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id-ID" sz="800" b="0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Formulasi</a:t>
                      </a:r>
                      <a:r>
                        <a:rPr kumimoji="0" lang="en-US" altLang="id-ID" sz="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: </a:t>
                      </a:r>
                      <a:r>
                        <a:rPr kumimoji="0" lang="en-US" altLang="id-ID" sz="800" b="0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jumlah</a:t>
                      </a:r>
                      <a:r>
                        <a:rPr kumimoji="0" lang="en-US" altLang="id-ID" sz="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en-US" altLang="id-ID" sz="800" b="0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linmas</a:t>
                      </a:r>
                      <a:r>
                        <a:rPr kumimoji="0" lang="en-US" altLang="id-ID" sz="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yang </a:t>
                      </a:r>
                      <a:r>
                        <a:rPr kumimoji="0" lang="en-US" altLang="id-ID" sz="800" b="0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dibina</a:t>
                      </a:r>
                      <a:r>
                        <a:rPr kumimoji="0" lang="en-US" altLang="id-ID" sz="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en-US" altLang="id-ID" sz="800" b="0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dibagi</a:t>
                      </a:r>
                      <a:r>
                        <a:rPr kumimoji="0" lang="en-US" altLang="id-ID" sz="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en-US" altLang="id-ID" sz="800" b="0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jumlah</a:t>
                      </a:r>
                      <a:r>
                        <a:rPr kumimoji="0" lang="en-US" altLang="id-ID" sz="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en-US" altLang="id-ID" sz="800" b="0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linmas</a:t>
                      </a:r>
                      <a:r>
                        <a:rPr kumimoji="0" lang="en-US" altLang="id-ID" sz="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20955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id-ID" sz="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             yang </a:t>
                      </a:r>
                      <a:r>
                        <a:rPr kumimoji="0" lang="en-US" altLang="id-ID" sz="800" b="0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ada</a:t>
                      </a:r>
                      <a:r>
                        <a:rPr kumimoji="0" lang="en-US" altLang="id-ID" sz="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X 100%</a:t>
                      </a:r>
                      <a:endParaRPr kumimoji="0" lang="id-ID" altLang="id-ID" sz="800" b="0" i="0" u="none" strike="noStrike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0955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id-ID" sz="800" b="0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Tipe</a:t>
                      </a:r>
                      <a:r>
                        <a:rPr kumimoji="0" lang="en-US" altLang="id-ID" sz="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en-US" altLang="id-ID" sz="800" b="0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Perhitungan</a:t>
                      </a:r>
                      <a:r>
                        <a:rPr kumimoji="0" lang="en-US" altLang="id-ID" sz="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: Non </a:t>
                      </a:r>
                      <a:r>
                        <a:rPr kumimoji="0" lang="en-US" altLang="id-ID" sz="800" b="0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Kumulatif</a:t>
                      </a:r>
                      <a:endParaRPr kumimoji="0" lang="id-ID" altLang="id-ID" sz="800" b="0" i="0" u="none" strike="noStrike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0955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id-ID" sz="800" b="0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Sumber</a:t>
                      </a:r>
                      <a:r>
                        <a:rPr kumimoji="0" lang="en-US" altLang="id-ID" sz="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data        : Data </a:t>
                      </a:r>
                      <a:r>
                        <a:rPr kumimoji="0" lang="en-US" altLang="id-ID" sz="800" b="0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Linmas</a:t>
                      </a:r>
                      <a:endParaRPr kumimoji="0" lang="id-ID" altLang="id-ID" sz="800" b="0" i="0" u="none" strike="noStrike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390" marR="27504" marT="11540" marB="86551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id-ID" sz="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ea typeface="SimSun" panose="02010600030101010101" pitchFamily="2" charset="-122"/>
                        </a:rPr>
                        <a:t>100</a:t>
                      </a:r>
                      <a:r>
                        <a:rPr kumimoji="0" lang="id-ID" altLang="id-ID" sz="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ea typeface="SimSun" panose="02010600030101010101" pitchFamily="2" charset="-122"/>
                        </a:rPr>
                        <a:t>%</a:t>
                      </a:r>
                      <a:endParaRPr kumimoji="0" lang="id-ID" altLang="id-ID" sz="800" b="0" i="0" u="none" strike="noStrike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390" marR="27504" marT="11540" marB="86551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5618">
                <a:tc>
                  <a:txBody>
                    <a:bodyPr/>
                    <a:lstStyle>
                      <a:lvl1pPr marL="179705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179705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id-ID" altLang="id-ID" sz="800" b="1" i="0" u="none" strike="noStrike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390" marR="8762" marT="11540" marB="865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id-ID" sz="800" b="0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Persentase</a:t>
                      </a:r>
                      <a:r>
                        <a:rPr kumimoji="0" lang="en-US" altLang="id-ID" sz="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en-US" altLang="id-ID" sz="800" b="0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permohonan</a:t>
                      </a:r>
                      <a:r>
                        <a:rPr kumimoji="0" lang="en-US" altLang="id-ID" sz="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en-US" altLang="id-ID" sz="800" b="0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administrasi</a:t>
                      </a:r>
                      <a:r>
                        <a:rPr kumimoji="0" lang="en-US" altLang="id-ID" sz="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en-US" altLang="id-ID" sz="800" b="0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kependudukan</a:t>
                      </a:r>
                      <a:r>
                        <a:rPr kumimoji="0" lang="en-US" altLang="id-ID" sz="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dan PATEN yang </a:t>
                      </a:r>
                      <a:r>
                        <a:rPr kumimoji="0" lang="en-US" altLang="id-ID" sz="800" b="0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terlayani</a:t>
                      </a:r>
                      <a:r>
                        <a:rPr kumimoji="0" lang="en-US" altLang="id-ID" sz="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en-US" altLang="id-ID" sz="800" b="0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secara</a:t>
                      </a:r>
                      <a:r>
                        <a:rPr kumimoji="0" lang="en-US" altLang="id-ID" sz="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en-US" altLang="id-ID" sz="800" b="0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baik</a:t>
                      </a:r>
                      <a:endParaRPr kumimoji="0" lang="id-ID" altLang="id-ID" sz="800" b="0" i="0" u="none" strike="noStrike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390" marR="27504" marT="11540" marB="86551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20955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20955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id-ID" sz="800" b="0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Formulasi</a:t>
                      </a:r>
                      <a:r>
                        <a:rPr kumimoji="0" lang="en-US" altLang="id-ID" sz="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: </a:t>
                      </a:r>
                      <a:r>
                        <a:rPr kumimoji="0" lang="en-US" altLang="id-ID" sz="800" b="0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jumlah</a:t>
                      </a:r>
                      <a:r>
                        <a:rPr kumimoji="0" lang="en-US" altLang="id-ID" sz="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en-US" altLang="id-ID" sz="800" b="0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pemohon</a:t>
                      </a:r>
                      <a:r>
                        <a:rPr kumimoji="0" lang="en-US" altLang="id-ID" sz="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en-US" altLang="id-ID" sz="800" b="0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administrasi</a:t>
                      </a:r>
                      <a:r>
                        <a:rPr kumimoji="0" lang="en-US" altLang="id-ID" sz="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en-US" altLang="id-ID" sz="800" b="0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kependudkan</a:t>
                      </a:r>
                      <a:endParaRPr kumimoji="0" lang="en-US" altLang="id-ID" sz="800" b="0" i="0" u="none" strike="noStrike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0955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id-ID" sz="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              dan PATEN yang </a:t>
                      </a:r>
                      <a:r>
                        <a:rPr kumimoji="0" lang="en-US" altLang="id-ID" sz="800" b="0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terlayani</a:t>
                      </a:r>
                      <a:r>
                        <a:rPr kumimoji="0" lang="en-US" altLang="id-ID" sz="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en-US" altLang="id-ID" sz="800" b="0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dengan</a:t>
                      </a:r>
                      <a:r>
                        <a:rPr kumimoji="0" lang="en-US" altLang="id-ID" sz="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en-US" altLang="id-ID" sz="800" b="0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baik</a:t>
                      </a:r>
                      <a:r>
                        <a:rPr kumimoji="0" lang="en-US" altLang="id-ID" sz="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  </a:t>
                      </a:r>
                    </a:p>
                    <a:p>
                      <a:pPr marL="20955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id-ID" sz="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              </a:t>
                      </a:r>
                      <a:r>
                        <a:rPr kumimoji="0" lang="en-US" altLang="id-ID" sz="800" b="0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jumlah</a:t>
                      </a:r>
                      <a:r>
                        <a:rPr kumimoji="0" lang="en-US" altLang="id-ID" sz="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en-US" altLang="id-ID" sz="800" b="0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permohonan</a:t>
                      </a:r>
                      <a:r>
                        <a:rPr kumimoji="0" lang="en-US" altLang="id-ID" sz="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x 100 %</a:t>
                      </a:r>
                    </a:p>
                    <a:p>
                      <a:pPr marL="20955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id-ID" sz="800" b="0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Tipe</a:t>
                      </a:r>
                      <a:r>
                        <a:rPr kumimoji="0" lang="en-US" altLang="id-ID" sz="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en-US" altLang="id-ID" sz="800" b="0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Perhitungan</a:t>
                      </a:r>
                      <a:r>
                        <a:rPr kumimoji="0" lang="en-US" altLang="id-ID" sz="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: Non </a:t>
                      </a:r>
                      <a:r>
                        <a:rPr kumimoji="0" lang="en-US" altLang="id-ID" sz="800" b="0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Kumulatif</a:t>
                      </a:r>
                      <a:endParaRPr kumimoji="0" lang="id-ID" altLang="id-ID" sz="800" b="0" i="0" u="none" strike="noStrike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0955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id-ID" sz="800" b="0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Sumber</a:t>
                      </a:r>
                      <a:r>
                        <a:rPr kumimoji="0" lang="en-US" altLang="id-ID" sz="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data        : Data </a:t>
                      </a:r>
                      <a:r>
                        <a:rPr kumimoji="0" lang="en-US" altLang="id-ID" sz="800" b="0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permohonan</a:t>
                      </a:r>
                      <a:r>
                        <a:rPr kumimoji="0" lang="en-US" altLang="id-ID" sz="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en-US" altLang="id-ID" sz="800" b="0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administrasi</a:t>
                      </a:r>
                      <a:r>
                        <a:rPr kumimoji="0" lang="en-US" altLang="id-ID" sz="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en-US" altLang="id-ID" sz="800" b="0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kependudukan</a:t>
                      </a:r>
                      <a:endParaRPr kumimoji="0" lang="en-US" altLang="id-ID" sz="800" b="0" i="0" u="none" strike="noStrike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0955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id-ID" sz="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              dan PATEN</a:t>
                      </a:r>
                      <a:endParaRPr kumimoji="0" lang="id-ID" altLang="id-ID" sz="800" b="0" i="0" u="none" strike="noStrike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390" marR="27504" marT="11540" marB="86551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111125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111125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id-ID" sz="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100</a:t>
                      </a:r>
                      <a:r>
                        <a:rPr kumimoji="0" lang="id-ID" altLang="id-ID" sz="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marL="40390" marR="27504" marT="11540" marB="86551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959">
                <a:tc>
                  <a:txBody>
                    <a:bodyPr/>
                    <a:lstStyle/>
                    <a:p>
                      <a:pPr marL="179705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id-ID" altLang="id-ID" sz="800" b="1" i="0" u="none" strike="noStrike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390" marR="8762" marT="11540" marB="865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id-ID" altLang="id-ID" sz="800" b="0" i="0" u="none" strike="noStrike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390" marR="27504" marT="11540" marB="86551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955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id-ID" altLang="id-ID" sz="800" b="0" i="0" u="none" strike="noStrike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390" marR="27504" marT="11540" marB="86551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id-ID" altLang="id-ID" sz="800" b="0" i="0" u="none" strike="noStrike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390" marR="27504" marT="11540" marB="86551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93629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181966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181595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0"/>
            <a:ext cx="9144001" cy="118073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84" y="186028"/>
            <a:ext cx="5297791" cy="86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</a:pPr>
            <a:r>
              <a:rPr lang="en-US" altLang="id-ID"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REVIU PERJANJIAN KINERJA / </a:t>
            </a:r>
            <a:br>
              <a:rPr lang="en-US" altLang="id-ID"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id-ID"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INDIKATOR KINERJA INDIVIDU</a:t>
            </a:r>
            <a:endParaRPr lang="en-US" sz="2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068167"/>
              </p:ext>
            </p:extLst>
          </p:nvPr>
        </p:nvGraphicFramePr>
        <p:xfrm>
          <a:off x="345433" y="1474719"/>
          <a:ext cx="8453134" cy="3339121"/>
        </p:xfrm>
        <a:graphic>
          <a:graphicData uri="http://schemas.openxmlformats.org/drawingml/2006/table">
            <a:tbl>
              <a:tblPr firstRow="1" firstCol="1" bandRow="1">
                <a:solidFill>
                  <a:schemeClr val="tx1">
                    <a:lumMod val="75000"/>
                    <a:lumOff val="25000"/>
                  </a:schemeClr>
                </a:solidFill>
                <a:tableStyleId>{5C22544A-7EE6-4342-B048-85BDC9FD1C3A}</a:tableStyleId>
              </a:tblPr>
              <a:tblGrid>
                <a:gridCol w="1738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4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2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72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4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d-ID" sz="700" b="0" cap="none" spc="0">
                          <a:solidFill>
                            <a:schemeClr val="bg1"/>
                          </a:solidFill>
                          <a:effectLst/>
                        </a:rPr>
                        <a:t>SASARAN PROGRAM</a:t>
                      </a:r>
                      <a:endParaRPr lang="id-ID" sz="7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60" marR="11407" marT="47738" marB="47738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d-ID" sz="700" b="0" cap="none" spc="0">
                          <a:solidFill>
                            <a:schemeClr val="bg1"/>
                          </a:solidFill>
                          <a:effectLst/>
                        </a:rPr>
                        <a:t>INDIKATOR KINERJA</a:t>
                      </a:r>
                      <a:endParaRPr lang="id-ID" sz="7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60" marR="11407" marT="47738" marB="4773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d-ID" sz="700" b="0" cap="none" spc="0">
                          <a:solidFill>
                            <a:schemeClr val="bg1"/>
                          </a:solidFill>
                          <a:effectLst/>
                        </a:rPr>
                        <a:t>PENJELASAN</a:t>
                      </a:r>
                      <a:endParaRPr lang="id-ID" sz="7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60" marR="11407" marT="47738" marB="4773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d-ID" sz="700" b="0" cap="none" spc="0">
                          <a:solidFill>
                            <a:schemeClr val="bg1"/>
                          </a:solidFill>
                          <a:effectLst/>
                        </a:rPr>
                        <a:t>TARGET</a:t>
                      </a:r>
                      <a:endParaRPr lang="id-ID" sz="7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60" marR="11407" marT="47738" marB="4773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225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AutoNum type="arabicPeriod"/>
                      </a:pPr>
                      <a:endParaRPr lang="id-ID" sz="700" cap="none" spc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2060" marR="11407" marT="47738" marB="47738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id-ID" sz="7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60" marR="11407" marT="47738" marB="47738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Keterangan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</a:t>
                      </a:r>
                      <a:endParaRPr lang="id-ID" sz="700" kern="1200" cap="none" spc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Pemerintah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kelurahan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tertib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administrasi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pemerintahan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kelurahan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adalah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pemerintah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kelurahan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tertib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melakukan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administrasi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umum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administrasi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penduduk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administrasi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keuangan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administrasi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pembangunan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sesuai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Permendagri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Nomor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47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Tahun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2016    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tentang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administrasi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pemerintahan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permendagri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nomor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34       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Tahun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2007 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tentang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administrasi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kelurahan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id-ID" sz="700" kern="1200" cap="none" spc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060" marR="11407" marT="47738" marB="47738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id-ID" sz="7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60" marR="11407" marT="47738" marB="47738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15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AutoNum type="arabicPeriod" startAt="2"/>
                      </a:pPr>
                      <a:endParaRPr lang="id-ID" sz="700" cap="none" spc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2060" marR="11407" marT="47738" marB="47738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Persentase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kelurahan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tertib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administrasi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Pemerintahn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Keluarahan</a:t>
                      </a:r>
                      <a:endParaRPr lang="id-ID" sz="700" kern="1200" cap="none" spc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060" marR="35805" marT="47738" marB="47738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cap="none" spc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Formulasi</a:t>
                      </a:r>
                      <a:r>
                        <a:rPr lang="en-US" sz="700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: </a:t>
                      </a:r>
                      <a:r>
                        <a:rPr lang="en-US" sz="700" kern="1200" cap="none" spc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US" sz="700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</a:t>
                      </a:r>
                      <a:r>
                        <a:rPr lang="en-US" sz="700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700" kern="1200" cap="none" spc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tertib</a:t>
                      </a:r>
                      <a:r>
                        <a:rPr lang="en-US" sz="700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administrasi</a:t>
                      </a:r>
                      <a:r>
                        <a:rPr lang="en-US" sz="700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pemerintahan</a:t>
                      </a:r>
                      <a:endParaRPr lang="id-ID" sz="700" kern="1200" cap="none" spc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</a:t>
                      </a:r>
                      <a:r>
                        <a:rPr lang="en-US" sz="700" kern="1200" cap="none" spc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</a:t>
                      </a:r>
                      <a:r>
                        <a:rPr lang="en-US" sz="700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700" kern="1200" cap="none" spc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Kelurhan</a:t>
                      </a:r>
                      <a:r>
                        <a:rPr lang="en-US" sz="700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700" kern="1200" cap="none" spc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</a:t>
                      </a:r>
                      <a:r>
                        <a:rPr lang="en-US" sz="700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x 100 %</a:t>
                      </a:r>
                    </a:p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cap="none" spc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Tipe</a:t>
                      </a:r>
                      <a:r>
                        <a:rPr lang="en-US" sz="700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Perhitungan</a:t>
                      </a:r>
                      <a:r>
                        <a:rPr lang="en-US" sz="700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 Non </a:t>
                      </a:r>
                      <a:r>
                        <a:rPr lang="en-US" sz="700" kern="1200" cap="none" spc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Kumulatif</a:t>
                      </a:r>
                      <a:endParaRPr lang="id-ID" sz="700" kern="1200" cap="none" spc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cap="none" spc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Sumber</a:t>
                      </a:r>
                      <a:r>
                        <a:rPr lang="en-US" sz="700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data        : </a:t>
                      </a:r>
                      <a:r>
                        <a:rPr lang="en-US" sz="700" kern="1200" cap="none" spc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</a:t>
                      </a:r>
                      <a:r>
                        <a:rPr lang="en-US" sz="700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700" kern="1200" cap="none" spc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tertib</a:t>
                      </a:r>
                      <a:r>
                        <a:rPr lang="en-US" sz="700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administrasi</a:t>
                      </a:r>
                      <a:r>
                        <a:rPr lang="en-US" sz="700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pemerintahan</a:t>
                      </a:r>
                      <a:endParaRPr lang="id-ID" sz="700" kern="1200" cap="none" spc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</a:t>
                      </a:r>
                      <a:r>
                        <a:rPr lang="en-US" sz="700" kern="1200" cap="none" spc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</a:t>
                      </a:r>
                      <a:r>
                        <a:rPr lang="en-US" sz="700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700" kern="1200" cap="none" spc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Kelurahan</a:t>
                      </a:r>
                      <a:endParaRPr lang="id-ID" sz="700" kern="1200" cap="none" spc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060" marR="35805" marT="47738" marB="47738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r>
                        <a:rPr lang="id-ID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2060" marR="35805" marT="47738" marB="47738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15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AutoNum type="arabicPeriod" startAt="2"/>
                      </a:pPr>
                      <a:endParaRPr lang="id-ID" sz="700" cap="none" spc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2060" marR="11407" marT="47738" marB="47738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Persentase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kelompok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swadaya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masyarakat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kecamatan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aktif</a:t>
                      </a:r>
                      <a:endParaRPr lang="id-ID" sz="700" kern="1200" cap="none" spc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060" marR="35805" marT="47738" marB="47738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Formulasi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: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kelompok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swadaya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masyarakat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(KSM) yang </a:t>
                      </a:r>
                    </a:p>
                    <a:p>
                      <a:pPr marL="2159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aktif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dibagi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kelompok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swadaya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masyarakat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159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yang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X 100%</a:t>
                      </a:r>
                      <a:endParaRPr lang="id-ID" sz="700" kern="1200" cap="none" spc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159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Tipe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Perhitungan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 Non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Kumulatif</a:t>
                      </a:r>
                      <a:endParaRPr lang="id-ID" sz="700" kern="1200" cap="none" spc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159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Sumber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data        : Data KSM</a:t>
                      </a:r>
                      <a:endParaRPr lang="id-ID" sz="700" kern="1200" cap="none" spc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060" marR="35805" marT="47738" marB="47738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15240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r>
                        <a:rPr lang="id-ID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2060" marR="35805" marT="47738" marB="47738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415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AutoNum type="arabicPeriod" startAt="2"/>
                      </a:pPr>
                      <a:endParaRPr lang="id-ID" sz="700" cap="none" spc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2060" marR="11407" marT="47738" marB="47738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Persentase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mendapatkan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pembinaan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pengawasan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pengelolaan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APBDes</a:t>
                      </a:r>
                      <a:endParaRPr lang="id-ID" sz="700" kern="1200" cap="none" spc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060" marR="35805" marT="47738" marB="47738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Formulasi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: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mendapatkan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pembinaan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159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pengawasan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pengelolaan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APBDes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dibagi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159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X 100 %</a:t>
                      </a:r>
                      <a:endParaRPr lang="id-ID" sz="700" kern="1200" cap="none" spc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159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Tipe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Perhitungan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 Non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Kumulatif</a:t>
                      </a:r>
                      <a:endParaRPr lang="id-ID" sz="700" kern="1200" cap="none" spc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159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Sumber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data        : Data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70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dibina</a:t>
                      </a:r>
                      <a:r>
                        <a:rPr lang="en-US" sz="70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id-ID" sz="700" kern="1200" cap="none" spc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060" marR="35805" marT="47738" marB="47738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r>
                        <a:rPr lang="id-ID" sz="700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2060" marR="35805" marT="47738" marB="47738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Table 23553"/>
          <p:cNvGraphicFramePr/>
          <p:nvPr>
            <p:extLst>
              <p:ext uri="{D42A27DB-BD31-4B8C-83A1-F6EECF244321}">
                <p14:modId xmlns:p14="http://schemas.microsoft.com/office/powerpoint/2010/main" val="3173325398"/>
              </p:ext>
            </p:extLst>
          </p:nvPr>
        </p:nvGraphicFramePr>
        <p:xfrm>
          <a:off x="304800" y="590550"/>
          <a:ext cx="8627745" cy="4519930"/>
        </p:xfrm>
        <a:graphic>
          <a:graphicData uri="http://schemas.openxmlformats.org/drawingml/2006/table">
            <a:tbl>
              <a:tblPr/>
              <a:tblGrid>
                <a:gridCol w="315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4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31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20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algn="ctr" defTabSz="685800" eaLnBrk="1" fontAlgn="ctr" hangingPunct="1">
                        <a:buNone/>
                      </a:pPr>
                      <a:r>
                        <a:rPr lang="en-US" altLang="x-none" sz="1000" b="1" dirty="0">
                          <a:solidFill>
                            <a:schemeClr val="bg1"/>
                          </a:solidFill>
                          <a:latin typeface="+mj-lt"/>
                          <a:cs typeface="+mj-lt"/>
                        </a:rPr>
                        <a:t>NO.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algn="ctr" defTabSz="685800" eaLnBrk="1" fontAlgn="ctr" hangingPunct="1">
                        <a:buNone/>
                      </a:pPr>
                      <a:r>
                        <a:rPr lang="en-US" altLang="x-none" sz="1000" b="1" dirty="0">
                          <a:solidFill>
                            <a:schemeClr val="bg1"/>
                          </a:solidFill>
                          <a:latin typeface="+mj-lt"/>
                          <a:cs typeface="+mj-lt"/>
                        </a:rPr>
                        <a:t>SUB PROSES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algn="ctr" defTabSz="685800" eaLnBrk="1" fontAlgn="ctr" hangingPunct="1">
                        <a:buNone/>
                      </a:pPr>
                      <a:r>
                        <a:rPr lang="en-US" altLang="x-none" sz="1000" b="1" dirty="0">
                          <a:solidFill>
                            <a:schemeClr val="bg1"/>
                          </a:solidFill>
                          <a:latin typeface="+mj-lt"/>
                          <a:cs typeface="+mj-lt"/>
                        </a:rPr>
                        <a:t>KODE SUB PROSES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algn="ctr" defTabSz="685800" eaLnBrk="1" fontAlgn="ctr" hangingPunct="1">
                        <a:buNone/>
                      </a:pPr>
                      <a:r>
                        <a:rPr lang="en-US" altLang="x-none" sz="1000" b="1" dirty="0">
                          <a:solidFill>
                            <a:schemeClr val="bg1"/>
                          </a:solidFill>
                          <a:latin typeface="+mj-lt"/>
                          <a:cs typeface="+mj-lt"/>
                        </a:rPr>
                        <a:t>LINTAS FUNGSI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algn="ctr" defTabSz="685800" eaLnBrk="1" fontAlgn="ctr" hangingPunct="1">
                        <a:buNone/>
                      </a:pPr>
                      <a:r>
                        <a:rPr lang="en-US" altLang="x-none" sz="1000" b="1" dirty="0">
                          <a:solidFill>
                            <a:schemeClr val="bg1"/>
                          </a:solidFill>
                          <a:latin typeface="+mj-lt"/>
                          <a:cs typeface="+mj-lt"/>
                        </a:rPr>
                        <a:t>KODE LINTAS FUNGSI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algn="ctr" defTabSz="685800" eaLnBrk="1" fontAlgn="t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1.</a:t>
                      </a: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t" hangingPunct="1">
                        <a:buNone/>
                      </a:pPr>
                      <a:r>
                        <a:rPr lang="en-US" altLang="x-none" sz="1000" b="1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Mewujudkan kinerja pelayanan kecamatan </a:t>
                      </a:r>
                      <a:br>
                        <a:rPr lang="en-US" altLang="x-none" sz="1000" b="1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</a:br>
                      <a:r>
                        <a:rPr lang="en-US" altLang="x-none" sz="1000" b="1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yang prima</a:t>
                      </a:r>
                      <a:br>
                        <a:rPr lang="en-US" altLang="x-none" sz="1000" b="1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</a:br>
                      <a:endParaRPr lang="en-US" altLang="x-none" sz="1000" b="1" dirty="0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t" hangingPunct="1">
                        <a:buNone/>
                      </a:pPr>
                      <a:r>
                        <a:rPr lang="en-US" altLang="x-none" sz="1000" b="1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KEC.01</a:t>
                      </a: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ctr" hangingPunct="1">
                        <a:buNone/>
                      </a:pPr>
                      <a:r>
                        <a:rPr lang="en-US" altLang="x-none" sz="1000" b="1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b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b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algn="ctr" defTabSz="685800" eaLnBrk="1" fontAlgn="t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a.</a:t>
                      </a: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t" hangingPunct="1">
                        <a:buNone/>
                      </a:pPr>
                      <a:r>
                        <a:rPr lang="sv-SE" altLang="en-US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Program Penunjang Urusan Pemerintahan Daerah Kabupaten/Kota</a:t>
                      </a: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t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KEC.01.01</a:t>
                      </a: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t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 1.</a:t>
                      </a: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t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Perencanaan, Penganggaran, dan Evaluasi Kinerja Perangkat Daerah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t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KEC.01.01.01</a:t>
                      </a: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algn="ctr" defTabSz="685800" eaLnBrk="1" fontAlgn="t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t" hangingPunct="1">
                        <a:buNone/>
                      </a:pPr>
                      <a:endParaRPr lang="en-US" altLang="x-none" sz="1000" dirty="0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t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 2.</a:t>
                      </a: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t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Administrasi Keuangan Perangkat Daerah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t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KEC.01.01.02</a:t>
                      </a: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58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algn="ctr" defTabSz="685800" eaLnBrk="1" fontAlgn="t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t" hangingPunct="1">
                        <a:buNone/>
                      </a:pPr>
                      <a:endParaRPr lang="en-US" altLang="x-none" sz="1000" dirty="0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t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 3.</a:t>
                      </a: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t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Administrasi Umum Perangkat Daerah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t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KEC.01.01.03</a:t>
                      </a: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algn="ctr" defTabSz="685800" eaLnBrk="1" fontAlgn="t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t" hangingPunct="1">
                        <a:buNone/>
                      </a:pPr>
                      <a:endParaRPr lang="en-US" altLang="x-none" sz="1000" dirty="0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t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 4.</a:t>
                      </a: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t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Pengadaan Barang Milik Daerah Penunjang Urusan Pemerintah Daerah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t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KEC.01.01.04</a:t>
                      </a: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algn="ctr" defTabSz="685800" eaLnBrk="1" fontAlgn="t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t" hangingPunct="1">
                        <a:buNone/>
                      </a:pPr>
                      <a:endParaRPr lang="en-US" altLang="x-none" sz="1000" dirty="0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t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 5.</a:t>
                      </a: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t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Penyediaan Jasa Penunjang Urusan Pemerintahan Daerah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t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KEC.01.01.05</a:t>
                      </a: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algn="ctr" defTabSz="685800" eaLnBrk="1" fontAlgn="t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t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t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 6.</a:t>
                      </a: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t" hangingPunct="1">
                        <a:buNone/>
                      </a:pPr>
                      <a:r>
                        <a:rPr lang="sv-SE" altLang="en-US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Pemeliharaan Barang Milik Daerah Penunjang Urusan Pemerintahan Daerah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t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KEC.01.01.06</a:t>
                      </a: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algn="ctr" defTabSz="685800" eaLnBrk="1" fontAlgn="t" hangingPunct="1">
                        <a:buNone/>
                      </a:pPr>
                      <a:r>
                        <a:rPr lang="en-US" altLang="x-none" sz="1000" b="1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2.</a:t>
                      </a: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t" hangingPunct="1">
                        <a:buNone/>
                      </a:pPr>
                      <a:r>
                        <a:rPr lang="sv-SE" altLang="en-US" sz="1000" b="1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Meningkatnya peran kecamatan dalam pelayanan dan pemberdayaan masyarakat</a:t>
                      </a: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t" hangingPunct="1">
                        <a:buNone/>
                      </a:pPr>
                      <a:r>
                        <a:rPr lang="en-US" altLang="x-none" sz="1000" b="1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KEC.02</a:t>
                      </a: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algn="ctr" defTabSz="685800" eaLnBrk="1" fontAlgn="t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b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algn="ctr" defTabSz="685800" eaLnBrk="1" fontAlgn="t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a.</a:t>
                      </a: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t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Program Penyelenggaraan Pemerintahan dan Pelayanan Publik</a:t>
                      </a: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t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KEC.02.01</a:t>
                      </a: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t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 a.</a:t>
                      </a: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t" hangingPunct="1">
                        <a:buNone/>
                      </a:pPr>
                      <a:r>
                        <a:rPr lang="fi-FI" altLang="en-US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Pelaksanaan Urusan Pemerintahan yang Dilimpahkan kepada Camat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t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KEC.02.01.01</a:t>
                      </a: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82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algn="ctr" defTabSz="685800" eaLnBrk="1" fontAlgn="t" hangingPunct="1">
                        <a:buNone/>
                      </a:pPr>
                      <a:r>
                        <a:rPr lang="en-US" altLang="x-none" sz="1000" b="1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3.</a:t>
                      </a: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t" hangingPunct="1">
                        <a:buNone/>
                      </a:pPr>
                      <a:r>
                        <a:rPr lang="fi-FI" altLang="en-US" sz="1000" b="1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Meningkatnya peran Kecamatan dan Kelurahan</a:t>
                      </a: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t" hangingPunct="1">
                        <a:buNone/>
                      </a:pPr>
                      <a:r>
                        <a:rPr lang="en-US" altLang="x-none" sz="1000" b="1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KEC.03</a:t>
                      </a: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ctr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b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b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algn="ctr" defTabSz="685800" eaLnBrk="1" fontAlgn="t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a.</a:t>
                      </a: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t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Program Pembinaan dan Pengawasan Pemerintahan Desa</a:t>
                      </a: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t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KEC.03.01</a:t>
                      </a: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t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 Fasilitasi, Rekomendasi dan Koordinasi </a:t>
                      </a:r>
                      <a:r>
                        <a:rPr lang="en-US" altLang="x-none" sz="1000" dirty="0" err="1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Pembinaan</a:t>
                      </a: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 dan</a:t>
                      </a:r>
                    </a:p>
                    <a:p>
                      <a:pPr lvl="0" defTabSz="685800" eaLnBrk="1" fontAlgn="t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 </a:t>
                      </a:r>
                      <a:r>
                        <a:rPr lang="en-US" altLang="x-none" sz="1000" dirty="0" err="1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Pengawasan</a:t>
                      </a: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  </a:t>
                      </a:r>
                      <a:r>
                        <a:rPr lang="en-US" altLang="x-none" sz="1000" dirty="0" err="1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Penyelenggaraan</a:t>
                      </a: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 </a:t>
                      </a:r>
                      <a:r>
                        <a:rPr lang="en-US" altLang="x-none" sz="1000" dirty="0" err="1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Pemerintahan</a:t>
                      </a: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 </a:t>
                      </a:r>
                      <a:r>
                        <a:rPr lang="en-US" altLang="x-none" sz="1000" dirty="0" err="1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Desa</a:t>
                      </a:r>
                      <a:endParaRPr lang="en-US" altLang="x-none" sz="1000" dirty="0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  <a:p>
                      <a:pPr lvl="0" defTabSz="685800" eaLnBrk="1" fontAlgn="t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 </a:t>
                      </a: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t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KEC.03.01.01</a:t>
                      </a: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algn="ctr" defTabSz="685800" eaLnBrk="1" fontAlgn="t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b.</a:t>
                      </a: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t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Program Pemberdayaan Masyarakat Desa dan Kelurahan</a:t>
                      </a: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t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KEC.03.02</a:t>
                      </a: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t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 Koordinasi Kegiatan Pemberdayaan Desa</a:t>
                      </a: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t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KEC.03.02.01</a:t>
                      </a: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algn="ctr" defTabSz="685800" eaLnBrk="1" fontAlgn="t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c.</a:t>
                      </a: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t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Program Koordinasi Ketentraman dan Ketertiban Umum</a:t>
                      </a: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t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KEC.03.03</a:t>
                      </a: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t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 1.</a:t>
                      </a: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t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Koordinasi Upaya Penyelenggaraan Ketenteraman dan Ketertiban Umum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t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KEC.03.03.01</a:t>
                      </a: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algn="ctr" defTabSz="685800" eaLnBrk="1" fontAlgn="b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algn="ctr" defTabSz="685800" eaLnBrk="1" fontAlgn="b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t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t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 2.</a:t>
                      </a: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t" hangingPunct="1">
                        <a:buNone/>
                      </a:pPr>
                      <a:r>
                        <a:rPr lang="es-ES" altLang="en-US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Koordinasi Penerapan dan Penegakan Peraturan Daerah dan Peraturan Kepala Daerah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+mn-cs"/>
                        </a:defRPr>
                      </a:lvl5pPr>
                    </a:lstStyle>
                    <a:p>
                      <a:pPr lvl="0" defTabSz="685800" eaLnBrk="1" fontAlgn="t" hangingPunct="1">
                        <a:buNone/>
                      </a:pPr>
                      <a:r>
                        <a:rPr lang="en-US" altLang="x-none" sz="1000" dirty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KEC.03.03.02</a:t>
                      </a: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66800" y="57150"/>
            <a:ext cx="7181850" cy="481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TABEL IDENTIFIKASI SUB PROSES-LINTAS FUNGSI SOP AP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8104" y="195486"/>
            <a:ext cx="3456384" cy="10801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altLang="id-ID" sz="2400" b="1" dirty="0">
                <a:solidFill>
                  <a:schemeClr val="tx1"/>
                </a:solidFill>
              </a:rPr>
              <a:t>IDENTIFIKASI RESIKO </a:t>
            </a:r>
            <a:br>
              <a:rPr lang="id-ID" altLang="id-ID" sz="2400" b="1" dirty="0">
                <a:solidFill>
                  <a:schemeClr val="tx1"/>
                </a:solidFill>
              </a:rPr>
            </a:br>
            <a:r>
              <a:rPr lang="en-US" altLang="id-ID" sz="2400" b="1" dirty="0">
                <a:solidFill>
                  <a:schemeClr val="tx1"/>
                </a:solidFill>
              </a:rPr>
              <a:t>(RTP)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Left-Up Arrow 6"/>
          <p:cNvSpPr/>
          <p:nvPr/>
        </p:nvSpPr>
        <p:spPr>
          <a:xfrm>
            <a:off x="5004048" y="1491630"/>
            <a:ext cx="2376264" cy="1080120"/>
          </a:xfrm>
          <a:prstGeom prst="leftUpArrow">
            <a:avLst>
              <a:gd name="adj1" fmla="val 15185"/>
              <a:gd name="adj2" fmla="val 25000"/>
              <a:gd name="adj3" fmla="val 25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hlinkClick r:id="rId2" action="ppaction://hlinkfile"/>
          </p:cNvPr>
          <p:cNvSpPr/>
          <p:nvPr/>
        </p:nvSpPr>
        <p:spPr>
          <a:xfrm>
            <a:off x="2267744" y="1275606"/>
            <a:ext cx="1296144" cy="5760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KLIK</a:t>
            </a:r>
          </a:p>
        </p:txBody>
      </p:sp>
      <p:sp>
        <p:nvSpPr>
          <p:cNvPr id="3" name="Rectangle 1"/>
          <p:cNvSpPr/>
          <p:nvPr/>
        </p:nvSpPr>
        <p:spPr>
          <a:xfrm>
            <a:off x="4648200" y="2647950"/>
            <a:ext cx="4379595" cy="10801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Hasil analisis resiko menunjukkan dari 15 pernyataan resiko 3 berada pada level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tinggi, 7 level sedang dan 5 level rendah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 2"/>
          <p:cNvSpPr>
            <a:spLocks noChangeAspect="1"/>
          </p:cNvSpPr>
          <p:nvPr/>
        </p:nvSpPr>
        <p:spPr>
          <a:xfrm flipH="1">
            <a:off x="8077200" y="361950"/>
            <a:ext cx="852046" cy="459068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defTabSz="685800" latinLnBrk="0"/>
            <a:endParaRPr lang="ko-KR" altLang="en-US" sz="2025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8" name="Freeform 5"/>
          <p:cNvSpPr>
            <a:spLocks noChangeAspect="1"/>
          </p:cNvSpPr>
          <p:nvPr/>
        </p:nvSpPr>
        <p:spPr>
          <a:xfrm flipH="1">
            <a:off x="4613427" y="1546597"/>
            <a:ext cx="828644" cy="446459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defTabSz="685800" latinLnBrk="0"/>
            <a:endParaRPr lang="ko-KR" altLang="en-US" sz="2025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63" name="Freeform: Shape 62"/>
          <p:cNvSpPr>
            <a:spLocks noChangeAspect="1"/>
          </p:cNvSpPr>
          <p:nvPr/>
        </p:nvSpPr>
        <p:spPr>
          <a:xfrm flipH="1">
            <a:off x="1981200" y="4400550"/>
            <a:ext cx="957682" cy="421913"/>
          </a:xfrm>
          <a:custGeom>
            <a:avLst/>
            <a:gdLst>
              <a:gd name="connsiteX0" fmla="*/ 969426 w 1987167"/>
              <a:gd name="connsiteY0" fmla="*/ 139 h 875460"/>
              <a:gd name="connsiteX1" fmla="*/ 925425 w 1987167"/>
              <a:gd name="connsiteY1" fmla="*/ 2855 h 875460"/>
              <a:gd name="connsiteX2" fmla="*/ 711240 w 1987167"/>
              <a:gd name="connsiteY2" fmla="*/ 103754 h 875460"/>
              <a:gd name="connsiteX3" fmla="*/ 687472 w 1987167"/>
              <a:gd name="connsiteY3" fmla="*/ 131351 h 875460"/>
              <a:gd name="connsiteX4" fmla="*/ 659932 w 1987167"/>
              <a:gd name="connsiteY4" fmla="*/ 118700 h 875460"/>
              <a:gd name="connsiteX5" fmla="*/ 535531 w 1987167"/>
              <a:gd name="connsiteY5" fmla="*/ 103384 h 875460"/>
              <a:gd name="connsiteX6" fmla="*/ 496720 w 1987167"/>
              <a:gd name="connsiteY6" fmla="*/ 105780 h 875460"/>
              <a:gd name="connsiteX7" fmla="*/ 210511 w 1987167"/>
              <a:gd name="connsiteY7" fmla="*/ 419962 h 875460"/>
              <a:gd name="connsiteX8" fmla="*/ 3140 w 1987167"/>
              <a:gd name="connsiteY8" fmla="*/ 680066 h 875460"/>
              <a:gd name="connsiteX9" fmla="*/ 294668 w 1987167"/>
              <a:gd name="connsiteY9" fmla="*/ 872922 h 875460"/>
              <a:gd name="connsiteX10" fmla="*/ 1153827 w 1987167"/>
              <a:gd name="connsiteY10" fmla="*/ 875460 h 875460"/>
              <a:gd name="connsiteX11" fmla="*/ 1163871 w 1987167"/>
              <a:gd name="connsiteY11" fmla="*/ 873964 h 875460"/>
              <a:gd name="connsiteX12" fmla="*/ 1670402 w 1987167"/>
              <a:gd name="connsiteY12" fmla="*/ 875460 h 875460"/>
              <a:gd name="connsiteX13" fmla="*/ 1946703 w 1987167"/>
              <a:gd name="connsiteY13" fmla="*/ 741683 h 875460"/>
              <a:gd name="connsiteX14" fmla="*/ 1956308 w 1987167"/>
              <a:gd name="connsiteY14" fmla="*/ 484477 h 875460"/>
              <a:gd name="connsiteX15" fmla="*/ 1670767 w 1987167"/>
              <a:gd name="connsiteY15" fmla="*/ 373641 h 875460"/>
              <a:gd name="connsiteX16" fmla="*/ 1575632 w 1987167"/>
              <a:gd name="connsiteY16" fmla="*/ 179038 h 875460"/>
              <a:gd name="connsiteX17" fmla="*/ 1324086 w 1987167"/>
              <a:gd name="connsiteY17" fmla="*/ 186660 h 875460"/>
              <a:gd name="connsiteX18" fmla="*/ 969426 w 1987167"/>
              <a:gd name="connsiteY18" fmla="*/ 139 h 87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87167" h="875460">
                <a:moveTo>
                  <a:pt x="969426" y="139"/>
                </a:moveTo>
                <a:cubicBezTo>
                  <a:pt x="955216" y="462"/>
                  <a:pt x="940551" y="1349"/>
                  <a:pt x="925425" y="2855"/>
                </a:cubicBezTo>
                <a:cubicBezTo>
                  <a:pt x="830478" y="17955"/>
                  <a:pt x="760977" y="56087"/>
                  <a:pt x="711240" y="103754"/>
                </a:cubicBezTo>
                <a:lnTo>
                  <a:pt x="687472" y="131351"/>
                </a:lnTo>
                <a:lnTo>
                  <a:pt x="659932" y="118700"/>
                </a:lnTo>
                <a:cubicBezTo>
                  <a:pt x="623900" y="108247"/>
                  <a:pt x="582534" y="102315"/>
                  <a:pt x="535531" y="103384"/>
                </a:cubicBezTo>
                <a:cubicBezTo>
                  <a:pt x="522997" y="103669"/>
                  <a:pt x="510062" y="104451"/>
                  <a:pt x="496720" y="105780"/>
                </a:cubicBezTo>
                <a:cubicBezTo>
                  <a:pt x="273392" y="141297"/>
                  <a:pt x="209672" y="321279"/>
                  <a:pt x="210511" y="419962"/>
                </a:cubicBezTo>
                <a:cubicBezTo>
                  <a:pt x="3408" y="464524"/>
                  <a:pt x="-8687" y="610705"/>
                  <a:pt x="3140" y="680066"/>
                </a:cubicBezTo>
                <a:cubicBezTo>
                  <a:pt x="32446" y="828092"/>
                  <a:pt x="226798" y="872077"/>
                  <a:pt x="294668" y="872922"/>
                </a:cubicBezTo>
                <a:lnTo>
                  <a:pt x="1153827" y="875460"/>
                </a:lnTo>
                <a:lnTo>
                  <a:pt x="1163871" y="873964"/>
                </a:lnTo>
                <a:lnTo>
                  <a:pt x="1670402" y="875460"/>
                </a:lnTo>
                <a:cubicBezTo>
                  <a:pt x="1791649" y="868268"/>
                  <a:pt x="1877920" y="822238"/>
                  <a:pt x="1946703" y="741683"/>
                </a:cubicBezTo>
                <a:cubicBezTo>
                  <a:pt x="2009075" y="659690"/>
                  <a:pt x="1988734" y="543325"/>
                  <a:pt x="1956308" y="484477"/>
                </a:cubicBezTo>
                <a:cubicBezTo>
                  <a:pt x="1931552" y="442081"/>
                  <a:pt x="1816839" y="349437"/>
                  <a:pt x="1670767" y="373641"/>
                </a:cubicBezTo>
                <a:cubicBezTo>
                  <a:pt x="1686261" y="291343"/>
                  <a:pt x="1645029" y="212224"/>
                  <a:pt x="1575632" y="179038"/>
                </a:cubicBezTo>
                <a:cubicBezTo>
                  <a:pt x="1490405" y="133017"/>
                  <a:pt x="1388328" y="153876"/>
                  <a:pt x="1324086" y="186660"/>
                </a:cubicBezTo>
                <a:cubicBezTo>
                  <a:pt x="1293483" y="117434"/>
                  <a:pt x="1182579" y="-4707"/>
                  <a:pt x="969426" y="13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defTabSz="685800" latinLnBrk="0"/>
            <a:endParaRPr lang="ko-KR" altLang="en-US" sz="2025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62" name="Freeform 33"/>
          <p:cNvSpPr>
            <a:spLocks noChangeAspect="1"/>
          </p:cNvSpPr>
          <p:nvPr/>
        </p:nvSpPr>
        <p:spPr>
          <a:xfrm flipH="1">
            <a:off x="0" y="0"/>
            <a:ext cx="1111063" cy="634202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defTabSz="685800" latinLnBrk="0"/>
            <a:endParaRPr lang="ko-KR" altLang="en-US" sz="2025">
              <a:solidFill>
                <a:prstClr val="white">
                  <a:lumMod val="95000"/>
                </a:prstClr>
              </a:solidFill>
              <a:latin typeface="Arial" panose="020B0604020202020204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90601" y="337076"/>
            <a:ext cx="7112386" cy="8299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sz="2400" b="1" dirty="0"/>
              <a:t>ANALISIS EFEKTI</a:t>
            </a:r>
            <a:r>
              <a:rPr lang="en-US" altLang="id-ID" sz="2400" b="1" dirty="0"/>
              <a:t>V</a:t>
            </a:r>
            <a:r>
              <a:rPr lang="id-ID" sz="2400" b="1" dirty="0"/>
              <a:t>ITAS DAN EFISIENSI </a:t>
            </a:r>
          </a:p>
          <a:p>
            <a:pPr algn="ctr"/>
            <a:r>
              <a:rPr lang="id-ID" sz="2400" b="1" dirty="0"/>
              <a:t>ANGGARAN</a:t>
            </a:r>
            <a:r>
              <a:rPr lang="en-US" sz="2400" b="1" dirty="0"/>
              <a:t> (</a:t>
            </a:r>
            <a:r>
              <a:rPr lang="en-US" sz="2400" b="1" dirty="0" err="1"/>
              <a:t>LKjIP</a:t>
            </a:r>
            <a:r>
              <a:rPr lang="en-US" sz="2400" b="1" dirty="0"/>
              <a:t> </a:t>
            </a:r>
            <a:r>
              <a:rPr lang="en-US" sz="2400" b="1" dirty="0" err="1"/>
              <a:t>Tahun</a:t>
            </a:r>
            <a:r>
              <a:rPr lang="en-US" sz="2400" b="1" dirty="0"/>
              <a:t> 20</a:t>
            </a:r>
            <a:r>
              <a:rPr lang="id-ID" sz="2400" b="1" dirty="0"/>
              <a:t>20</a:t>
            </a:r>
            <a:r>
              <a:rPr lang="en-US" sz="2400" b="1" dirty="0"/>
              <a:t>)</a:t>
            </a:r>
            <a:endParaRPr lang="en-US" sz="2400" dirty="0"/>
          </a:p>
        </p:txBody>
      </p:sp>
      <p:graphicFrame>
        <p:nvGraphicFramePr>
          <p:cNvPr id="43" name="Content Placeholder 3"/>
          <p:cNvGraphicFramePr/>
          <p:nvPr>
            <p:extLst>
              <p:ext uri="{D42A27DB-BD31-4B8C-83A1-F6EECF244321}">
                <p14:modId xmlns:p14="http://schemas.microsoft.com/office/powerpoint/2010/main" val="1124742336"/>
              </p:ext>
            </p:extLst>
          </p:nvPr>
        </p:nvGraphicFramePr>
        <p:xfrm>
          <a:off x="393894" y="1428750"/>
          <a:ext cx="8305800" cy="3281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7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1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0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1919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Sasaran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Jumlah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Indikator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Persentase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rata-rata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capaian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kinerja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sasaran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Persentasi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</a:rPr>
                        <a:t>realisasi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</a:rPr>
                        <a:t>anggaran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Tingkat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efisiensi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866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err="1"/>
                        <a:t>Mewujudkan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kinerja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pelayanan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Kecamatan</a:t>
                      </a:r>
                      <a:r>
                        <a:rPr lang="en-US" sz="1400" dirty="0"/>
                        <a:t> yang prima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101%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76,16%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24,84</a:t>
                      </a:r>
                    </a:p>
                  </a:txBody>
                  <a:tcPr marL="91435" marR="91435"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1718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err="1"/>
                        <a:t>Meningkatnya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peran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Kecamatan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dalam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pelayanan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pemberdayaan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masyarakat</a:t>
                      </a:r>
                      <a:endParaRPr lang="en-US" sz="1400" dirty="0"/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100%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84,26%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15,74</a:t>
                      </a:r>
                    </a:p>
                  </a:txBody>
                  <a:tcPr marL="91435" marR="91435"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679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err="1"/>
                        <a:t>Meningkatnya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peran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Kecamatan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desa</a:t>
                      </a:r>
                      <a:endParaRPr lang="en-US" sz="1400" dirty="0"/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  <a:r>
                        <a:rPr lang="id-ID" sz="1400" dirty="0"/>
                        <a:t>2,26</a:t>
                      </a:r>
                      <a:r>
                        <a:rPr lang="en-US" sz="1400" dirty="0"/>
                        <a:t>%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4</a:t>
                      </a:r>
                      <a:r>
                        <a:rPr lang="en-US" sz="1400" dirty="0"/>
                        <a:t>8,32%</a:t>
                      </a:r>
                    </a:p>
                  </a:txBody>
                  <a:tcPr marL="91435" marR="91435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53,94</a:t>
                      </a:r>
                    </a:p>
                  </a:txBody>
                  <a:tcPr marL="91435" marR="91435" marT="45711" marB="457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ll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2051" y="14602"/>
            <a:ext cx="8679898" cy="543185"/>
          </a:xfrm>
        </p:spPr>
        <p:txBody>
          <a:bodyPr/>
          <a:lstStyle/>
          <a:p>
            <a:r>
              <a:rPr lang="en-US" altLang="id-ID" sz="2700" b="1" dirty="0">
                <a:solidFill>
                  <a:srgbClr val="C00000"/>
                </a:solidFill>
              </a:rPr>
              <a:t>PENGHARGAAN YANG DIPEROLEH </a:t>
            </a:r>
            <a:endParaRPr lang="en-US" sz="2700" dirty="0"/>
          </a:p>
        </p:txBody>
      </p:sp>
      <p:sp>
        <p:nvSpPr>
          <p:cNvPr id="5" name="Rectangle 4"/>
          <p:cNvSpPr/>
          <p:nvPr/>
        </p:nvSpPr>
        <p:spPr>
          <a:xfrm>
            <a:off x="3276600" y="2915201"/>
            <a:ext cx="4713348" cy="16491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     1. </a:t>
            </a:r>
            <a:r>
              <a:rPr lang="en-US" sz="900" dirty="0" err="1">
                <a:solidFill>
                  <a:schemeClr val="tx1"/>
                </a:solidFill>
              </a:rPr>
              <a:t>Juara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Harapan</a:t>
            </a:r>
            <a:r>
              <a:rPr lang="en-US" sz="900" dirty="0">
                <a:solidFill>
                  <a:schemeClr val="tx1"/>
                </a:solidFill>
              </a:rPr>
              <a:t> III </a:t>
            </a:r>
            <a:r>
              <a:rPr lang="en-US" sz="900" dirty="0" err="1">
                <a:solidFill>
                  <a:schemeClr val="tx1"/>
                </a:solidFill>
              </a:rPr>
              <a:t>Lomba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Senam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Kreasi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Maumere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dalam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rangka</a:t>
            </a:r>
            <a:r>
              <a:rPr lang="en-US" sz="900" dirty="0">
                <a:solidFill>
                  <a:schemeClr val="tx1"/>
                </a:solidFill>
              </a:rPr>
              <a:t> Hari </a:t>
            </a:r>
            <a:r>
              <a:rPr lang="en-US" sz="900" dirty="0" err="1">
                <a:solidFill>
                  <a:schemeClr val="tx1"/>
                </a:solidFill>
              </a:rPr>
              <a:t>Jadi</a:t>
            </a:r>
            <a:endParaRPr lang="en-US" sz="9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         </a:t>
            </a:r>
            <a:r>
              <a:rPr lang="en-US" sz="900" dirty="0" err="1">
                <a:solidFill>
                  <a:schemeClr val="tx1"/>
                </a:solidFill>
              </a:rPr>
              <a:t>Kabupaten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Banyumas</a:t>
            </a:r>
            <a:endParaRPr lang="en-US" sz="9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     2. </a:t>
            </a:r>
            <a:r>
              <a:rPr lang="en-US" sz="900" dirty="0" err="1">
                <a:solidFill>
                  <a:schemeClr val="tx1"/>
                </a:solidFill>
              </a:rPr>
              <a:t>Juara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Harapan</a:t>
            </a:r>
            <a:r>
              <a:rPr lang="en-US" sz="900" dirty="0">
                <a:solidFill>
                  <a:schemeClr val="tx1"/>
                </a:solidFill>
              </a:rPr>
              <a:t> I </a:t>
            </a:r>
            <a:r>
              <a:rPr lang="en-US" sz="900" dirty="0" err="1">
                <a:solidFill>
                  <a:schemeClr val="tx1"/>
                </a:solidFill>
              </a:rPr>
              <a:t>Lomba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Pembuatan</a:t>
            </a:r>
            <a:r>
              <a:rPr lang="en-US" sz="900" dirty="0">
                <a:solidFill>
                  <a:schemeClr val="tx1"/>
                </a:solidFill>
              </a:rPr>
              <a:t> Film </a:t>
            </a:r>
            <a:r>
              <a:rPr lang="en-US" sz="900" dirty="0" err="1">
                <a:solidFill>
                  <a:schemeClr val="tx1"/>
                </a:solidFill>
              </a:rPr>
              <a:t>Pnedek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bagi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Remaja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         </a:t>
            </a:r>
            <a:r>
              <a:rPr lang="en-US" sz="900" dirty="0" err="1">
                <a:solidFill>
                  <a:schemeClr val="tx1"/>
                </a:solidFill>
              </a:rPr>
              <a:t>Kabupaten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Banyumas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dengan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tema</a:t>
            </a:r>
            <a:r>
              <a:rPr lang="en-US" sz="900" dirty="0">
                <a:solidFill>
                  <a:schemeClr val="tx1"/>
                </a:solidFill>
              </a:rPr>
              <a:t> : </a:t>
            </a:r>
            <a:r>
              <a:rPr lang="en-US" sz="900" dirty="0" err="1">
                <a:solidFill>
                  <a:schemeClr val="tx1"/>
                </a:solidFill>
              </a:rPr>
              <a:t>Peran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Remaja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dalam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Kepedulian</a:t>
            </a:r>
            <a:r>
              <a:rPr lang="en-US" sz="900" dirty="0">
                <a:solidFill>
                  <a:schemeClr val="tx1"/>
                </a:solidFill>
              </a:rPr>
              <a:t> Covid-19</a:t>
            </a:r>
          </a:p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     3. </a:t>
            </a:r>
            <a:r>
              <a:rPr lang="en-US" sz="900" dirty="0" err="1">
                <a:solidFill>
                  <a:schemeClr val="tx1"/>
                </a:solidFill>
              </a:rPr>
              <a:t>Juara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Harapan</a:t>
            </a:r>
            <a:r>
              <a:rPr lang="en-US" sz="900" dirty="0">
                <a:solidFill>
                  <a:schemeClr val="tx1"/>
                </a:solidFill>
              </a:rPr>
              <a:t> II </a:t>
            </a:r>
            <a:r>
              <a:rPr lang="en-US" sz="900" dirty="0" err="1">
                <a:solidFill>
                  <a:schemeClr val="tx1"/>
                </a:solidFill>
              </a:rPr>
              <a:t>Lomba</a:t>
            </a:r>
            <a:r>
              <a:rPr lang="en-US" sz="900" dirty="0">
                <a:solidFill>
                  <a:schemeClr val="tx1"/>
                </a:solidFill>
              </a:rPr>
              <a:t> Tumpeng </a:t>
            </a:r>
            <a:r>
              <a:rPr lang="en-US" sz="900" dirty="0" err="1">
                <a:solidFill>
                  <a:schemeClr val="tx1"/>
                </a:solidFill>
              </a:rPr>
              <a:t>berbahan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dasar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Shorgum</a:t>
            </a:r>
            <a:r>
              <a:rPr lang="en-US" sz="900" dirty="0">
                <a:solidFill>
                  <a:schemeClr val="tx1"/>
                </a:solidFill>
              </a:rPr>
              <a:t> Tingkat </a:t>
            </a:r>
            <a:r>
              <a:rPr lang="en-US" sz="900" dirty="0" err="1">
                <a:solidFill>
                  <a:schemeClr val="tx1"/>
                </a:solidFill>
              </a:rPr>
              <a:t>Kabupaten</a:t>
            </a:r>
            <a:endParaRPr lang="en-US" sz="9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         </a:t>
            </a:r>
            <a:r>
              <a:rPr lang="en-US" sz="900" dirty="0" err="1">
                <a:solidFill>
                  <a:schemeClr val="tx1"/>
                </a:solidFill>
              </a:rPr>
              <a:t>Banyumas</a:t>
            </a:r>
            <a:endParaRPr lang="en-US" sz="9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     4. </a:t>
            </a:r>
            <a:r>
              <a:rPr lang="en-US" sz="900" dirty="0" err="1">
                <a:solidFill>
                  <a:schemeClr val="tx1"/>
                </a:solidFill>
              </a:rPr>
              <a:t>Juara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Harapan</a:t>
            </a:r>
            <a:r>
              <a:rPr lang="en-US" sz="900" dirty="0">
                <a:solidFill>
                  <a:schemeClr val="tx1"/>
                </a:solidFill>
              </a:rPr>
              <a:t> III </a:t>
            </a:r>
            <a:r>
              <a:rPr lang="en-US" sz="900" dirty="0" err="1">
                <a:solidFill>
                  <a:schemeClr val="tx1"/>
                </a:solidFill>
              </a:rPr>
              <a:t>Lomba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Pemanfaatan</a:t>
            </a:r>
            <a:r>
              <a:rPr lang="en-US" sz="900" dirty="0">
                <a:solidFill>
                  <a:schemeClr val="tx1"/>
                </a:solidFill>
              </a:rPr>
              <a:t> Tanah </a:t>
            </a:r>
            <a:r>
              <a:rPr lang="en-US" sz="900" dirty="0" err="1">
                <a:solidFill>
                  <a:schemeClr val="tx1"/>
                </a:solidFill>
              </a:rPr>
              <a:t>Pekarangan</a:t>
            </a:r>
            <a:r>
              <a:rPr lang="en-US" sz="900" dirty="0">
                <a:solidFill>
                  <a:schemeClr val="tx1"/>
                </a:solidFill>
              </a:rPr>
              <a:t> Tingkat </a:t>
            </a:r>
            <a:r>
              <a:rPr lang="en-US" sz="900" dirty="0" err="1">
                <a:solidFill>
                  <a:schemeClr val="tx1"/>
                </a:solidFill>
              </a:rPr>
              <a:t>Kabupaten</a:t>
            </a:r>
            <a:endParaRPr lang="en-US" sz="9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         </a:t>
            </a:r>
            <a:r>
              <a:rPr lang="en-US" sz="900" dirty="0" err="1">
                <a:solidFill>
                  <a:schemeClr val="tx1"/>
                </a:solidFill>
              </a:rPr>
              <a:t>Banyumas</a:t>
            </a:r>
            <a:endParaRPr lang="en-US" sz="9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     5. </a:t>
            </a:r>
            <a:r>
              <a:rPr lang="en-US" sz="900" dirty="0" err="1">
                <a:solidFill>
                  <a:schemeClr val="tx1"/>
                </a:solidFill>
              </a:rPr>
              <a:t>Juara</a:t>
            </a:r>
            <a:r>
              <a:rPr lang="en-US" sz="900" dirty="0">
                <a:solidFill>
                  <a:schemeClr val="tx1"/>
                </a:solidFill>
              </a:rPr>
              <a:t> II </a:t>
            </a:r>
            <a:r>
              <a:rPr lang="en-US" sz="900" dirty="0" err="1">
                <a:solidFill>
                  <a:schemeClr val="tx1"/>
                </a:solidFill>
              </a:rPr>
              <a:t>Lomba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Kreasi</a:t>
            </a:r>
            <a:r>
              <a:rPr lang="en-US" sz="900" dirty="0">
                <a:solidFill>
                  <a:schemeClr val="tx1"/>
                </a:solidFill>
              </a:rPr>
              <a:t> dan </a:t>
            </a:r>
            <a:r>
              <a:rPr lang="en-US" sz="900" dirty="0" err="1">
                <a:solidFill>
                  <a:schemeClr val="tx1"/>
                </a:solidFill>
              </a:rPr>
              <a:t>Inovasi</a:t>
            </a:r>
            <a:r>
              <a:rPr lang="en-US" sz="900" dirty="0">
                <a:solidFill>
                  <a:schemeClr val="tx1"/>
                </a:solidFill>
              </a:rPr>
              <a:t> (</a:t>
            </a:r>
            <a:r>
              <a:rPr lang="en-US" sz="900" dirty="0" err="1">
                <a:solidFill>
                  <a:schemeClr val="tx1"/>
                </a:solidFill>
              </a:rPr>
              <a:t>Krenova</a:t>
            </a:r>
            <a:r>
              <a:rPr lang="en-US" sz="900" dirty="0">
                <a:solidFill>
                  <a:schemeClr val="tx1"/>
                </a:solidFill>
              </a:rPr>
              <a:t>) </a:t>
            </a:r>
            <a:r>
              <a:rPr lang="en-US" sz="900" dirty="0" err="1">
                <a:solidFill>
                  <a:schemeClr val="tx1"/>
                </a:solidFill>
              </a:rPr>
              <a:t>Pengelolaan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limbah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sampah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organik</a:t>
            </a:r>
            <a:endParaRPr lang="en-US" sz="9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         Tingkat </a:t>
            </a:r>
            <a:r>
              <a:rPr lang="en-US" sz="900" dirty="0" err="1">
                <a:solidFill>
                  <a:schemeClr val="tx1"/>
                </a:solidFill>
              </a:rPr>
              <a:t>Kabupaten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Banyumas</a:t>
            </a:r>
            <a:endParaRPr lang="id-ID" sz="900" dirty="0">
              <a:solidFill>
                <a:schemeClr val="tx1"/>
              </a:solidFill>
            </a:endParaRPr>
          </a:p>
          <a:p>
            <a:pPr algn="ctr"/>
            <a:endParaRPr lang="ko-KR" altLang="en-US" sz="105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4629150"/>
            <a:ext cx="4713348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50" dirty="0">
                <a:solidFill>
                  <a:schemeClr val="tx1"/>
                </a:solidFill>
                <a:ea typeface="+mj-ea"/>
              </a:rPr>
              <a:t>  </a:t>
            </a:r>
            <a:r>
              <a:rPr lang="en-US" altLang="ko-KR" sz="900" dirty="0">
                <a:solidFill>
                  <a:schemeClr val="tx1"/>
                </a:solidFill>
                <a:ea typeface="+mj-ea"/>
              </a:rPr>
              <a:t>1. </a:t>
            </a:r>
            <a:r>
              <a:rPr lang="en-US" altLang="ko-KR" sz="900" dirty="0" err="1">
                <a:solidFill>
                  <a:schemeClr val="tx1"/>
                </a:solidFill>
                <a:ea typeface="+mj-ea"/>
              </a:rPr>
              <a:t>Juara</a:t>
            </a:r>
            <a:r>
              <a:rPr lang="en-US" altLang="ko-KR" sz="900" dirty="0">
                <a:solidFill>
                  <a:schemeClr val="tx1"/>
                </a:solidFill>
                <a:ea typeface="+mj-ea"/>
              </a:rPr>
              <a:t> I </a:t>
            </a:r>
            <a:r>
              <a:rPr lang="en-US" altLang="ko-KR" sz="900" dirty="0" err="1">
                <a:solidFill>
                  <a:schemeClr val="tx1"/>
                </a:solidFill>
                <a:ea typeface="+mj-ea"/>
              </a:rPr>
              <a:t>Lomba</a:t>
            </a:r>
            <a:r>
              <a:rPr lang="en-US" altLang="ko-KR" sz="900" dirty="0">
                <a:solidFill>
                  <a:schemeClr val="tx1"/>
                </a:solidFill>
                <a:ea typeface="+mj-ea"/>
              </a:rPr>
              <a:t> </a:t>
            </a:r>
            <a:r>
              <a:rPr lang="en-US" altLang="ko-KR" sz="900" dirty="0" err="1">
                <a:solidFill>
                  <a:schemeClr val="tx1"/>
                </a:solidFill>
                <a:ea typeface="+mj-ea"/>
              </a:rPr>
              <a:t>Mendongeng</a:t>
            </a:r>
            <a:r>
              <a:rPr lang="en-US" altLang="ko-KR" sz="900" dirty="0">
                <a:solidFill>
                  <a:schemeClr val="tx1"/>
                </a:solidFill>
                <a:ea typeface="+mj-ea"/>
              </a:rPr>
              <a:t> Bahasa </a:t>
            </a:r>
            <a:r>
              <a:rPr lang="en-US" altLang="ko-KR" sz="900" dirty="0" err="1">
                <a:solidFill>
                  <a:schemeClr val="tx1"/>
                </a:solidFill>
                <a:ea typeface="+mj-ea"/>
              </a:rPr>
              <a:t>Jawa</a:t>
            </a:r>
            <a:r>
              <a:rPr lang="en-US" altLang="ko-KR" sz="900" dirty="0">
                <a:solidFill>
                  <a:schemeClr val="tx1"/>
                </a:solidFill>
                <a:ea typeface="+mj-ea"/>
              </a:rPr>
              <a:t> Guru PAUD / TK Tingkat </a:t>
            </a:r>
          </a:p>
          <a:p>
            <a:r>
              <a:rPr lang="en-US" altLang="ko-KR" sz="900" dirty="0">
                <a:solidFill>
                  <a:schemeClr val="tx1"/>
                </a:solidFill>
                <a:ea typeface="+mj-ea"/>
              </a:rPr>
              <a:t>      </a:t>
            </a:r>
            <a:r>
              <a:rPr lang="en-US" altLang="ko-KR" sz="900" dirty="0" err="1">
                <a:solidFill>
                  <a:schemeClr val="tx1"/>
                </a:solidFill>
                <a:ea typeface="+mj-ea"/>
              </a:rPr>
              <a:t>Kabupaten</a:t>
            </a:r>
            <a:r>
              <a:rPr lang="en-US" altLang="ko-KR" sz="900" dirty="0">
                <a:solidFill>
                  <a:schemeClr val="tx1"/>
                </a:solidFill>
                <a:ea typeface="+mj-ea"/>
              </a:rPr>
              <a:t> </a:t>
            </a:r>
            <a:r>
              <a:rPr lang="en-US" altLang="ko-KR" sz="900" dirty="0" err="1">
                <a:solidFill>
                  <a:schemeClr val="tx1"/>
                </a:solidFill>
                <a:ea typeface="+mj-ea"/>
              </a:rPr>
              <a:t>Banyumas</a:t>
            </a:r>
            <a:endParaRPr lang="ko-KR" altLang="en-US" sz="900" dirty="0">
              <a:solidFill>
                <a:schemeClr val="tx1"/>
              </a:solidFill>
              <a:ea typeface="+mj-ea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6822" y="2328106"/>
            <a:ext cx="1900486" cy="2054154"/>
            <a:chOff x="1130676" y="2793247"/>
            <a:chExt cx="3431456" cy="3443848"/>
          </a:xfrm>
        </p:grpSpPr>
        <p:sp>
          <p:nvSpPr>
            <p:cNvPr id="12" name="Freeform 18"/>
            <p:cNvSpPr/>
            <p:nvPr/>
          </p:nvSpPr>
          <p:spPr bwMode="auto">
            <a:xfrm flipH="1">
              <a:off x="1259632" y="2793247"/>
              <a:ext cx="1656184" cy="1741475"/>
            </a:xfrm>
            <a:custGeom>
              <a:avLst/>
              <a:gdLst/>
              <a:ahLst/>
              <a:cxnLst/>
              <a:rect l="l" t="t" r="r" b="b"/>
              <a:pathLst>
                <a:path w="1656184" h="1741475">
                  <a:moveTo>
                    <a:pt x="853425" y="0"/>
                  </a:moveTo>
                  <a:lnTo>
                    <a:pt x="789249" y="5234"/>
                  </a:lnTo>
                  <a:lnTo>
                    <a:pt x="628247" y="41869"/>
                  </a:lnTo>
                  <a:lnTo>
                    <a:pt x="580396" y="59896"/>
                  </a:lnTo>
                  <a:lnTo>
                    <a:pt x="533110" y="80250"/>
                  </a:lnTo>
                  <a:lnTo>
                    <a:pt x="486948" y="104673"/>
                  </a:lnTo>
                  <a:lnTo>
                    <a:pt x="444164" y="132005"/>
                  </a:lnTo>
                  <a:lnTo>
                    <a:pt x="403069" y="162825"/>
                  </a:lnTo>
                  <a:lnTo>
                    <a:pt x="365352" y="196553"/>
                  </a:lnTo>
                  <a:lnTo>
                    <a:pt x="330449" y="233188"/>
                  </a:lnTo>
                  <a:lnTo>
                    <a:pt x="298924" y="273313"/>
                  </a:lnTo>
                  <a:lnTo>
                    <a:pt x="271340" y="315764"/>
                  </a:lnTo>
                  <a:lnTo>
                    <a:pt x="247696" y="361123"/>
                  </a:lnTo>
                  <a:lnTo>
                    <a:pt x="227993" y="409970"/>
                  </a:lnTo>
                  <a:lnTo>
                    <a:pt x="196468" y="544301"/>
                  </a:lnTo>
                  <a:lnTo>
                    <a:pt x="193653" y="576865"/>
                  </a:lnTo>
                  <a:cubicBezTo>
                    <a:pt x="193278" y="587139"/>
                    <a:pt x="192903" y="597412"/>
                    <a:pt x="192528" y="607686"/>
                  </a:cubicBezTo>
                  <a:cubicBezTo>
                    <a:pt x="192903" y="617184"/>
                    <a:pt x="193278" y="626682"/>
                    <a:pt x="193653" y="636180"/>
                  </a:cubicBezTo>
                  <a:cubicBezTo>
                    <a:pt x="193840" y="645678"/>
                    <a:pt x="194028" y="655177"/>
                    <a:pt x="194216" y="664674"/>
                  </a:cubicBezTo>
                  <a:lnTo>
                    <a:pt x="194216" y="691424"/>
                  </a:lnTo>
                  <a:lnTo>
                    <a:pt x="191402" y="716430"/>
                  </a:lnTo>
                  <a:lnTo>
                    <a:pt x="182958" y="742016"/>
                  </a:lnTo>
                  <a:lnTo>
                    <a:pt x="167758" y="772837"/>
                  </a:lnTo>
                  <a:lnTo>
                    <a:pt x="149181" y="801331"/>
                  </a:lnTo>
                  <a:lnTo>
                    <a:pt x="128915" y="826336"/>
                  </a:lnTo>
                  <a:lnTo>
                    <a:pt x="107523" y="851923"/>
                  </a:lnTo>
                  <a:lnTo>
                    <a:pt x="85005" y="875184"/>
                  </a:lnTo>
                  <a:lnTo>
                    <a:pt x="62487" y="898445"/>
                  </a:lnTo>
                  <a:lnTo>
                    <a:pt x="41095" y="924031"/>
                  </a:lnTo>
                  <a:lnTo>
                    <a:pt x="33777" y="931009"/>
                  </a:lnTo>
                  <a:lnTo>
                    <a:pt x="24769" y="939732"/>
                  </a:lnTo>
                  <a:lnTo>
                    <a:pt x="15200" y="950199"/>
                  </a:lnTo>
                  <a:lnTo>
                    <a:pt x="7319" y="960666"/>
                  </a:lnTo>
                  <a:lnTo>
                    <a:pt x="2252" y="973460"/>
                  </a:lnTo>
                  <a:lnTo>
                    <a:pt x="0" y="987416"/>
                  </a:lnTo>
                  <a:lnTo>
                    <a:pt x="2815" y="1001955"/>
                  </a:lnTo>
                  <a:lnTo>
                    <a:pt x="10133" y="1015911"/>
                  </a:lnTo>
                  <a:lnTo>
                    <a:pt x="22518" y="1027541"/>
                  </a:lnTo>
                  <a:lnTo>
                    <a:pt x="36592" y="1035682"/>
                  </a:lnTo>
                  <a:lnTo>
                    <a:pt x="54043" y="1043243"/>
                  </a:lnTo>
                  <a:lnTo>
                    <a:pt x="72621" y="1049639"/>
                  </a:lnTo>
                  <a:lnTo>
                    <a:pt x="91197" y="1056035"/>
                  </a:lnTo>
                  <a:lnTo>
                    <a:pt x="109212" y="1062432"/>
                  </a:lnTo>
                  <a:lnTo>
                    <a:pt x="126663" y="1069992"/>
                  </a:lnTo>
                  <a:lnTo>
                    <a:pt x="142425" y="1078133"/>
                  </a:lnTo>
                  <a:lnTo>
                    <a:pt x="153685" y="1088601"/>
                  </a:lnTo>
                  <a:lnTo>
                    <a:pt x="150306" y="1102557"/>
                  </a:lnTo>
                  <a:lnTo>
                    <a:pt x="144114" y="1115351"/>
                  </a:lnTo>
                  <a:lnTo>
                    <a:pt x="137921" y="1128725"/>
                  </a:lnTo>
                  <a:lnTo>
                    <a:pt x="131166" y="1141518"/>
                  </a:lnTo>
                  <a:lnTo>
                    <a:pt x="124974" y="1154312"/>
                  </a:lnTo>
                  <a:lnTo>
                    <a:pt x="120471" y="1167105"/>
                  </a:lnTo>
                  <a:lnTo>
                    <a:pt x="118781" y="1178735"/>
                  </a:lnTo>
                  <a:lnTo>
                    <a:pt x="119907" y="1191529"/>
                  </a:lnTo>
                  <a:lnTo>
                    <a:pt x="126100" y="1203159"/>
                  </a:lnTo>
                  <a:lnTo>
                    <a:pt x="137359" y="1214790"/>
                  </a:lnTo>
                  <a:lnTo>
                    <a:pt x="153685" y="1226420"/>
                  </a:lnTo>
                  <a:lnTo>
                    <a:pt x="150306" y="1235725"/>
                  </a:lnTo>
                  <a:lnTo>
                    <a:pt x="145240" y="1245029"/>
                  </a:lnTo>
                  <a:lnTo>
                    <a:pt x="141300" y="1256077"/>
                  </a:lnTo>
                  <a:lnTo>
                    <a:pt x="140174" y="1267708"/>
                  </a:lnTo>
                  <a:lnTo>
                    <a:pt x="142425" y="1279339"/>
                  </a:lnTo>
                  <a:lnTo>
                    <a:pt x="148618" y="1289806"/>
                  </a:lnTo>
                  <a:lnTo>
                    <a:pt x="156499" y="1297947"/>
                  </a:lnTo>
                  <a:lnTo>
                    <a:pt x="166632" y="1305506"/>
                  </a:lnTo>
                  <a:lnTo>
                    <a:pt x="176765" y="1310740"/>
                  </a:lnTo>
                  <a:lnTo>
                    <a:pt x="186335" y="1317137"/>
                  </a:lnTo>
                  <a:lnTo>
                    <a:pt x="195343" y="1325860"/>
                  </a:lnTo>
                  <a:lnTo>
                    <a:pt x="200408" y="1335164"/>
                  </a:lnTo>
                  <a:lnTo>
                    <a:pt x="205475" y="1352028"/>
                  </a:lnTo>
                  <a:lnTo>
                    <a:pt x="205475" y="1371218"/>
                  </a:lnTo>
                  <a:lnTo>
                    <a:pt x="203787" y="1389245"/>
                  </a:lnTo>
                  <a:lnTo>
                    <a:pt x="199283" y="1407854"/>
                  </a:lnTo>
                  <a:lnTo>
                    <a:pt x="195343" y="1425881"/>
                  </a:lnTo>
                  <a:lnTo>
                    <a:pt x="192528" y="1442163"/>
                  </a:lnTo>
                  <a:lnTo>
                    <a:pt x="190276" y="1465424"/>
                  </a:lnTo>
                  <a:lnTo>
                    <a:pt x="192528" y="1486358"/>
                  </a:lnTo>
                  <a:lnTo>
                    <a:pt x="198719" y="1505548"/>
                  </a:lnTo>
                  <a:lnTo>
                    <a:pt x="206601" y="1522413"/>
                  </a:lnTo>
                  <a:lnTo>
                    <a:pt x="217860" y="1535787"/>
                  </a:lnTo>
                  <a:lnTo>
                    <a:pt x="232497" y="1548581"/>
                  </a:lnTo>
                  <a:lnTo>
                    <a:pt x="246570" y="1559048"/>
                  </a:lnTo>
                  <a:lnTo>
                    <a:pt x="262896" y="1567771"/>
                  </a:lnTo>
                  <a:lnTo>
                    <a:pt x="279221" y="1575331"/>
                  </a:lnTo>
                  <a:lnTo>
                    <a:pt x="295546" y="1579401"/>
                  </a:lnTo>
                  <a:lnTo>
                    <a:pt x="325383" y="1584635"/>
                  </a:lnTo>
                  <a:lnTo>
                    <a:pt x="356908" y="1586961"/>
                  </a:lnTo>
                  <a:lnTo>
                    <a:pt x="390121" y="1585798"/>
                  </a:lnTo>
                  <a:lnTo>
                    <a:pt x="422772" y="1582309"/>
                  </a:lnTo>
                  <a:lnTo>
                    <a:pt x="455423" y="1578238"/>
                  </a:lnTo>
                  <a:lnTo>
                    <a:pt x="486385" y="1571841"/>
                  </a:lnTo>
                  <a:lnTo>
                    <a:pt x="513969" y="1564281"/>
                  </a:lnTo>
                  <a:lnTo>
                    <a:pt x="529900" y="1558923"/>
                  </a:lnTo>
                  <a:lnTo>
                    <a:pt x="609866" y="1741475"/>
                  </a:lnTo>
                  <a:lnTo>
                    <a:pt x="699234" y="1702328"/>
                  </a:lnTo>
                  <a:lnTo>
                    <a:pt x="697686" y="1708838"/>
                  </a:lnTo>
                  <a:lnTo>
                    <a:pt x="1413007" y="1487444"/>
                  </a:lnTo>
                  <a:lnTo>
                    <a:pt x="1412429" y="1485195"/>
                  </a:lnTo>
                  <a:lnTo>
                    <a:pt x="1405111" y="1455538"/>
                  </a:lnTo>
                  <a:lnTo>
                    <a:pt x="1398918" y="1425881"/>
                  </a:lnTo>
                  <a:lnTo>
                    <a:pt x="1394978" y="1398549"/>
                  </a:lnTo>
                  <a:lnTo>
                    <a:pt x="1392163" y="1372381"/>
                  </a:lnTo>
                  <a:lnTo>
                    <a:pt x="1391037" y="1350865"/>
                  </a:lnTo>
                  <a:lnTo>
                    <a:pt x="1392163" y="1332837"/>
                  </a:lnTo>
                  <a:lnTo>
                    <a:pt x="1401171" y="1295039"/>
                  </a:lnTo>
                  <a:lnTo>
                    <a:pt x="1412429" y="1260148"/>
                  </a:lnTo>
                  <a:lnTo>
                    <a:pt x="1426503" y="1227001"/>
                  </a:lnTo>
                  <a:lnTo>
                    <a:pt x="1443954" y="1197926"/>
                  </a:lnTo>
                  <a:lnTo>
                    <a:pt x="1469849" y="1161872"/>
                  </a:lnTo>
                  <a:lnTo>
                    <a:pt x="1496308" y="1125818"/>
                  </a:lnTo>
                  <a:lnTo>
                    <a:pt x="1522767" y="1090926"/>
                  </a:lnTo>
                  <a:lnTo>
                    <a:pt x="1549788" y="1053710"/>
                  </a:lnTo>
                  <a:lnTo>
                    <a:pt x="1573995" y="1015911"/>
                  </a:lnTo>
                  <a:lnTo>
                    <a:pt x="1597637" y="976949"/>
                  </a:lnTo>
                  <a:lnTo>
                    <a:pt x="1617341" y="934499"/>
                  </a:lnTo>
                  <a:lnTo>
                    <a:pt x="1633666" y="889140"/>
                  </a:lnTo>
                  <a:lnTo>
                    <a:pt x="1646051" y="836222"/>
                  </a:lnTo>
                  <a:lnTo>
                    <a:pt x="1652807" y="782141"/>
                  </a:lnTo>
                  <a:lnTo>
                    <a:pt x="1656184" y="726897"/>
                  </a:lnTo>
                  <a:cubicBezTo>
                    <a:pt x="1655809" y="708289"/>
                    <a:pt x="1655434" y="689680"/>
                    <a:pt x="1655059" y="671072"/>
                  </a:cubicBezTo>
                  <a:lnTo>
                    <a:pt x="1651118" y="616409"/>
                  </a:lnTo>
                  <a:lnTo>
                    <a:pt x="1642674" y="563490"/>
                  </a:lnTo>
                  <a:lnTo>
                    <a:pt x="1631415" y="511736"/>
                  </a:lnTo>
                  <a:lnTo>
                    <a:pt x="1617341" y="464051"/>
                  </a:lnTo>
                  <a:lnTo>
                    <a:pt x="1601579" y="420438"/>
                  </a:lnTo>
                  <a:lnTo>
                    <a:pt x="1583565" y="381475"/>
                  </a:lnTo>
                  <a:lnTo>
                    <a:pt x="1556543" y="334954"/>
                  </a:lnTo>
                  <a:lnTo>
                    <a:pt x="1527270" y="290759"/>
                  </a:lnTo>
                  <a:lnTo>
                    <a:pt x="1494056" y="249471"/>
                  </a:lnTo>
                  <a:lnTo>
                    <a:pt x="1458590" y="209928"/>
                  </a:lnTo>
                  <a:lnTo>
                    <a:pt x="1419747" y="174455"/>
                  </a:lnTo>
                  <a:lnTo>
                    <a:pt x="1376400" y="141309"/>
                  </a:lnTo>
                  <a:lnTo>
                    <a:pt x="1331365" y="111652"/>
                  </a:lnTo>
                  <a:lnTo>
                    <a:pt x="1283515" y="85483"/>
                  </a:lnTo>
                  <a:lnTo>
                    <a:pt x="1231161" y="63386"/>
                  </a:lnTo>
                  <a:lnTo>
                    <a:pt x="1177119" y="43033"/>
                  </a:lnTo>
                  <a:lnTo>
                    <a:pt x="1118572" y="27332"/>
                  </a:lnTo>
                  <a:lnTo>
                    <a:pt x="1057210" y="14538"/>
                  </a:lnTo>
                  <a:lnTo>
                    <a:pt x="993036" y="5815"/>
                  </a:lnTo>
                  <a:lnTo>
                    <a:pt x="925482" y="58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ko-KR" altLang="en-US" sz="2025"/>
            </a:p>
          </p:txBody>
        </p:sp>
        <p:sp>
          <p:nvSpPr>
            <p:cNvPr id="13" name="Rounded Rectangle 18"/>
            <p:cNvSpPr/>
            <p:nvPr/>
          </p:nvSpPr>
          <p:spPr>
            <a:xfrm>
              <a:off x="2733332" y="3284983"/>
              <a:ext cx="1828800" cy="648072"/>
            </a:xfrm>
            <a:custGeom>
              <a:avLst/>
              <a:gdLst/>
              <a:ahLst/>
              <a:cxnLst/>
              <a:rect l="l" t="t" r="r" b="b"/>
              <a:pathLst>
                <a:path w="1828800" h="648072">
                  <a:moveTo>
                    <a:pt x="1605221" y="0"/>
                  </a:moveTo>
                  <a:lnTo>
                    <a:pt x="1764347" y="0"/>
                  </a:lnTo>
                  <a:cubicBezTo>
                    <a:pt x="1799943" y="0"/>
                    <a:pt x="1828800" y="28857"/>
                    <a:pt x="1828800" y="64453"/>
                  </a:cubicBezTo>
                  <a:lnTo>
                    <a:pt x="1828800" y="583619"/>
                  </a:lnTo>
                  <a:cubicBezTo>
                    <a:pt x="1828800" y="619215"/>
                    <a:pt x="1799943" y="648072"/>
                    <a:pt x="1764347" y="648072"/>
                  </a:cubicBezTo>
                  <a:lnTo>
                    <a:pt x="1605221" y="648072"/>
                  </a:lnTo>
                  <a:cubicBezTo>
                    <a:pt x="1569625" y="648072"/>
                    <a:pt x="1540768" y="619215"/>
                    <a:pt x="1540768" y="583619"/>
                  </a:cubicBezTo>
                  <a:lnTo>
                    <a:pt x="1540768" y="581685"/>
                  </a:lnTo>
                  <a:lnTo>
                    <a:pt x="250059" y="581685"/>
                  </a:lnTo>
                  <a:cubicBezTo>
                    <a:pt x="224426" y="581685"/>
                    <a:pt x="203646" y="560905"/>
                    <a:pt x="203646" y="535272"/>
                  </a:cubicBezTo>
                  <a:lnTo>
                    <a:pt x="203646" y="466247"/>
                  </a:lnTo>
                  <a:cubicBezTo>
                    <a:pt x="203230" y="466497"/>
                    <a:pt x="202808" y="466502"/>
                    <a:pt x="202384" y="466502"/>
                  </a:cubicBezTo>
                  <a:lnTo>
                    <a:pt x="49692" y="466502"/>
                  </a:lnTo>
                  <a:cubicBezTo>
                    <a:pt x="22248" y="466502"/>
                    <a:pt x="0" y="444254"/>
                    <a:pt x="0" y="416810"/>
                  </a:cubicBezTo>
                  <a:lnTo>
                    <a:pt x="0" y="193708"/>
                  </a:lnTo>
                  <a:cubicBezTo>
                    <a:pt x="0" y="166264"/>
                    <a:pt x="22248" y="144016"/>
                    <a:pt x="49692" y="144016"/>
                  </a:cubicBezTo>
                  <a:lnTo>
                    <a:pt x="202384" y="144016"/>
                  </a:lnTo>
                  <a:lnTo>
                    <a:pt x="203646" y="144271"/>
                  </a:lnTo>
                  <a:lnTo>
                    <a:pt x="203646" y="112801"/>
                  </a:lnTo>
                  <a:cubicBezTo>
                    <a:pt x="203646" y="87168"/>
                    <a:pt x="224426" y="66388"/>
                    <a:pt x="250059" y="66388"/>
                  </a:cubicBezTo>
                  <a:lnTo>
                    <a:pt x="1540768" y="66388"/>
                  </a:lnTo>
                  <a:lnTo>
                    <a:pt x="1540768" y="64453"/>
                  </a:lnTo>
                  <a:cubicBezTo>
                    <a:pt x="1540768" y="28857"/>
                    <a:pt x="1569625" y="0"/>
                    <a:pt x="16052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4" name="Freeform 10"/>
            <p:cNvSpPr/>
            <p:nvPr/>
          </p:nvSpPr>
          <p:spPr>
            <a:xfrm>
              <a:off x="1130676" y="4159425"/>
              <a:ext cx="2759432" cy="2077670"/>
            </a:xfrm>
            <a:custGeom>
              <a:avLst/>
              <a:gdLst>
                <a:gd name="connsiteX0" fmla="*/ 19050 w 2628900"/>
                <a:gd name="connsiteY0" fmla="*/ 95250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19050 w 2628900"/>
                <a:gd name="connsiteY8" fmla="*/ 95250 h 2085975"/>
                <a:gd name="connsiteX0-1" fmla="*/ 95250 w 2628900"/>
                <a:gd name="connsiteY0-2" fmla="*/ 66675 h 2085975"/>
                <a:gd name="connsiteX1-3" fmla="*/ 0 w 2628900"/>
                <a:gd name="connsiteY1-4" fmla="*/ 2085975 h 2085975"/>
                <a:gd name="connsiteX2-5" fmla="*/ 1685925 w 2628900"/>
                <a:gd name="connsiteY2-6" fmla="*/ 2085975 h 2085975"/>
                <a:gd name="connsiteX3-7" fmla="*/ 1704975 w 2628900"/>
                <a:gd name="connsiteY3-8" fmla="*/ 1581150 h 2085975"/>
                <a:gd name="connsiteX4-9" fmla="*/ 2628900 w 2628900"/>
                <a:gd name="connsiteY4-10" fmla="*/ 47625 h 2085975"/>
                <a:gd name="connsiteX5-11" fmla="*/ 1914525 w 2628900"/>
                <a:gd name="connsiteY5-12" fmla="*/ 0 h 2085975"/>
                <a:gd name="connsiteX6-13" fmla="*/ 1914525 w 2628900"/>
                <a:gd name="connsiteY6-14" fmla="*/ 762000 h 2085975"/>
                <a:gd name="connsiteX7-15" fmla="*/ 1133475 w 2628900"/>
                <a:gd name="connsiteY7-16" fmla="*/ 533400 h 2085975"/>
                <a:gd name="connsiteX8-17" fmla="*/ 95250 w 2628900"/>
                <a:gd name="connsiteY8-18" fmla="*/ 66675 h 2085975"/>
                <a:gd name="connsiteX0-19" fmla="*/ 232470 w 2766120"/>
                <a:gd name="connsiteY0-20" fmla="*/ 66675 h 2085975"/>
                <a:gd name="connsiteX1-21" fmla="*/ 137220 w 2766120"/>
                <a:gd name="connsiteY1-22" fmla="*/ 2085975 h 2085975"/>
                <a:gd name="connsiteX2-23" fmla="*/ 1823145 w 2766120"/>
                <a:gd name="connsiteY2-24" fmla="*/ 2085975 h 2085975"/>
                <a:gd name="connsiteX3-25" fmla="*/ 1842195 w 2766120"/>
                <a:gd name="connsiteY3-26" fmla="*/ 1581150 h 2085975"/>
                <a:gd name="connsiteX4-27" fmla="*/ 2766120 w 2766120"/>
                <a:gd name="connsiteY4-28" fmla="*/ 47625 h 2085975"/>
                <a:gd name="connsiteX5-29" fmla="*/ 2051745 w 2766120"/>
                <a:gd name="connsiteY5-30" fmla="*/ 0 h 2085975"/>
                <a:gd name="connsiteX6-31" fmla="*/ 2051745 w 2766120"/>
                <a:gd name="connsiteY6-32" fmla="*/ 762000 h 2085975"/>
                <a:gd name="connsiteX7-33" fmla="*/ 1270695 w 2766120"/>
                <a:gd name="connsiteY7-34" fmla="*/ 533400 h 2085975"/>
                <a:gd name="connsiteX8-35" fmla="*/ 232470 w 2766120"/>
                <a:gd name="connsiteY8-36" fmla="*/ 66675 h 2085975"/>
                <a:gd name="connsiteX0-37" fmla="*/ 232470 w 2766120"/>
                <a:gd name="connsiteY0-38" fmla="*/ 66675 h 2085975"/>
                <a:gd name="connsiteX1-39" fmla="*/ 137220 w 2766120"/>
                <a:gd name="connsiteY1-40" fmla="*/ 2085975 h 2085975"/>
                <a:gd name="connsiteX2-41" fmla="*/ 1823145 w 2766120"/>
                <a:gd name="connsiteY2-42" fmla="*/ 2085975 h 2085975"/>
                <a:gd name="connsiteX3-43" fmla="*/ 1842195 w 2766120"/>
                <a:gd name="connsiteY3-44" fmla="*/ 1581150 h 2085975"/>
                <a:gd name="connsiteX4-45" fmla="*/ 2766120 w 2766120"/>
                <a:gd name="connsiteY4-46" fmla="*/ 47625 h 2085975"/>
                <a:gd name="connsiteX5-47" fmla="*/ 2051745 w 2766120"/>
                <a:gd name="connsiteY5-48" fmla="*/ 0 h 2085975"/>
                <a:gd name="connsiteX6-49" fmla="*/ 2051745 w 2766120"/>
                <a:gd name="connsiteY6-50" fmla="*/ 762000 h 2085975"/>
                <a:gd name="connsiteX7-51" fmla="*/ 1270695 w 2766120"/>
                <a:gd name="connsiteY7-52" fmla="*/ 533400 h 2085975"/>
                <a:gd name="connsiteX8-53" fmla="*/ 232470 w 2766120"/>
                <a:gd name="connsiteY8-54" fmla="*/ 66675 h 2085975"/>
                <a:gd name="connsiteX0-55" fmla="*/ 232470 w 2766120"/>
                <a:gd name="connsiteY0-56" fmla="*/ 66675 h 2085975"/>
                <a:gd name="connsiteX1-57" fmla="*/ 137220 w 2766120"/>
                <a:gd name="connsiteY1-58" fmla="*/ 2085975 h 2085975"/>
                <a:gd name="connsiteX2-59" fmla="*/ 1823145 w 2766120"/>
                <a:gd name="connsiteY2-60" fmla="*/ 2085975 h 2085975"/>
                <a:gd name="connsiteX3-61" fmla="*/ 1842195 w 2766120"/>
                <a:gd name="connsiteY3-62" fmla="*/ 1581150 h 2085975"/>
                <a:gd name="connsiteX4-63" fmla="*/ 2766120 w 2766120"/>
                <a:gd name="connsiteY4-64" fmla="*/ 47625 h 2085975"/>
                <a:gd name="connsiteX5-65" fmla="*/ 2051745 w 2766120"/>
                <a:gd name="connsiteY5-66" fmla="*/ 0 h 2085975"/>
                <a:gd name="connsiteX6-67" fmla="*/ 2051745 w 2766120"/>
                <a:gd name="connsiteY6-68" fmla="*/ 762000 h 2085975"/>
                <a:gd name="connsiteX7-69" fmla="*/ 1270695 w 2766120"/>
                <a:gd name="connsiteY7-70" fmla="*/ 533400 h 2085975"/>
                <a:gd name="connsiteX8-71" fmla="*/ 232470 w 2766120"/>
                <a:gd name="connsiteY8-72" fmla="*/ 66675 h 2085975"/>
                <a:gd name="connsiteX0-73" fmla="*/ 232470 w 2766120"/>
                <a:gd name="connsiteY0-74" fmla="*/ 66675 h 2085975"/>
                <a:gd name="connsiteX1-75" fmla="*/ 137220 w 2766120"/>
                <a:gd name="connsiteY1-76" fmla="*/ 2085975 h 2085975"/>
                <a:gd name="connsiteX2-77" fmla="*/ 1823145 w 2766120"/>
                <a:gd name="connsiteY2-78" fmla="*/ 2085975 h 2085975"/>
                <a:gd name="connsiteX3-79" fmla="*/ 1842195 w 2766120"/>
                <a:gd name="connsiteY3-80" fmla="*/ 1581150 h 2085975"/>
                <a:gd name="connsiteX4-81" fmla="*/ 2766120 w 2766120"/>
                <a:gd name="connsiteY4-82" fmla="*/ 47625 h 2085975"/>
                <a:gd name="connsiteX5-83" fmla="*/ 2051745 w 2766120"/>
                <a:gd name="connsiteY5-84" fmla="*/ 0 h 2085975"/>
                <a:gd name="connsiteX6-85" fmla="*/ 2051745 w 2766120"/>
                <a:gd name="connsiteY6-86" fmla="*/ 762000 h 2085975"/>
                <a:gd name="connsiteX7-87" fmla="*/ 1270695 w 2766120"/>
                <a:gd name="connsiteY7-88" fmla="*/ 533400 h 2085975"/>
                <a:gd name="connsiteX8-89" fmla="*/ 232470 w 2766120"/>
                <a:gd name="connsiteY8-90" fmla="*/ 66675 h 2085975"/>
                <a:gd name="connsiteX0-91" fmla="*/ 232470 w 2766120"/>
                <a:gd name="connsiteY0-92" fmla="*/ 114300 h 2133600"/>
                <a:gd name="connsiteX1-93" fmla="*/ 137220 w 2766120"/>
                <a:gd name="connsiteY1-94" fmla="*/ 2133600 h 2133600"/>
                <a:gd name="connsiteX2-95" fmla="*/ 1823145 w 2766120"/>
                <a:gd name="connsiteY2-96" fmla="*/ 2133600 h 2133600"/>
                <a:gd name="connsiteX3-97" fmla="*/ 1842195 w 2766120"/>
                <a:gd name="connsiteY3-98" fmla="*/ 1628775 h 2133600"/>
                <a:gd name="connsiteX4-99" fmla="*/ 2766120 w 2766120"/>
                <a:gd name="connsiteY4-100" fmla="*/ 95250 h 2133600"/>
                <a:gd name="connsiteX5-101" fmla="*/ 1908870 w 2766120"/>
                <a:gd name="connsiteY5-102" fmla="*/ 0 h 2133600"/>
                <a:gd name="connsiteX6-103" fmla="*/ 2051745 w 2766120"/>
                <a:gd name="connsiteY6-104" fmla="*/ 809625 h 2133600"/>
                <a:gd name="connsiteX7-105" fmla="*/ 1270695 w 2766120"/>
                <a:gd name="connsiteY7-106" fmla="*/ 581025 h 2133600"/>
                <a:gd name="connsiteX8-107" fmla="*/ 232470 w 2766120"/>
                <a:gd name="connsiteY8-108" fmla="*/ 114300 h 2133600"/>
                <a:gd name="connsiteX0-109" fmla="*/ 232470 w 2766120"/>
                <a:gd name="connsiteY0-110" fmla="*/ 151521 h 2170821"/>
                <a:gd name="connsiteX1-111" fmla="*/ 137220 w 2766120"/>
                <a:gd name="connsiteY1-112" fmla="*/ 2170821 h 2170821"/>
                <a:gd name="connsiteX2-113" fmla="*/ 1823145 w 2766120"/>
                <a:gd name="connsiteY2-114" fmla="*/ 2170821 h 2170821"/>
                <a:gd name="connsiteX3-115" fmla="*/ 1842195 w 2766120"/>
                <a:gd name="connsiteY3-116" fmla="*/ 1665996 h 2170821"/>
                <a:gd name="connsiteX4-117" fmla="*/ 2766120 w 2766120"/>
                <a:gd name="connsiteY4-118" fmla="*/ 132471 h 2170821"/>
                <a:gd name="connsiteX5-119" fmla="*/ 1908870 w 2766120"/>
                <a:gd name="connsiteY5-120" fmla="*/ 37221 h 2170821"/>
                <a:gd name="connsiteX6-121" fmla="*/ 1937445 w 2766120"/>
                <a:gd name="connsiteY6-122" fmla="*/ 808746 h 2170821"/>
                <a:gd name="connsiteX7-123" fmla="*/ 1270695 w 2766120"/>
                <a:gd name="connsiteY7-124" fmla="*/ 618246 h 2170821"/>
                <a:gd name="connsiteX8-125" fmla="*/ 232470 w 2766120"/>
                <a:gd name="connsiteY8-126" fmla="*/ 151521 h 2170821"/>
                <a:gd name="connsiteX0-127" fmla="*/ 232470 w 2766120"/>
                <a:gd name="connsiteY0-128" fmla="*/ 176078 h 2195378"/>
                <a:gd name="connsiteX1-129" fmla="*/ 137220 w 2766120"/>
                <a:gd name="connsiteY1-130" fmla="*/ 2195378 h 2195378"/>
                <a:gd name="connsiteX2-131" fmla="*/ 1823145 w 2766120"/>
                <a:gd name="connsiteY2-132" fmla="*/ 2195378 h 2195378"/>
                <a:gd name="connsiteX3-133" fmla="*/ 1842195 w 2766120"/>
                <a:gd name="connsiteY3-134" fmla="*/ 1690553 h 2195378"/>
                <a:gd name="connsiteX4-135" fmla="*/ 2766120 w 2766120"/>
                <a:gd name="connsiteY4-136" fmla="*/ 157028 h 2195378"/>
                <a:gd name="connsiteX5-137" fmla="*/ 1908870 w 2766120"/>
                <a:gd name="connsiteY5-138" fmla="*/ 61778 h 2195378"/>
                <a:gd name="connsiteX6-139" fmla="*/ 1937445 w 2766120"/>
                <a:gd name="connsiteY6-140" fmla="*/ 833303 h 2195378"/>
                <a:gd name="connsiteX7-141" fmla="*/ 1270695 w 2766120"/>
                <a:gd name="connsiteY7-142" fmla="*/ 642803 h 2195378"/>
                <a:gd name="connsiteX8-143" fmla="*/ 232470 w 2766120"/>
                <a:gd name="connsiteY8-144" fmla="*/ 176078 h 2195378"/>
                <a:gd name="connsiteX0-145" fmla="*/ 232470 w 2661345"/>
                <a:gd name="connsiteY0-146" fmla="*/ 155790 h 2175090"/>
                <a:gd name="connsiteX1-147" fmla="*/ 137220 w 2661345"/>
                <a:gd name="connsiteY1-148" fmla="*/ 2175090 h 2175090"/>
                <a:gd name="connsiteX2-149" fmla="*/ 1823145 w 2661345"/>
                <a:gd name="connsiteY2-150" fmla="*/ 2175090 h 2175090"/>
                <a:gd name="connsiteX3-151" fmla="*/ 1842195 w 2661345"/>
                <a:gd name="connsiteY3-152" fmla="*/ 1670265 h 2175090"/>
                <a:gd name="connsiteX4-153" fmla="*/ 2661345 w 2661345"/>
                <a:gd name="connsiteY4-154" fmla="*/ 117690 h 2175090"/>
                <a:gd name="connsiteX5-155" fmla="*/ 1908870 w 2661345"/>
                <a:gd name="connsiteY5-156" fmla="*/ 41490 h 2175090"/>
                <a:gd name="connsiteX6-157" fmla="*/ 1937445 w 2661345"/>
                <a:gd name="connsiteY6-158" fmla="*/ 813015 h 2175090"/>
                <a:gd name="connsiteX7-159" fmla="*/ 1270695 w 2661345"/>
                <a:gd name="connsiteY7-160" fmla="*/ 622515 h 2175090"/>
                <a:gd name="connsiteX8-161" fmla="*/ 232470 w 2661345"/>
                <a:gd name="connsiteY8-162" fmla="*/ 155790 h 2175090"/>
                <a:gd name="connsiteX0-163" fmla="*/ 232470 w 2709520"/>
                <a:gd name="connsiteY0-164" fmla="*/ 155790 h 2175090"/>
                <a:gd name="connsiteX1-165" fmla="*/ 137220 w 2709520"/>
                <a:gd name="connsiteY1-166" fmla="*/ 2175090 h 2175090"/>
                <a:gd name="connsiteX2-167" fmla="*/ 1823145 w 2709520"/>
                <a:gd name="connsiteY2-168" fmla="*/ 2175090 h 2175090"/>
                <a:gd name="connsiteX3-169" fmla="*/ 1842195 w 2709520"/>
                <a:gd name="connsiteY3-170" fmla="*/ 1670265 h 2175090"/>
                <a:gd name="connsiteX4-171" fmla="*/ 2661345 w 2709520"/>
                <a:gd name="connsiteY4-172" fmla="*/ 117690 h 2175090"/>
                <a:gd name="connsiteX5-173" fmla="*/ 1908870 w 2709520"/>
                <a:gd name="connsiteY5-174" fmla="*/ 41490 h 2175090"/>
                <a:gd name="connsiteX6-175" fmla="*/ 1937445 w 2709520"/>
                <a:gd name="connsiteY6-176" fmla="*/ 813015 h 2175090"/>
                <a:gd name="connsiteX7-177" fmla="*/ 1270695 w 2709520"/>
                <a:gd name="connsiteY7-178" fmla="*/ 622515 h 2175090"/>
                <a:gd name="connsiteX8-179" fmla="*/ 232470 w 2709520"/>
                <a:gd name="connsiteY8-180" fmla="*/ 155790 h 2175090"/>
                <a:gd name="connsiteX0-181" fmla="*/ 232470 w 2725405"/>
                <a:gd name="connsiteY0-182" fmla="*/ 155790 h 2175090"/>
                <a:gd name="connsiteX1-183" fmla="*/ 137220 w 2725405"/>
                <a:gd name="connsiteY1-184" fmla="*/ 2175090 h 2175090"/>
                <a:gd name="connsiteX2-185" fmla="*/ 1823145 w 2725405"/>
                <a:gd name="connsiteY2-186" fmla="*/ 2175090 h 2175090"/>
                <a:gd name="connsiteX3-187" fmla="*/ 1842195 w 2725405"/>
                <a:gd name="connsiteY3-188" fmla="*/ 1670265 h 2175090"/>
                <a:gd name="connsiteX4-189" fmla="*/ 2661345 w 2725405"/>
                <a:gd name="connsiteY4-190" fmla="*/ 117690 h 2175090"/>
                <a:gd name="connsiteX5-191" fmla="*/ 1908870 w 2725405"/>
                <a:gd name="connsiteY5-192" fmla="*/ 41490 h 2175090"/>
                <a:gd name="connsiteX6-193" fmla="*/ 1937445 w 2725405"/>
                <a:gd name="connsiteY6-194" fmla="*/ 813015 h 2175090"/>
                <a:gd name="connsiteX7-195" fmla="*/ 1270695 w 2725405"/>
                <a:gd name="connsiteY7-196" fmla="*/ 622515 h 2175090"/>
                <a:gd name="connsiteX8-197" fmla="*/ 232470 w 2725405"/>
                <a:gd name="connsiteY8-198" fmla="*/ 155790 h 2175090"/>
                <a:gd name="connsiteX0-199" fmla="*/ 232470 w 2760521"/>
                <a:gd name="connsiteY0-200" fmla="*/ 155790 h 2175090"/>
                <a:gd name="connsiteX1-201" fmla="*/ 137220 w 2760521"/>
                <a:gd name="connsiteY1-202" fmla="*/ 2175090 h 2175090"/>
                <a:gd name="connsiteX2-203" fmla="*/ 1823145 w 2760521"/>
                <a:gd name="connsiteY2-204" fmla="*/ 2175090 h 2175090"/>
                <a:gd name="connsiteX3-205" fmla="*/ 1842195 w 2760521"/>
                <a:gd name="connsiteY3-206" fmla="*/ 1670265 h 2175090"/>
                <a:gd name="connsiteX4-207" fmla="*/ 2699445 w 2760521"/>
                <a:gd name="connsiteY4-208" fmla="*/ 117690 h 2175090"/>
                <a:gd name="connsiteX5-209" fmla="*/ 1908870 w 2760521"/>
                <a:gd name="connsiteY5-210" fmla="*/ 41490 h 2175090"/>
                <a:gd name="connsiteX6-211" fmla="*/ 1937445 w 2760521"/>
                <a:gd name="connsiteY6-212" fmla="*/ 813015 h 2175090"/>
                <a:gd name="connsiteX7-213" fmla="*/ 1270695 w 2760521"/>
                <a:gd name="connsiteY7-214" fmla="*/ 622515 h 2175090"/>
                <a:gd name="connsiteX8-215" fmla="*/ 232470 w 2760521"/>
                <a:gd name="connsiteY8-216" fmla="*/ 155790 h 2175090"/>
                <a:gd name="connsiteX0-217" fmla="*/ 232470 w 2757220"/>
                <a:gd name="connsiteY0-218" fmla="*/ 155790 h 2175090"/>
                <a:gd name="connsiteX1-219" fmla="*/ 137220 w 2757220"/>
                <a:gd name="connsiteY1-220" fmla="*/ 2175090 h 2175090"/>
                <a:gd name="connsiteX2-221" fmla="*/ 1823145 w 2757220"/>
                <a:gd name="connsiteY2-222" fmla="*/ 2175090 h 2175090"/>
                <a:gd name="connsiteX3-223" fmla="*/ 1842195 w 2757220"/>
                <a:gd name="connsiteY3-224" fmla="*/ 1670265 h 2175090"/>
                <a:gd name="connsiteX4-225" fmla="*/ 2699445 w 2757220"/>
                <a:gd name="connsiteY4-226" fmla="*/ 117690 h 2175090"/>
                <a:gd name="connsiteX5-227" fmla="*/ 1908870 w 2757220"/>
                <a:gd name="connsiteY5-228" fmla="*/ 41490 h 2175090"/>
                <a:gd name="connsiteX6-229" fmla="*/ 1937445 w 2757220"/>
                <a:gd name="connsiteY6-230" fmla="*/ 813015 h 2175090"/>
                <a:gd name="connsiteX7-231" fmla="*/ 1270695 w 2757220"/>
                <a:gd name="connsiteY7-232" fmla="*/ 622515 h 2175090"/>
                <a:gd name="connsiteX8-233" fmla="*/ 232470 w 2757220"/>
                <a:gd name="connsiteY8-234" fmla="*/ 155790 h 2175090"/>
                <a:gd name="connsiteX0-235" fmla="*/ 232470 w 2741311"/>
                <a:gd name="connsiteY0-236" fmla="*/ 155790 h 2175090"/>
                <a:gd name="connsiteX1-237" fmla="*/ 137220 w 2741311"/>
                <a:gd name="connsiteY1-238" fmla="*/ 2175090 h 2175090"/>
                <a:gd name="connsiteX2-239" fmla="*/ 1823145 w 2741311"/>
                <a:gd name="connsiteY2-240" fmla="*/ 2175090 h 2175090"/>
                <a:gd name="connsiteX3-241" fmla="*/ 1842195 w 2741311"/>
                <a:gd name="connsiteY3-242" fmla="*/ 1670265 h 2175090"/>
                <a:gd name="connsiteX4-243" fmla="*/ 2699445 w 2741311"/>
                <a:gd name="connsiteY4-244" fmla="*/ 117690 h 2175090"/>
                <a:gd name="connsiteX5-245" fmla="*/ 1908870 w 2741311"/>
                <a:gd name="connsiteY5-246" fmla="*/ 41490 h 2175090"/>
                <a:gd name="connsiteX6-247" fmla="*/ 1937445 w 2741311"/>
                <a:gd name="connsiteY6-248" fmla="*/ 813015 h 2175090"/>
                <a:gd name="connsiteX7-249" fmla="*/ 1270695 w 2741311"/>
                <a:gd name="connsiteY7-250" fmla="*/ 622515 h 2175090"/>
                <a:gd name="connsiteX8-251" fmla="*/ 232470 w 2741311"/>
                <a:gd name="connsiteY8-252" fmla="*/ 155790 h 2175090"/>
                <a:gd name="connsiteX0-253" fmla="*/ 232470 w 2741311"/>
                <a:gd name="connsiteY0-254" fmla="*/ 155790 h 2175090"/>
                <a:gd name="connsiteX1-255" fmla="*/ 137220 w 2741311"/>
                <a:gd name="connsiteY1-256" fmla="*/ 2175090 h 2175090"/>
                <a:gd name="connsiteX2-257" fmla="*/ 1823145 w 2741311"/>
                <a:gd name="connsiteY2-258" fmla="*/ 2175090 h 2175090"/>
                <a:gd name="connsiteX3-259" fmla="*/ 1842195 w 2741311"/>
                <a:gd name="connsiteY3-260" fmla="*/ 1670265 h 2175090"/>
                <a:gd name="connsiteX4-261" fmla="*/ 2699445 w 2741311"/>
                <a:gd name="connsiteY4-262" fmla="*/ 117690 h 2175090"/>
                <a:gd name="connsiteX5-263" fmla="*/ 1908870 w 2741311"/>
                <a:gd name="connsiteY5-264" fmla="*/ 41490 h 2175090"/>
                <a:gd name="connsiteX6-265" fmla="*/ 1937445 w 2741311"/>
                <a:gd name="connsiteY6-266" fmla="*/ 813015 h 2175090"/>
                <a:gd name="connsiteX7-267" fmla="*/ 1270695 w 2741311"/>
                <a:gd name="connsiteY7-268" fmla="*/ 622515 h 2175090"/>
                <a:gd name="connsiteX8-269" fmla="*/ 232470 w 2741311"/>
                <a:gd name="connsiteY8-270" fmla="*/ 155790 h 2175090"/>
                <a:gd name="connsiteX0-271" fmla="*/ 232470 w 2741311"/>
                <a:gd name="connsiteY0-272" fmla="*/ 155790 h 2175090"/>
                <a:gd name="connsiteX1-273" fmla="*/ 137220 w 2741311"/>
                <a:gd name="connsiteY1-274" fmla="*/ 2175090 h 2175090"/>
                <a:gd name="connsiteX2-275" fmla="*/ 1823145 w 2741311"/>
                <a:gd name="connsiteY2-276" fmla="*/ 2175090 h 2175090"/>
                <a:gd name="connsiteX3-277" fmla="*/ 1842195 w 2741311"/>
                <a:gd name="connsiteY3-278" fmla="*/ 1670265 h 2175090"/>
                <a:gd name="connsiteX4-279" fmla="*/ 2699445 w 2741311"/>
                <a:gd name="connsiteY4-280" fmla="*/ 117690 h 2175090"/>
                <a:gd name="connsiteX5-281" fmla="*/ 1908870 w 2741311"/>
                <a:gd name="connsiteY5-282" fmla="*/ 41490 h 2175090"/>
                <a:gd name="connsiteX6-283" fmla="*/ 1937445 w 2741311"/>
                <a:gd name="connsiteY6-284" fmla="*/ 813015 h 2175090"/>
                <a:gd name="connsiteX7-285" fmla="*/ 1270695 w 2741311"/>
                <a:gd name="connsiteY7-286" fmla="*/ 622515 h 2175090"/>
                <a:gd name="connsiteX8-287" fmla="*/ 232470 w 2741311"/>
                <a:gd name="connsiteY8-288" fmla="*/ 155790 h 2175090"/>
                <a:gd name="connsiteX0-289" fmla="*/ 232470 w 2741311"/>
                <a:gd name="connsiteY0-290" fmla="*/ 147713 h 2167013"/>
                <a:gd name="connsiteX1-291" fmla="*/ 137220 w 2741311"/>
                <a:gd name="connsiteY1-292" fmla="*/ 2167013 h 2167013"/>
                <a:gd name="connsiteX2-293" fmla="*/ 1823145 w 2741311"/>
                <a:gd name="connsiteY2-294" fmla="*/ 2167013 h 2167013"/>
                <a:gd name="connsiteX3-295" fmla="*/ 1842195 w 2741311"/>
                <a:gd name="connsiteY3-296" fmla="*/ 1662188 h 2167013"/>
                <a:gd name="connsiteX4-297" fmla="*/ 2699445 w 2741311"/>
                <a:gd name="connsiteY4-298" fmla="*/ 109613 h 2167013"/>
                <a:gd name="connsiteX5-299" fmla="*/ 1908870 w 2741311"/>
                <a:gd name="connsiteY5-300" fmla="*/ 33413 h 2167013"/>
                <a:gd name="connsiteX6-301" fmla="*/ 1937445 w 2741311"/>
                <a:gd name="connsiteY6-302" fmla="*/ 804938 h 2167013"/>
                <a:gd name="connsiteX7-303" fmla="*/ 1270695 w 2741311"/>
                <a:gd name="connsiteY7-304" fmla="*/ 614438 h 2167013"/>
                <a:gd name="connsiteX8-305" fmla="*/ 232470 w 2741311"/>
                <a:gd name="connsiteY8-306" fmla="*/ 147713 h 2167013"/>
                <a:gd name="connsiteX0-307" fmla="*/ 232470 w 2741311"/>
                <a:gd name="connsiteY0-308" fmla="*/ 95560 h 2114860"/>
                <a:gd name="connsiteX1-309" fmla="*/ 137220 w 2741311"/>
                <a:gd name="connsiteY1-310" fmla="*/ 2114860 h 2114860"/>
                <a:gd name="connsiteX2-311" fmla="*/ 1823145 w 2741311"/>
                <a:gd name="connsiteY2-312" fmla="*/ 2114860 h 2114860"/>
                <a:gd name="connsiteX3-313" fmla="*/ 1842195 w 2741311"/>
                <a:gd name="connsiteY3-314" fmla="*/ 1610035 h 2114860"/>
                <a:gd name="connsiteX4-315" fmla="*/ 2699445 w 2741311"/>
                <a:gd name="connsiteY4-316" fmla="*/ 57460 h 2114860"/>
                <a:gd name="connsiteX5-317" fmla="*/ 1927920 w 2741311"/>
                <a:gd name="connsiteY5-318" fmla="*/ 47935 h 2114860"/>
                <a:gd name="connsiteX6-319" fmla="*/ 1937445 w 2741311"/>
                <a:gd name="connsiteY6-320" fmla="*/ 752785 h 2114860"/>
                <a:gd name="connsiteX7-321" fmla="*/ 1270695 w 2741311"/>
                <a:gd name="connsiteY7-322" fmla="*/ 562285 h 2114860"/>
                <a:gd name="connsiteX8-323" fmla="*/ 232470 w 2741311"/>
                <a:gd name="connsiteY8-324" fmla="*/ 95560 h 2114860"/>
                <a:gd name="connsiteX0-325" fmla="*/ 232470 w 2741311"/>
                <a:gd name="connsiteY0-326" fmla="*/ 189280 h 2208580"/>
                <a:gd name="connsiteX1-327" fmla="*/ 137220 w 2741311"/>
                <a:gd name="connsiteY1-328" fmla="*/ 2208580 h 2208580"/>
                <a:gd name="connsiteX2-329" fmla="*/ 1823145 w 2741311"/>
                <a:gd name="connsiteY2-330" fmla="*/ 2208580 h 2208580"/>
                <a:gd name="connsiteX3-331" fmla="*/ 1842195 w 2741311"/>
                <a:gd name="connsiteY3-332" fmla="*/ 1703755 h 2208580"/>
                <a:gd name="connsiteX4-333" fmla="*/ 2699445 w 2741311"/>
                <a:gd name="connsiteY4-334" fmla="*/ 151180 h 2208580"/>
                <a:gd name="connsiteX5-335" fmla="*/ 1908870 w 2741311"/>
                <a:gd name="connsiteY5-336" fmla="*/ 27355 h 2208580"/>
                <a:gd name="connsiteX6-337" fmla="*/ 1937445 w 2741311"/>
                <a:gd name="connsiteY6-338" fmla="*/ 846505 h 2208580"/>
                <a:gd name="connsiteX7-339" fmla="*/ 1270695 w 2741311"/>
                <a:gd name="connsiteY7-340" fmla="*/ 656005 h 2208580"/>
                <a:gd name="connsiteX8-341" fmla="*/ 232470 w 2741311"/>
                <a:gd name="connsiteY8-342" fmla="*/ 189280 h 2208580"/>
                <a:gd name="connsiteX0-343" fmla="*/ 232470 w 2741311"/>
                <a:gd name="connsiteY0-344" fmla="*/ 213274 h 2232574"/>
                <a:gd name="connsiteX1-345" fmla="*/ 137220 w 2741311"/>
                <a:gd name="connsiteY1-346" fmla="*/ 2232574 h 2232574"/>
                <a:gd name="connsiteX2-347" fmla="*/ 1823145 w 2741311"/>
                <a:gd name="connsiteY2-348" fmla="*/ 2232574 h 2232574"/>
                <a:gd name="connsiteX3-349" fmla="*/ 1842195 w 2741311"/>
                <a:gd name="connsiteY3-350" fmla="*/ 1727749 h 2232574"/>
                <a:gd name="connsiteX4-351" fmla="*/ 2699445 w 2741311"/>
                <a:gd name="connsiteY4-352" fmla="*/ 175174 h 2232574"/>
                <a:gd name="connsiteX5-353" fmla="*/ 2127946 w 2741311"/>
                <a:gd name="connsiteY5-354" fmla="*/ 127549 h 2232574"/>
                <a:gd name="connsiteX6-355" fmla="*/ 1908870 w 2741311"/>
                <a:gd name="connsiteY6-356" fmla="*/ 51349 h 2232574"/>
                <a:gd name="connsiteX7-357" fmla="*/ 1937445 w 2741311"/>
                <a:gd name="connsiteY7-358" fmla="*/ 870499 h 2232574"/>
                <a:gd name="connsiteX8-359" fmla="*/ 1270695 w 2741311"/>
                <a:gd name="connsiteY8-360" fmla="*/ 679999 h 2232574"/>
                <a:gd name="connsiteX9" fmla="*/ 232470 w 2741311"/>
                <a:gd name="connsiteY9" fmla="*/ 213274 h 2232574"/>
                <a:gd name="connsiteX0-361" fmla="*/ 232470 w 2741311"/>
                <a:gd name="connsiteY0-362" fmla="*/ 214182 h 2233482"/>
                <a:gd name="connsiteX1-363" fmla="*/ 137220 w 2741311"/>
                <a:gd name="connsiteY1-364" fmla="*/ 2233482 h 2233482"/>
                <a:gd name="connsiteX2-365" fmla="*/ 1823145 w 2741311"/>
                <a:gd name="connsiteY2-366" fmla="*/ 2233482 h 2233482"/>
                <a:gd name="connsiteX3-367" fmla="*/ 1842195 w 2741311"/>
                <a:gd name="connsiteY3-368" fmla="*/ 1728657 h 2233482"/>
                <a:gd name="connsiteX4-369" fmla="*/ 2699445 w 2741311"/>
                <a:gd name="connsiteY4-370" fmla="*/ 176082 h 2233482"/>
                <a:gd name="connsiteX5-371" fmla="*/ 2048663 w 2741311"/>
                <a:gd name="connsiteY5-372" fmla="*/ 123172 h 2233482"/>
                <a:gd name="connsiteX6-373" fmla="*/ 1908870 w 2741311"/>
                <a:gd name="connsiteY6-374" fmla="*/ 52257 h 2233482"/>
                <a:gd name="connsiteX7-375" fmla="*/ 1937445 w 2741311"/>
                <a:gd name="connsiteY7-376" fmla="*/ 871407 h 2233482"/>
                <a:gd name="connsiteX8-377" fmla="*/ 1270695 w 2741311"/>
                <a:gd name="connsiteY8-378" fmla="*/ 680907 h 2233482"/>
                <a:gd name="connsiteX9-379" fmla="*/ 232470 w 2741311"/>
                <a:gd name="connsiteY9-380" fmla="*/ 214182 h 2233482"/>
                <a:gd name="connsiteX0-381" fmla="*/ 232470 w 2741311"/>
                <a:gd name="connsiteY0-382" fmla="*/ 228069 h 2247369"/>
                <a:gd name="connsiteX1-383" fmla="*/ 137220 w 2741311"/>
                <a:gd name="connsiteY1-384" fmla="*/ 2247369 h 2247369"/>
                <a:gd name="connsiteX2-385" fmla="*/ 1823145 w 2741311"/>
                <a:gd name="connsiteY2-386" fmla="*/ 2247369 h 2247369"/>
                <a:gd name="connsiteX3-387" fmla="*/ 1842195 w 2741311"/>
                <a:gd name="connsiteY3-388" fmla="*/ 1742544 h 2247369"/>
                <a:gd name="connsiteX4-389" fmla="*/ 2699445 w 2741311"/>
                <a:gd name="connsiteY4-390" fmla="*/ 189969 h 2247369"/>
                <a:gd name="connsiteX5-391" fmla="*/ 2048663 w 2741311"/>
                <a:gd name="connsiteY5-392" fmla="*/ 137059 h 2247369"/>
                <a:gd name="connsiteX6-393" fmla="*/ 1908870 w 2741311"/>
                <a:gd name="connsiteY6-394" fmla="*/ 66144 h 2247369"/>
                <a:gd name="connsiteX7-395" fmla="*/ 1937445 w 2741311"/>
                <a:gd name="connsiteY7-396" fmla="*/ 885294 h 2247369"/>
                <a:gd name="connsiteX8-397" fmla="*/ 1270695 w 2741311"/>
                <a:gd name="connsiteY8-398" fmla="*/ 694794 h 2247369"/>
                <a:gd name="connsiteX9-399" fmla="*/ 232470 w 2741311"/>
                <a:gd name="connsiteY9-400" fmla="*/ 228069 h 2247369"/>
                <a:gd name="connsiteX0-401" fmla="*/ 232470 w 2741311"/>
                <a:gd name="connsiteY0-402" fmla="*/ 175032 h 2194332"/>
                <a:gd name="connsiteX1-403" fmla="*/ 137220 w 2741311"/>
                <a:gd name="connsiteY1-404" fmla="*/ 2194332 h 2194332"/>
                <a:gd name="connsiteX2-405" fmla="*/ 1823145 w 2741311"/>
                <a:gd name="connsiteY2-406" fmla="*/ 2194332 h 2194332"/>
                <a:gd name="connsiteX3-407" fmla="*/ 1842195 w 2741311"/>
                <a:gd name="connsiteY3-408" fmla="*/ 1689507 h 2194332"/>
                <a:gd name="connsiteX4-409" fmla="*/ 2699445 w 2741311"/>
                <a:gd name="connsiteY4-410" fmla="*/ 136932 h 2194332"/>
                <a:gd name="connsiteX5-411" fmla="*/ 2048663 w 2741311"/>
                <a:gd name="connsiteY5-412" fmla="*/ 84022 h 2194332"/>
                <a:gd name="connsiteX6-413" fmla="*/ 1908870 w 2741311"/>
                <a:gd name="connsiteY6-414" fmla="*/ 13107 h 2194332"/>
                <a:gd name="connsiteX7-415" fmla="*/ 1937445 w 2741311"/>
                <a:gd name="connsiteY7-416" fmla="*/ 832257 h 2194332"/>
                <a:gd name="connsiteX8-417" fmla="*/ 1270695 w 2741311"/>
                <a:gd name="connsiteY8-418" fmla="*/ 641757 h 2194332"/>
                <a:gd name="connsiteX9-419" fmla="*/ 232470 w 2741311"/>
                <a:gd name="connsiteY9-420" fmla="*/ 175032 h 2194332"/>
                <a:gd name="connsiteX0-421" fmla="*/ 232470 w 2741311"/>
                <a:gd name="connsiteY0-422" fmla="*/ 175032 h 2194332"/>
                <a:gd name="connsiteX1-423" fmla="*/ 137220 w 2741311"/>
                <a:gd name="connsiteY1-424" fmla="*/ 2194332 h 2194332"/>
                <a:gd name="connsiteX2-425" fmla="*/ 1823145 w 2741311"/>
                <a:gd name="connsiteY2-426" fmla="*/ 2194332 h 2194332"/>
                <a:gd name="connsiteX3-427" fmla="*/ 1842195 w 2741311"/>
                <a:gd name="connsiteY3-428" fmla="*/ 1689507 h 2194332"/>
                <a:gd name="connsiteX4-429" fmla="*/ 2699445 w 2741311"/>
                <a:gd name="connsiteY4-430" fmla="*/ 136932 h 2194332"/>
                <a:gd name="connsiteX5-431" fmla="*/ 2048663 w 2741311"/>
                <a:gd name="connsiteY5-432" fmla="*/ 84022 h 2194332"/>
                <a:gd name="connsiteX6-433" fmla="*/ 1908870 w 2741311"/>
                <a:gd name="connsiteY6-434" fmla="*/ 13107 h 2194332"/>
                <a:gd name="connsiteX7-435" fmla="*/ 1937445 w 2741311"/>
                <a:gd name="connsiteY7-436" fmla="*/ 832257 h 2194332"/>
                <a:gd name="connsiteX8-437" fmla="*/ 1270695 w 2741311"/>
                <a:gd name="connsiteY8-438" fmla="*/ 641757 h 2194332"/>
                <a:gd name="connsiteX9-439" fmla="*/ 232470 w 2741311"/>
                <a:gd name="connsiteY9-440" fmla="*/ 175032 h 2194332"/>
                <a:gd name="connsiteX0-441" fmla="*/ 232470 w 2741311"/>
                <a:gd name="connsiteY0-442" fmla="*/ 232422 h 2251722"/>
                <a:gd name="connsiteX1-443" fmla="*/ 137220 w 2741311"/>
                <a:gd name="connsiteY1-444" fmla="*/ 2251722 h 2251722"/>
                <a:gd name="connsiteX2-445" fmla="*/ 1823145 w 2741311"/>
                <a:gd name="connsiteY2-446" fmla="*/ 2251722 h 2251722"/>
                <a:gd name="connsiteX3-447" fmla="*/ 1842195 w 2741311"/>
                <a:gd name="connsiteY3-448" fmla="*/ 1746897 h 2251722"/>
                <a:gd name="connsiteX4-449" fmla="*/ 2699445 w 2741311"/>
                <a:gd name="connsiteY4-450" fmla="*/ 194322 h 2251722"/>
                <a:gd name="connsiteX5-451" fmla="*/ 2048663 w 2741311"/>
                <a:gd name="connsiteY5-452" fmla="*/ 141412 h 2251722"/>
                <a:gd name="connsiteX6-453" fmla="*/ 2040679 w 2741311"/>
                <a:gd name="connsiteY6-454" fmla="*/ 48749 h 2251722"/>
                <a:gd name="connsiteX7-455" fmla="*/ 1908870 w 2741311"/>
                <a:gd name="connsiteY7-456" fmla="*/ 70497 h 2251722"/>
                <a:gd name="connsiteX8-457" fmla="*/ 1937445 w 2741311"/>
                <a:gd name="connsiteY8-458" fmla="*/ 889647 h 2251722"/>
                <a:gd name="connsiteX9-459" fmla="*/ 1270695 w 2741311"/>
                <a:gd name="connsiteY9-460" fmla="*/ 699147 h 2251722"/>
                <a:gd name="connsiteX10" fmla="*/ 232470 w 2741311"/>
                <a:gd name="connsiteY10" fmla="*/ 232422 h 2251722"/>
                <a:gd name="connsiteX0-461" fmla="*/ 232470 w 2741311"/>
                <a:gd name="connsiteY0-462" fmla="*/ 232422 h 2251722"/>
                <a:gd name="connsiteX1-463" fmla="*/ 137220 w 2741311"/>
                <a:gd name="connsiteY1-464" fmla="*/ 2251722 h 2251722"/>
                <a:gd name="connsiteX2-465" fmla="*/ 1823145 w 2741311"/>
                <a:gd name="connsiteY2-466" fmla="*/ 2251722 h 2251722"/>
                <a:gd name="connsiteX3-467" fmla="*/ 1842195 w 2741311"/>
                <a:gd name="connsiteY3-468" fmla="*/ 1746897 h 2251722"/>
                <a:gd name="connsiteX4-469" fmla="*/ 2699445 w 2741311"/>
                <a:gd name="connsiteY4-470" fmla="*/ 194322 h 2251722"/>
                <a:gd name="connsiteX5-471" fmla="*/ 2048663 w 2741311"/>
                <a:gd name="connsiteY5-472" fmla="*/ 141412 h 2251722"/>
                <a:gd name="connsiteX6-473" fmla="*/ 2040679 w 2741311"/>
                <a:gd name="connsiteY6-474" fmla="*/ 48749 h 2251722"/>
                <a:gd name="connsiteX7-475" fmla="*/ 1908870 w 2741311"/>
                <a:gd name="connsiteY7-476" fmla="*/ 70497 h 2251722"/>
                <a:gd name="connsiteX8-477" fmla="*/ 1937445 w 2741311"/>
                <a:gd name="connsiteY8-478" fmla="*/ 889647 h 2251722"/>
                <a:gd name="connsiteX9-479" fmla="*/ 1270695 w 2741311"/>
                <a:gd name="connsiteY9-480" fmla="*/ 699147 h 2251722"/>
                <a:gd name="connsiteX10-481" fmla="*/ 232470 w 2741311"/>
                <a:gd name="connsiteY10-482" fmla="*/ 232422 h 2251722"/>
                <a:gd name="connsiteX0-483" fmla="*/ 232470 w 2741311"/>
                <a:gd name="connsiteY0-484" fmla="*/ 232422 h 2251722"/>
                <a:gd name="connsiteX1-485" fmla="*/ 137220 w 2741311"/>
                <a:gd name="connsiteY1-486" fmla="*/ 2251722 h 2251722"/>
                <a:gd name="connsiteX2-487" fmla="*/ 1823145 w 2741311"/>
                <a:gd name="connsiteY2-488" fmla="*/ 2251722 h 2251722"/>
                <a:gd name="connsiteX3-489" fmla="*/ 1842195 w 2741311"/>
                <a:gd name="connsiteY3-490" fmla="*/ 1746897 h 2251722"/>
                <a:gd name="connsiteX4-491" fmla="*/ 2699445 w 2741311"/>
                <a:gd name="connsiteY4-492" fmla="*/ 194322 h 2251722"/>
                <a:gd name="connsiteX5-493" fmla="*/ 2048663 w 2741311"/>
                <a:gd name="connsiteY5-494" fmla="*/ 141412 h 2251722"/>
                <a:gd name="connsiteX6-495" fmla="*/ 2040679 w 2741311"/>
                <a:gd name="connsiteY6-496" fmla="*/ 48749 h 2251722"/>
                <a:gd name="connsiteX7-497" fmla="*/ 1908870 w 2741311"/>
                <a:gd name="connsiteY7-498" fmla="*/ 70497 h 2251722"/>
                <a:gd name="connsiteX8-499" fmla="*/ 1937445 w 2741311"/>
                <a:gd name="connsiteY8-500" fmla="*/ 889647 h 2251722"/>
                <a:gd name="connsiteX9-501" fmla="*/ 1270695 w 2741311"/>
                <a:gd name="connsiteY9-502" fmla="*/ 699147 h 2251722"/>
                <a:gd name="connsiteX10-503" fmla="*/ 232470 w 2741311"/>
                <a:gd name="connsiteY10-504" fmla="*/ 232422 h 2251722"/>
                <a:gd name="connsiteX0-505" fmla="*/ 232470 w 2741311"/>
                <a:gd name="connsiteY0-506" fmla="*/ 188264 h 2207564"/>
                <a:gd name="connsiteX1-507" fmla="*/ 137220 w 2741311"/>
                <a:gd name="connsiteY1-508" fmla="*/ 2207564 h 2207564"/>
                <a:gd name="connsiteX2-509" fmla="*/ 1823145 w 2741311"/>
                <a:gd name="connsiteY2-510" fmla="*/ 2207564 h 2207564"/>
                <a:gd name="connsiteX3-511" fmla="*/ 1842195 w 2741311"/>
                <a:gd name="connsiteY3-512" fmla="*/ 1702739 h 2207564"/>
                <a:gd name="connsiteX4-513" fmla="*/ 2699445 w 2741311"/>
                <a:gd name="connsiteY4-514" fmla="*/ 150164 h 2207564"/>
                <a:gd name="connsiteX5-515" fmla="*/ 2048663 w 2741311"/>
                <a:gd name="connsiteY5-516" fmla="*/ 97254 h 2207564"/>
                <a:gd name="connsiteX6-517" fmla="*/ 2040679 w 2741311"/>
                <a:gd name="connsiteY6-518" fmla="*/ 4591 h 2207564"/>
                <a:gd name="connsiteX7-519" fmla="*/ 1908870 w 2741311"/>
                <a:gd name="connsiteY7-520" fmla="*/ 26339 h 2207564"/>
                <a:gd name="connsiteX8-521" fmla="*/ 1937445 w 2741311"/>
                <a:gd name="connsiteY8-522" fmla="*/ 845489 h 2207564"/>
                <a:gd name="connsiteX9-523" fmla="*/ 1270695 w 2741311"/>
                <a:gd name="connsiteY9-524" fmla="*/ 654989 h 2207564"/>
                <a:gd name="connsiteX10-525" fmla="*/ 232470 w 2741311"/>
                <a:gd name="connsiteY10-526" fmla="*/ 188264 h 2207564"/>
                <a:gd name="connsiteX0-527" fmla="*/ 232470 w 2741311"/>
                <a:gd name="connsiteY0-528" fmla="*/ 183976 h 2203276"/>
                <a:gd name="connsiteX1-529" fmla="*/ 137220 w 2741311"/>
                <a:gd name="connsiteY1-530" fmla="*/ 2203276 h 2203276"/>
                <a:gd name="connsiteX2-531" fmla="*/ 1823145 w 2741311"/>
                <a:gd name="connsiteY2-532" fmla="*/ 2203276 h 2203276"/>
                <a:gd name="connsiteX3-533" fmla="*/ 1842195 w 2741311"/>
                <a:gd name="connsiteY3-534" fmla="*/ 1698451 h 2203276"/>
                <a:gd name="connsiteX4-535" fmla="*/ 2699445 w 2741311"/>
                <a:gd name="connsiteY4-536" fmla="*/ 145876 h 2203276"/>
                <a:gd name="connsiteX5-537" fmla="*/ 2048663 w 2741311"/>
                <a:gd name="connsiteY5-538" fmla="*/ 92966 h 2203276"/>
                <a:gd name="connsiteX6-539" fmla="*/ 2040679 w 2741311"/>
                <a:gd name="connsiteY6-540" fmla="*/ 303 h 2203276"/>
                <a:gd name="connsiteX7-541" fmla="*/ 1908870 w 2741311"/>
                <a:gd name="connsiteY7-542" fmla="*/ 22051 h 2203276"/>
                <a:gd name="connsiteX8-543" fmla="*/ 1937445 w 2741311"/>
                <a:gd name="connsiteY8-544" fmla="*/ 841201 h 2203276"/>
                <a:gd name="connsiteX9-545" fmla="*/ 1270695 w 2741311"/>
                <a:gd name="connsiteY9-546" fmla="*/ 650701 h 2203276"/>
                <a:gd name="connsiteX10-547" fmla="*/ 232470 w 2741311"/>
                <a:gd name="connsiteY10-548" fmla="*/ 183976 h 2203276"/>
                <a:gd name="connsiteX0-549" fmla="*/ 232470 w 2741311"/>
                <a:gd name="connsiteY0-550" fmla="*/ 183976 h 2203276"/>
                <a:gd name="connsiteX1-551" fmla="*/ 137220 w 2741311"/>
                <a:gd name="connsiteY1-552" fmla="*/ 2203276 h 2203276"/>
                <a:gd name="connsiteX2-553" fmla="*/ 1823145 w 2741311"/>
                <a:gd name="connsiteY2-554" fmla="*/ 2203276 h 2203276"/>
                <a:gd name="connsiteX3-555" fmla="*/ 1842195 w 2741311"/>
                <a:gd name="connsiteY3-556" fmla="*/ 1698451 h 2203276"/>
                <a:gd name="connsiteX4-557" fmla="*/ 2699445 w 2741311"/>
                <a:gd name="connsiteY4-558" fmla="*/ 145876 h 2203276"/>
                <a:gd name="connsiteX5-559" fmla="*/ 2048663 w 2741311"/>
                <a:gd name="connsiteY5-560" fmla="*/ 92966 h 2203276"/>
                <a:gd name="connsiteX6-561" fmla="*/ 2040679 w 2741311"/>
                <a:gd name="connsiteY6-562" fmla="*/ 303 h 2203276"/>
                <a:gd name="connsiteX7-563" fmla="*/ 1908870 w 2741311"/>
                <a:gd name="connsiteY7-564" fmla="*/ 22051 h 2203276"/>
                <a:gd name="connsiteX8-565" fmla="*/ 1937445 w 2741311"/>
                <a:gd name="connsiteY8-566" fmla="*/ 841201 h 2203276"/>
                <a:gd name="connsiteX9-567" fmla="*/ 1270695 w 2741311"/>
                <a:gd name="connsiteY9-568" fmla="*/ 650701 h 2203276"/>
                <a:gd name="connsiteX10-569" fmla="*/ 232470 w 2741311"/>
                <a:gd name="connsiteY10-570" fmla="*/ 183976 h 2203276"/>
                <a:gd name="connsiteX0-571" fmla="*/ 232470 w 2662372"/>
                <a:gd name="connsiteY0-572" fmla="*/ 183976 h 2203276"/>
                <a:gd name="connsiteX1-573" fmla="*/ 137220 w 2662372"/>
                <a:gd name="connsiteY1-574" fmla="*/ 2203276 h 2203276"/>
                <a:gd name="connsiteX2-575" fmla="*/ 1823145 w 2662372"/>
                <a:gd name="connsiteY2-576" fmla="*/ 2203276 h 2203276"/>
                <a:gd name="connsiteX3-577" fmla="*/ 1842195 w 2662372"/>
                <a:gd name="connsiteY3-578" fmla="*/ 1698451 h 2203276"/>
                <a:gd name="connsiteX4-579" fmla="*/ 2614876 w 2662372"/>
                <a:gd name="connsiteY4-580" fmla="*/ 119448 h 2203276"/>
                <a:gd name="connsiteX5-581" fmla="*/ 2048663 w 2662372"/>
                <a:gd name="connsiteY5-582" fmla="*/ 92966 h 2203276"/>
                <a:gd name="connsiteX6-583" fmla="*/ 2040679 w 2662372"/>
                <a:gd name="connsiteY6-584" fmla="*/ 303 h 2203276"/>
                <a:gd name="connsiteX7-585" fmla="*/ 1908870 w 2662372"/>
                <a:gd name="connsiteY7-586" fmla="*/ 22051 h 2203276"/>
                <a:gd name="connsiteX8-587" fmla="*/ 1937445 w 2662372"/>
                <a:gd name="connsiteY8-588" fmla="*/ 841201 h 2203276"/>
                <a:gd name="connsiteX9-589" fmla="*/ 1270695 w 2662372"/>
                <a:gd name="connsiteY9-590" fmla="*/ 650701 h 2203276"/>
                <a:gd name="connsiteX10-591" fmla="*/ 232470 w 2662372"/>
                <a:gd name="connsiteY10-592" fmla="*/ 183976 h 2203276"/>
                <a:gd name="connsiteX0-593" fmla="*/ 232470 w 2662372"/>
                <a:gd name="connsiteY0-594" fmla="*/ 183976 h 2203276"/>
                <a:gd name="connsiteX1-595" fmla="*/ 137220 w 2662372"/>
                <a:gd name="connsiteY1-596" fmla="*/ 2203276 h 2203276"/>
                <a:gd name="connsiteX2-597" fmla="*/ 1823145 w 2662372"/>
                <a:gd name="connsiteY2-598" fmla="*/ 2203276 h 2203276"/>
                <a:gd name="connsiteX3-599" fmla="*/ 1842195 w 2662372"/>
                <a:gd name="connsiteY3-600" fmla="*/ 1698451 h 2203276"/>
                <a:gd name="connsiteX4-601" fmla="*/ 2614876 w 2662372"/>
                <a:gd name="connsiteY4-602" fmla="*/ 119448 h 2203276"/>
                <a:gd name="connsiteX5-603" fmla="*/ 2048663 w 2662372"/>
                <a:gd name="connsiteY5-604" fmla="*/ 92966 h 2203276"/>
                <a:gd name="connsiteX6-605" fmla="*/ 2040679 w 2662372"/>
                <a:gd name="connsiteY6-606" fmla="*/ 303 h 2203276"/>
                <a:gd name="connsiteX7-607" fmla="*/ 1908870 w 2662372"/>
                <a:gd name="connsiteY7-608" fmla="*/ 22051 h 2203276"/>
                <a:gd name="connsiteX8-609" fmla="*/ 1937445 w 2662372"/>
                <a:gd name="connsiteY8-610" fmla="*/ 841201 h 2203276"/>
                <a:gd name="connsiteX9-611" fmla="*/ 1270695 w 2662372"/>
                <a:gd name="connsiteY9-612" fmla="*/ 650701 h 2203276"/>
                <a:gd name="connsiteX10-613" fmla="*/ 232470 w 2662372"/>
                <a:gd name="connsiteY10-614" fmla="*/ 183976 h 2203276"/>
                <a:gd name="connsiteX0-615" fmla="*/ 232470 w 2664220"/>
                <a:gd name="connsiteY0-616" fmla="*/ 183976 h 2203276"/>
                <a:gd name="connsiteX1-617" fmla="*/ 137220 w 2664220"/>
                <a:gd name="connsiteY1-618" fmla="*/ 2203276 h 2203276"/>
                <a:gd name="connsiteX2-619" fmla="*/ 1823145 w 2664220"/>
                <a:gd name="connsiteY2-620" fmla="*/ 2203276 h 2203276"/>
                <a:gd name="connsiteX3-621" fmla="*/ 1842195 w 2664220"/>
                <a:gd name="connsiteY3-622" fmla="*/ 1698451 h 2203276"/>
                <a:gd name="connsiteX4-623" fmla="*/ 2614876 w 2664220"/>
                <a:gd name="connsiteY4-624" fmla="*/ 119448 h 2203276"/>
                <a:gd name="connsiteX5-625" fmla="*/ 2048663 w 2664220"/>
                <a:gd name="connsiteY5-626" fmla="*/ 92966 h 2203276"/>
                <a:gd name="connsiteX6-627" fmla="*/ 2040679 w 2664220"/>
                <a:gd name="connsiteY6-628" fmla="*/ 303 h 2203276"/>
                <a:gd name="connsiteX7-629" fmla="*/ 1908870 w 2664220"/>
                <a:gd name="connsiteY7-630" fmla="*/ 22051 h 2203276"/>
                <a:gd name="connsiteX8-631" fmla="*/ 1937445 w 2664220"/>
                <a:gd name="connsiteY8-632" fmla="*/ 841201 h 2203276"/>
                <a:gd name="connsiteX9-633" fmla="*/ 1270695 w 2664220"/>
                <a:gd name="connsiteY9-634" fmla="*/ 650701 h 2203276"/>
                <a:gd name="connsiteX10-635" fmla="*/ 232470 w 2664220"/>
                <a:gd name="connsiteY10-636" fmla="*/ 183976 h 2203276"/>
                <a:gd name="connsiteX0-637" fmla="*/ 232470 w 2695242"/>
                <a:gd name="connsiteY0-638" fmla="*/ 183976 h 2203276"/>
                <a:gd name="connsiteX1-639" fmla="*/ 137220 w 2695242"/>
                <a:gd name="connsiteY1-640" fmla="*/ 2203276 h 2203276"/>
                <a:gd name="connsiteX2-641" fmla="*/ 1823145 w 2695242"/>
                <a:gd name="connsiteY2-642" fmla="*/ 2203276 h 2203276"/>
                <a:gd name="connsiteX3-643" fmla="*/ 1842195 w 2695242"/>
                <a:gd name="connsiteY3-644" fmla="*/ 1698451 h 2203276"/>
                <a:gd name="connsiteX4-645" fmla="*/ 2614876 w 2695242"/>
                <a:gd name="connsiteY4-646" fmla="*/ 119448 h 2203276"/>
                <a:gd name="connsiteX5-647" fmla="*/ 2048663 w 2695242"/>
                <a:gd name="connsiteY5-648" fmla="*/ 92966 h 2203276"/>
                <a:gd name="connsiteX6-649" fmla="*/ 2040679 w 2695242"/>
                <a:gd name="connsiteY6-650" fmla="*/ 303 h 2203276"/>
                <a:gd name="connsiteX7-651" fmla="*/ 1908870 w 2695242"/>
                <a:gd name="connsiteY7-652" fmla="*/ 22051 h 2203276"/>
                <a:gd name="connsiteX8-653" fmla="*/ 1937445 w 2695242"/>
                <a:gd name="connsiteY8-654" fmla="*/ 841201 h 2203276"/>
                <a:gd name="connsiteX9-655" fmla="*/ 1270695 w 2695242"/>
                <a:gd name="connsiteY9-656" fmla="*/ 650701 h 2203276"/>
                <a:gd name="connsiteX10-657" fmla="*/ 232470 w 2695242"/>
                <a:gd name="connsiteY10-658" fmla="*/ 183976 h 2203276"/>
                <a:gd name="connsiteX0-659" fmla="*/ 232470 w 2718665"/>
                <a:gd name="connsiteY0-660" fmla="*/ 183976 h 2203276"/>
                <a:gd name="connsiteX1-661" fmla="*/ 137220 w 2718665"/>
                <a:gd name="connsiteY1-662" fmla="*/ 2203276 h 2203276"/>
                <a:gd name="connsiteX2-663" fmla="*/ 1823145 w 2718665"/>
                <a:gd name="connsiteY2-664" fmla="*/ 2203276 h 2203276"/>
                <a:gd name="connsiteX3-665" fmla="*/ 1842195 w 2718665"/>
                <a:gd name="connsiteY3-666" fmla="*/ 1698451 h 2203276"/>
                <a:gd name="connsiteX4-667" fmla="*/ 2614876 w 2718665"/>
                <a:gd name="connsiteY4-668" fmla="*/ 119448 h 2203276"/>
                <a:gd name="connsiteX5-669" fmla="*/ 2048663 w 2718665"/>
                <a:gd name="connsiteY5-670" fmla="*/ 92966 h 2203276"/>
                <a:gd name="connsiteX6-671" fmla="*/ 2040679 w 2718665"/>
                <a:gd name="connsiteY6-672" fmla="*/ 303 h 2203276"/>
                <a:gd name="connsiteX7-673" fmla="*/ 1908870 w 2718665"/>
                <a:gd name="connsiteY7-674" fmla="*/ 22051 h 2203276"/>
                <a:gd name="connsiteX8-675" fmla="*/ 1937445 w 2718665"/>
                <a:gd name="connsiteY8-676" fmla="*/ 841201 h 2203276"/>
                <a:gd name="connsiteX9-677" fmla="*/ 1270695 w 2718665"/>
                <a:gd name="connsiteY9-678" fmla="*/ 650701 h 2203276"/>
                <a:gd name="connsiteX10-679" fmla="*/ 232470 w 2718665"/>
                <a:gd name="connsiteY10-680" fmla="*/ 183976 h 2203276"/>
                <a:gd name="connsiteX0-681" fmla="*/ 232470 w 2718665"/>
                <a:gd name="connsiteY0-682" fmla="*/ 183976 h 2203276"/>
                <a:gd name="connsiteX1-683" fmla="*/ 137220 w 2718665"/>
                <a:gd name="connsiteY1-684" fmla="*/ 2203276 h 2203276"/>
                <a:gd name="connsiteX2-685" fmla="*/ 1823145 w 2718665"/>
                <a:gd name="connsiteY2-686" fmla="*/ 2203276 h 2203276"/>
                <a:gd name="connsiteX3-687" fmla="*/ 1842195 w 2718665"/>
                <a:gd name="connsiteY3-688" fmla="*/ 1698451 h 2203276"/>
                <a:gd name="connsiteX4-689" fmla="*/ 2614876 w 2718665"/>
                <a:gd name="connsiteY4-690" fmla="*/ 119448 h 2203276"/>
                <a:gd name="connsiteX5-691" fmla="*/ 2048663 w 2718665"/>
                <a:gd name="connsiteY5-692" fmla="*/ 92966 h 2203276"/>
                <a:gd name="connsiteX6-693" fmla="*/ 2040679 w 2718665"/>
                <a:gd name="connsiteY6-694" fmla="*/ 303 h 2203276"/>
                <a:gd name="connsiteX7-695" fmla="*/ 1908870 w 2718665"/>
                <a:gd name="connsiteY7-696" fmla="*/ 22051 h 2203276"/>
                <a:gd name="connsiteX8-697" fmla="*/ 1937445 w 2718665"/>
                <a:gd name="connsiteY8-698" fmla="*/ 841201 h 2203276"/>
                <a:gd name="connsiteX9-699" fmla="*/ 1395842 w 2718665"/>
                <a:gd name="connsiteY9-700" fmla="*/ 576428 h 2203276"/>
                <a:gd name="connsiteX10-701" fmla="*/ 1270695 w 2718665"/>
                <a:gd name="connsiteY10-702" fmla="*/ 650701 h 2203276"/>
                <a:gd name="connsiteX11" fmla="*/ 232470 w 2718665"/>
                <a:gd name="connsiteY11" fmla="*/ 183976 h 2203276"/>
                <a:gd name="connsiteX0-703" fmla="*/ 232470 w 2718665"/>
                <a:gd name="connsiteY0-704" fmla="*/ 183976 h 2203276"/>
                <a:gd name="connsiteX1-705" fmla="*/ 137220 w 2718665"/>
                <a:gd name="connsiteY1-706" fmla="*/ 2203276 h 2203276"/>
                <a:gd name="connsiteX2-707" fmla="*/ 1823145 w 2718665"/>
                <a:gd name="connsiteY2-708" fmla="*/ 2203276 h 2203276"/>
                <a:gd name="connsiteX3-709" fmla="*/ 1842195 w 2718665"/>
                <a:gd name="connsiteY3-710" fmla="*/ 1698451 h 2203276"/>
                <a:gd name="connsiteX4-711" fmla="*/ 2614876 w 2718665"/>
                <a:gd name="connsiteY4-712" fmla="*/ 119448 h 2203276"/>
                <a:gd name="connsiteX5-713" fmla="*/ 2048663 w 2718665"/>
                <a:gd name="connsiteY5-714" fmla="*/ 92966 h 2203276"/>
                <a:gd name="connsiteX6-715" fmla="*/ 2040679 w 2718665"/>
                <a:gd name="connsiteY6-716" fmla="*/ 303 h 2203276"/>
                <a:gd name="connsiteX7-717" fmla="*/ 1908870 w 2718665"/>
                <a:gd name="connsiteY7-718" fmla="*/ 22051 h 2203276"/>
                <a:gd name="connsiteX8-719" fmla="*/ 1937445 w 2718665"/>
                <a:gd name="connsiteY8-720" fmla="*/ 841201 h 2203276"/>
                <a:gd name="connsiteX9-721" fmla="*/ 1395842 w 2718665"/>
                <a:gd name="connsiteY9-722" fmla="*/ 576428 h 2203276"/>
                <a:gd name="connsiteX10-723" fmla="*/ 1270695 w 2718665"/>
                <a:gd name="connsiteY10-724" fmla="*/ 650701 h 2203276"/>
                <a:gd name="connsiteX11-725" fmla="*/ 232470 w 2718665"/>
                <a:gd name="connsiteY11-726" fmla="*/ 183976 h 2203276"/>
                <a:gd name="connsiteX0-727" fmla="*/ 232470 w 2718665"/>
                <a:gd name="connsiteY0-728" fmla="*/ 183976 h 2203276"/>
                <a:gd name="connsiteX1-729" fmla="*/ 137220 w 2718665"/>
                <a:gd name="connsiteY1-730" fmla="*/ 2203276 h 2203276"/>
                <a:gd name="connsiteX2-731" fmla="*/ 1823145 w 2718665"/>
                <a:gd name="connsiteY2-732" fmla="*/ 2203276 h 2203276"/>
                <a:gd name="connsiteX3-733" fmla="*/ 1842195 w 2718665"/>
                <a:gd name="connsiteY3-734" fmla="*/ 1698451 h 2203276"/>
                <a:gd name="connsiteX4-735" fmla="*/ 2614876 w 2718665"/>
                <a:gd name="connsiteY4-736" fmla="*/ 119448 h 2203276"/>
                <a:gd name="connsiteX5-737" fmla="*/ 2048663 w 2718665"/>
                <a:gd name="connsiteY5-738" fmla="*/ 92966 h 2203276"/>
                <a:gd name="connsiteX6-739" fmla="*/ 2040679 w 2718665"/>
                <a:gd name="connsiteY6-740" fmla="*/ 303 h 2203276"/>
                <a:gd name="connsiteX7-741" fmla="*/ 1908870 w 2718665"/>
                <a:gd name="connsiteY7-742" fmla="*/ 22051 h 2203276"/>
                <a:gd name="connsiteX8-743" fmla="*/ 1937445 w 2718665"/>
                <a:gd name="connsiteY8-744" fmla="*/ 820059 h 2203276"/>
                <a:gd name="connsiteX9-745" fmla="*/ 1395842 w 2718665"/>
                <a:gd name="connsiteY9-746" fmla="*/ 576428 h 2203276"/>
                <a:gd name="connsiteX10-747" fmla="*/ 1270695 w 2718665"/>
                <a:gd name="connsiteY10-748" fmla="*/ 650701 h 2203276"/>
                <a:gd name="connsiteX11-749" fmla="*/ 232470 w 2718665"/>
                <a:gd name="connsiteY11-750" fmla="*/ 183976 h 2203276"/>
                <a:gd name="connsiteX0-751" fmla="*/ 232470 w 2718665"/>
                <a:gd name="connsiteY0-752" fmla="*/ 183976 h 2203276"/>
                <a:gd name="connsiteX1-753" fmla="*/ 137220 w 2718665"/>
                <a:gd name="connsiteY1-754" fmla="*/ 2203276 h 2203276"/>
                <a:gd name="connsiteX2-755" fmla="*/ 1823145 w 2718665"/>
                <a:gd name="connsiteY2-756" fmla="*/ 2203276 h 2203276"/>
                <a:gd name="connsiteX3-757" fmla="*/ 1842195 w 2718665"/>
                <a:gd name="connsiteY3-758" fmla="*/ 1698451 h 2203276"/>
                <a:gd name="connsiteX4-759" fmla="*/ 2614876 w 2718665"/>
                <a:gd name="connsiteY4-760" fmla="*/ 119448 h 2203276"/>
                <a:gd name="connsiteX5-761" fmla="*/ 2048663 w 2718665"/>
                <a:gd name="connsiteY5-762" fmla="*/ 92966 h 2203276"/>
                <a:gd name="connsiteX6-763" fmla="*/ 2040679 w 2718665"/>
                <a:gd name="connsiteY6-764" fmla="*/ 303 h 2203276"/>
                <a:gd name="connsiteX7-765" fmla="*/ 1908870 w 2718665"/>
                <a:gd name="connsiteY7-766" fmla="*/ 22051 h 2203276"/>
                <a:gd name="connsiteX8-767" fmla="*/ 1911018 w 2718665"/>
                <a:gd name="connsiteY8-768" fmla="*/ 783060 h 2203276"/>
                <a:gd name="connsiteX9-769" fmla="*/ 1395842 w 2718665"/>
                <a:gd name="connsiteY9-770" fmla="*/ 576428 h 2203276"/>
                <a:gd name="connsiteX10-771" fmla="*/ 1270695 w 2718665"/>
                <a:gd name="connsiteY10-772" fmla="*/ 650701 h 2203276"/>
                <a:gd name="connsiteX11-773" fmla="*/ 232470 w 2718665"/>
                <a:gd name="connsiteY11-774" fmla="*/ 183976 h 2203276"/>
                <a:gd name="connsiteX0-775" fmla="*/ 232470 w 2718665"/>
                <a:gd name="connsiteY0-776" fmla="*/ 183976 h 2203276"/>
                <a:gd name="connsiteX1-777" fmla="*/ 137220 w 2718665"/>
                <a:gd name="connsiteY1-778" fmla="*/ 2203276 h 2203276"/>
                <a:gd name="connsiteX2-779" fmla="*/ 1823145 w 2718665"/>
                <a:gd name="connsiteY2-780" fmla="*/ 2203276 h 2203276"/>
                <a:gd name="connsiteX3-781" fmla="*/ 1842195 w 2718665"/>
                <a:gd name="connsiteY3-782" fmla="*/ 1698451 h 2203276"/>
                <a:gd name="connsiteX4-783" fmla="*/ 2614876 w 2718665"/>
                <a:gd name="connsiteY4-784" fmla="*/ 119448 h 2203276"/>
                <a:gd name="connsiteX5-785" fmla="*/ 2048663 w 2718665"/>
                <a:gd name="connsiteY5-786" fmla="*/ 92966 h 2203276"/>
                <a:gd name="connsiteX6-787" fmla="*/ 2040679 w 2718665"/>
                <a:gd name="connsiteY6-788" fmla="*/ 303 h 2203276"/>
                <a:gd name="connsiteX7-789" fmla="*/ 1908870 w 2718665"/>
                <a:gd name="connsiteY7-790" fmla="*/ 22051 h 2203276"/>
                <a:gd name="connsiteX8-791" fmla="*/ 1911018 w 2718665"/>
                <a:gd name="connsiteY8-792" fmla="*/ 783060 h 2203276"/>
                <a:gd name="connsiteX9-793" fmla="*/ 1395842 w 2718665"/>
                <a:gd name="connsiteY9-794" fmla="*/ 576428 h 2203276"/>
                <a:gd name="connsiteX10-795" fmla="*/ 1270695 w 2718665"/>
                <a:gd name="connsiteY10-796" fmla="*/ 650701 h 2203276"/>
                <a:gd name="connsiteX11-797" fmla="*/ 232470 w 2718665"/>
                <a:gd name="connsiteY11-798" fmla="*/ 183976 h 2203276"/>
                <a:gd name="connsiteX0-799" fmla="*/ 232470 w 2718665"/>
                <a:gd name="connsiteY0-800" fmla="*/ 183976 h 2203276"/>
                <a:gd name="connsiteX1-801" fmla="*/ 137220 w 2718665"/>
                <a:gd name="connsiteY1-802" fmla="*/ 2203276 h 2203276"/>
                <a:gd name="connsiteX2-803" fmla="*/ 1823145 w 2718665"/>
                <a:gd name="connsiteY2-804" fmla="*/ 2203276 h 2203276"/>
                <a:gd name="connsiteX3-805" fmla="*/ 1842195 w 2718665"/>
                <a:gd name="connsiteY3-806" fmla="*/ 1698451 h 2203276"/>
                <a:gd name="connsiteX4-807" fmla="*/ 2614876 w 2718665"/>
                <a:gd name="connsiteY4-808" fmla="*/ 119448 h 2203276"/>
                <a:gd name="connsiteX5-809" fmla="*/ 2048663 w 2718665"/>
                <a:gd name="connsiteY5-810" fmla="*/ 92966 h 2203276"/>
                <a:gd name="connsiteX6-811" fmla="*/ 2040679 w 2718665"/>
                <a:gd name="connsiteY6-812" fmla="*/ 303 h 2203276"/>
                <a:gd name="connsiteX7-813" fmla="*/ 1908870 w 2718665"/>
                <a:gd name="connsiteY7-814" fmla="*/ 22051 h 2203276"/>
                <a:gd name="connsiteX8-815" fmla="*/ 1911018 w 2718665"/>
                <a:gd name="connsiteY8-816" fmla="*/ 783060 h 2203276"/>
                <a:gd name="connsiteX9-817" fmla="*/ 1395842 w 2718665"/>
                <a:gd name="connsiteY9-818" fmla="*/ 576428 h 2203276"/>
                <a:gd name="connsiteX10-819" fmla="*/ 1270695 w 2718665"/>
                <a:gd name="connsiteY10-820" fmla="*/ 650701 h 2203276"/>
                <a:gd name="connsiteX11-821" fmla="*/ 232470 w 2718665"/>
                <a:gd name="connsiteY11-822" fmla="*/ 183976 h 2203276"/>
                <a:gd name="connsiteX0-823" fmla="*/ 232470 w 2718665"/>
                <a:gd name="connsiteY0-824" fmla="*/ 183976 h 2203276"/>
                <a:gd name="connsiteX1-825" fmla="*/ 137220 w 2718665"/>
                <a:gd name="connsiteY1-826" fmla="*/ 2203276 h 2203276"/>
                <a:gd name="connsiteX2-827" fmla="*/ 1823145 w 2718665"/>
                <a:gd name="connsiteY2-828" fmla="*/ 2203276 h 2203276"/>
                <a:gd name="connsiteX3-829" fmla="*/ 1842195 w 2718665"/>
                <a:gd name="connsiteY3-830" fmla="*/ 1698451 h 2203276"/>
                <a:gd name="connsiteX4-831" fmla="*/ 2614876 w 2718665"/>
                <a:gd name="connsiteY4-832" fmla="*/ 119448 h 2203276"/>
                <a:gd name="connsiteX5-833" fmla="*/ 2048663 w 2718665"/>
                <a:gd name="connsiteY5-834" fmla="*/ 92966 h 2203276"/>
                <a:gd name="connsiteX6-835" fmla="*/ 2040679 w 2718665"/>
                <a:gd name="connsiteY6-836" fmla="*/ 303 h 2203276"/>
                <a:gd name="connsiteX7-837" fmla="*/ 1908870 w 2718665"/>
                <a:gd name="connsiteY7-838" fmla="*/ 22051 h 2203276"/>
                <a:gd name="connsiteX8-839" fmla="*/ 1911018 w 2718665"/>
                <a:gd name="connsiteY8-840" fmla="*/ 783060 h 2203276"/>
                <a:gd name="connsiteX9-841" fmla="*/ 1395842 w 2718665"/>
                <a:gd name="connsiteY9-842" fmla="*/ 576428 h 2203276"/>
                <a:gd name="connsiteX10-843" fmla="*/ 1270695 w 2718665"/>
                <a:gd name="connsiteY10-844" fmla="*/ 650701 h 2203276"/>
                <a:gd name="connsiteX11-845" fmla="*/ 232470 w 2718665"/>
                <a:gd name="connsiteY11-846" fmla="*/ 183976 h 2203276"/>
                <a:gd name="connsiteX0-847" fmla="*/ 232470 w 2718665"/>
                <a:gd name="connsiteY0-848" fmla="*/ 183976 h 2203276"/>
                <a:gd name="connsiteX1-849" fmla="*/ 137220 w 2718665"/>
                <a:gd name="connsiteY1-850" fmla="*/ 2203276 h 2203276"/>
                <a:gd name="connsiteX2-851" fmla="*/ 1823145 w 2718665"/>
                <a:gd name="connsiteY2-852" fmla="*/ 2203276 h 2203276"/>
                <a:gd name="connsiteX3-853" fmla="*/ 1842195 w 2718665"/>
                <a:gd name="connsiteY3-854" fmla="*/ 1698451 h 2203276"/>
                <a:gd name="connsiteX4-855" fmla="*/ 2614876 w 2718665"/>
                <a:gd name="connsiteY4-856" fmla="*/ 119448 h 2203276"/>
                <a:gd name="connsiteX5-857" fmla="*/ 2048663 w 2718665"/>
                <a:gd name="connsiteY5-858" fmla="*/ 92966 h 2203276"/>
                <a:gd name="connsiteX6-859" fmla="*/ 2040679 w 2718665"/>
                <a:gd name="connsiteY6-860" fmla="*/ 303 h 2203276"/>
                <a:gd name="connsiteX7-861" fmla="*/ 1908870 w 2718665"/>
                <a:gd name="connsiteY7-862" fmla="*/ 22051 h 2203276"/>
                <a:gd name="connsiteX8-863" fmla="*/ 1911018 w 2718665"/>
                <a:gd name="connsiteY8-864" fmla="*/ 783060 h 2203276"/>
                <a:gd name="connsiteX9-865" fmla="*/ 1210848 w 2718665"/>
                <a:gd name="connsiteY9-866" fmla="*/ 513001 h 2203276"/>
                <a:gd name="connsiteX10-867" fmla="*/ 1270695 w 2718665"/>
                <a:gd name="connsiteY10-868" fmla="*/ 650701 h 2203276"/>
                <a:gd name="connsiteX11-869" fmla="*/ 232470 w 2718665"/>
                <a:gd name="connsiteY11-870" fmla="*/ 183976 h 2203276"/>
                <a:gd name="connsiteX0-871" fmla="*/ 232470 w 2718665"/>
                <a:gd name="connsiteY0-872" fmla="*/ 183976 h 2203276"/>
                <a:gd name="connsiteX1-873" fmla="*/ 137220 w 2718665"/>
                <a:gd name="connsiteY1-874" fmla="*/ 2203276 h 2203276"/>
                <a:gd name="connsiteX2-875" fmla="*/ 1823145 w 2718665"/>
                <a:gd name="connsiteY2-876" fmla="*/ 2203276 h 2203276"/>
                <a:gd name="connsiteX3-877" fmla="*/ 1842195 w 2718665"/>
                <a:gd name="connsiteY3-878" fmla="*/ 1698451 h 2203276"/>
                <a:gd name="connsiteX4-879" fmla="*/ 2614876 w 2718665"/>
                <a:gd name="connsiteY4-880" fmla="*/ 119448 h 2203276"/>
                <a:gd name="connsiteX5-881" fmla="*/ 2048663 w 2718665"/>
                <a:gd name="connsiteY5-882" fmla="*/ 92966 h 2203276"/>
                <a:gd name="connsiteX6-883" fmla="*/ 2040679 w 2718665"/>
                <a:gd name="connsiteY6-884" fmla="*/ 303 h 2203276"/>
                <a:gd name="connsiteX7-885" fmla="*/ 1908870 w 2718665"/>
                <a:gd name="connsiteY7-886" fmla="*/ 22051 h 2203276"/>
                <a:gd name="connsiteX8-887" fmla="*/ 1911018 w 2718665"/>
                <a:gd name="connsiteY8-888" fmla="*/ 783060 h 2203276"/>
                <a:gd name="connsiteX9-889" fmla="*/ 1210848 w 2718665"/>
                <a:gd name="connsiteY9-890" fmla="*/ 513001 h 2203276"/>
                <a:gd name="connsiteX10-891" fmla="*/ 1270695 w 2718665"/>
                <a:gd name="connsiteY10-892" fmla="*/ 650701 h 2203276"/>
                <a:gd name="connsiteX11-893" fmla="*/ 232470 w 2718665"/>
                <a:gd name="connsiteY11-894" fmla="*/ 183976 h 2203276"/>
                <a:gd name="connsiteX0-895" fmla="*/ 232470 w 2718665"/>
                <a:gd name="connsiteY0-896" fmla="*/ 183976 h 2203276"/>
                <a:gd name="connsiteX1-897" fmla="*/ 137220 w 2718665"/>
                <a:gd name="connsiteY1-898" fmla="*/ 2203276 h 2203276"/>
                <a:gd name="connsiteX2-899" fmla="*/ 1823145 w 2718665"/>
                <a:gd name="connsiteY2-900" fmla="*/ 2203276 h 2203276"/>
                <a:gd name="connsiteX3-901" fmla="*/ 1842195 w 2718665"/>
                <a:gd name="connsiteY3-902" fmla="*/ 1698451 h 2203276"/>
                <a:gd name="connsiteX4-903" fmla="*/ 2614876 w 2718665"/>
                <a:gd name="connsiteY4-904" fmla="*/ 119448 h 2203276"/>
                <a:gd name="connsiteX5-905" fmla="*/ 2048663 w 2718665"/>
                <a:gd name="connsiteY5-906" fmla="*/ 92966 h 2203276"/>
                <a:gd name="connsiteX6-907" fmla="*/ 2040679 w 2718665"/>
                <a:gd name="connsiteY6-908" fmla="*/ 303 h 2203276"/>
                <a:gd name="connsiteX7-909" fmla="*/ 1908870 w 2718665"/>
                <a:gd name="connsiteY7-910" fmla="*/ 22051 h 2203276"/>
                <a:gd name="connsiteX8-911" fmla="*/ 1911018 w 2718665"/>
                <a:gd name="connsiteY8-912" fmla="*/ 783060 h 2203276"/>
                <a:gd name="connsiteX9-913" fmla="*/ 1210848 w 2718665"/>
                <a:gd name="connsiteY9-914" fmla="*/ 513001 h 2203276"/>
                <a:gd name="connsiteX10-915" fmla="*/ 1122700 w 2718665"/>
                <a:gd name="connsiteY10-916" fmla="*/ 497420 h 2203276"/>
                <a:gd name="connsiteX11-917" fmla="*/ 232470 w 2718665"/>
                <a:gd name="connsiteY11-918" fmla="*/ 183976 h 2203276"/>
                <a:gd name="connsiteX0-919" fmla="*/ 232470 w 2718665"/>
                <a:gd name="connsiteY0-920" fmla="*/ 183976 h 2203276"/>
                <a:gd name="connsiteX1-921" fmla="*/ 137220 w 2718665"/>
                <a:gd name="connsiteY1-922" fmla="*/ 2203276 h 2203276"/>
                <a:gd name="connsiteX2-923" fmla="*/ 1823145 w 2718665"/>
                <a:gd name="connsiteY2-924" fmla="*/ 2203276 h 2203276"/>
                <a:gd name="connsiteX3-925" fmla="*/ 1842195 w 2718665"/>
                <a:gd name="connsiteY3-926" fmla="*/ 1698451 h 2203276"/>
                <a:gd name="connsiteX4-927" fmla="*/ 2614876 w 2718665"/>
                <a:gd name="connsiteY4-928" fmla="*/ 119448 h 2203276"/>
                <a:gd name="connsiteX5-929" fmla="*/ 2048663 w 2718665"/>
                <a:gd name="connsiteY5-930" fmla="*/ 92966 h 2203276"/>
                <a:gd name="connsiteX6-931" fmla="*/ 2040679 w 2718665"/>
                <a:gd name="connsiteY6-932" fmla="*/ 303 h 2203276"/>
                <a:gd name="connsiteX7-933" fmla="*/ 1908870 w 2718665"/>
                <a:gd name="connsiteY7-934" fmla="*/ 22051 h 2203276"/>
                <a:gd name="connsiteX8-935" fmla="*/ 1911018 w 2718665"/>
                <a:gd name="connsiteY8-936" fmla="*/ 783060 h 2203276"/>
                <a:gd name="connsiteX9-937" fmla="*/ 1210848 w 2718665"/>
                <a:gd name="connsiteY9-938" fmla="*/ 513001 h 2203276"/>
                <a:gd name="connsiteX10-939" fmla="*/ 1122700 w 2718665"/>
                <a:gd name="connsiteY10-940" fmla="*/ 497420 h 2203276"/>
                <a:gd name="connsiteX11-941" fmla="*/ 232470 w 2718665"/>
                <a:gd name="connsiteY11-942" fmla="*/ 183976 h 2203276"/>
                <a:gd name="connsiteX0-943" fmla="*/ 232470 w 2718665"/>
                <a:gd name="connsiteY0-944" fmla="*/ 183976 h 2203276"/>
                <a:gd name="connsiteX1-945" fmla="*/ 137220 w 2718665"/>
                <a:gd name="connsiteY1-946" fmla="*/ 2203276 h 2203276"/>
                <a:gd name="connsiteX2-947" fmla="*/ 1823145 w 2718665"/>
                <a:gd name="connsiteY2-948" fmla="*/ 2203276 h 2203276"/>
                <a:gd name="connsiteX3-949" fmla="*/ 1842195 w 2718665"/>
                <a:gd name="connsiteY3-950" fmla="*/ 1698451 h 2203276"/>
                <a:gd name="connsiteX4-951" fmla="*/ 2614876 w 2718665"/>
                <a:gd name="connsiteY4-952" fmla="*/ 119448 h 2203276"/>
                <a:gd name="connsiteX5-953" fmla="*/ 2048663 w 2718665"/>
                <a:gd name="connsiteY5-954" fmla="*/ 92966 h 2203276"/>
                <a:gd name="connsiteX6-955" fmla="*/ 2040679 w 2718665"/>
                <a:gd name="connsiteY6-956" fmla="*/ 303 h 2203276"/>
                <a:gd name="connsiteX7-957" fmla="*/ 1908870 w 2718665"/>
                <a:gd name="connsiteY7-958" fmla="*/ 22051 h 2203276"/>
                <a:gd name="connsiteX8-959" fmla="*/ 1911018 w 2718665"/>
                <a:gd name="connsiteY8-960" fmla="*/ 783060 h 2203276"/>
                <a:gd name="connsiteX9-961" fmla="*/ 1237275 w 2718665"/>
                <a:gd name="connsiteY9-962" fmla="*/ 497145 h 2203276"/>
                <a:gd name="connsiteX10-963" fmla="*/ 1122700 w 2718665"/>
                <a:gd name="connsiteY10-964" fmla="*/ 497420 h 2203276"/>
                <a:gd name="connsiteX11-965" fmla="*/ 232470 w 2718665"/>
                <a:gd name="connsiteY11-966" fmla="*/ 183976 h 2203276"/>
                <a:gd name="connsiteX0-967" fmla="*/ 232470 w 2718665"/>
                <a:gd name="connsiteY0-968" fmla="*/ 183976 h 2203276"/>
                <a:gd name="connsiteX1-969" fmla="*/ 137220 w 2718665"/>
                <a:gd name="connsiteY1-970" fmla="*/ 2203276 h 2203276"/>
                <a:gd name="connsiteX2-971" fmla="*/ 1823145 w 2718665"/>
                <a:gd name="connsiteY2-972" fmla="*/ 2203276 h 2203276"/>
                <a:gd name="connsiteX3-973" fmla="*/ 1842195 w 2718665"/>
                <a:gd name="connsiteY3-974" fmla="*/ 1698451 h 2203276"/>
                <a:gd name="connsiteX4-975" fmla="*/ 2614876 w 2718665"/>
                <a:gd name="connsiteY4-976" fmla="*/ 119448 h 2203276"/>
                <a:gd name="connsiteX5-977" fmla="*/ 2048663 w 2718665"/>
                <a:gd name="connsiteY5-978" fmla="*/ 92966 h 2203276"/>
                <a:gd name="connsiteX6-979" fmla="*/ 2040679 w 2718665"/>
                <a:gd name="connsiteY6-980" fmla="*/ 303 h 2203276"/>
                <a:gd name="connsiteX7-981" fmla="*/ 1908870 w 2718665"/>
                <a:gd name="connsiteY7-982" fmla="*/ 22051 h 2203276"/>
                <a:gd name="connsiteX8-983" fmla="*/ 1911018 w 2718665"/>
                <a:gd name="connsiteY8-984" fmla="*/ 783060 h 2203276"/>
                <a:gd name="connsiteX9-985" fmla="*/ 1237275 w 2718665"/>
                <a:gd name="connsiteY9-986" fmla="*/ 497145 h 2203276"/>
                <a:gd name="connsiteX10-987" fmla="*/ 1122700 w 2718665"/>
                <a:gd name="connsiteY10-988" fmla="*/ 497420 h 2203276"/>
                <a:gd name="connsiteX11-989" fmla="*/ 232470 w 2718665"/>
                <a:gd name="connsiteY11-990" fmla="*/ 183976 h 2203276"/>
                <a:gd name="connsiteX0-991" fmla="*/ 232470 w 2718665"/>
                <a:gd name="connsiteY0-992" fmla="*/ 183976 h 2203276"/>
                <a:gd name="connsiteX1-993" fmla="*/ 137220 w 2718665"/>
                <a:gd name="connsiteY1-994" fmla="*/ 2203276 h 2203276"/>
                <a:gd name="connsiteX2-995" fmla="*/ 1823145 w 2718665"/>
                <a:gd name="connsiteY2-996" fmla="*/ 2203276 h 2203276"/>
                <a:gd name="connsiteX3-997" fmla="*/ 1842195 w 2718665"/>
                <a:gd name="connsiteY3-998" fmla="*/ 1698451 h 2203276"/>
                <a:gd name="connsiteX4-999" fmla="*/ 2614876 w 2718665"/>
                <a:gd name="connsiteY4-1000" fmla="*/ 119448 h 2203276"/>
                <a:gd name="connsiteX5-1001" fmla="*/ 2048663 w 2718665"/>
                <a:gd name="connsiteY5-1002" fmla="*/ 92966 h 2203276"/>
                <a:gd name="connsiteX6-1003" fmla="*/ 2040679 w 2718665"/>
                <a:gd name="connsiteY6-1004" fmla="*/ 303 h 2203276"/>
                <a:gd name="connsiteX7-1005" fmla="*/ 1908870 w 2718665"/>
                <a:gd name="connsiteY7-1006" fmla="*/ 22051 h 2203276"/>
                <a:gd name="connsiteX8-1007" fmla="*/ 1911018 w 2718665"/>
                <a:gd name="connsiteY8-1008" fmla="*/ 783060 h 2203276"/>
                <a:gd name="connsiteX9-1009" fmla="*/ 1237275 w 2718665"/>
                <a:gd name="connsiteY9-1010" fmla="*/ 497145 h 2203276"/>
                <a:gd name="connsiteX10-1011" fmla="*/ 1122700 w 2718665"/>
                <a:gd name="connsiteY10-1012" fmla="*/ 497420 h 2203276"/>
                <a:gd name="connsiteX11-1013" fmla="*/ 232470 w 2718665"/>
                <a:gd name="connsiteY11-1014" fmla="*/ 183976 h 2203276"/>
                <a:gd name="connsiteX0-1015" fmla="*/ 232470 w 2718665"/>
                <a:gd name="connsiteY0-1016" fmla="*/ 183976 h 2203276"/>
                <a:gd name="connsiteX1-1017" fmla="*/ 137220 w 2718665"/>
                <a:gd name="connsiteY1-1018" fmla="*/ 2203276 h 2203276"/>
                <a:gd name="connsiteX2-1019" fmla="*/ 1823145 w 2718665"/>
                <a:gd name="connsiteY2-1020" fmla="*/ 2203276 h 2203276"/>
                <a:gd name="connsiteX3-1021" fmla="*/ 1842195 w 2718665"/>
                <a:gd name="connsiteY3-1022" fmla="*/ 1698451 h 2203276"/>
                <a:gd name="connsiteX4-1023" fmla="*/ 2614876 w 2718665"/>
                <a:gd name="connsiteY4-1024" fmla="*/ 119448 h 2203276"/>
                <a:gd name="connsiteX5-1025" fmla="*/ 2064991 w 2718665"/>
                <a:gd name="connsiteY5-1026" fmla="*/ 98409 h 2203276"/>
                <a:gd name="connsiteX6-1027" fmla="*/ 2040679 w 2718665"/>
                <a:gd name="connsiteY6-1028" fmla="*/ 303 h 2203276"/>
                <a:gd name="connsiteX7-1029" fmla="*/ 1908870 w 2718665"/>
                <a:gd name="connsiteY7-1030" fmla="*/ 22051 h 2203276"/>
                <a:gd name="connsiteX8-1031" fmla="*/ 1911018 w 2718665"/>
                <a:gd name="connsiteY8-1032" fmla="*/ 783060 h 2203276"/>
                <a:gd name="connsiteX9-1033" fmla="*/ 1237275 w 2718665"/>
                <a:gd name="connsiteY9-1034" fmla="*/ 497145 h 2203276"/>
                <a:gd name="connsiteX10-1035" fmla="*/ 1122700 w 2718665"/>
                <a:gd name="connsiteY10-1036" fmla="*/ 497420 h 2203276"/>
                <a:gd name="connsiteX11-1037" fmla="*/ 232470 w 2718665"/>
                <a:gd name="connsiteY11-1038" fmla="*/ 183976 h 2203276"/>
                <a:gd name="connsiteX0-1039" fmla="*/ 232470 w 2718665"/>
                <a:gd name="connsiteY0-1040" fmla="*/ 183976 h 2203276"/>
                <a:gd name="connsiteX1-1041" fmla="*/ 137220 w 2718665"/>
                <a:gd name="connsiteY1-1042" fmla="*/ 2203276 h 2203276"/>
                <a:gd name="connsiteX2-1043" fmla="*/ 1823145 w 2718665"/>
                <a:gd name="connsiteY2-1044" fmla="*/ 2203276 h 2203276"/>
                <a:gd name="connsiteX3-1045" fmla="*/ 1842195 w 2718665"/>
                <a:gd name="connsiteY3-1046" fmla="*/ 1698451 h 2203276"/>
                <a:gd name="connsiteX4-1047" fmla="*/ 2614876 w 2718665"/>
                <a:gd name="connsiteY4-1048" fmla="*/ 119448 h 2203276"/>
                <a:gd name="connsiteX5-1049" fmla="*/ 2064991 w 2718665"/>
                <a:gd name="connsiteY5-1050" fmla="*/ 98409 h 2203276"/>
                <a:gd name="connsiteX6-1051" fmla="*/ 2040679 w 2718665"/>
                <a:gd name="connsiteY6-1052" fmla="*/ 303 h 2203276"/>
                <a:gd name="connsiteX7-1053" fmla="*/ 1908870 w 2718665"/>
                <a:gd name="connsiteY7-1054" fmla="*/ 22051 h 2203276"/>
                <a:gd name="connsiteX8-1055" fmla="*/ 1911018 w 2718665"/>
                <a:gd name="connsiteY8-1056" fmla="*/ 783060 h 2203276"/>
                <a:gd name="connsiteX9-1057" fmla="*/ 1237275 w 2718665"/>
                <a:gd name="connsiteY9-1058" fmla="*/ 497145 h 2203276"/>
                <a:gd name="connsiteX10-1059" fmla="*/ 1122700 w 2718665"/>
                <a:gd name="connsiteY10-1060" fmla="*/ 497420 h 2203276"/>
                <a:gd name="connsiteX11-1061" fmla="*/ 232470 w 2718665"/>
                <a:gd name="connsiteY11-1062" fmla="*/ 183976 h 2203276"/>
                <a:gd name="connsiteX0-1063" fmla="*/ 232470 w 2718665"/>
                <a:gd name="connsiteY0-1064" fmla="*/ 183976 h 2203276"/>
                <a:gd name="connsiteX1-1065" fmla="*/ 137220 w 2718665"/>
                <a:gd name="connsiteY1-1066" fmla="*/ 2203276 h 2203276"/>
                <a:gd name="connsiteX2-1067" fmla="*/ 1823145 w 2718665"/>
                <a:gd name="connsiteY2-1068" fmla="*/ 2203276 h 2203276"/>
                <a:gd name="connsiteX3-1069" fmla="*/ 1842195 w 2718665"/>
                <a:gd name="connsiteY3-1070" fmla="*/ 1698451 h 2203276"/>
                <a:gd name="connsiteX4-1071" fmla="*/ 2614876 w 2718665"/>
                <a:gd name="connsiteY4-1072" fmla="*/ 119448 h 2203276"/>
                <a:gd name="connsiteX5-1073" fmla="*/ 2064991 w 2718665"/>
                <a:gd name="connsiteY5-1074" fmla="*/ 98409 h 2203276"/>
                <a:gd name="connsiteX6-1075" fmla="*/ 2040679 w 2718665"/>
                <a:gd name="connsiteY6-1076" fmla="*/ 303 h 2203276"/>
                <a:gd name="connsiteX7-1077" fmla="*/ 1908870 w 2718665"/>
                <a:gd name="connsiteY7-1078" fmla="*/ 22051 h 2203276"/>
                <a:gd name="connsiteX8-1079" fmla="*/ 1911018 w 2718665"/>
                <a:gd name="connsiteY8-1080" fmla="*/ 783060 h 2203276"/>
                <a:gd name="connsiteX9-1081" fmla="*/ 1237275 w 2718665"/>
                <a:gd name="connsiteY9-1082" fmla="*/ 497145 h 2203276"/>
                <a:gd name="connsiteX10-1083" fmla="*/ 1122700 w 2718665"/>
                <a:gd name="connsiteY10-1084" fmla="*/ 497420 h 2203276"/>
                <a:gd name="connsiteX11-1085" fmla="*/ 232470 w 2718665"/>
                <a:gd name="connsiteY11-1086" fmla="*/ 183976 h 2203276"/>
                <a:gd name="connsiteX0-1087" fmla="*/ 232470 w 2770027"/>
                <a:gd name="connsiteY0-1088" fmla="*/ 183976 h 2203276"/>
                <a:gd name="connsiteX1-1089" fmla="*/ 137220 w 2770027"/>
                <a:gd name="connsiteY1-1090" fmla="*/ 2203276 h 2203276"/>
                <a:gd name="connsiteX2-1091" fmla="*/ 1823145 w 2770027"/>
                <a:gd name="connsiteY2-1092" fmla="*/ 2203276 h 2203276"/>
                <a:gd name="connsiteX3-1093" fmla="*/ 1842195 w 2770027"/>
                <a:gd name="connsiteY3-1094" fmla="*/ 1698451 h 2203276"/>
                <a:gd name="connsiteX4-1095" fmla="*/ 2674747 w 2770027"/>
                <a:gd name="connsiteY4-1096" fmla="*/ 130334 h 2203276"/>
                <a:gd name="connsiteX5-1097" fmla="*/ 2064991 w 2770027"/>
                <a:gd name="connsiteY5-1098" fmla="*/ 98409 h 2203276"/>
                <a:gd name="connsiteX6-1099" fmla="*/ 2040679 w 2770027"/>
                <a:gd name="connsiteY6-1100" fmla="*/ 303 h 2203276"/>
                <a:gd name="connsiteX7-1101" fmla="*/ 1908870 w 2770027"/>
                <a:gd name="connsiteY7-1102" fmla="*/ 22051 h 2203276"/>
                <a:gd name="connsiteX8-1103" fmla="*/ 1911018 w 2770027"/>
                <a:gd name="connsiteY8-1104" fmla="*/ 783060 h 2203276"/>
                <a:gd name="connsiteX9-1105" fmla="*/ 1237275 w 2770027"/>
                <a:gd name="connsiteY9-1106" fmla="*/ 497145 h 2203276"/>
                <a:gd name="connsiteX10-1107" fmla="*/ 1122700 w 2770027"/>
                <a:gd name="connsiteY10-1108" fmla="*/ 497420 h 2203276"/>
                <a:gd name="connsiteX11-1109" fmla="*/ 232470 w 2770027"/>
                <a:gd name="connsiteY11-1110" fmla="*/ 183976 h 2203276"/>
                <a:gd name="connsiteX0-1111" fmla="*/ 232470 w 2770027"/>
                <a:gd name="connsiteY0-1112" fmla="*/ 183976 h 2203276"/>
                <a:gd name="connsiteX1-1113" fmla="*/ 137220 w 2770027"/>
                <a:gd name="connsiteY1-1114" fmla="*/ 2203276 h 2203276"/>
                <a:gd name="connsiteX2-1115" fmla="*/ 1823145 w 2770027"/>
                <a:gd name="connsiteY2-1116" fmla="*/ 2203276 h 2203276"/>
                <a:gd name="connsiteX3-1117" fmla="*/ 1842195 w 2770027"/>
                <a:gd name="connsiteY3-1118" fmla="*/ 1698451 h 2203276"/>
                <a:gd name="connsiteX4-1119" fmla="*/ 2674747 w 2770027"/>
                <a:gd name="connsiteY4-1120" fmla="*/ 130334 h 2203276"/>
                <a:gd name="connsiteX5-1121" fmla="*/ 2064991 w 2770027"/>
                <a:gd name="connsiteY5-1122" fmla="*/ 98409 h 2203276"/>
                <a:gd name="connsiteX6-1123" fmla="*/ 2040679 w 2770027"/>
                <a:gd name="connsiteY6-1124" fmla="*/ 303 h 2203276"/>
                <a:gd name="connsiteX7-1125" fmla="*/ 1908870 w 2770027"/>
                <a:gd name="connsiteY7-1126" fmla="*/ 22051 h 2203276"/>
                <a:gd name="connsiteX8-1127" fmla="*/ 1911018 w 2770027"/>
                <a:gd name="connsiteY8-1128" fmla="*/ 783060 h 2203276"/>
                <a:gd name="connsiteX9-1129" fmla="*/ 1237275 w 2770027"/>
                <a:gd name="connsiteY9-1130" fmla="*/ 497145 h 2203276"/>
                <a:gd name="connsiteX10-1131" fmla="*/ 1122700 w 2770027"/>
                <a:gd name="connsiteY10-1132" fmla="*/ 497420 h 2203276"/>
                <a:gd name="connsiteX11-1133" fmla="*/ 232470 w 2770027"/>
                <a:gd name="connsiteY11-1134" fmla="*/ 183976 h 2203276"/>
                <a:gd name="connsiteX0-1135" fmla="*/ 226782 w 2764339"/>
                <a:gd name="connsiteY0-1136" fmla="*/ 183976 h 2400339"/>
                <a:gd name="connsiteX1-1137" fmla="*/ 150300 w 2764339"/>
                <a:gd name="connsiteY1-1138" fmla="*/ 2400339 h 2400339"/>
                <a:gd name="connsiteX2-1139" fmla="*/ 1817457 w 2764339"/>
                <a:gd name="connsiteY2-1140" fmla="*/ 2203276 h 2400339"/>
                <a:gd name="connsiteX3-1141" fmla="*/ 1836507 w 2764339"/>
                <a:gd name="connsiteY3-1142" fmla="*/ 1698451 h 2400339"/>
                <a:gd name="connsiteX4-1143" fmla="*/ 2669059 w 2764339"/>
                <a:gd name="connsiteY4-1144" fmla="*/ 130334 h 2400339"/>
                <a:gd name="connsiteX5-1145" fmla="*/ 2059303 w 2764339"/>
                <a:gd name="connsiteY5-1146" fmla="*/ 98409 h 2400339"/>
                <a:gd name="connsiteX6-1147" fmla="*/ 2034991 w 2764339"/>
                <a:gd name="connsiteY6-1148" fmla="*/ 303 h 2400339"/>
                <a:gd name="connsiteX7-1149" fmla="*/ 1903182 w 2764339"/>
                <a:gd name="connsiteY7-1150" fmla="*/ 22051 h 2400339"/>
                <a:gd name="connsiteX8-1151" fmla="*/ 1905330 w 2764339"/>
                <a:gd name="connsiteY8-1152" fmla="*/ 783060 h 2400339"/>
                <a:gd name="connsiteX9-1153" fmla="*/ 1231587 w 2764339"/>
                <a:gd name="connsiteY9-1154" fmla="*/ 497145 h 2400339"/>
                <a:gd name="connsiteX10-1155" fmla="*/ 1117012 w 2764339"/>
                <a:gd name="connsiteY10-1156" fmla="*/ 497420 h 2400339"/>
                <a:gd name="connsiteX11-1157" fmla="*/ 226782 w 2764339"/>
                <a:gd name="connsiteY11-1158" fmla="*/ 183976 h 2400339"/>
                <a:gd name="connsiteX0-1159" fmla="*/ 226782 w 2764339"/>
                <a:gd name="connsiteY0-1160" fmla="*/ 183976 h 2400339"/>
                <a:gd name="connsiteX1-1161" fmla="*/ 150300 w 2764339"/>
                <a:gd name="connsiteY1-1162" fmla="*/ 2400339 h 2400339"/>
                <a:gd name="connsiteX2-1163" fmla="*/ 1873761 w 2764339"/>
                <a:gd name="connsiteY2-1164" fmla="*/ 2390955 h 2400339"/>
                <a:gd name="connsiteX3-1165" fmla="*/ 1836507 w 2764339"/>
                <a:gd name="connsiteY3-1166" fmla="*/ 1698451 h 2400339"/>
                <a:gd name="connsiteX4-1167" fmla="*/ 2669059 w 2764339"/>
                <a:gd name="connsiteY4-1168" fmla="*/ 130334 h 2400339"/>
                <a:gd name="connsiteX5-1169" fmla="*/ 2059303 w 2764339"/>
                <a:gd name="connsiteY5-1170" fmla="*/ 98409 h 2400339"/>
                <a:gd name="connsiteX6-1171" fmla="*/ 2034991 w 2764339"/>
                <a:gd name="connsiteY6-1172" fmla="*/ 303 h 2400339"/>
                <a:gd name="connsiteX7-1173" fmla="*/ 1903182 w 2764339"/>
                <a:gd name="connsiteY7-1174" fmla="*/ 22051 h 2400339"/>
                <a:gd name="connsiteX8-1175" fmla="*/ 1905330 w 2764339"/>
                <a:gd name="connsiteY8-1176" fmla="*/ 783060 h 2400339"/>
                <a:gd name="connsiteX9-1177" fmla="*/ 1231587 w 2764339"/>
                <a:gd name="connsiteY9-1178" fmla="*/ 497145 h 2400339"/>
                <a:gd name="connsiteX10-1179" fmla="*/ 1117012 w 2764339"/>
                <a:gd name="connsiteY10-1180" fmla="*/ 497420 h 2400339"/>
                <a:gd name="connsiteX11-1181" fmla="*/ 226782 w 2764339"/>
                <a:gd name="connsiteY11-1182" fmla="*/ 183976 h 2400339"/>
                <a:gd name="connsiteX0-1183" fmla="*/ 226782 w 2764339"/>
                <a:gd name="connsiteY0-1184" fmla="*/ 183976 h 2400339"/>
                <a:gd name="connsiteX1-1185" fmla="*/ 150300 w 2764339"/>
                <a:gd name="connsiteY1-1186" fmla="*/ 2400339 h 2400339"/>
                <a:gd name="connsiteX2-1187" fmla="*/ 1873761 w 2764339"/>
                <a:gd name="connsiteY2-1188" fmla="*/ 2390955 h 2400339"/>
                <a:gd name="connsiteX3-1189" fmla="*/ 1836507 w 2764339"/>
                <a:gd name="connsiteY3-1190" fmla="*/ 1698451 h 2400339"/>
                <a:gd name="connsiteX4-1191" fmla="*/ 2669059 w 2764339"/>
                <a:gd name="connsiteY4-1192" fmla="*/ 130334 h 2400339"/>
                <a:gd name="connsiteX5-1193" fmla="*/ 2059303 w 2764339"/>
                <a:gd name="connsiteY5-1194" fmla="*/ 98409 h 2400339"/>
                <a:gd name="connsiteX6-1195" fmla="*/ 2034991 w 2764339"/>
                <a:gd name="connsiteY6-1196" fmla="*/ 303 h 2400339"/>
                <a:gd name="connsiteX7-1197" fmla="*/ 1903182 w 2764339"/>
                <a:gd name="connsiteY7-1198" fmla="*/ 22051 h 2400339"/>
                <a:gd name="connsiteX8-1199" fmla="*/ 1905330 w 2764339"/>
                <a:gd name="connsiteY8-1200" fmla="*/ 783060 h 2400339"/>
                <a:gd name="connsiteX9-1201" fmla="*/ 1231587 w 2764339"/>
                <a:gd name="connsiteY9-1202" fmla="*/ 497145 h 2400339"/>
                <a:gd name="connsiteX10-1203" fmla="*/ 1135780 w 2764339"/>
                <a:gd name="connsiteY10-1204" fmla="*/ 572491 h 2400339"/>
                <a:gd name="connsiteX11-1205" fmla="*/ 226782 w 2764339"/>
                <a:gd name="connsiteY11-1206" fmla="*/ 183976 h 2400339"/>
                <a:gd name="connsiteX0-1207" fmla="*/ 226782 w 2764339"/>
                <a:gd name="connsiteY0-1208" fmla="*/ 183976 h 2400339"/>
                <a:gd name="connsiteX1-1209" fmla="*/ 150300 w 2764339"/>
                <a:gd name="connsiteY1-1210" fmla="*/ 2400339 h 2400339"/>
                <a:gd name="connsiteX2-1211" fmla="*/ 1873761 w 2764339"/>
                <a:gd name="connsiteY2-1212" fmla="*/ 2390955 h 2400339"/>
                <a:gd name="connsiteX3-1213" fmla="*/ 1836507 w 2764339"/>
                <a:gd name="connsiteY3-1214" fmla="*/ 1698451 h 2400339"/>
                <a:gd name="connsiteX4-1215" fmla="*/ 2669059 w 2764339"/>
                <a:gd name="connsiteY4-1216" fmla="*/ 130334 h 2400339"/>
                <a:gd name="connsiteX5-1217" fmla="*/ 2059303 w 2764339"/>
                <a:gd name="connsiteY5-1218" fmla="*/ 98409 h 2400339"/>
                <a:gd name="connsiteX6-1219" fmla="*/ 2034991 w 2764339"/>
                <a:gd name="connsiteY6-1220" fmla="*/ 303 h 2400339"/>
                <a:gd name="connsiteX7-1221" fmla="*/ 1903182 w 2764339"/>
                <a:gd name="connsiteY7-1222" fmla="*/ 22051 h 2400339"/>
                <a:gd name="connsiteX8-1223" fmla="*/ 1905330 w 2764339"/>
                <a:gd name="connsiteY8-1224" fmla="*/ 783060 h 2400339"/>
                <a:gd name="connsiteX9-1225" fmla="*/ 1231587 w 2764339"/>
                <a:gd name="connsiteY9-1226" fmla="*/ 497145 h 2400339"/>
                <a:gd name="connsiteX10-1227" fmla="*/ 1135780 w 2764339"/>
                <a:gd name="connsiteY10-1228" fmla="*/ 572491 h 2400339"/>
                <a:gd name="connsiteX11-1229" fmla="*/ 226782 w 2764339"/>
                <a:gd name="connsiteY11-1230" fmla="*/ 183976 h 2400339"/>
                <a:gd name="connsiteX0-1231" fmla="*/ 226782 w 2764339"/>
                <a:gd name="connsiteY0-1232" fmla="*/ 183976 h 2400339"/>
                <a:gd name="connsiteX1-1233" fmla="*/ 150300 w 2764339"/>
                <a:gd name="connsiteY1-1234" fmla="*/ 2400339 h 2400339"/>
                <a:gd name="connsiteX2-1235" fmla="*/ 1873761 w 2764339"/>
                <a:gd name="connsiteY2-1236" fmla="*/ 2390955 h 2400339"/>
                <a:gd name="connsiteX3-1237" fmla="*/ 1836507 w 2764339"/>
                <a:gd name="connsiteY3-1238" fmla="*/ 1698451 h 2400339"/>
                <a:gd name="connsiteX4-1239" fmla="*/ 2669059 w 2764339"/>
                <a:gd name="connsiteY4-1240" fmla="*/ 130334 h 2400339"/>
                <a:gd name="connsiteX5-1241" fmla="*/ 2059303 w 2764339"/>
                <a:gd name="connsiteY5-1242" fmla="*/ 98409 h 2400339"/>
                <a:gd name="connsiteX6-1243" fmla="*/ 2034991 w 2764339"/>
                <a:gd name="connsiteY6-1244" fmla="*/ 303 h 2400339"/>
                <a:gd name="connsiteX7-1245" fmla="*/ 1903182 w 2764339"/>
                <a:gd name="connsiteY7-1246" fmla="*/ 22051 h 2400339"/>
                <a:gd name="connsiteX8-1247" fmla="*/ 1905330 w 2764339"/>
                <a:gd name="connsiteY8-1248" fmla="*/ 783060 h 2400339"/>
                <a:gd name="connsiteX9-1249" fmla="*/ 1231587 w 2764339"/>
                <a:gd name="connsiteY9-1250" fmla="*/ 497145 h 2400339"/>
                <a:gd name="connsiteX10-1251" fmla="*/ 1135780 w 2764339"/>
                <a:gd name="connsiteY10-1252" fmla="*/ 572491 h 2400339"/>
                <a:gd name="connsiteX11-1253" fmla="*/ 226782 w 2764339"/>
                <a:gd name="connsiteY11-1254" fmla="*/ 183976 h 2400339"/>
                <a:gd name="connsiteX0-1255" fmla="*/ 231749 w 2769306"/>
                <a:gd name="connsiteY0-1256" fmla="*/ 183976 h 2390955"/>
                <a:gd name="connsiteX1-1257" fmla="*/ 138828 w 2769306"/>
                <a:gd name="connsiteY1-1258" fmla="*/ 2064983 h 2390955"/>
                <a:gd name="connsiteX2-1259" fmla="*/ 1878728 w 2769306"/>
                <a:gd name="connsiteY2-1260" fmla="*/ 2390955 h 2390955"/>
                <a:gd name="connsiteX3-1261" fmla="*/ 1841474 w 2769306"/>
                <a:gd name="connsiteY3-1262" fmla="*/ 1698451 h 2390955"/>
                <a:gd name="connsiteX4-1263" fmla="*/ 2674026 w 2769306"/>
                <a:gd name="connsiteY4-1264" fmla="*/ 130334 h 2390955"/>
                <a:gd name="connsiteX5-1265" fmla="*/ 2064270 w 2769306"/>
                <a:gd name="connsiteY5-1266" fmla="*/ 98409 h 2390955"/>
                <a:gd name="connsiteX6-1267" fmla="*/ 2039958 w 2769306"/>
                <a:gd name="connsiteY6-1268" fmla="*/ 303 h 2390955"/>
                <a:gd name="connsiteX7-1269" fmla="*/ 1908149 w 2769306"/>
                <a:gd name="connsiteY7-1270" fmla="*/ 22051 h 2390955"/>
                <a:gd name="connsiteX8-1271" fmla="*/ 1910297 w 2769306"/>
                <a:gd name="connsiteY8-1272" fmla="*/ 783060 h 2390955"/>
                <a:gd name="connsiteX9-1273" fmla="*/ 1236554 w 2769306"/>
                <a:gd name="connsiteY9-1274" fmla="*/ 497145 h 2390955"/>
                <a:gd name="connsiteX10-1275" fmla="*/ 1140747 w 2769306"/>
                <a:gd name="connsiteY10-1276" fmla="*/ 572491 h 2390955"/>
                <a:gd name="connsiteX11-1277" fmla="*/ 231749 w 2769306"/>
                <a:gd name="connsiteY11-1278" fmla="*/ 183976 h 2390955"/>
                <a:gd name="connsiteX0-1279" fmla="*/ 221873 w 2759430"/>
                <a:gd name="connsiteY0-1280" fmla="*/ 183976 h 2390955"/>
                <a:gd name="connsiteX1-1281" fmla="*/ 128952 w 2759430"/>
                <a:gd name="connsiteY1-1282" fmla="*/ 2064983 h 2390955"/>
                <a:gd name="connsiteX2-1283" fmla="*/ 1868852 w 2759430"/>
                <a:gd name="connsiteY2-1284" fmla="*/ 2390955 h 2390955"/>
                <a:gd name="connsiteX3-1285" fmla="*/ 1831598 w 2759430"/>
                <a:gd name="connsiteY3-1286" fmla="*/ 1698451 h 2390955"/>
                <a:gd name="connsiteX4-1287" fmla="*/ 2664150 w 2759430"/>
                <a:gd name="connsiteY4-1288" fmla="*/ 130334 h 2390955"/>
                <a:gd name="connsiteX5-1289" fmla="*/ 2054394 w 2759430"/>
                <a:gd name="connsiteY5-1290" fmla="*/ 98409 h 2390955"/>
                <a:gd name="connsiteX6-1291" fmla="*/ 2030082 w 2759430"/>
                <a:gd name="connsiteY6-1292" fmla="*/ 303 h 2390955"/>
                <a:gd name="connsiteX7-1293" fmla="*/ 1898273 w 2759430"/>
                <a:gd name="connsiteY7-1294" fmla="*/ 22051 h 2390955"/>
                <a:gd name="connsiteX8-1295" fmla="*/ 1900421 w 2759430"/>
                <a:gd name="connsiteY8-1296" fmla="*/ 783060 h 2390955"/>
                <a:gd name="connsiteX9-1297" fmla="*/ 1226678 w 2759430"/>
                <a:gd name="connsiteY9-1298" fmla="*/ 497145 h 2390955"/>
                <a:gd name="connsiteX10-1299" fmla="*/ 1130871 w 2759430"/>
                <a:gd name="connsiteY10-1300" fmla="*/ 572491 h 2390955"/>
                <a:gd name="connsiteX11-1301" fmla="*/ 221873 w 2759430"/>
                <a:gd name="connsiteY11-1302" fmla="*/ 183976 h 2390955"/>
                <a:gd name="connsiteX0-1303" fmla="*/ 221873 w 2759430"/>
                <a:gd name="connsiteY0-1304" fmla="*/ 183976 h 2065462"/>
                <a:gd name="connsiteX1-1305" fmla="*/ 128952 w 2759430"/>
                <a:gd name="connsiteY1-1306" fmla="*/ 2064983 h 2065462"/>
                <a:gd name="connsiteX2-1307" fmla="*/ 1852414 w 2759430"/>
                <a:gd name="connsiteY2-1308" fmla="*/ 2065462 h 2065462"/>
                <a:gd name="connsiteX3-1309" fmla="*/ 1831598 w 2759430"/>
                <a:gd name="connsiteY3-1310" fmla="*/ 1698451 h 2065462"/>
                <a:gd name="connsiteX4-1311" fmla="*/ 2664150 w 2759430"/>
                <a:gd name="connsiteY4-1312" fmla="*/ 130334 h 2065462"/>
                <a:gd name="connsiteX5-1313" fmla="*/ 2054394 w 2759430"/>
                <a:gd name="connsiteY5-1314" fmla="*/ 98409 h 2065462"/>
                <a:gd name="connsiteX6-1315" fmla="*/ 2030082 w 2759430"/>
                <a:gd name="connsiteY6-1316" fmla="*/ 303 h 2065462"/>
                <a:gd name="connsiteX7-1317" fmla="*/ 1898273 w 2759430"/>
                <a:gd name="connsiteY7-1318" fmla="*/ 22051 h 2065462"/>
                <a:gd name="connsiteX8-1319" fmla="*/ 1900421 w 2759430"/>
                <a:gd name="connsiteY8-1320" fmla="*/ 783060 h 2065462"/>
                <a:gd name="connsiteX9-1321" fmla="*/ 1226678 w 2759430"/>
                <a:gd name="connsiteY9-1322" fmla="*/ 497145 h 2065462"/>
                <a:gd name="connsiteX10-1323" fmla="*/ 1130871 w 2759430"/>
                <a:gd name="connsiteY10-1324" fmla="*/ 572491 h 2065462"/>
                <a:gd name="connsiteX11-1325" fmla="*/ 221873 w 2759430"/>
                <a:gd name="connsiteY11-1326" fmla="*/ 183976 h 2065462"/>
                <a:gd name="connsiteX0-1327" fmla="*/ 221873 w 2759430"/>
                <a:gd name="connsiteY0-1328" fmla="*/ 183976 h 2068751"/>
                <a:gd name="connsiteX1-1329" fmla="*/ 128952 w 2759430"/>
                <a:gd name="connsiteY1-1330" fmla="*/ 2064983 h 2068751"/>
                <a:gd name="connsiteX2-1331" fmla="*/ 1852414 w 2759430"/>
                <a:gd name="connsiteY2-1332" fmla="*/ 2068751 h 2068751"/>
                <a:gd name="connsiteX3-1333" fmla="*/ 1831598 w 2759430"/>
                <a:gd name="connsiteY3-1334" fmla="*/ 1698451 h 2068751"/>
                <a:gd name="connsiteX4-1335" fmla="*/ 2664150 w 2759430"/>
                <a:gd name="connsiteY4-1336" fmla="*/ 130334 h 2068751"/>
                <a:gd name="connsiteX5-1337" fmla="*/ 2054394 w 2759430"/>
                <a:gd name="connsiteY5-1338" fmla="*/ 98409 h 2068751"/>
                <a:gd name="connsiteX6-1339" fmla="*/ 2030082 w 2759430"/>
                <a:gd name="connsiteY6-1340" fmla="*/ 303 h 2068751"/>
                <a:gd name="connsiteX7-1341" fmla="*/ 1898273 w 2759430"/>
                <a:gd name="connsiteY7-1342" fmla="*/ 22051 h 2068751"/>
                <a:gd name="connsiteX8-1343" fmla="*/ 1900421 w 2759430"/>
                <a:gd name="connsiteY8-1344" fmla="*/ 783060 h 2068751"/>
                <a:gd name="connsiteX9-1345" fmla="*/ 1226678 w 2759430"/>
                <a:gd name="connsiteY9-1346" fmla="*/ 497145 h 2068751"/>
                <a:gd name="connsiteX10-1347" fmla="*/ 1130871 w 2759430"/>
                <a:gd name="connsiteY10-1348" fmla="*/ 572491 h 2068751"/>
                <a:gd name="connsiteX11-1349" fmla="*/ 221873 w 2759430"/>
                <a:gd name="connsiteY11-1350" fmla="*/ 183976 h 2068751"/>
                <a:gd name="connsiteX0-1351" fmla="*/ 221873 w 2759430"/>
                <a:gd name="connsiteY0-1352" fmla="*/ 183976 h 2077670"/>
                <a:gd name="connsiteX1-1353" fmla="*/ 128952 w 2759430"/>
                <a:gd name="connsiteY1-1354" fmla="*/ 2064983 h 2077670"/>
                <a:gd name="connsiteX2-1355" fmla="*/ 1861333 w 2759430"/>
                <a:gd name="connsiteY2-1356" fmla="*/ 2077670 h 2077670"/>
                <a:gd name="connsiteX3-1357" fmla="*/ 1831598 w 2759430"/>
                <a:gd name="connsiteY3-1358" fmla="*/ 1698451 h 2077670"/>
                <a:gd name="connsiteX4-1359" fmla="*/ 2664150 w 2759430"/>
                <a:gd name="connsiteY4-1360" fmla="*/ 130334 h 2077670"/>
                <a:gd name="connsiteX5-1361" fmla="*/ 2054394 w 2759430"/>
                <a:gd name="connsiteY5-1362" fmla="*/ 98409 h 2077670"/>
                <a:gd name="connsiteX6-1363" fmla="*/ 2030082 w 2759430"/>
                <a:gd name="connsiteY6-1364" fmla="*/ 303 h 2077670"/>
                <a:gd name="connsiteX7-1365" fmla="*/ 1898273 w 2759430"/>
                <a:gd name="connsiteY7-1366" fmla="*/ 22051 h 2077670"/>
                <a:gd name="connsiteX8-1367" fmla="*/ 1900421 w 2759430"/>
                <a:gd name="connsiteY8-1368" fmla="*/ 783060 h 2077670"/>
                <a:gd name="connsiteX9-1369" fmla="*/ 1226678 w 2759430"/>
                <a:gd name="connsiteY9-1370" fmla="*/ 497145 h 2077670"/>
                <a:gd name="connsiteX10-1371" fmla="*/ 1130871 w 2759430"/>
                <a:gd name="connsiteY10-1372" fmla="*/ 572491 h 2077670"/>
                <a:gd name="connsiteX11-1373" fmla="*/ 221873 w 2759430"/>
                <a:gd name="connsiteY11-1374" fmla="*/ 183976 h 207767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9" y="connsiteY9-380"/>
                </a:cxn>
                <a:cxn ang="0">
                  <a:pos x="connsiteX10-481" y="connsiteY10-482"/>
                </a:cxn>
                <a:cxn ang="0">
                  <a:pos x="connsiteX11-725" y="connsiteY11-726"/>
                </a:cxn>
              </a:cxnLst>
              <a:rect l="l" t="t" r="r" b="b"/>
              <a:pathLst>
                <a:path w="2759430" h="2077670">
                  <a:moveTo>
                    <a:pt x="221873" y="183976"/>
                  </a:moveTo>
                  <a:cubicBezTo>
                    <a:pt x="-257552" y="923751"/>
                    <a:pt x="200156" y="1839025"/>
                    <a:pt x="128952" y="2064983"/>
                  </a:cubicBezTo>
                  <a:lnTo>
                    <a:pt x="1861333" y="2077670"/>
                  </a:lnTo>
                  <a:lnTo>
                    <a:pt x="1831598" y="1698451"/>
                  </a:lnTo>
                  <a:cubicBezTo>
                    <a:pt x="2577484" y="1720658"/>
                    <a:pt x="2947680" y="1991050"/>
                    <a:pt x="2664150" y="130334"/>
                  </a:cubicBezTo>
                  <a:cubicBezTo>
                    <a:pt x="2255473" y="54071"/>
                    <a:pt x="2191599" y="89110"/>
                    <a:pt x="2054394" y="98409"/>
                  </a:cubicBezTo>
                  <a:cubicBezTo>
                    <a:pt x="2046378" y="39791"/>
                    <a:pt x="2053381" y="49121"/>
                    <a:pt x="2030082" y="303"/>
                  </a:cubicBezTo>
                  <a:cubicBezTo>
                    <a:pt x="1964498" y="-945"/>
                    <a:pt x="2000929" y="826"/>
                    <a:pt x="1898273" y="22051"/>
                  </a:cubicBezTo>
                  <a:cubicBezTo>
                    <a:pt x="1904623" y="280813"/>
                    <a:pt x="1890896" y="525885"/>
                    <a:pt x="1900421" y="783060"/>
                  </a:cubicBezTo>
                  <a:cubicBezTo>
                    <a:pt x="1749728" y="751246"/>
                    <a:pt x="1517512" y="597607"/>
                    <a:pt x="1226678" y="497145"/>
                  </a:cubicBezTo>
                  <a:cubicBezTo>
                    <a:pt x="1226550" y="618676"/>
                    <a:pt x="1264864" y="688113"/>
                    <a:pt x="1130871" y="572491"/>
                  </a:cubicBezTo>
                  <a:cubicBezTo>
                    <a:pt x="766733" y="481334"/>
                    <a:pt x="654943" y="385765"/>
                    <a:pt x="221873" y="18397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5" name="Freeform 11"/>
            <p:cNvSpPr/>
            <p:nvPr/>
          </p:nvSpPr>
          <p:spPr>
            <a:xfrm>
              <a:off x="1353101" y="4180869"/>
              <a:ext cx="1094108" cy="581411"/>
            </a:xfrm>
            <a:custGeom>
              <a:avLst/>
              <a:gdLst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  <a:gd name="connsiteX0-1" fmla="*/ 0 w 1094108"/>
                <a:gd name="connsiteY0-2" fmla="*/ 200851 h 581411"/>
                <a:gd name="connsiteX1-3" fmla="*/ 95139 w 1094108"/>
                <a:gd name="connsiteY1-4" fmla="*/ 0 h 581411"/>
                <a:gd name="connsiteX2-5" fmla="*/ 1025396 w 1094108"/>
                <a:gd name="connsiteY2-6" fmla="*/ 338276 h 581411"/>
                <a:gd name="connsiteX3-7" fmla="*/ 1094108 w 1094108"/>
                <a:gd name="connsiteY3-8" fmla="*/ 412273 h 581411"/>
                <a:gd name="connsiteX4-9" fmla="*/ 1078252 w 1094108"/>
                <a:gd name="connsiteY4-10" fmla="*/ 517984 h 581411"/>
                <a:gd name="connsiteX5-11" fmla="*/ 1014825 w 1094108"/>
                <a:gd name="connsiteY5-12" fmla="*/ 480985 h 581411"/>
                <a:gd name="connsiteX6-13" fmla="*/ 998968 w 1094108"/>
                <a:gd name="connsiteY6-14" fmla="*/ 581411 h 581411"/>
                <a:gd name="connsiteX7-15" fmla="*/ 0 w 1094108"/>
                <a:gd name="connsiteY7-16" fmla="*/ 200851 h 58141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1094108" h="581411">
                  <a:moveTo>
                    <a:pt x="0" y="200851"/>
                  </a:moveTo>
                  <a:lnTo>
                    <a:pt x="95139" y="0"/>
                  </a:lnTo>
                  <a:lnTo>
                    <a:pt x="1025396" y="338276"/>
                  </a:lnTo>
                  <a:lnTo>
                    <a:pt x="1094108" y="412273"/>
                  </a:lnTo>
                  <a:lnTo>
                    <a:pt x="1078252" y="517984"/>
                  </a:lnTo>
                  <a:lnTo>
                    <a:pt x="1014825" y="480985"/>
                  </a:lnTo>
                  <a:lnTo>
                    <a:pt x="998968" y="581411"/>
                  </a:lnTo>
                  <a:cubicBezTo>
                    <a:pt x="634554" y="475508"/>
                    <a:pt x="332989" y="327704"/>
                    <a:pt x="0" y="20085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6" name="Freeform 14"/>
            <p:cNvSpPr/>
            <p:nvPr/>
          </p:nvSpPr>
          <p:spPr>
            <a:xfrm>
              <a:off x="3076189" y="4038629"/>
              <a:ext cx="591981" cy="227104"/>
            </a:xfrm>
            <a:custGeom>
              <a:avLst/>
              <a:gdLst>
                <a:gd name="connsiteX0" fmla="*/ 5285 w 739976"/>
                <a:gd name="connsiteY0" fmla="*/ 68712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68712 h 206136"/>
                <a:gd name="connsiteX0-1" fmla="*/ 5285 w 739976"/>
                <a:gd name="connsiteY0-2" fmla="*/ 110997 h 206136"/>
                <a:gd name="connsiteX1-3" fmla="*/ 0 w 739976"/>
                <a:gd name="connsiteY1-4" fmla="*/ 5285 h 206136"/>
                <a:gd name="connsiteX2-5" fmla="*/ 158566 w 739976"/>
                <a:gd name="connsiteY2-6" fmla="*/ 0 h 206136"/>
                <a:gd name="connsiteX3-7" fmla="*/ 163852 w 739976"/>
                <a:gd name="connsiteY3-8" fmla="*/ 58141 h 206136"/>
                <a:gd name="connsiteX4-9" fmla="*/ 739976 w 739976"/>
                <a:gd name="connsiteY4-10" fmla="*/ 84569 h 206136"/>
                <a:gd name="connsiteX5-11" fmla="*/ 671264 w 739976"/>
                <a:gd name="connsiteY5-12" fmla="*/ 206136 h 206136"/>
                <a:gd name="connsiteX6-13" fmla="*/ 110996 w 739976"/>
                <a:gd name="connsiteY6-14" fmla="*/ 174423 h 206136"/>
                <a:gd name="connsiteX7-15" fmla="*/ 89854 w 739976"/>
                <a:gd name="connsiteY7-16" fmla="*/ 84569 h 206136"/>
                <a:gd name="connsiteX8-17" fmla="*/ 5285 w 739976"/>
                <a:gd name="connsiteY8-18" fmla="*/ 110997 h 206136"/>
                <a:gd name="connsiteX0-19" fmla="*/ 5285 w 739976"/>
                <a:gd name="connsiteY0-20" fmla="*/ 110997 h 206136"/>
                <a:gd name="connsiteX1-21" fmla="*/ 0 w 739976"/>
                <a:gd name="connsiteY1-22" fmla="*/ 5285 h 206136"/>
                <a:gd name="connsiteX2-23" fmla="*/ 158566 w 739976"/>
                <a:gd name="connsiteY2-24" fmla="*/ 0 h 206136"/>
                <a:gd name="connsiteX3-25" fmla="*/ 163852 w 739976"/>
                <a:gd name="connsiteY3-26" fmla="*/ 58141 h 206136"/>
                <a:gd name="connsiteX4-27" fmla="*/ 739976 w 739976"/>
                <a:gd name="connsiteY4-28" fmla="*/ 84569 h 206136"/>
                <a:gd name="connsiteX5-29" fmla="*/ 671264 w 739976"/>
                <a:gd name="connsiteY5-30" fmla="*/ 206136 h 206136"/>
                <a:gd name="connsiteX6-31" fmla="*/ 110996 w 739976"/>
                <a:gd name="connsiteY6-32" fmla="*/ 174423 h 206136"/>
                <a:gd name="connsiteX7-33" fmla="*/ 89854 w 739976"/>
                <a:gd name="connsiteY7-34" fmla="*/ 84569 h 206136"/>
                <a:gd name="connsiteX8-35" fmla="*/ 5285 w 739976"/>
                <a:gd name="connsiteY8-36" fmla="*/ 110997 h 206136"/>
                <a:gd name="connsiteX0-37" fmla="*/ 5285 w 671264"/>
                <a:gd name="connsiteY0-38" fmla="*/ 110997 h 206136"/>
                <a:gd name="connsiteX1-39" fmla="*/ 0 w 671264"/>
                <a:gd name="connsiteY1-40" fmla="*/ 5285 h 206136"/>
                <a:gd name="connsiteX2-41" fmla="*/ 158566 w 671264"/>
                <a:gd name="connsiteY2-42" fmla="*/ 0 h 206136"/>
                <a:gd name="connsiteX3-43" fmla="*/ 163852 w 671264"/>
                <a:gd name="connsiteY3-44" fmla="*/ 58141 h 206136"/>
                <a:gd name="connsiteX4-45" fmla="*/ 581409 w 671264"/>
                <a:gd name="connsiteY4-46" fmla="*/ 52856 h 206136"/>
                <a:gd name="connsiteX5-47" fmla="*/ 671264 w 671264"/>
                <a:gd name="connsiteY5-48" fmla="*/ 206136 h 206136"/>
                <a:gd name="connsiteX6-49" fmla="*/ 110996 w 671264"/>
                <a:gd name="connsiteY6-50" fmla="*/ 174423 h 206136"/>
                <a:gd name="connsiteX7-51" fmla="*/ 89854 w 671264"/>
                <a:gd name="connsiteY7-52" fmla="*/ 84569 h 206136"/>
                <a:gd name="connsiteX8-53" fmla="*/ 5285 w 671264"/>
                <a:gd name="connsiteY8-54" fmla="*/ 110997 h 206136"/>
                <a:gd name="connsiteX0-55" fmla="*/ 5285 w 591981"/>
                <a:gd name="connsiteY0-56" fmla="*/ 110997 h 190279"/>
                <a:gd name="connsiteX1-57" fmla="*/ 0 w 591981"/>
                <a:gd name="connsiteY1-58" fmla="*/ 5285 h 190279"/>
                <a:gd name="connsiteX2-59" fmla="*/ 158566 w 591981"/>
                <a:gd name="connsiteY2-60" fmla="*/ 0 h 190279"/>
                <a:gd name="connsiteX3-61" fmla="*/ 163852 w 591981"/>
                <a:gd name="connsiteY3-62" fmla="*/ 58141 h 190279"/>
                <a:gd name="connsiteX4-63" fmla="*/ 581409 w 591981"/>
                <a:gd name="connsiteY4-64" fmla="*/ 52856 h 190279"/>
                <a:gd name="connsiteX5-65" fmla="*/ 591981 w 591981"/>
                <a:gd name="connsiteY5-66" fmla="*/ 190279 h 190279"/>
                <a:gd name="connsiteX6-67" fmla="*/ 110996 w 591981"/>
                <a:gd name="connsiteY6-68" fmla="*/ 174423 h 190279"/>
                <a:gd name="connsiteX7-69" fmla="*/ 89854 w 591981"/>
                <a:gd name="connsiteY7-70" fmla="*/ 84569 h 190279"/>
                <a:gd name="connsiteX8-71" fmla="*/ 5285 w 591981"/>
                <a:gd name="connsiteY8-72" fmla="*/ 110997 h 190279"/>
                <a:gd name="connsiteX0-73" fmla="*/ 5285 w 591981"/>
                <a:gd name="connsiteY0-74" fmla="*/ 110997 h 190279"/>
                <a:gd name="connsiteX1-75" fmla="*/ 0 w 591981"/>
                <a:gd name="connsiteY1-76" fmla="*/ 5285 h 190279"/>
                <a:gd name="connsiteX2-77" fmla="*/ 158566 w 591981"/>
                <a:gd name="connsiteY2-78" fmla="*/ 0 h 190279"/>
                <a:gd name="connsiteX3-79" fmla="*/ 163852 w 591981"/>
                <a:gd name="connsiteY3-80" fmla="*/ 58141 h 190279"/>
                <a:gd name="connsiteX4-81" fmla="*/ 581409 w 591981"/>
                <a:gd name="connsiteY4-82" fmla="*/ 52856 h 190279"/>
                <a:gd name="connsiteX5-83" fmla="*/ 591981 w 591981"/>
                <a:gd name="connsiteY5-84" fmla="*/ 190279 h 190279"/>
                <a:gd name="connsiteX6-85" fmla="*/ 110996 w 591981"/>
                <a:gd name="connsiteY6-86" fmla="*/ 174423 h 190279"/>
                <a:gd name="connsiteX7-87" fmla="*/ 89854 w 591981"/>
                <a:gd name="connsiteY7-88" fmla="*/ 84569 h 190279"/>
                <a:gd name="connsiteX8-89" fmla="*/ 5285 w 591981"/>
                <a:gd name="connsiteY8-90" fmla="*/ 110997 h 190279"/>
                <a:gd name="connsiteX0-91" fmla="*/ 5285 w 591981"/>
                <a:gd name="connsiteY0-92" fmla="*/ 142240 h 221522"/>
                <a:gd name="connsiteX1-93" fmla="*/ 0 w 591981"/>
                <a:gd name="connsiteY1-94" fmla="*/ 36528 h 221522"/>
                <a:gd name="connsiteX2-95" fmla="*/ 163774 w 591981"/>
                <a:gd name="connsiteY2-96" fmla="*/ 0 h 221522"/>
                <a:gd name="connsiteX3-97" fmla="*/ 163852 w 591981"/>
                <a:gd name="connsiteY3-98" fmla="*/ 89384 h 221522"/>
                <a:gd name="connsiteX4-99" fmla="*/ 581409 w 591981"/>
                <a:gd name="connsiteY4-100" fmla="*/ 84099 h 221522"/>
                <a:gd name="connsiteX5-101" fmla="*/ 591981 w 591981"/>
                <a:gd name="connsiteY5-102" fmla="*/ 221522 h 221522"/>
                <a:gd name="connsiteX6-103" fmla="*/ 110996 w 591981"/>
                <a:gd name="connsiteY6-104" fmla="*/ 205666 h 221522"/>
                <a:gd name="connsiteX7-105" fmla="*/ 89854 w 591981"/>
                <a:gd name="connsiteY7-106" fmla="*/ 115812 h 221522"/>
                <a:gd name="connsiteX8-107" fmla="*/ 5285 w 591981"/>
                <a:gd name="connsiteY8-108" fmla="*/ 142240 h 221522"/>
                <a:gd name="connsiteX0-109" fmla="*/ 5285 w 591981"/>
                <a:gd name="connsiteY0-110" fmla="*/ 142240 h 221522"/>
                <a:gd name="connsiteX1-111" fmla="*/ 0 w 591981"/>
                <a:gd name="connsiteY1-112" fmla="*/ 36528 h 221522"/>
                <a:gd name="connsiteX2-113" fmla="*/ 163774 w 591981"/>
                <a:gd name="connsiteY2-114" fmla="*/ 0 h 221522"/>
                <a:gd name="connsiteX3-115" fmla="*/ 163852 w 591981"/>
                <a:gd name="connsiteY3-116" fmla="*/ 89384 h 221522"/>
                <a:gd name="connsiteX4-117" fmla="*/ 581409 w 591981"/>
                <a:gd name="connsiteY4-118" fmla="*/ 84099 h 221522"/>
                <a:gd name="connsiteX5-119" fmla="*/ 591981 w 591981"/>
                <a:gd name="connsiteY5-120" fmla="*/ 221522 h 221522"/>
                <a:gd name="connsiteX6-121" fmla="*/ 110996 w 591981"/>
                <a:gd name="connsiteY6-122" fmla="*/ 205666 h 221522"/>
                <a:gd name="connsiteX7-123" fmla="*/ 105475 w 591981"/>
                <a:gd name="connsiteY7-124" fmla="*/ 136641 h 221522"/>
                <a:gd name="connsiteX8-125" fmla="*/ 5285 w 591981"/>
                <a:gd name="connsiteY8-126" fmla="*/ 142240 h 221522"/>
                <a:gd name="connsiteX0-127" fmla="*/ 5285 w 591981"/>
                <a:gd name="connsiteY0-128" fmla="*/ 142240 h 227104"/>
                <a:gd name="connsiteX1-129" fmla="*/ 0 w 591981"/>
                <a:gd name="connsiteY1-130" fmla="*/ 36528 h 227104"/>
                <a:gd name="connsiteX2-131" fmla="*/ 163774 w 591981"/>
                <a:gd name="connsiteY2-132" fmla="*/ 0 h 227104"/>
                <a:gd name="connsiteX3-133" fmla="*/ 163852 w 591981"/>
                <a:gd name="connsiteY3-134" fmla="*/ 89384 h 227104"/>
                <a:gd name="connsiteX4-135" fmla="*/ 581409 w 591981"/>
                <a:gd name="connsiteY4-136" fmla="*/ 84099 h 227104"/>
                <a:gd name="connsiteX5-137" fmla="*/ 591981 w 591981"/>
                <a:gd name="connsiteY5-138" fmla="*/ 221522 h 227104"/>
                <a:gd name="connsiteX6-139" fmla="*/ 116204 w 591981"/>
                <a:gd name="connsiteY6-140" fmla="*/ 226495 h 227104"/>
                <a:gd name="connsiteX7-141" fmla="*/ 105475 w 591981"/>
                <a:gd name="connsiteY7-142" fmla="*/ 136641 h 227104"/>
                <a:gd name="connsiteX8-143" fmla="*/ 5285 w 591981"/>
                <a:gd name="connsiteY8-144" fmla="*/ 142240 h 227104"/>
                <a:gd name="connsiteX0-145" fmla="*/ 5285 w 591981"/>
                <a:gd name="connsiteY0-146" fmla="*/ 142240 h 227104"/>
                <a:gd name="connsiteX1-147" fmla="*/ 0 w 591981"/>
                <a:gd name="connsiteY1-148" fmla="*/ 36528 h 227104"/>
                <a:gd name="connsiteX2-149" fmla="*/ 163774 w 591981"/>
                <a:gd name="connsiteY2-150" fmla="*/ 0 h 227104"/>
                <a:gd name="connsiteX3-151" fmla="*/ 195095 w 591981"/>
                <a:gd name="connsiteY3-152" fmla="*/ 84177 h 227104"/>
                <a:gd name="connsiteX4-153" fmla="*/ 581409 w 591981"/>
                <a:gd name="connsiteY4-154" fmla="*/ 84099 h 227104"/>
                <a:gd name="connsiteX5-155" fmla="*/ 591981 w 591981"/>
                <a:gd name="connsiteY5-156" fmla="*/ 221522 h 227104"/>
                <a:gd name="connsiteX6-157" fmla="*/ 116204 w 591981"/>
                <a:gd name="connsiteY6-158" fmla="*/ 226495 h 227104"/>
                <a:gd name="connsiteX7-159" fmla="*/ 105475 w 591981"/>
                <a:gd name="connsiteY7-160" fmla="*/ 136641 h 227104"/>
                <a:gd name="connsiteX8-161" fmla="*/ 5285 w 591981"/>
                <a:gd name="connsiteY8-162" fmla="*/ 142240 h 227104"/>
                <a:gd name="connsiteX0-163" fmla="*/ 5285 w 591981"/>
                <a:gd name="connsiteY0-164" fmla="*/ 142240 h 227104"/>
                <a:gd name="connsiteX1-165" fmla="*/ 0 w 591981"/>
                <a:gd name="connsiteY1-166" fmla="*/ 36528 h 227104"/>
                <a:gd name="connsiteX2-167" fmla="*/ 163774 w 591981"/>
                <a:gd name="connsiteY2-168" fmla="*/ 0 h 227104"/>
                <a:gd name="connsiteX3-169" fmla="*/ 195095 w 591981"/>
                <a:gd name="connsiteY3-170" fmla="*/ 84177 h 227104"/>
                <a:gd name="connsiteX4-171" fmla="*/ 581409 w 591981"/>
                <a:gd name="connsiteY4-172" fmla="*/ 84099 h 227104"/>
                <a:gd name="connsiteX5-173" fmla="*/ 591981 w 591981"/>
                <a:gd name="connsiteY5-174" fmla="*/ 221522 h 227104"/>
                <a:gd name="connsiteX6-175" fmla="*/ 116204 w 591981"/>
                <a:gd name="connsiteY6-176" fmla="*/ 226495 h 227104"/>
                <a:gd name="connsiteX7-177" fmla="*/ 105475 w 591981"/>
                <a:gd name="connsiteY7-178" fmla="*/ 136641 h 227104"/>
                <a:gd name="connsiteX8-179" fmla="*/ 5285 w 591981"/>
                <a:gd name="connsiteY8-180" fmla="*/ 142240 h 2271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591981" h="227104">
                  <a:moveTo>
                    <a:pt x="5285" y="142240"/>
                  </a:moveTo>
                  <a:lnTo>
                    <a:pt x="0" y="36528"/>
                  </a:lnTo>
                  <a:lnTo>
                    <a:pt x="163774" y="0"/>
                  </a:lnTo>
                  <a:cubicBezTo>
                    <a:pt x="163800" y="29795"/>
                    <a:pt x="195069" y="54382"/>
                    <a:pt x="195095" y="84177"/>
                  </a:cubicBezTo>
                  <a:cubicBezTo>
                    <a:pt x="397943" y="29168"/>
                    <a:pt x="389368" y="75290"/>
                    <a:pt x="581409" y="84099"/>
                  </a:cubicBezTo>
                  <a:lnTo>
                    <a:pt x="591981" y="221522"/>
                  </a:lnTo>
                  <a:cubicBezTo>
                    <a:pt x="431653" y="200380"/>
                    <a:pt x="276532" y="231780"/>
                    <a:pt x="116204" y="226495"/>
                  </a:cubicBezTo>
                  <a:lnTo>
                    <a:pt x="105475" y="136641"/>
                  </a:lnTo>
                  <a:lnTo>
                    <a:pt x="5285" y="14224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7" name="Freeform 15"/>
            <p:cNvSpPr/>
            <p:nvPr/>
          </p:nvSpPr>
          <p:spPr>
            <a:xfrm>
              <a:off x="2985409" y="3255814"/>
              <a:ext cx="669512" cy="864666"/>
            </a:xfrm>
            <a:custGeom>
              <a:avLst/>
              <a:gdLst>
                <a:gd name="connsiteX0" fmla="*/ 237850 w 650123"/>
                <a:gd name="connsiteY0" fmla="*/ 850974 h 866830"/>
                <a:gd name="connsiteX1" fmla="*/ 0 w 650123"/>
                <a:gd name="connsiteY1" fmla="*/ 63427 h 866830"/>
                <a:gd name="connsiteX2" fmla="*/ 153281 w 650123"/>
                <a:gd name="connsiteY2" fmla="*/ 184994 h 866830"/>
                <a:gd name="connsiteX3" fmla="*/ 216708 w 650123"/>
                <a:gd name="connsiteY3" fmla="*/ 5286 h 866830"/>
                <a:gd name="connsiteX4" fmla="*/ 317133 w 650123"/>
                <a:gd name="connsiteY4" fmla="*/ 184994 h 866830"/>
                <a:gd name="connsiteX5" fmla="*/ 359418 w 650123"/>
                <a:gd name="connsiteY5" fmla="*/ 0 h 866830"/>
                <a:gd name="connsiteX6" fmla="*/ 475700 w 650123"/>
                <a:gd name="connsiteY6" fmla="*/ 126853 h 866830"/>
                <a:gd name="connsiteX7" fmla="*/ 539126 w 650123"/>
                <a:gd name="connsiteY7" fmla="*/ 36999 h 866830"/>
                <a:gd name="connsiteX8" fmla="*/ 650123 w 650123"/>
                <a:gd name="connsiteY8" fmla="*/ 866830 h 866830"/>
                <a:gd name="connsiteX9" fmla="*/ 237850 w 650123"/>
                <a:gd name="connsiteY9" fmla="*/ 850974 h 866830"/>
                <a:gd name="connsiteX0-1" fmla="*/ 197028 w 609301"/>
                <a:gd name="connsiteY0-2" fmla="*/ 850974 h 866830"/>
                <a:gd name="connsiteX1-3" fmla="*/ 0 w 609301"/>
                <a:gd name="connsiteY1-4" fmla="*/ 60706 h 866830"/>
                <a:gd name="connsiteX2-5" fmla="*/ 112459 w 609301"/>
                <a:gd name="connsiteY2-6" fmla="*/ 184994 h 866830"/>
                <a:gd name="connsiteX3-7" fmla="*/ 175886 w 609301"/>
                <a:gd name="connsiteY3-8" fmla="*/ 5286 h 866830"/>
                <a:gd name="connsiteX4-9" fmla="*/ 276311 w 609301"/>
                <a:gd name="connsiteY4-10" fmla="*/ 184994 h 866830"/>
                <a:gd name="connsiteX5-11" fmla="*/ 318596 w 609301"/>
                <a:gd name="connsiteY5-12" fmla="*/ 0 h 866830"/>
                <a:gd name="connsiteX6-13" fmla="*/ 434878 w 609301"/>
                <a:gd name="connsiteY6-14" fmla="*/ 126853 h 866830"/>
                <a:gd name="connsiteX7-15" fmla="*/ 498304 w 609301"/>
                <a:gd name="connsiteY7-16" fmla="*/ 36999 h 866830"/>
                <a:gd name="connsiteX8-17" fmla="*/ 609301 w 609301"/>
                <a:gd name="connsiteY8-18" fmla="*/ 866830 h 866830"/>
                <a:gd name="connsiteX9-19" fmla="*/ 197028 w 609301"/>
                <a:gd name="connsiteY9-20" fmla="*/ 850974 h 866830"/>
                <a:gd name="connsiteX0-21" fmla="*/ 208370 w 620643"/>
                <a:gd name="connsiteY0-22" fmla="*/ 850974 h 866830"/>
                <a:gd name="connsiteX1-23" fmla="*/ 11342 w 620643"/>
                <a:gd name="connsiteY1-24" fmla="*/ 60706 h 866830"/>
                <a:gd name="connsiteX2-25" fmla="*/ 123801 w 620643"/>
                <a:gd name="connsiteY2-26" fmla="*/ 184994 h 866830"/>
                <a:gd name="connsiteX3-27" fmla="*/ 187228 w 620643"/>
                <a:gd name="connsiteY3-28" fmla="*/ 5286 h 866830"/>
                <a:gd name="connsiteX4-29" fmla="*/ 287653 w 620643"/>
                <a:gd name="connsiteY4-30" fmla="*/ 184994 h 866830"/>
                <a:gd name="connsiteX5-31" fmla="*/ 329938 w 620643"/>
                <a:gd name="connsiteY5-32" fmla="*/ 0 h 866830"/>
                <a:gd name="connsiteX6-33" fmla="*/ 446220 w 620643"/>
                <a:gd name="connsiteY6-34" fmla="*/ 126853 h 866830"/>
                <a:gd name="connsiteX7-35" fmla="*/ 509646 w 620643"/>
                <a:gd name="connsiteY7-36" fmla="*/ 36999 h 866830"/>
                <a:gd name="connsiteX8-37" fmla="*/ 620643 w 620643"/>
                <a:gd name="connsiteY8-38" fmla="*/ 866830 h 866830"/>
                <a:gd name="connsiteX9-39" fmla="*/ 208370 w 620643"/>
                <a:gd name="connsiteY9-40" fmla="*/ 850974 h 866830"/>
                <a:gd name="connsiteX0-41" fmla="*/ 208370 w 620643"/>
                <a:gd name="connsiteY0-42" fmla="*/ 850974 h 866830"/>
                <a:gd name="connsiteX1-43" fmla="*/ 11342 w 620643"/>
                <a:gd name="connsiteY1-44" fmla="*/ 60706 h 866830"/>
                <a:gd name="connsiteX2-45" fmla="*/ 123801 w 620643"/>
                <a:gd name="connsiteY2-46" fmla="*/ 184994 h 866830"/>
                <a:gd name="connsiteX3-47" fmla="*/ 187228 w 620643"/>
                <a:gd name="connsiteY3-48" fmla="*/ 5286 h 866830"/>
                <a:gd name="connsiteX4-49" fmla="*/ 287653 w 620643"/>
                <a:gd name="connsiteY4-50" fmla="*/ 184994 h 866830"/>
                <a:gd name="connsiteX5-51" fmla="*/ 329938 w 620643"/>
                <a:gd name="connsiteY5-52" fmla="*/ 0 h 866830"/>
                <a:gd name="connsiteX6-53" fmla="*/ 446220 w 620643"/>
                <a:gd name="connsiteY6-54" fmla="*/ 126853 h 866830"/>
                <a:gd name="connsiteX7-55" fmla="*/ 509646 w 620643"/>
                <a:gd name="connsiteY7-56" fmla="*/ 36999 h 866830"/>
                <a:gd name="connsiteX8-57" fmla="*/ 620643 w 620643"/>
                <a:gd name="connsiteY8-58" fmla="*/ 866830 h 866830"/>
                <a:gd name="connsiteX9-59" fmla="*/ 208370 w 620643"/>
                <a:gd name="connsiteY9-60" fmla="*/ 850974 h 866830"/>
                <a:gd name="connsiteX0-61" fmla="*/ 209189 w 621462"/>
                <a:gd name="connsiteY0-62" fmla="*/ 850974 h 866830"/>
                <a:gd name="connsiteX1-63" fmla="*/ 12161 w 621462"/>
                <a:gd name="connsiteY1-64" fmla="*/ 60706 h 866830"/>
                <a:gd name="connsiteX2-65" fmla="*/ 124620 w 621462"/>
                <a:gd name="connsiteY2-66" fmla="*/ 184994 h 866830"/>
                <a:gd name="connsiteX3-67" fmla="*/ 188047 w 621462"/>
                <a:gd name="connsiteY3-68" fmla="*/ 5286 h 866830"/>
                <a:gd name="connsiteX4-69" fmla="*/ 288472 w 621462"/>
                <a:gd name="connsiteY4-70" fmla="*/ 184994 h 866830"/>
                <a:gd name="connsiteX5-71" fmla="*/ 330757 w 621462"/>
                <a:gd name="connsiteY5-72" fmla="*/ 0 h 866830"/>
                <a:gd name="connsiteX6-73" fmla="*/ 447039 w 621462"/>
                <a:gd name="connsiteY6-74" fmla="*/ 126853 h 866830"/>
                <a:gd name="connsiteX7-75" fmla="*/ 510465 w 621462"/>
                <a:gd name="connsiteY7-76" fmla="*/ 36999 h 866830"/>
                <a:gd name="connsiteX8-77" fmla="*/ 621462 w 621462"/>
                <a:gd name="connsiteY8-78" fmla="*/ 866830 h 866830"/>
                <a:gd name="connsiteX9-79" fmla="*/ 209189 w 621462"/>
                <a:gd name="connsiteY9-80" fmla="*/ 850974 h 866830"/>
                <a:gd name="connsiteX0-81" fmla="*/ 160744 w 624724"/>
                <a:gd name="connsiteY0-82" fmla="*/ 812874 h 866830"/>
                <a:gd name="connsiteX1-83" fmla="*/ 15423 w 624724"/>
                <a:gd name="connsiteY1-84" fmla="*/ 60706 h 866830"/>
                <a:gd name="connsiteX2-85" fmla="*/ 127882 w 624724"/>
                <a:gd name="connsiteY2-86" fmla="*/ 184994 h 866830"/>
                <a:gd name="connsiteX3-87" fmla="*/ 191309 w 624724"/>
                <a:gd name="connsiteY3-88" fmla="*/ 5286 h 866830"/>
                <a:gd name="connsiteX4-89" fmla="*/ 291734 w 624724"/>
                <a:gd name="connsiteY4-90" fmla="*/ 184994 h 866830"/>
                <a:gd name="connsiteX5-91" fmla="*/ 334019 w 624724"/>
                <a:gd name="connsiteY5-92" fmla="*/ 0 h 866830"/>
                <a:gd name="connsiteX6-93" fmla="*/ 450301 w 624724"/>
                <a:gd name="connsiteY6-94" fmla="*/ 126853 h 866830"/>
                <a:gd name="connsiteX7-95" fmla="*/ 513727 w 624724"/>
                <a:gd name="connsiteY7-96" fmla="*/ 36999 h 866830"/>
                <a:gd name="connsiteX8-97" fmla="*/ 624724 w 624724"/>
                <a:gd name="connsiteY8-98" fmla="*/ 866830 h 866830"/>
                <a:gd name="connsiteX9-99" fmla="*/ 160744 w 624724"/>
                <a:gd name="connsiteY9-100" fmla="*/ 812874 h 866830"/>
                <a:gd name="connsiteX0-101" fmla="*/ 206607 w 621601"/>
                <a:gd name="connsiteY0-102" fmla="*/ 853696 h 866830"/>
                <a:gd name="connsiteX1-103" fmla="*/ 12300 w 621601"/>
                <a:gd name="connsiteY1-104" fmla="*/ 60706 h 866830"/>
                <a:gd name="connsiteX2-105" fmla="*/ 124759 w 621601"/>
                <a:gd name="connsiteY2-106" fmla="*/ 184994 h 866830"/>
                <a:gd name="connsiteX3-107" fmla="*/ 188186 w 621601"/>
                <a:gd name="connsiteY3-108" fmla="*/ 5286 h 866830"/>
                <a:gd name="connsiteX4-109" fmla="*/ 288611 w 621601"/>
                <a:gd name="connsiteY4-110" fmla="*/ 184994 h 866830"/>
                <a:gd name="connsiteX5-111" fmla="*/ 330896 w 621601"/>
                <a:gd name="connsiteY5-112" fmla="*/ 0 h 866830"/>
                <a:gd name="connsiteX6-113" fmla="*/ 447178 w 621601"/>
                <a:gd name="connsiteY6-114" fmla="*/ 126853 h 866830"/>
                <a:gd name="connsiteX7-115" fmla="*/ 510604 w 621601"/>
                <a:gd name="connsiteY7-116" fmla="*/ 36999 h 866830"/>
                <a:gd name="connsiteX8-117" fmla="*/ 621601 w 621601"/>
                <a:gd name="connsiteY8-118" fmla="*/ 866830 h 866830"/>
                <a:gd name="connsiteX9-119" fmla="*/ 206607 w 621601"/>
                <a:gd name="connsiteY9-120" fmla="*/ 853696 h 866830"/>
                <a:gd name="connsiteX0-121" fmla="*/ 206607 w 621601"/>
                <a:gd name="connsiteY0-122" fmla="*/ 853696 h 866830"/>
                <a:gd name="connsiteX1-123" fmla="*/ 12300 w 621601"/>
                <a:gd name="connsiteY1-124" fmla="*/ 60706 h 866830"/>
                <a:gd name="connsiteX2-125" fmla="*/ 124759 w 621601"/>
                <a:gd name="connsiteY2-126" fmla="*/ 184994 h 866830"/>
                <a:gd name="connsiteX3-127" fmla="*/ 188186 w 621601"/>
                <a:gd name="connsiteY3-128" fmla="*/ 5286 h 866830"/>
                <a:gd name="connsiteX4-129" fmla="*/ 288611 w 621601"/>
                <a:gd name="connsiteY4-130" fmla="*/ 184994 h 866830"/>
                <a:gd name="connsiteX5-131" fmla="*/ 330896 w 621601"/>
                <a:gd name="connsiteY5-132" fmla="*/ 0 h 866830"/>
                <a:gd name="connsiteX6-133" fmla="*/ 447178 w 621601"/>
                <a:gd name="connsiteY6-134" fmla="*/ 126853 h 866830"/>
                <a:gd name="connsiteX7-135" fmla="*/ 510604 w 621601"/>
                <a:gd name="connsiteY7-136" fmla="*/ 36999 h 866830"/>
                <a:gd name="connsiteX8-137" fmla="*/ 621601 w 621601"/>
                <a:gd name="connsiteY8-138" fmla="*/ 866830 h 866830"/>
                <a:gd name="connsiteX9-139" fmla="*/ 206607 w 621601"/>
                <a:gd name="connsiteY9-140" fmla="*/ 853696 h 866830"/>
                <a:gd name="connsiteX0-141" fmla="*/ 206607 w 621601"/>
                <a:gd name="connsiteY0-142" fmla="*/ 853696 h 866830"/>
                <a:gd name="connsiteX1-143" fmla="*/ 12300 w 621601"/>
                <a:gd name="connsiteY1-144" fmla="*/ 60706 h 866830"/>
                <a:gd name="connsiteX2-145" fmla="*/ 124759 w 621601"/>
                <a:gd name="connsiteY2-146" fmla="*/ 184994 h 866830"/>
                <a:gd name="connsiteX3-147" fmla="*/ 188186 w 621601"/>
                <a:gd name="connsiteY3-148" fmla="*/ 5286 h 866830"/>
                <a:gd name="connsiteX4-149" fmla="*/ 288611 w 621601"/>
                <a:gd name="connsiteY4-150" fmla="*/ 184994 h 866830"/>
                <a:gd name="connsiteX5-151" fmla="*/ 330896 w 621601"/>
                <a:gd name="connsiteY5-152" fmla="*/ 0 h 866830"/>
                <a:gd name="connsiteX6-153" fmla="*/ 447178 w 621601"/>
                <a:gd name="connsiteY6-154" fmla="*/ 126853 h 866830"/>
                <a:gd name="connsiteX7-155" fmla="*/ 510604 w 621601"/>
                <a:gd name="connsiteY7-156" fmla="*/ 36999 h 866830"/>
                <a:gd name="connsiteX8-157" fmla="*/ 621601 w 621601"/>
                <a:gd name="connsiteY8-158" fmla="*/ 866830 h 866830"/>
                <a:gd name="connsiteX9-159" fmla="*/ 206607 w 621601"/>
                <a:gd name="connsiteY9-160" fmla="*/ 853696 h 866830"/>
                <a:gd name="connsiteX0-161" fmla="*/ 209190 w 621463"/>
                <a:gd name="connsiteY0-162" fmla="*/ 864582 h 866830"/>
                <a:gd name="connsiteX1-163" fmla="*/ 12162 w 621463"/>
                <a:gd name="connsiteY1-164" fmla="*/ 60706 h 866830"/>
                <a:gd name="connsiteX2-165" fmla="*/ 124621 w 621463"/>
                <a:gd name="connsiteY2-166" fmla="*/ 184994 h 866830"/>
                <a:gd name="connsiteX3-167" fmla="*/ 188048 w 621463"/>
                <a:gd name="connsiteY3-168" fmla="*/ 5286 h 866830"/>
                <a:gd name="connsiteX4-169" fmla="*/ 288473 w 621463"/>
                <a:gd name="connsiteY4-170" fmla="*/ 184994 h 866830"/>
                <a:gd name="connsiteX5-171" fmla="*/ 330758 w 621463"/>
                <a:gd name="connsiteY5-172" fmla="*/ 0 h 866830"/>
                <a:gd name="connsiteX6-173" fmla="*/ 447040 w 621463"/>
                <a:gd name="connsiteY6-174" fmla="*/ 126853 h 866830"/>
                <a:gd name="connsiteX7-175" fmla="*/ 510466 w 621463"/>
                <a:gd name="connsiteY7-176" fmla="*/ 36999 h 866830"/>
                <a:gd name="connsiteX8-177" fmla="*/ 621463 w 621463"/>
                <a:gd name="connsiteY8-178" fmla="*/ 866830 h 866830"/>
                <a:gd name="connsiteX9-179" fmla="*/ 209190 w 621463"/>
                <a:gd name="connsiteY9-180" fmla="*/ 864582 h 866830"/>
                <a:gd name="connsiteX0-181" fmla="*/ 209190 w 586084"/>
                <a:gd name="connsiteY0-182" fmla="*/ 864582 h 869551"/>
                <a:gd name="connsiteX1-183" fmla="*/ 12162 w 586084"/>
                <a:gd name="connsiteY1-184" fmla="*/ 60706 h 869551"/>
                <a:gd name="connsiteX2-185" fmla="*/ 124621 w 586084"/>
                <a:gd name="connsiteY2-186" fmla="*/ 184994 h 869551"/>
                <a:gd name="connsiteX3-187" fmla="*/ 188048 w 586084"/>
                <a:gd name="connsiteY3-188" fmla="*/ 5286 h 869551"/>
                <a:gd name="connsiteX4-189" fmla="*/ 288473 w 586084"/>
                <a:gd name="connsiteY4-190" fmla="*/ 184994 h 869551"/>
                <a:gd name="connsiteX5-191" fmla="*/ 330758 w 586084"/>
                <a:gd name="connsiteY5-192" fmla="*/ 0 h 869551"/>
                <a:gd name="connsiteX6-193" fmla="*/ 447040 w 586084"/>
                <a:gd name="connsiteY6-194" fmla="*/ 126853 h 869551"/>
                <a:gd name="connsiteX7-195" fmla="*/ 510466 w 586084"/>
                <a:gd name="connsiteY7-196" fmla="*/ 36999 h 869551"/>
                <a:gd name="connsiteX8-197" fmla="*/ 586084 w 586084"/>
                <a:gd name="connsiteY8-198" fmla="*/ 869551 h 869551"/>
                <a:gd name="connsiteX9-199" fmla="*/ 209190 w 586084"/>
                <a:gd name="connsiteY9-200" fmla="*/ 864582 h 869551"/>
                <a:gd name="connsiteX0-201" fmla="*/ 209190 w 602413"/>
                <a:gd name="connsiteY0-202" fmla="*/ 864582 h 864582"/>
                <a:gd name="connsiteX1-203" fmla="*/ 12162 w 602413"/>
                <a:gd name="connsiteY1-204" fmla="*/ 60706 h 864582"/>
                <a:gd name="connsiteX2-205" fmla="*/ 124621 w 602413"/>
                <a:gd name="connsiteY2-206" fmla="*/ 184994 h 864582"/>
                <a:gd name="connsiteX3-207" fmla="*/ 188048 w 602413"/>
                <a:gd name="connsiteY3-208" fmla="*/ 5286 h 864582"/>
                <a:gd name="connsiteX4-209" fmla="*/ 288473 w 602413"/>
                <a:gd name="connsiteY4-210" fmla="*/ 184994 h 864582"/>
                <a:gd name="connsiteX5-211" fmla="*/ 330758 w 602413"/>
                <a:gd name="connsiteY5-212" fmla="*/ 0 h 864582"/>
                <a:gd name="connsiteX6-213" fmla="*/ 447040 w 602413"/>
                <a:gd name="connsiteY6-214" fmla="*/ 126853 h 864582"/>
                <a:gd name="connsiteX7-215" fmla="*/ 510466 w 602413"/>
                <a:gd name="connsiteY7-216" fmla="*/ 36999 h 864582"/>
                <a:gd name="connsiteX8-217" fmla="*/ 602413 w 602413"/>
                <a:gd name="connsiteY8-218" fmla="*/ 864109 h 864582"/>
                <a:gd name="connsiteX9-219" fmla="*/ 209190 w 602413"/>
                <a:gd name="connsiteY9-220" fmla="*/ 864582 h 864582"/>
                <a:gd name="connsiteX0-221" fmla="*/ 209190 w 618742"/>
                <a:gd name="connsiteY0-222" fmla="*/ 864582 h 864582"/>
                <a:gd name="connsiteX1-223" fmla="*/ 12162 w 618742"/>
                <a:gd name="connsiteY1-224" fmla="*/ 60706 h 864582"/>
                <a:gd name="connsiteX2-225" fmla="*/ 124621 w 618742"/>
                <a:gd name="connsiteY2-226" fmla="*/ 184994 h 864582"/>
                <a:gd name="connsiteX3-227" fmla="*/ 188048 w 618742"/>
                <a:gd name="connsiteY3-228" fmla="*/ 5286 h 864582"/>
                <a:gd name="connsiteX4-229" fmla="*/ 288473 w 618742"/>
                <a:gd name="connsiteY4-230" fmla="*/ 184994 h 864582"/>
                <a:gd name="connsiteX5-231" fmla="*/ 330758 w 618742"/>
                <a:gd name="connsiteY5-232" fmla="*/ 0 h 864582"/>
                <a:gd name="connsiteX6-233" fmla="*/ 447040 w 618742"/>
                <a:gd name="connsiteY6-234" fmla="*/ 126853 h 864582"/>
                <a:gd name="connsiteX7-235" fmla="*/ 510466 w 618742"/>
                <a:gd name="connsiteY7-236" fmla="*/ 36999 h 864582"/>
                <a:gd name="connsiteX8-237" fmla="*/ 618742 w 618742"/>
                <a:gd name="connsiteY8-238" fmla="*/ 578595 h 864582"/>
                <a:gd name="connsiteX9-239" fmla="*/ 602413 w 618742"/>
                <a:gd name="connsiteY9-240" fmla="*/ 864109 h 864582"/>
                <a:gd name="connsiteX10" fmla="*/ 209190 w 618742"/>
                <a:gd name="connsiteY10" fmla="*/ 864582 h 864582"/>
                <a:gd name="connsiteX0-241" fmla="*/ 209190 w 618742"/>
                <a:gd name="connsiteY0-242" fmla="*/ 864582 h 864582"/>
                <a:gd name="connsiteX1-243" fmla="*/ 12162 w 618742"/>
                <a:gd name="connsiteY1-244" fmla="*/ 60706 h 864582"/>
                <a:gd name="connsiteX2-245" fmla="*/ 124621 w 618742"/>
                <a:gd name="connsiteY2-246" fmla="*/ 184994 h 864582"/>
                <a:gd name="connsiteX3-247" fmla="*/ 188048 w 618742"/>
                <a:gd name="connsiteY3-248" fmla="*/ 5286 h 864582"/>
                <a:gd name="connsiteX4-249" fmla="*/ 288473 w 618742"/>
                <a:gd name="connsiteY4-250" fmla="*/ 184994 h 864582"/>
                <a:gd name="connsiteX5-251" fmla="*/ 330758 w 618742"/>
                <a:gd name="connsiteY5-252" fmla="*/ 0 h 864582"/>
                <a:gd name="connsiteX6-253" fmla="*/ 447040 w 618742"/>
                <a:gd name="connsiteY6-254" fmla="*/ 126853 h 864582"/>
                <a:gd name="connsiteX7-255" fmla="*/ 510466 w 618742"/>
                <a:gd name="connsiteY7-256" fmla="*/ 36999 h 864582"/>
                <a:gd name="connsiteX8-257" fmla="*/ 618742 w 618742"/>
                <a:gd name="connsiteY8-258" fmla="*/ 578595 h 864582"/>
                <a:gd name="connsiteX9-259" fmla="*/ 602413 w 618742"/>
                <a:gd name="connsiteY9-260" fmla="*/ 864109 h 864582"/>
                <a:gd name="connsiteX10-261" fmla="*/ 209190 w 618742"/>
                <a:gd name="connsiteY10-262" fmla="*/ 864582 h 864582"/>
                <a:gd name="connsiteX0-263" fmla="*/ 209190 w 618742"/>
                <a:gd name="connsiteY0-264" fmla="*/ 864582 h 864582"/>
                <a:gd name="connsiteX1-265" fmla="*/ 12162 w 618742"/>
                <a:gd name="connsiteY1-266" fmla="*/ 60706 h 864582"/>
                <a:gd name="connsiteX2-267" fmla="*/ 124621 w 618742"/>
                <a:gd name="connsiteY2-268" fmla="*/ 184994 h 864582"/>
                <a:gd name="connsiteX3-269" fmla="*/ 188048 w 618742"/>
                <a:gd name="connsiteY3-270" fmla="*/ 5286 h 864582"/>
                <a:gd name="connsiteX4-271" fmla="*/ 288473 w 618742"/>
                <a:gd name="connsiteY4-272" fmla="*/ 184994 h 864582"/>
                <a:gd name="connsiteX5-273" fmla="*/ 330758 w 618742"/>
                <a:gd name="connsiteY5-274" fmla="*/ 0 h 864582"/>
                <a:gd name="connsiteX6-275" fmla="*/ 447040 w 618742"/>
                <a:gd name="connsiteY6-276" fmla="*/ 126853 h 864582"/>
                <a:gd name="connsiteX7-277" fmla="*/ 510466 w 618742"/>
                <a:gd name="connsiteY7-278" fmla="*/ 36999 h 864582"/>
                <a:gd name="connsiteX8-279" fmla="*/ 618742 w 618742"/>
                <a:gd name="connsiteY8-280" fmla="*/ 578595 h 864582"/>
                <a:gd name="connsiteX9-281" fmla="*/ 602413 w 618742"/>
                <a:gd name="connsiteY9-282" fmla="*/ 864109 h 864582"/>
                <a:gd name="connsiteX10-283" fmla="*/ 209190 w 618742"/>
                <a:gd name="connsiteY10-284" fmla="*/ 864582 h 864582"/>
                <a:gd name="connsiteX0-285" fmla="*/ 209190 w 619592"/>
                <a:gd name="connsiteY0-286" fmla="*/ 864582 h 864582"/>
                <a:gd name="connsiteX1-287" fmla="*/ 12162 w 619592"/>
                <a:gd name="connsiteY1-288" fmla="*/ 60706 h 864582"/>
                <a:gd name="connsiteX2-289" fmla="*/ 124621 w 619592"/>
                <a:gd name="connsiteY2-290" fmla="*/ 184994 h 864582"/>
                <a:gd name="connsiteX3-291" fmla="*/ 188048 w 619592"/>
                <a:gd name="connsiteY3-292" fmla="*/ 5286 h 864582"/>
                <a:gd name="connsiteX4-293" fmla="*/ 288473 w 619592"/>
                <a:gd name="connsiteY4-294" fmla="*/ 184994 h 864582"/>
                <a:gd name="connsiteX5-295" fmla="*/ 330758 w 619592"/>
                <a:gd name="connsiteY5-296" fmla="*/ 0 h 864582"/>
                <a:gd name="connsiteX6-297" fmla="*/ 447040 w 619592"/>
                <a:gd name="connsiteY6-298" fmla="*/ 126853 h 864582"/>
                <a:gd name="connsiteX7-299" fmla="*/ 510466 w 619592"/>
                <a:gd name="connsiteY7-300" fmla="*/ 36999 h 864582"/>
                <a:gd name="connsiteX8-301" fmla="*/ 618742 w 619592"/>
                <a:gd name="connsiteY8-302" fmla="*/ 578595 h 864582"/>
                <a:gd name="connsiteX9-303" fmla="*/ 602413 w 619592"/>
                <a:gd name="connsiteY9-304" fmla="*/ 864109 h 864582"/>
                <a:gd name="connsiteX10-305" fmla="*/ 209190 w 619592"/>
                <a:gd name="connsiteY10-306" fmla="*/ 864582 h 864582"/>
                <a:gd name="connsiteX0-307" fmla="*/ 209190 w 620629"/>
                <a:gd name="connsiteY0-308" fmla="*/ 864582 h 864582"/>
                <a:gd name="connsiteX1-309" fmla="*/ 12162 w 620629"/>
                <a:gd name="connsiteY1-310" fmla="*/ 60706 h 864582"/>
                <a:gd name="connsiteX2-311" fmla="*/ 124621 w 620629"/>
                <a:gd name="connsiteY2-312" fmla="*/ 184994 h 864582"/>
                <a:gd name="connsiteX3-313" fmla="*/ 188048 w 620629"/>
                <a:gd name="connsiteY3-314" fmla="*/ 5286 h 864582"/>
                <a:gd name="connsiteX4-315" fmla="*/ 288473 w 620629"/>
                <a:gd name="connsiteY4-316" fmla="*/ 184994 h 864582"/>
                <a:gd name="connsiteX5-317" fmla="*/ 330758 w 620629"/>
                <a:gd name="connsiteY5-318" fmla="*/ 0 h 864582"/>
                <a:gd name="connsiteX6-319" fmla="*/ 447040 w 620629"/>
                <a:gd name="connsiteY6-320" fmla="*/ 126853 h 864582"/>
                <a:gd name="connsiteX7-321" fmla="*/ 510466 w 620629"/>
                <a:gd name="connsiteY7-322" fmla="*/ 36999 h 864582"/>
                <a:gd name="connsiteX8-323" fmla="*/ 618742 w 620629"/>
                <a:gd name="connsiteY8-324" fmla="*/ 578595 h 864582"/>
                <a:gd name="connsiteX9-325" fmla="*/ 602413 w 620629"/>
                <a:gd name="connsiteY9-326" fmla="*/ 864109 h 864582"/>
                <a:gd name="connsiteX10-327" fmla="*/ 209190 w 620629"/>
                <a:gd name="connsiteY10-328" fmla="*/ 864582 h 864582"/>
                <a:gd name="connsiteX0-329" fmla="*/ 209190 w 618743"/>
                <a:gd name="connsiteY0-330" fmla="*/ 864582 h 864582"/>
                <a:gd name="connsiteX1-331" fmla="*/ 12162 w 618743"/>
                <a:gd name="connsiteY1-332" fmla="*/ 60706 h 864582"/>
                <a:gd name="connsiteX2-333" fmla="*/ 124621 w 618743"/>
                <a:gd name="connsiteY2-334" fmla="*/ 184994 h 864582"/>
                <a:gd name="connsiteX3-335" fmla="*/ 188048 w 618743"/>
                <a:gd name="connsiteY3-336" fmla="*/ 5286 h 864582"/>
                <a:gd name="connsiteX4-337" fmla="*/ 288473 w 618743"/>
                <a:gd name="connsiteY4-338" fmla="*/ 184994 h 864582"/>
                <a:gd name="connsiteX5-339" fmla="*/ 330758 w 618743"/>
                <a:gd name="connsiteY5-340" fmla="*/ 0 h 864582"/>
                <a:gd name="connsiteX6-341" fmla="*/ 447040 w 618743"/>
                <a:gd name="connsiteY6-342" fmla="*/ 126853 h 864582"/>
                <a:gd name="connsiteX7-343" fmla="*/ 510466 w 618743"/>
                <a:gd name="connsiteY7-344" fmla="*/ 36999 h 864582"/>
                <a:gd name="connsiteX8-345" fmla="*/ 618742 w 618743"/>
                <a:gd name="connsiteY8-346" fmla="*/ 578595 h 864582"/>
                <a:gd name="connsiteX9-347" fmla="*/ 602413 w 618743"/>
                <a:gd name="connsiteY9-348" fmla="*/ 864109 h 864582"/>
                <a:gd name="connsiteX10-349" fmla="*/ 209190 w 618743"/>
                <a:gd name="connsiteY10-350" fmla="*/ 864582 h 864582"/>
                <a:gd name="connsiteX0-351" fmla="*/ 209190 w 618743"/>
                <a:gd name="connsiteY0-352" fmla="*/ 864582 h 864582"/>
                <a:gd name="connsiteX1-353" fmla="*/ 12162 w 618743"/>
                <a:gd name="connsiteY1-354" fmla="*/ 60706 h 864582"/>
                <a:gd name="connsiteX2-355" fmla="*/ 124621 w 618743"/>
                <a:gd name="connsiteY2-356" fmla="*/ 184994 h 864582"/>
                <a:gd name="connsiteX3-357" fmla="*/ 188048 w 618743"/>
                <a:gd name="connsiteY3-358" fmla="*/ 5286 h 864582"/>
                <a:gd name="connsiteX4-359" fmla="*/ 288473 w 618743"/>
                <a:gd name="connsiteY4-360" fmla="*/ 184994 h 864582"/>
                <a:gd name="connsiteX5-361" fmla="*/ 330758 w 618743"/>
                <a:gd name="connsiteY5-362" fmla="*/ 0 h 864582"/>
                <a:gd name="connsiteX6-363" fmla="*/ 447040 w 618743"/>
                <a:gd name="connsiteY6-364" fmla="*/ 126853 h 864582"/>
                <a:gd name="connsiteX7-365" fmla="*/ 510466 w 618743"/>
                <a:gd name="connsiteY7-366" fmla="*/ 36999 h 864582"/>
                <a:gd name="connsiteX8-367" fmla="*/ 618742 w 618743"/>
                <a:gd name="connsiteY8-368" fmla="*/ 578595 h 864582"/>
                <a:gd name="connsiteX9-369" fmla="*/ 602413 w 618743"/>
                <a:gd name="connsiteY9-370" fmla="*/ 864109 h 864582"/>
                <a:gd name="connsiteX10-371" fmla="*/ 209190 w 618743"/>
                <a:gd name="connsiteY10-372" fmla="*/ 864582 h 864582"/>
                <a:gd name="connsiteX0-373" fmla="*/ 209190 w 618745"/>
                <a:gd name="connsiteY0-374" fmla="*/ 864582 h 864582"/>
                <a:gd name="connsiteX1-375" fmla="*/ 12162 w 618745"/>
                <a:gd name="connsiteY1-376" fmla="*/ 60706 h 864582"/>
                <a:gd name="connsiteX2-377" fmla="*/ 124621 w 618745"/>
                <a:gd name="connsiteY2-378" fmla="*/ 184994 h 864582"/>
                <a:gd name="connsiteX3-379" fmla="*/ 188048 w 618745"/>
                <a:gd name="connsiteY3-380" fmla="*/ 5286 h 864582"/>
                <a:gd name="connsiteX4-381" fmla="*/ 288473 w 618745"/>
                <a:gd name="connsiteY4-382" fmla="*/ 184994 h 864582"/>
                <a:gd name="connsiteX5-383" fmla="*/ 330758 w 618745"/>
                <a:gd name="connsiteY5-384" fmla="*/ 0 h 864582"/>
                <a:gd name="connsiteX6-385" fmla="*/ 447040 w 618745"/>
                <a:gd name="connsiteY6-386" fmla="*/ 126853 h 864582"/>
                <a:gd name="connsiteX7-387" fmla="*/ 510466 w 618745"/>
                <a:gd name="connsiteY7-388" fmla="*/ 36999 h 864582"/>
                <a:gd name="connsiteX8-389" fmla="*/ 618742 w 618745"/>
                <a:gd name="connsiteY8-390" fmla="*/ 578595 h 864582"/>
                <a:gd name="connsiteX9-391" fmla="*/ 602413 w 618745"/>
                <a:gd name="connsiteY9-392" fmla="*/ 864109 h 864582"/>
                <a:gd name="connsiteX10-393" fmla="*/ 209190 w 618745"/>
                <a:gd name="connsiteY10-394" fmla="*/ 864582 h 864582"/>
                <a:gd name="connsiteX0-395" fmla="*/ 209190 w 618745"/>
                <a:gd name="connsiteY0-396" fmla="*/ 864582 h 864582"/>
                <a:gd name="connsiteX1-397" fmla="*/ 12162 w 618745"/>
                <a:gd name="connsiteY1-398" fmla="*/ 60706 h 864582"/>
                <a:gd name="connsiteX2-399" fmla="*/ 124621 w 618745"/>
                <a:gd name="connsiteY2-400" fmla="*/ 184994 h 864582"/>
                <a:gd name="connsiteX3-401" fmla="*/ 188048 w 618745"/>
                <a:gd name="connsiteY3-402" fmla="*/ 5286 h 864582"/>
                <a:gd name="connsiteX4-403" fmla="*/ 288473 w 618745"/>
                <a:gd name="connsiteY4-404" fmla="*/ 184994 h 864582"/>
                <a:gd name="connsiteX5-405" fmla="*/ 330758 w 618745"/>
                <a:gd name="connsiteY5-406" fmla="*/ 0 h 864582"/>
                <a:gd name="connsiteX6-407" fmla="*/ 430711 w 618745"/>
                <a:gd name="connsiteY6-408" fmla="*/ 121410 h 864582"/>
                <a:gd name="connsiteX7-409" fmla="*/ 510466 w 618745"/>
                <a:gd name="connsiteY7-410" fmla="*/ 36999 h 864582"/>
                <a:gd name="connsiteX8-411" fmla="*/ 618742 w 618745"/>
                <a:gd name="connsiteY8-412" fmla="*/ 578595 h 864582"/>
                <a:gd name="connsiteX9-413" fmla="*/ 602413 w 618745"/>
                <a:gd name="connsiteY9-414" fmla="*/ 864109 h 864582"/>
                <a:gd name="connsiteX10-415" fmla="*/ 209190 w 618745"/>
                <a:gd name="connsiteY10-416" fmla="*/ 864582 h 864582"/>
                <a:gd name="connsiteX0-417" fmla="*/ 209190 w 618745"/>
                <a:gd name="connsiteY0-418" fmla="*/ 864582 h 864582"/>
                <a:gd name="connsiteX1-419" fmla="*/ 12162 w 618745"/>
                <a:gd name="connsiteY1-420" fmla="*/ 60706 h 864582"/>
                <a:gd name="connsiteX2-421" fmla="*/ 124621 w 618745"/>
                <a:gd name="connsiteY2-422" fmla="*/ 184994 h 864582"/>
                <a:gd name="connsiteX3-423" fmla="*/ 188048 w 618745"/>
                <a:gd name="connsiteY3-424" fmla="*/ 5286 h 864582"/>
                <a:gd name="connsiteX4-425" fmla="*/ 288473 w 618745"/>
                <a:gd name="connsiteY4-426" fmla="*/ 184994 h 864582"/>
                <a:gd name="connsiteX5-427" fmla="*/ 330758 w 618745"/>
                <a:gd name="connsiteY5-428" fmla="*/ 0 h 864582"/>
                <a:gd name="connsiteX6-429" fmla="*/ 430711 w 618745"/>
                <a:gd name="connsiteY6-430" fmla="*/ 121410 h 864582"/>
                <a:gd name="connsiteX7-431" fmla="*/ 510466 w 618745"/>
                <a:gd name="connsiteY7-432" fmla="*/ 36999 h 864582"/>
                <a:gd name="connsiteX8-433" fmla="*/ 618742 w 618745"/>
                <a:gd name="connsiteY8-434" fmla="*/ 578595 h 864582"/>
                <a:gd name="connsiteX9-435" fmla="*/ 602413 w 618745"/>
                <a:gd name="connsiteY9-436" fmla="*/ 864109 h 864582"/>
                <a:gd name="connsiteX10-437" fmla="*/ 209190 w 618745"/>
                <a:gd name="connsiteY10-438" fmla="*/ 864582 h 864582"/>
                <a:gd name="connsiteX0-439" fmla="*/ 209190 w 618782"/>
                <a:gd name="connsiteY0-440" fmla="*/ 864582 h 864582"/>
                <a:gd name="connsiteX1-441" fmla="*/ 12162 w 618782"/>
                <a:gd name="connsiteY1-442" fmla="*/ 60706 h 864582"/>
                <a:gd name="connsiteX2-443" fmla="*/ 124621 w 618782"/>
                <a:gd name="connsiteY2-444" fmla="*/ 184994 h 864582"/>
                <a:gd name="connsiteX3-445" fmla="*/ 188048 w 618782"/>
                <a:gd name="connsiteY3-446" fmla="*/ 5286 h 864582"/>
                <a:gd name="connsiteX4-447" fmla="*/ 288473 w 618782"/>
                <a:gd name="connsiteY4-448" fmla="*/ 184994 h 864582"/>
                <a:gd name="connsiteX5-449" fmla="*/ 330758 w 618782"/>
                <a:gd name="connsiteY5-450" fmla="*/ 0 h 864582"/>
                <a:gd name="connsiteX6-451" fmla="*/ 430711 w 618782"/>
                <a:gd name="connsiteY6-452" fmla="*/ 121410 h 864582"/>
                <a:gd name="connsiteX7-453" fmla="*/ 510466 w 618782"/>
                <a:gd name="connsiteY7-454" fmla="*/ 36999 h 864582"/>
                <a:gd name="connsiteX8-455" fmla="*/ 618742 w 618782"/>
                <a:gd name="connsiteY8-456" fmla="*/ 578595 h 864582"/>
                <a:gd name="connsiteX9-457" fmla="*/ 602413 w 618782"/>
                <a:gd name="connsiteY9-458" fmla="*/ 864109 h 864582"/>
                <a:gd name="connsiteX10-459" fmla="*/ 209190 w 618782"/>
                <a:gd name="connsiteY10-460" fmla="*/ 864582 h 864582"/>
                <a:gd name="connsiteX0-461" fmla="*/ 209190 w 618782"/>
                <a:gd name="connsiteY0-462" fmla="*/ 864664 h 864664"/>
                <a:gd name="connsiteX1-463" fmla="*/ 12162 w 618782"/>
                <a:gd name="connsiteY1-464" fmla="*/ 60788 h 864664"/>
                <a:gd name="connsiteX2-465" fmla="*/ 124621 w 618782"/>
                <a:gd name="connsiteY2-466" fmla="*/ 185076 h 864664"/>
                <a:gd name="connsiteX3-467" fmla="*/ 188048 w 618782"/>
                <a:gd name="connsiteY3-468" fmla="*/ 5368 h 864664"/>
                <a:gd name="connsiteX4-469" fmla="*/ 288473 w 618782"/>
                <a:gd name="connsiteY4-470" fmla="*/ 185076 h 864664"/>
                <a:gd name="connsiteX5-471" fmla="*/ 330758 w 618782"/>
                <a:gd name="connsiteY5-472" fmla="*/ 82 h 864664"/>
                <a:gd name="connsiteX6-473" fmla="*/ 430711 w 618782"/>
                <a:gd name="connsiteY6-474" fmla="*/ 121492 h 864664"/>
                <a:gd name="connsiteX7-475" fmla="*/ 510466 w 618782"/>
                <a:gd name="connsiteY7-476" fmla="*/ 37081 h 864664"/>
                <a:gd name="connsiteX8-477" fmla="*/ 618742 w 618782"/>
                <a:gd name="connsiteY8-478" fmla="*/ 578677 h 864664"/>
                <a:gd name="connsiteX9-479" fmla="*/ 602413 w 618782"/>
                <a:gd name="connsiteY9-480" fmla="*/ 864191 h 864664"/>
                <a:gd name="connsiteX10-481" fmla="*/ 209190 w 618782"/>
                <a:gd name="connsiteY10-482" fmla="*/ 864664 h 864664"/>
                <a:gd name="connsiteX0-483" fmla="*/ 209190 w 618782"/>
                <a:gd name="connsiteY0-484" fmla="*/ 864664 h 864664"/>
                <a:gd name="connsiteX1-485" fmla="*/ 12162 w 618782"/>
                <a:gd name="connsiteY1-486" fmla="*/ 60788 h 864664"/>
                <a:gd name="connsiteX2-487" fmla="*/ 124621 w 618782"/>
                <a:gd name="connsiteY2-488" fmla="*/ 185076 h 864664"/>
                <a:gd name="connsiteX3-489" fmla="*/ 188048 w 618782"/>
                <a:gd name="connsiteY3-490" fmla="*/ 5368 h 864664"/>
                <a:gd name="connsiteX4-491" fmla="*/ 288473 w 618782"/>
                <a:gd name="connsiteY4-492" fmla="*/ 185076 h 864664"/>
                <a:gd name="connsiteX5-493" fmla="*/ 330758 w 618782"/>
                <a:gd name="connsiteY5-494" fmla="*/ 82 h 864664"/>
                <a:gd name="connsiteX6-495" fmla="*/ 430711 w 618782"/>
                <a:gd name="connsiteY6-496" fmla="*/ 121492 h 864664"/>
                <a:gd name="connsiteX7-497" fmla="*/ 510466 w 618782"/>
                <a:gd name="connsiteY7-498" fmla="*/ 37081 h 864664"/>
                <a:gd name="connsiteX8-499" fmla="*/ 618742 w 618782"/>
                <a:gd name="connsiteY8-500" fmla="*/ 578677 h 864664"/>
                <a:gd name="connsiteX9-501" fmla="*/ 602413 w 618782"/>
                <a:gd name="connsiteY9-502" fmla="*/ 864191 h 864664"/>
                <a:gd name="connsiteX10-503" fmla="*/ 209190 w 618782"/>
                <a:gd name="connsiteY10-504" fmla="*/ 864664 h 864664"/>
                <a:gd name="connsiteX0-505" fmla="*/ 209190 w 618782"/>
                <a:gd name="connsiteY0-506" fmla="*/ 864666 h 864666"/>
                <a:gd name="connsiteX1-507" fmla="*/ 12162 w 618782"/>
                <a:gd name="connsiteY1-508" fmla="*/ 60790 h 864666"/>
                <a:gd name="connsiteX2-509" fmla="*/ 124621 w 618782"/>
                <a:gd name="connsiteY2-510" fmla="*/ 185078 h 864666"/>
                <a:gd name="connsiteX3-511" fmla="*/ 188048 w 618782"/>
                <a:gd name="connsiteY3-512" fmla="*/ 5370 h 864666"/>
                <a:gd name="connsiteX4-513" fmla="*/ 288473 w 618782"/>
                <a:gd name="connsiteY4-514" fmla="*/ 185078 h 864666"/>
                <a:gd name="connsiteX5-515" fmla="*/ 330758 w 618782"/>
                <a:gd name="connsiteY5-516" fmla="*/ 84 h 864666"/>
                <a:gd name="connsiteX6-517" fmla="*/ 430711 w 618782"/>
                <a:gd name="connsiteY6-518" fmla="*/ 121494 h 864666"/>
                <a:gd name="connsiteX7-519" fmla="*/ 510466 w 618782"/>
                <a:gd name="connsiteY7-520" fmla="*/ 37083 h 864666"/>
                <a:gd name="connsiteX8-521" fmla="*/ 618742 w 618782"/>
                <a:gd name="connsiteY8-522" fmla="*/ 578679 h 864666"/>
                <a:gd name="connsiteX9-523" fmla="*/ 602413 w 618782"/>
                <a:gd name="connsiteY9-524" fmla="*/ 864193 h 864666"/>
                <a:gd name="connsiteX10-525" fmla="*/ 209190 w 618782"/>
                <a:gd name="connsiteY10-526" fmla="*/ 864666 h 864666"/>
                <a:gd name="connsiteX0-527" fmla="*/ 209190 w 618782"/>
                <a:gd name="connsiteY0-528" fmla="*/ 864666 h 864666"/>
                <a:gd name="connsiteX1-529" fmla="*/ 12162 w 618782"/>
                <a:gd name="connsiteY1-530" fmla="*/ 60790 h 864666"/>
                <a:gd name="connsiteX2-531" fmla="*/ 124621 w 618782"/>
                <a:gd name="connsiteY2-532" fmla="*/ 185078 h 864666"/>
                <a:gd name="connsiteX3-533" fmla="*/ 188048 w 618782"/>
                <a:gd name="connsiteY3-534" fmla="*/ 5370 h 864666"/>
                <a:gd name="connsiteX4-535" fmla="*/ 288473 w 618782"/>
                <a:gd name="connsiteY4-536" fmla="*/ 185078 h 864666"/>
                <a:gd name="connsiteX5-537" fmla="*/ 330758 w 618782"/>
                <a:gd name="connsiteY5-538" fmla="*/ 84 h 864666"/>
                <a:gd name="connsiteX6-539" fmla="*/ 430711 w 618782"/>
                <a:gd name="connsiteY6-540" fmla="*/ 121494 h 864666"/>
                <a:gd name="connsiteX7-541" fmla="*/ 510466 w 618782"/>
                <a:gd name="connsiteY7-542" fmla="*/ 37083 h 864666"/>
                <a:gd name="connsiteX8-543" fmla="*/ 618742 w 618782"/>
                <a:gd name="connsiteY8-544" fmla="*/ 578679 h 864666"/>
                <a:gd name="connsiteX9-545" fmla="*/ 602413 w 618782"/>
                <a:gd name="connsiteY9-546" fmla="*/ 864193 h 864666"/>
                <a:gd name="connsiteX10-547" fmla="*/ 209190 w 618782"/>
                <a:gd name="connsiteY10-548" fmla="*/ 864666 h 864666"/>
                <a:gd name="connsiteX0-549" fmla="*/ 209190 w 618782"/>
                <a:gd name="connsiteY0-550" fmla="*/ 864666 h 864666"/>
                <a:gd name="connsiteX1-551" fmla="*/ 12162 w 618782"/>
                <a:gd name="connsiteY1-552" fmla="*/ 60790 h 864666"/>
                <a:gd name="connsiteX2-553" fmla="*/ 124621 w 618782"/>
                <a:gd name="connsiteY2-554" fmla="*/ 185078 h 864666"/>
                <a:gd name="connsiteX3-555" fmla="*/ 188048 w 618782"/>
                <a:gd name="connsiteY3-556" fmla="*/ 5370 h 864666"/>
                <a:gd name="connsiteX4-557" fmla="*/ 285752 w 618782"/>
                <a:gd name="connsiteY4-558" fmla="*/ 149700 h 864666"/>
                <a:gd name="connsiteX5-559" fmla="*/ 330758 w 618782"/>
                <a:gd name="connsiteY5-560" fmla="*/ 84 h 864666"/>
                <a:gd name="connsiteX6-561" fmla="*/ 430711 w 618782"/>
                <a:gd name="connsiteY6-562" fmla="*/ 121494 h 864666"/>
                <a:gd name="connsiteX7-563" fmla="*/ 510466 w 618782"/>
                <a:gd name="connsiteY7-564" fmla="*/ 37083 h 864666"/>
                <a:gd name="connsiteX8-565" fmla="*/ 618742 w 618782"/>
                <a:gd name="connsiteY8-566" fmla="*/ 578679 h 864666"/>
                <a:gd name="connsiteX9-567" fmla="*/ 602413 w 618782"/>
                <a:gd name="connsiteY9-568" fmla="*/ 864193 h 864666"/>
                <a:gd name="connsiteX10-569" fmla="*/ 209190 w 618782"/>
                <a:gd name="connsiteY10-570" fmla="*/ 864666 h 864666"/>
                <a:gd name="connsiteX0-571" fmla="*/ 209190 w 618782"/>
                <a:gd name="connsiteY0-572" fmla="*/ 864666 h 864666"/>
                <a:gd name="connsiteX1-573" fmla="*/ 12162 w 618782"/>
                <a:gd name="connsiteY1-574" fmla="*/ 60790 h 864666"/>
                <a:gd name="connsiteX2-575" fmla="*/ 124621 w 618782"/>
                <a:gd name="connsiteY2-576" fmla="*/ 185078 h 864666"/>
                <a:gd name="connsiteX3-577" fmla="*/ 188048 w 618782"/>
                <a:gd name="connsiteY3-578" fmla="*/ 5370 h 864666"/>
                <a:gd name="connsiteX4-579" fmla="*/ 285752 w 618782"/>
                <a:gd name="connsiteY4-580" fmla="*/ 149700 h 864666"/>
                <a:gd name="connsiteX5-581" fmla="*/ 330758 w 618782"/>
                <a:gd name="connsiteY5-582" fmla="*/ 84 h 864666"/>
                <a:gd name="connsiteX6-583" fmla="*/ 430711 w 618782"/>
                <a:gd name="connsiteY6-584" fmla="*/ 121494 h 864666"/>
                <a:gd name="connsiteX7-585" fmla="*/ 510466 w 618782"/>
                <a:gd name="connsiteY7-586" fmla="*/ 37083 h 864666"/>
                <a:gd name="connsiteX8-587" fmla="*/ 618742 w 618782"/>
                <a:gd name="connsiteY8-588" fmla="*/ 578679 h 864666"/>
                <a:gd name="connsiteX9-589" fmla="*/ 602413 w 618782"/>
                <a:gd name="connsiteY9-590" fmla="*/ 864193 h 864666"/>
                <a:gd name="connsiteX10-591" fmla="*/ 209190 w 618782"/>
                <a:gd name="connsiteY10-592" fmla="*/ 864666 h 864666"/>
                <a:gd name="connsiteX0-593" fmla="*/ 209190 w 618782"/>
                <a:gd name="connsiteY0-594" fmla="*/ 864666 h 864666"/>
                <a:gd name="connsiteX1-595" fmla="*/ 12162 w 618782"/>
                <a:gd name="connsiteY1-596" fmla="*/ 60790 h 864666"/>
                <a:gd name="connsiteX2-597" fmla="*/ 124621 w 618782"/>
                <a:gd name="connsiteY2-598" fmla="*/ 185078 h 864666"/>
                <a:gd name="connsiteX3-599" fmla="*/ 188048 w 618782"/>
                <a:gd name="connsiteY3-600" fmla="*/ 5370 h 864666"/>
                <a:gd name="connsiteX4-601" fmla="*/ 274866 w 618782"/>
                <a:gd name="connsiteY4-602" fmla="*/ 144257 h 864666"/>
                <a:gd name="connsiteX5-603" fmla="*/ 330758 w 618782"/>
                <a:gd name="connsiteY5-604" fmla="*/ 84 h 864666"/>
                <a:gd name="connsiteX6-605" fmla="*/ 430711 w 618782"/>
                <a:gd name="connsiteY6-606" fmla="*/ 121494 h 864666"/>
                <a:gd name="connsiteX7-607" fmla="*/ 510466 w 618782"/>
                <a:gd name="connsiteY7-608" fmla="*/ 37083 h 864666"/>
                <a:gd name="connsiteX8-609" fmla="*/ 618742 w 618782"/>
                <a:gd name="connsiteY8-610" fmla="*/ 578679 h 864666"/>
                <a:gd name="connsiteX9-611" fmla="*/ 602413 w 618782"/>
                <a:gd name="connsiteY9-612" fmla="*/ 864193 h 864666"/>
                <a:gd name="connsiteX10-613" fmla="*/ 209190 w 618782"/>
                <a:gd name="connsiteY10-614" fmla="*/ 864666 h 864666"/>
                <a:gd name="connsiteX0-615" fmla="*/ 209190 w 618782"/>
                <a:gd name="connsiteY0-616" fmla="*/ 864666 h 864666"/>
                <a:gd name="connsiteX1-617" fmla="*/ 12162 w 618782"/>
                <a:gd name="connsiteY1-618" fmla="*/ 60790 h 864666"/>
                <a:gd name="connsiteX2-619" fmla="*/ 124621 w 618782"/>
                <a:gd name="connsiteY2-620" fmla="*/ 185078 h 864666"/>
                <a:gd name="connsiteX3-621" fmla="*/ 188048 w 618782"/>
                <a:gd name="connsiteY3-622" fmla="*/ 5370 h 864666"/>
                <a:gd name="connsiteX4-623" fmla="*/ 274866 w 618782"/>
                <a:gd name="connsiteY4-624" fmla="*/ 144257 h 864666"/>
                <a:gd name="connsiteX5-625" fmla="*/ 330758 w 618782"/>
                <a:gd name="connsiteY5-626" fmla="*/ 84 h 864666"/>
                <a:gd name="connsiteX6-627" fmla="*/ 430711 w 618782"/>
                <a:gd name="connsiteY6-628" fmla="*/ 121494 h 864666"/>
                <a:gd name="connsiteX7-629" fmla="*/ 510466 w 618782"/>
                <a:gd name="connsiteY7-630" fmla="*/ 37083 h 864666"/>
                <a:gd name="connsiteX8-631" fmla="*/ 618742 w 618782"/>
                <a:gd name="connsiteY8-632" fmla="*/ 578679 h 864666"/>
                <a:gd name="connsiteX9-633" fmla="*/ 602413 w 618782"/>
                <a:gd name="connsiteY9-634" fmla="*/ 864193 h 864666"/>
                <a:gd name="connsiteX10-635" fmla="*/ 209190 w 618782"/>
                <a:gd name="connsiteY10-636" fmla="*/ 864666 h 864666"/>
                <a:gd name="connsiteX0-637" fmla="*/ 209190 w 618782"/>
                <a:gd name="connsiteY0-638" fmla="*/ 864666 h 864666"/>
                <a:gd name="connsiteX1-639" fmla="*/ 12162 w 618782"/>
                <a:gd name="connsiteY1-640" fmla="*/ 60790 h 864666"/>
                <a:gd name="connsiteX2-641" fmla="*/ 124621 w 618782"/>
                <a:gd name="connsiteY2-642" fmla="*/ 185078 h 864666"/>
                <a:gd name="connsiteX3-643" fmla="*/ 188048 w 618782"/>
                <a:gd name="connsiteY3-644" fmla="*/ 5370 h 864666"/>
                <a:gd name="connsiteX4-645" fmla="*/ 274866 w 618782"/>
                <a:gd name="connsiteY4-646" fmla="*/ 144257 h 864666"/>
                <a:gd name="connsiteX5-647" fmla="*/ 330758 w 618782"/>
                <a:gd name="connsiteY5-648" fmla="*/ 84 h 864666"/>
                <a:gd name="connsiteX6-649" fmla="*/ 430711 w 618782"/>
                <a:gd name="connsiteY6-650" fmla="*/ 121494 h 864666"/>
                <a:gd name="connsiteX7-651" fmla="*/ 510466 w 618782"/>
                <a:gd name="connsiteY7-652" fmla="*/ 37083 h 864666"/>
                <a:gd name="connsiteX8-653" fmla="*/ 618742 w 618782"/>
                <a:gd name="connsiteY8-654" fmla="*/ 578679 h 864666"/>
                <a:gd name="connsiteX9-655" fmla="*/ 602413 w 618782"/>
                <a:gd name="connsiteY9-656" fmla="*/ 864193 h 864666"/>
                <a:gd name="connsiteX10-657" fmla="*/ 209190 w 618782"/>
                <a:gd name="connsiteY10-658" fmla="*/ 864666 h 864666"/>
                <a:gd name="connsiteX0-659" fmla="*/ 209190 w 618782"/>
                <a:gd name="connsiteY0-660" fmla="*/ 864666 h 864666"/>
                <a:gd name="connsiteX1-661" fmla="*/ 12162 w 618782"/>
                <a:gd name="connsiteY1-662" fmla="*/ 60790 h 864666"/>
                <a:gd name="connsiteX2-663" fmla="*/ 124621 w 618782"/>
                <a:gd name="connsiteY2-664" fmla="*/ 185078 h 864666"/>
                <a:gd name="connsiteX3-665" fmla="*/ 188048 w 618782"/>
                <a:gd name="connsiteY3-666" fmla="*/ 5370 h 864666"/>
                <a:gd name="connsiteX4-667" fmla="*/ 274866 w 618782"/>
                <a:gd name="connsiteY4-668" fmla="*/ 144257 h 864666"/>
                <a:gd name="connsiteX5-669" fmla="*/ 330758 w 618782"/>
                <a:gd name="connsiteY5-670" fmla="*/ 84 h 864666"/>
                <a:gd name="connsiteX6-671" fmla="*/ 430711 w 618782"/>
                <a:gd name="connsiteY6-672" fmla="*/ 121494 h 864666"/>
                <a:gd name="connsiteX7-673" fmla="*/ 510466 w 618782"/>
                <a:gd name="connsiteY7-674" fmla="*/ 37083 h 864666"/>
                <a:gd name="connsiteX8-675" fmla="*/ 618742 w 618782"/>
                <a:gd name="connsiteY8-676" fmla="*/ 578679 h 864666"/>
                <a:gd name="connsiteX9-677" fmla="*/ 602413 w 618782"/>
                <a:gd name="connsiteY9-678" fmla="*/ 864193 h 864666"/>
                <a:gd name="connsiteX10-679" fmla="*/ 209190 w 618782"/>
                <a:gd name="connsiteY10-680" fmla="*/ 864666 h 864666"/>
                <a:gd name="connsiteX0-681" fmla="*/ 209190 w 618782"/>
                <a:gd name="connsiteY0-682" fmla="*/ 864666 h 864666"/>
                <a:gd name="connsiteX1-683" fmla="*/ 12162 w 618782"/>
                <a:gd name="connsiteY1-684" fmla="*/ 60790 h 864666"/>
                <a:gd name="connsiteX2-685" fmla="*/ 124621 w 618782"/>
                <a:gd name="connsiteY2-686" fmla="*/ 185078 h 864666"/>
                <a:gd name="connsiteX3-687" fmla="*/ 188048 w 618782"/>
                <a:gd name="connsiteY3-688" fmla="*/ 5370 h 864666"/>
                <a:gd name="connsiteX4-689" fmla="*/ 274866 w 618782"/>
                <a:gd name="connsiteY4-690" fmla="*/ 144257 h 864666"/>
                <a:gd name="connsiteX5-691" fmla="*/ 330758 w 618782"/>
                <a:gd name="connsiteY5-692" fmla="*/ 84 h 864666"/>
                <a:gd name="connsiteX6-693" fmla="*/ 430711 w 618782"/>
                <a:gd name="connsiteY6-694" fmla="*/ 121494 h 864666"/>
                <a:gd name="connsiteX7-695" fmla="*/ 510466 w 618782"/>
                <a:gd name="connsiteY7-696" fmla="*/ 37083 h 864666"/>
                <a:gd name="connsiteX8-697" fmla="*/ 618742 w 618782"/>
                <a:gd name="connsiteY8-698" fmla="*/ 578679 h 864666"/>
                <a:gd name="connsiteX9-699" fmla="*/ 602413 w 618782"/>
                <a:gd name="connsiteY9-700" fmla="*/ 864193 h 864666"/>
                <a:gd name="connsiteX10-701" fmla="*/ 209190 w 618782"/>
                <a:gd name="connsiteY10-702" fmla="*/ 864666 h 864666"/>
                <a:gd name="connsiteX0-703" fmla="*/ 209190 w 618782"/>
                <a:gd name="connsiteY0-704" fmla="*/ 864666 h 864666"/>
                <a:gd name="connsiteX1-705" fmla="*/ 12162 w 618782"/>
                <a:gd name="connsiteY1-706" fmla="*/ 60790 h 864666"/>
                <a:gd name="connsiteX2-707" fmla="*/ 124621 w 618782"/>
                <a:gd name="connsiteY2-708" fmla="*/ 185078 h 864666"/>
                <a:gd name="connsiteX3-709" fmla="*/ 188048 w 618782"/>
                <a:gd name="connsiteY3-710" fmla="*/ 5370 h 864666"/>
                <a:gd name="connsiteX4-711" fmla="*/ 274866 w 618782"/>
                <a:gd name="connsiteY4-712" fmla="*/ 144257 h 864666"/>
                <a:gd name="connsiteX5-713" fmla="*/ 330758 w 618782"/>
                <a:gd name="connsiteY5-714" fmla="*/ 84 h 864666"/>
                <a:gd name="connsiteX6-715" fmla="*/ 430711 w 618782"/>
                <a:gd name="connsiteY6-716" fmla="*/ 121494 h 864666"/>
                <a:gd name="connsiteX7-717" fmla="*/ 510466 w 618782"/>
                <a:gd name="connsiteY7-718" fmla="*/ 37083 h 864666"/>
                <a:gd name="connsiteX8-719" fmla="*/ 618742 w 618782"/>
                <a:gd name="connsiteY8-720" fmla="*/ 578679 h 864666"/>
                <a:gd name="connsiteX9-721" fmla="*/ 602413 w 618782"/>
                <a:gd name="connsiteY9-722" fmla="*/ 864193 h 864666"/>
                <a:gd name="connsiteX10-723" fmla="*/ 209190 w 618782"/>
                <a:gd name="connsiteY10-724" fmla="*/ 864666 h 864666"/>
                <a:gd name="connsiteX0-725" fmla="*/ 209190 w 618782"/>
                <a:gd name="connsiteY0-726" fmla="*/ 864666 h 864666"/>
                <a:gd name="connsiteX1-727" fmla="*/ 12162 w 618782"/>
                <a:gd name="connsiteY1-728" fmla="*/ 60790 h 864666"/>
                <a:gd name="connsiteX2-729" fmla="*/ 124621 w 618782"/>
                <a:gd name="connsiteY2-730" fmla="*/ 185078 h 864666"/>
                <a:gd name="connsiteX3-731" fmla="*/ 188048 w 618782"/>
                <a:gd name="connsiteY3-732" fmla="*/ 5370 h 864666"/>
                <a:gd name="connsiteX4-733" fmla="*/ 274866 w 618782"/>
                <a:gd name="connsiteY4-734" fmla="*/ 144257 h 864666"/>
                <a:gd name="connsiteX5-735" fmla="*/ 330758 w 618782"/>
                <a:gd name="connsiteY5-736" fmla="*/ 84 h 864666"/>
                <a:gd name="connsiteX6-737" fmla="*/ 430711 w 618782"/>
                <a:gd name="connsiteY6-738" fmla="*/ 121494 h 864666"/>
                <a:gd name="connsiteX7-739" fmla="*/ 510466 w 618782"/>
                <a:gd name="connsiteY7-740" fmla="*/ 37083 h 864666"/>
                <a:gd name="connsiteX8-741" fmla="*/ 618742 w 618782"/>
                <a:gd name="connsiteY8-742" fmla="*/ 578679 h 864666"/>
                <a:gd name="connsiteX9-743" fmla="*/ 602413 w 618782"/>
                <a:gd name="connsiteY9-744" fmla="*/ 864193 h 864666"/>
                <a:gd name="connsiteX10-745" fmla="*/ 209190 w 618782"/>
                <a:gd name="connsiteY10-746" fmla="*/ 864666 h 864666"/>
                <a:gd name="connsiteX0-747" fmla="*/ 209190 w 618782"/>
                <a:gd name="connsiteY0-748" fmla="*/ 864666 h 864666"/>
                <a:gd name="connsiteX1-749" fmla="*/ 12162 w 618782"/>
                <a:gd name="connsiteY1-750" fmla="*/ 60790 h 864666"/>
                <a:gd name="connsiteX2-751" fmla="*/ 124621 w 618782"/>
                <a:gd name="connsiteY2-752" fmla="*/ 185078 h 864666"/>
                <a:gd name="connsiteX3-753" fmla="*/ 188048 w 618782"/>
                <a:gd name="connsiteY3-754" fmla="*/ 5370 h 864666"/>
                <a:gd name="connsiteX4-755" fmla="*/ 274866 w 618782"/>
                <a:gd name="connsiteY4-756" fmla="*/ 144257 h 864666"/>
                <a:gd name="connsiteX5-757" fmla="*/ 330758 w 618782"/>
                <a:gd name="connsiteY5-758" fmla="*/ 84 h 864666"/>
                <a:gd name="connsiteX6-759" fmla="*/ 430711 w 618782"/>
                <a:gd name="connsiteY6-760" fmla="*/ 121494 h 864666"/>
                <a:gd name="connsiteX7-761" fmla="*/ 510466 w 618782"/>
                <a:gd name="connsiteY7-762" fmla="*/ 37083 h 864666"/>
                <a:gd name="connsiteX8-763" fmla="*/ 618742 w 618782"/>
                <a:gd name="connsiteY8-764" fmla="*/ 578679 h 864666"/>
                <a:gd name="connsiteX9-765" fmla="*/ 602413 w 618782"/>
                <a:gd name="connsiteY9-766" fmla="*/ 864193 h 864666"/>
                <a:gd name="connsiteX10-767" fmla="*/ 209190 w 618782"/>
                <a:gd name="connsiteY10-768" fmla="*/ 864666 h 864666"/>
                <a:gd name="connsiteX0-769" fmla="*/ 212601 w 622193"/>
                <a:gd name="connsiteY0-770" fmla="*/ 864666 h 864666"/>
                <a:gd name="connsiteX1-771" fmla="*/ 15573 w 622193"/>
                <a:gd name="connsiteY1-772" fmla="*/ 60790 h 864666"/>
                <a:gd name="connsiteX2-773" fmla="*/ 128032 w 622193"/>
                <a:gd name="connsiteY2-774" fmla="*/ 185078 h 864666"/>
                <a:gd name="connsiteX3-775" fmla="*/ 191459 w 622193"/>
                <a:gd name="connsiteY3-776" fmla="*/ 5370 h 864666"/>
                <a:gd name="connsiteX4-777" fmla="*/ 278277 w 622193"/>
                <a:gd name="connsiteY4-778" fmla="*/ 144257 h 864666"/>
                <a:gd name="connsiteX5-779" fmla="*/ 334169 w 622193"/>
                <a:gd name="connsiteY5-780" fmla="*/ 84 h 864666"/>
                <a:gd name="connsiteX6-781" fmla="*/ 434122 w 622193"/>
                <a:gd name="connsiteY6-782" fmla="*/ 121494 h 864666"/>
                <a:gd name="connsiteX7-783" fmla="*/ 513877 w 622193"/>
                <a:gd name="connsiteY7-784" fmla="*/ 37083 h 864666"/>
                <a:gd name="connsiteX8-785" fmla="*/ 622153 w 622193"/>
                <a:gd name="connsiteY8-786" fmla="*/ 578679 h 864666"/>
                <a:gd name="connsiteX9-787" fmla="*/ 605824 w 622193"/>
                <a:gd name="connsiteY9-788" fmla="*/ 864193 h 864666"/>
                <a:gd name="connsiteX10-789" fmla="*/ 212601 w 622193"/>
                <a:gd name="connsiteY10-790" fmla="*/ 864666 h 864666"/>
                <a:gd name="connsiteX0-791" fmla="*/ 198912 w 608504"/>
                <a:gd name="connsiteY0-792" fmla="*/ 864666 h 864666"/>
                <a:gd name="connsiteX1-793" fmla="*/ 28798 w 608504"/>
                <a:gd name="connsiteY1-794" fmla="*/ 510643 h 864666"/>
                <a:gd name="connsiteX2-795" fmla="*/ 1884 w 608504"/>
                <a:gd name="connsiteY2-796" fmla="*/ 60790 h 864666"/>
                <a:gd name="connsiteX3-797" fmla="*/ 114343 w 608504"/>
                <a:gd name="connsiteY3-798" fmla="*/ 185078 h 864666"/>
                <a:gd name="connsiteX4-799" fmla="*/ 177770 w 608504"/>
                <a:gd name="connsiteY4-800" fmla="*/ 5370 h 864666"/>
                <a:gd name="connsiteX5-801" fmla="*/ 264588 w 608504"/>
                <a:gd name="connsiteY5-802" fmla="*/ 144257 h 864666"/>
                <a:gd name="connsiteX6-803" fmla="*/ 320480 w 608504"/>
                <a:gd name="connsiteY6-804" fmla="*/ 84 h 864666"/>
                <a:gd name="connsiteX7-805" fmla="*/ 420433 w 608504"/>
                <a:gd name="connsiteY7-806" fmla="*/ 121494 h 864666"/>
                <a:gd name="connsiteX8-807" fmla="*/ 500188 w 608504"/>
                <a:gd name="connsiteY8-808" fmla="*/ 37083 h 864666"/>
                <a:gd name="connsiteX9-809" fmla="*/ 608464 w 608504"/>
                <a:gd name="connsiteY9-810" fmla="*/ 578679 h 864666"/>
                <a:gd name="connsiteX10-811" fmla="*/ 592135 w 608504"/>
                <a:gd name="connsiteY10-812" fmla="*/ 864193 h 864666"/>
                <a:gd name="connsiteX11" fmla="*/ 198912 w 608504"/>
                <a:gd name="connsiteY11" fmla="*/ 864666 h 864666"/>
                <a:gd name="connsiteX0-813" fmla="*/ 201622 w 611214"/>
                <a:gd name="connsiteY0-814" fmla="*/ 864666 h 864666"/>
                <a:gd name="connsiteX1-815" fmla="*/ 31508 w 611214"/>
                <a:gd name="connsiteY1-816" fmla="*/ 510643 h 864666"/>
                <a:gd name="connsiteX2-817" fmla="*/ 4594 w 611214"/>
                <a:gd name="connsiteY2-818" fmla="*/ 60790 h 864666"/>
                <a:gd name="connsiteX3-819" fmla="*/ 117053 w 611214"/>
                <a:gd name="connsiteY3-820" fmla="*/ 185078 h 864666"/>
                <a:gd name="connsiteX4-821" fmla="*/ 180480 w 611214"/>
                <a:gd name="connsiteY4-822" fmla="*/ 5370 h 864666"/>
                <a:gd name="connsiteX5-823" fmla="*/ 267298 w 611214"/>
                <a:gd name="connsiteY5-824" fmla="*/ 144257 h 864666"/>
                <a:gd name="connsiteX6-825" fmla="*/ 323190 w 611214"/>
                <a:gd name="connsiteY6-826" fmla="*/ 84 h 864666"/>
                <a:gd name="connsiteX7-827" fmla="*/ 423143 w 611214"/>
                <a:gd name="connsiteY7-828" fmla="*/ 121494 h 864666"/>
                <a:gd name="connsiteX8-829" fmla="*/ 502898 w 611214"/>
                <a:gd name="connsiteY8-830" fmla="*/ 37083 h 864666"/>
                <a:gd name="connsiteX9-831" fmla="*/ 611174 w 611214"/>
                <a:gd name="connsiteY9-832" fmla="*/ 578679 h 864666"/>
                <a:gd name="connsiteX10-833" fmla="*/ 594845 w 611214"/>
                <a:gd name="connsiteY10-834" fmla="*/ 864193 h 864666"/>
                <a:gd name="connsiteX11-835" fmla="*/ 201622 w 611214"/>
                <a:gd name="connsiteY11-836" fmla="*/ 864666 h 864666"/>
                <a:gd name="connsiteX0-837" fmla="*/ 231567 w 641159"/>
                <a:gd name="connsiteY0-838" fmla="*/ 864666 h 864666"/>
                <a:gd name="connsiteX1-839" fmla="*/ 61453 w 641159"/>
                <a:gd name="connsiteY1-840" fmla="*/ 510643 h 864666"/>
                <a:gd name="connsiteX2-841" fmla="*/ 34539 w 641159"/>
                <a:gd name="connsiteY2-842" fmla="*/ 60790 h 864666"/>
                <a:gd name="connsiteX3-843" fmla="*/ 146998 w 641159"/>
                <a:gd name="connsiteY3-844" fmla="*/ 185078 h 864666"/>
                <a:gd name="connsiteX4-845" fmla="*/ 210425 w 641159"/>
                <a:gd name="connsiteY4-846" fmla="*/ 5370 h 864666"/>
                <a:gd name="connsiteX5-847" fmla="*/ 297243 w 641159"/>
                <a:gd name="connsiteY5-848" fmla="*/ 144257 h 864666"/>
                <a:gd name="connsiteX6-849" fmla="*/ 353135 w 641159"/>
                <a:gd name="connsiteY6-850" fmla="*/ 84 h 864666"/>
                <a:gd name="connsiteX7-851" fmla="*/ 453088 w 641159"/>
                <a:gd name="connsiteY7-852" fmla="*/ 121494 h 864666"/>
                <a:gd name="connsiteX8-853" fmla="*/ 532843 w 641159"/>
                <a:gd name="connsiteY8-854" fmla="*/ 37083 h 864666"/>
                <a:gd name="connsiteX9-855" fmla="*/ 641119 w 641159"/>
                <a:gd name="connsiteY9-856" fmla="*/ 578679 h 864666"/>
                <a:gd name="connsiteX10-857" fmla="*/ 624790 w 641159"/>
                <a:gd name="connsiteY10-858" fmla="*/ 864193 h 864666"/>
                <a:gd name="connsiteX11-859" fmla="*/ 231567 w 641159"/>
                <a:gd name="connsiteY11-860" fmla="*/ 864666 h 864666"/>
                <a:gd name="connsiteX0-861" fmla="*/ 231567 w 641159"/>
                <a:gd name="connsiteY0-862" fmla="*/ 864666 h 864666"/>
                <a:gd name="connsiteX1-863" fmla="*/ 61453 w 641159"/>
                <a:gd name="connsiteY1-864" fmla="*/ 510643 h 864666"/>
                <a:gd name="connsiteX2-865" fmla="*/ 34539 w 641159"/>
                <a:gd name="connsiteY2-866" fmla="*/ 60790 h 864666"/>
                <a:gd name="connsiteX3-867" fmla="*/ 144276 w 641159"/>
                <a:gd name="connsiteY3-868" fmla="*/ 138814 h 864666"/>
                <a:gd name="connsiteX4-869" fmla="*/ 210425 w 641159"/>
                <a:gd name="connsiteY4-870" fmla="*/ 5370 h 864666"/>
                <a:gd name="connsiteX5-871" fmla="*/ 297243 w 641159"/>
                <a:gd name="connsiteY5-872" fmla="*/ 144257 h 864666"/>
                <a:gd name="connsiteX6-873" fmla="*/ 353135 w 641159"/>
                <a:gd name="connsiteY6-874" fmla="*/ 84 h 864666"/>
                <a:gd name="connsiteX7-875" fmla="*/ 453088 w 641159"/>
                <a:gd name="connsiteY7-876" fmla="*/ 121494 h 864666"/>
                <a:gd name="connsiteX8-877" fmla="*/ 532843 w 641159"/>
                <a:gd name="connsiteY8-878" fmla="*/ 37083 h 864666"/>
                <a:gd name="connsiteX9-879" fmla="*/ 641119 w 641159"/>
                <a:gd name="connsiteY9-880" fmla="*/ 578679 h 864666"/>
                <a:gd name="connsiteX10-881" fmla="*/ 624790 w 641159"/>
                <a:gd name="connsiteY10-882" fmla="*/ 864193 h 864666"/>
                <a:gd name="connsiteX11-883" fmla="*/ 231567 w 641159"/>
                <a:gd name="connsiteY11-884" fmla="*/ 864666 h 864666"/>
                <a:gd name="connsiteX0-885" fmla="*/ 231567 w 641159"/>
                <a:gd name="connsiteY0-886" fmla="*/ 864666 h 864666"/>
                <a:gd name="connsiteX1-887" fmla="*/ 61453 w 641159"/>
                <a:gd name="connsiteY1-888" fmla="*/ 510643 h 864666"/>
                <a:gd name="connsiteX2-889" fmla="*/ 34539 w 641159"/>
                <a:gd name="connsiteY2-890" fmla="*/ 60790 h 864666"/>
                <a:gd name="connsiteX3-891" fmla="*/ 155162 w 641159"/>
                <a:gd name="connsiteY3-892" fmla="*/ 130650 h 864666"/>
                <a:gd name="connsiteX4-893" fmla="*/ 210425 w 641159"/>
                <a:gd name="connsiteY4-894" fmla="*/ 5370 h 864666"/>
                <a:gd name="connsiteX5-895" fmla="*/ 297243 w 641159"/>
                <a:gd name="connsiteY5-896" fmla="*/ 144257 h 864666"/>
                <a:gd name="connsiteX6-897" fmla="*/ 353135 w 641159"/>
                <a:gd name="connsiteY6-898" fmla="*/ 84 h 864666"/>
                <a:gd name="connsiteX7-899" fmla="*/ 453088 w 641159"/>
                <a:gd name="connsiteY7-900" fmla="*/ 121494 h 864666"/>
                <a:gd name="connsiteX8-901" fmla="*/ 532843 w 641159"/>
                <a:gd name="connsiteY8-902" fmla="*/ 37083 h 864666"/>
                <a:gd name="connsiteX9-903" fmla="*/ 641119 w 641159"/>
                <a:gd name="connsiteY9-904" fmla="*/ 578679 h 864666"/>
                <a:gd name="connsiteX10-905" fmla="*/ 624790 w 641159"/>
                <a:gd name="connsiteY10-906" fmla="*/ 864193 h 864666"/>
                <a:gd name="connsiteX11-907" fmla="*/ 231567 w 641159"/>
                <a:gd name="connsiteY11-908" fmla="*/ 864666 h 864666"/>
                <a:gd name="connsiteX0-909" fmla="*/ 231567 w 641159"/>
                <a:gd name="connsiteY0-910" fmla="*/ 864666 h 864666"/>
                <a:gd name="connsiteX1-911" fmla="*/ 61453 w 641159"/>
                <a:gd name="connsiteY1-912" fmla="*/ 510643 h 864666"/>
                <a:gd name="connsiteX2-913" fmla="*/ 34539 w 641159"/>
                <a:gd name="connsiteY2-914" fmla="*/ 60790 h 864666"/>
                <a:gd name="connsiteX3-915" fmla="*/ 155162 w 641159"/>
                <a:gd name="connsiteY3-916" fmla="*/ 130650 h 864666"/>
                <a:gd name="connsiteX4-917" fmla="*/ 210425 w 641159"/>
                <a:gd name="connsiteY4-918" fmla="*/ 5370 h 864666"/>
                <a:gd name="connsiteX5-919" fmla="*/ 297243 w 641159"/>
                <a:gd name="connsiteY5-920" fmla="*/ 144257 h 864666"/>
                <a:gd name="connsiteX6-921" fmla="*/ 353135 w 641159"/>
                <a:gd name="connsiteY6-922" fmla="*/ 84 h 864666"/>
                <a:gd name="connsiteX7-923" fmla="*/ 453088 w 641159"/>
                <a:gd name="connsiteY7-924" fmla="*/ 121494 h 864666"/>
                <a:gd name="connsiteX8-925" fmla="*/ 532843 w 641159"/>
                <a:gd name="connsiteY8-926" fmla="*/ 37083 h 864666"/>
                <a:gd name="connsiteX9-927" fmla="*/ 641119 w 641159"/>
                <a:gd name="connsiteY9-928" fmla="*/ 578679 h 864666"/>
                <a:gd name="connsiteX10-929" fmla="*/ 624790 w 641159"/>
                <a:gd name="connsiteY10-930" fmla="*/ 864193 h 864666"/>
                <a:gd name="connsiteX11-931" fmla="*/ 231567 w 641159"/>
                <a:gd name="connsiteY11-932" fmla="*/ 864666 h 864666"/>
                <a:gd name="connsiteX0-933" fmla="*/ 231567 w 641159"/>
                <a:gd name="connsiteY0-934" fmla="*/ 864666 h 864666"/>
                <a:gd name="connsiteX1-935" fmla="*/ 61453 w 641159"/>
                <a:gd name="connsiteY1-936" fmla="*/ 510643 h 864666"/>
                <a:gd name="connsiteX2-937" fmla="*/ 34539 w 641159"/>
                <a:gd name="connsiteY2-938" fmla="*/ 60790 h 864666"/>
                <a:gd name="connsiteX3-939" fmla="*/ 155162 w 641159"/>
                <a:gd name="connsiteY3-940" fmla="*/ 130650 h 864666"/>
                <a:gd name="connsiteX4-941" fmla="*/ 210425 w 641159"/>
                <a:gd name="connsiteY4-942" fmla="*/ 5370 h 864666"/>
                <a:gd name="connsiteX5-943" fmla="*/ 297243 w 641159"/>
                <a:gd name="connsiteY5-944" fmla="*/ 117043 h 864666"/>
                <a:gd name="connsiteX6-945" fmla="*/ 353135 w 641159"/>
                <a:gd name="connsiteY6-946" fmla="*/ 84 h 864666"/>
                <a:gd name="connsiteX7-947" fmla="*/ 453088 w 641159"/>
                <a:gd name="connsiteY7-948" fmla="*/ 121494 h 864666"/>
                <a:gd name="connsiteX8-949" fmla="*/ 532843 w 641159"/>
                <a:gd name="connsiteY8-950" fmla="*/ 37083 h 864666"/>
                <a:gd name="connsiteX9-951" fmla="*/ 641119 w 641159"/>
                <a:gd name="connsiteY9-952" fmla="*/ 578679 h 864666"/>
                <a:gd name="connsiteX10-953" fmla="*/ 624790 w 641159"/>
                <a:gd name="connsiteY10-954" fmla="*/ 864193 h 864666"/>
                <a:gd name="connsiteX11-955" fmla="*/ 231567 w 641159"/>
                <a:gd name="connsiteY11-956" fmla="*/ 864666 h 864666"/>
                <a:gd name="connsiteX0-957" fmla="*/ 231567 w 641159"/>
                <a:gd name="connsiteY0-958" fmla="*/ 864666 h 864666"/>
                <a:gd name="connsiteX1-959" fmla="*/ 61453 w 641159"/>
                <a:gd name="connsiteY1-960" fmla="*/ 510643 h 864666"/>
                <a:gd name="connsiteX2-961" fmla="*/ 34539 w 641159"/>
                <a:gd name="connsiteY2-962" fmla="*/ 60790 h 864666"/>
                <a:gd name="connsiteX3-963" fmla="*/ 155162 w 641159"/>
                <a:gd name="connsiteY3-964" fmla="*/ 130650 h 864666"/>
                <a:gd name="connsiteX4-965" fmla="*/ 210425 w 641159"/>
                <a:gd name="connsiteY4-966" fmla="*/ 5370 h 864666"/>
                <a:gd name="connsiteX5-967" fmla="*/ 276446 w 641159"/>
                <a:gd name="connsiteY5-968" fmla="*/ 64329 h 864666"/>
                <a:gd name="connsiteX6-969" fmla="*/ 297243 w 641159"/>
                <a:gd name="connsiteY6-970" fmla="*/ 117043 h 864666"/>
                <a:gd name="connsiteX7-971" fmla="*/ 353135 w 641159"/>
                <a:gd name="connsiteY7-972" fmla="*/ 84 h 864666"/>
                <a:gd name="connsiteX8-973" fmla="*/ 453088 w 641159"/>
                <a:gd name="connsiteY8-974" fmla="*/ 121494 h 864666"/>
                <a:gd name="connsiteX9-975" fmla="*/ 532843 w 641159"/>
                <a:gd name="connsiteY9-976" fmla="*/ 37083 h 864666"/>
                <a:gd name="connsiteX10-977" fmla="*/ 641119 w 641159"/>
                <a:gd name="connsiteY10-978" fmla="*/ 578679 h 864666"/>
                <a:gd name="connsiteX11-979" fmla="*/ 624790 w 641159"/>
                <a:gd name="connsiteY11-980" fmla="*/ 864193 h 864666"/>
                <a:gd name="connsiteX12" fmla="*/ 231567 w 641159"/>
                <a:gd name="connsiteY12" fmla="*/ 864666 h 864666"/>
                <a:gd name="connsiteX0-981" fmla="*/ 231567 w 641159"/>
                <a:gd name="connsiteY0-982" fmla="*/ 864666 h 864666"/>
                <a:gd name="connsiteX1-983" fmla="*/ 61453 w 641159"/>
                <a:gd name="connsiteY1-984" fmla="*/ 510643 h 864666"/>
                <a:gd name="connsiteX2-985" fmla="*/ 34539 w 641159"/>
                <a:gd name="connsiteY2-986" fmla="*/ 60790 h 864666"/>
                <a:gd name="connsiteX3-987" fmla="*/ 155162 w 641159"/>
                <a:gd name="connsiteY3-988" fmla="*/ 130650 h 864666"/>
                <a:gd name="connsiteX4-989" fmla="*/ 210425 w 641159"/>
                <a:gd name="connsiteY4-990" fmla="*/ 5370 h 864666"/>
                <a:gd name="connsiteX5-991" fmla="*/ 276446 w 641159"/>
                <a:gd name="connsiteY5-992" fmla="*/ 64329 h 864666"/>
                <a:gd name="connsiteX6-993" fmla="*/ 297243 w 641159"/>
                <a:gd name="connsiteY6-994" fmla="*/ 117043 h 864666"/>
                <a:gd name="connsiteX7-995" fmla="*/ 353135 w 641159"/>
                <a:gd name="connsiteY7-996" fmla="*/ 84 h 864666"/>
                <a:gd name="connsiteX8-997" fmla="*/ 453088 w 641159"/>
                <a:gd name="connsiteY8-998" fmla="*/ 121494 h 864666"/>
                <a:gd name="connsiteX9-999" fmla="*/ 532843 w 641159"/>
                <a:gd name="connsiteY9-1000" fmla="*/ 37083 h 864666"/>
                <a:gd name="connsiteX10-1001" fmla="*/ 641119 w 641159"/>
                <a:gd name="connsiteY10-1002" fmla="*/ 578679 h 864666"/>
                <a:gd name="connsiteX11-1003" fmla="*/ 624790 w 641159"/>
                <a:gd name="connsiteY11-1004" fmla="*/ 864193 h 864666"/>
                <a:gd name="connsiteX12-1005" fmla="*/ 231567 w 641159"/>
                <a:gd name="connsiteY12-1006" fmla="*/ 864666 h 864666"/>
                <a:gd name="connsiteX0-1007" fmla="*/ 231567 w 641159"/>
                <a:gd name="connsiteY0-1008" fmla="*/ 864666 h 864666"/>
                <a:gd name="connsiteX1-1009" fmla="*/ 61453 w 641159"/>
                <a:gd name="connsiteY1-1010" fmla="*/ 510643 h 864666"/>
                <a:gd name="connsiteX2-1011" fmla="*/ 34539 w 641159"/>
                <a:gd name="connsiteY2-1012" fmla="*/ 60790 h 864666"/>
                <a:gd name="connsiteX3-1013" fmla="*/ 155162 w 641159"/>
                <a:gd name="connsiteY3-1014" fmla="*/ 130650 h 864666"/>
                <a:gd name="connsiteX4-1015" fmla="*/ 210425 w 641159"/>
                <a:gd name="connsiteY4-1016" fmla="*/ 5370 h 864666"/>
                <a:gd name="connsiteX5-1017" fmla="*/ 276446 w 641159"/>
                <a:gd name="connsiteY5-1018" fmla="*/ 64329 h 864666"/>
                <a:gd name="connsiteX6-1019" fmla="*/ 297243 w 641159"/>
                <a:gd name="connsiteY6-1020" fmla="*/ 117043 h 864666"/>
                <a:gd name="connsiteX7-1021" fmla="*/ 353135 w 641159"/>
                <a:gd name="connsiteY7-1022" fmla="*/ 84 h 864666"/>
                <a:gd name="connsiteX8-1023" fmla="*/ 453088 w 641159"/>
                <a:gd name="connsiteY8-1024" fmla="*/ 121494 h 864666"/>
                <a:gd name="connsiteX9-1025" fmla="*/ 532843 w 641159"/>
                <a:gd name="connsiteY9-1026" fmla="*/ 37083 h 864666"/>
                <a:gd name="connsiteX10-1027" fmla="*/ 641119 w 641159"/>
                <a:gd name="connsiteY10-1028" fmla="*/ 578679 h 864666"/>
                <a:gd name="connsiteX11-1029" fmla="*/ 624790 w 641159"/>
                <a:gd name="connsiteY11-1030" fmla="*/ 864193 h 864666"/>
                <a:gd name="connsiteX12-1031" fmla="*/ 231567 w 641159"/>
                <a:gd name="connsiteY12-1032" fmla="*/ 864666 h 864666"/>
                <a:gd name="connsiteX0-1033" fmla="*/ 231567 w 641159"/>
                <a:gd name="connsiteY0-1034" fmla="*/ 864666 h 864666"/>
                <a:gd name="connsiteX1-1035" fmla="*/ 61453 w 641159"/>
                <a:gd name="connsiteY1-1036" fmla="*/ 510643 h 864666"/>
                <a:gd name="connsiteX2-1037" fmla="*/ 34539 w 641159"/>
                <a:gd name="connsiteY2-1038" fmla="*/ 60790 h 864666"/>
                <a:gd name="connsiteX3-1039" fmla="*/ 155162 w 641159"/>
                <a:gd name="connsiteY3-1040" fmla="*/ 130650 h 864666"/>
                <a:gd name="connsiteX4-1041" fmla="*/ 210425 w 641159"/>
                <a:gd name="connsiteY4-1042" fmla="*/ 5370 h 864666"/>
                <a:gd name="connsiteX5-1043" fmla="*/ 297243 w 641159"/>
                <a:gd name="connsiteY5-1044" fmla="*/ 117043 h 864666"/>
                <a:gd name="connsiteX6-1045" fmla="*/ 353135 w 641159"/>
                <a:gd name="connsiteY6-1046" fmla="*/ 84 h 864666"/>
                <a:gd name="connsiteX7-1047" fmla="*/ 453088 w 641159"/>
                <a:gd name="connsiteY7-1048" fmla="*/ 121494 h 864666"/>
                <a:gd name="connsiteX8-1049" fmla="*/ 532843 w 641159"/>
                <a:gd name="connsiteY8-1050" fmla="*/ 37083 h 864666"/>
                <a:gd name="connsiteX9-1051" fmla="*/ 641119 w 641159"/>
                <a:gd name="connsiteY9-1052" fmla="*/ 578679 h 864666"/>
                <a:gd name="connsiteX10-1053" fmla="*/ 624790 w 641159"/>
                <a:gd name="connsiteY10-1054" fmla="*/ 864193 h 864666"/>
                <a:gd name="connsiteX11-1055" fmla="*/ 231567 w 641159"/>
                <a:gd name="connsiteY11-1056" fmla="*/ 864666 h 864666"/>
                <a:gd name="connsiteX0-1057" fmla="*/ 231567 w 641159"/>
                <a:gd name="connsiteY0-1058" fmla="*/ 864666 h 864666"/>
                <a:gd name="connsiteX1-1059" fmla="*/ 61453 w 641159"/>
                <a:gd name="connsiteY1-1060" fmla="*/ 510643 h 864666"/>
                <a:gd name="connsiteX2-1061" fmla="*/ 34539 w 641159"/>
                <a:gd name="connsiteY2-1062" fmla="*/ 60790 h 864666"/>
                <a:gd name="connsiteX3-1063" fmla="*/ 155162 w 641159"/>
                <a:gd name="connsiteY3-1064" fmla="*/ 130650 h 864666"/>
                <a:gd name="connsiteX4-1065" fmla="*/ 210425 w 641159"/>
                <a:gd name="connsiteY4-1066" fmla="*/ 5370 h 864666"/>
                <a:gd name="connsiteX5-1067" fmla="*/ 297243 w 641159"/>
                <a:gd name="connsiteY5-1068" fmla="*/ 117043 h 864666"/>
                <a:gd name="connsiteX6-1069" fmla="*/ 353135 w 641159"/>
                <a:gd name="connsiteY6-1070" fmla="*/ 84 h 864666"/>
                <a:gd name="connsiteX7-1071" fmla="*/ 453088 w 641159"/>
                <a:gd name="connsiteY7-1072" fmla="*/ 121494 h 864666"/>
                <a:gd name="connsiteX8-1073" fmla="*/ 532843 w 641159"/>
                <a:gd name="connsiteY8-1074" fmla="*/ 37083 h 864666"/>
                <a:gd name="connsiteX9-1075" fmla="*/ 641119 w 641159"/>
                <a:gd name="connsiteY9-1076" fmla="*/ 578679 h 864666"/>
                <a:gd name="connsiteX10-1077" fmla="*/ 624790 w 641159"/>
                <a:gd name="connsiteY10-1078" fmla="*/ 864193 h 864666"/>
                <a:gd name="connsiteX11-1079" fmla="*/ 231567 w 641159"/>
                <a:gd name="connsiteY11-1080" fmla="*/ 864666 h 864666"/>
                <a:gd name="connsiteX0-1081" fmla="*/ 231567 w 641159"/>
                <a:gd name="connsiteY0-1082" fmla="*/ 864666 h 864666"/>
                <a:gd name="connsiteX1-1083" fmla="*/ 99553 w 641159"/>
                <a:gd name="connsiteY1-1084" fmla="*/ 807279 h 864666"/>
                <a:gd name="connsiteX2-1085" fmla="*/ 61453 w 641159"/>
                <a:gd name="connsiteY2-1086" fmla="*/ 510643 h 864666"/>
                <a:gd name="connsiteX3-1087" fmla="*/ 34539 w 641159"/>
                <a:gd name="connsiteY3-1088" fmla="*/ 60790 h 864666"/>
                <a:gd name="connsiteX4-1089" fmla="*/ 155162 w 641159"/>
                <a:gd name="connsiteY4-1090" fmla="*/ 130650 h 864666"/>
                <a:gd name="connsiteX5-1091" fmla="*/ 210425 w 641159"/>
                <a:gd name="connsiteY5-1092" fmla="*/ 5370 h 864666"/>
                <a:gd name="connsiteX6-1093" fmla="*/ 297243 w 641159"/>
                <a:gd name="connsiteY6-1094" fmla="*/ 117043 h 864666"/>
                <a:gd name="connsiteX7-1095" fmla="*/ 353135 w 641159"/>
                <a:gd name="connsiteY7-1096" fmla="*/ 84 h 864666"/>
                <a:gd name="connsiteX8-1097" fmla="*/ 453088 w 641159"/>
                <a:gd name="connsiteY8-1098" fmla="*/ 121494 h 864666"/>
                <a:gd name="connsiteX9-1099" fmla="*/ 532843 w 641159"/>
                <a:gd name="connsiteY9-1100" fmla="*/ 37083 h 864666"/>
                <a:gd name="connsiteX10-1101" fmla="*/ 641119 w 641159"/>
                <a:gd name="connsiteY10-1102" fmla="*/ 578679 h 864666"/>
                <a:gd name="connsiteX11-1103" fmla="*/ 624790 w 641159"/>
                <a:gd name="connsiteY11-1104" fmla="*/ 864193 h 864666"/>
                <a:gd name="connsiteX12-1105" fmla="*/ 231567 w 641159"/>
                <a:gd name="connsiteY12-1106" fmla="*/ 864666 h 864666"/>
                <a:gd name="connsiteX0-1107" fmla="*/ 231567 w 641159"/>
                <a:gd name="connsiteY0-1108" fmla="*/ 864666 h 864666"/>
                <a:gd name="connsiteX1-1109" fmla="*/ 99553 w 641159"/>
                <a:gd name="connsiteY1-1110" fmla="*/ 807279 h 864666"/>
                <a:gd name="connsiteX2-1111" fmla="*/ 61453 w 641159"/>
                <a:gd name="connsiteY2-1112" fmla="*/ 510643 h 864666"/>
                <a:gd name="connsiteX3-1113" fmla="*/ 34539 w 641159"/>
                <a:gd name="connsiteY3-1114" fmla="*/ 60790 h 864666"/>
                <a:gd name="connsiteX4-1115" fmla="*/ 155162 w 641159"/>
                <a:gd name="connsiteY4-1116" fmla="*/ 130650 h 864666"/>
                <a:gd name="connsiteX5-1117" fmla="*/ 210425 w 641159"/>
                <a:gd name="connsiteY5-1118" fmla="*/ 5370 h 864666"/>
                <a:gd name="connsiteX6-1119" fmla="*/ 297243 w 641159"/>
                <a:gd name="connsiteY6-1120" fmla="*/ 117043 h 864666"/>
                <a:gd name="connsiteX7-1121" fmla="*/ 353135 w 641159"/>
                <a:gd name="connsiteY7-1122" fmla="*/ 84 h 864666"/>
                <a:gd name="connsiteX8-1123" fmla="*/ 453088 w 641159"/>
                <a:gd name="connsiteY8-1124" fmla="*/ 121494 h 864666"/>
                <a:gd name="connsiteX9-1125" fmla="*/ 532843 w 641159"/>
                <a:gd name="connsiteY9-1126" fmla="*/ 37083 h 864666"/>
                <a:gd name="connsiteX10-1127" fmla="*/ 641119 w 641159"/>
                <a:gd name="connsiteY10-1128" fmla="*/ 578679 h 864666"/>
                <a:gd name="connsiteX11-1129" fmla="*/ 624790 w 641159"/>
                <a:gd name="connsiteY11-1130" fmla="*/ 864193 h 864666"/>
                <a:gd name="connsiteX12-1131" fmla="*/ 231567 w 641159"/>
                <a:gd name="connsiteY12-1132" fmla="*/ 864666 h 864666"/>
                <a:gd name="connsiteX0-1133" fmla="*/ 231567 w 641159"/>
                <a:gd name="connsiteY0-1134" fmla="*/ 864666 h 864666"/>
                <a:gd name="connsiteX1-1135" fmla="*/ 197525 w 641159"/>
                <a:gd name="connsiteY1-1136" fmla="*/ 793672 h 864666"/>
                <a:gd name="connsiteX2-1137" fmla="*/ 99553 w 641159"/>
                <a:gd name="connsiteY2-1138" fmla="*/ 807279 h 864666"/>
                <a:gd name="connsiteX3-1139" fmla="*/ 61453 w 641159"/>
                <a:gd name="connsiteY3-1140" fmla="*/ 510643 h 864666"/>
                <a:gd name="connsiteX4-1141" fmla="*/ 34539 w 641159"/>
                <a:gd name="connsiteY4-1142" fmla="*/ 60790 h 864666"/>
                <a:gd name="connsiteX5-1143" fmla="*/ 155162 w 641159"/>
                <a:gd name="connsiteY5-1144" fmla="*/ 130650 h 864666"/>
                <a:gd name="connsiteX6-1145" fmla="*/ 210425 w 641159"/>
                <a:gd name="connsiteY6-1146" fmla="*/ 5370 h 864666"/>
                <a:gd name="connsiteX7-1147" fmla="*/ 297243 w 641159"/>
                <a:gd name="connsiteY7-1148" fmla="*/ 117043 h 864666"/>
                <a:gd name="connsiteX8-1149" fmla="*/ 353135 w 641159"/>
                <a:gd name="connsiteY8-1150" fmla="*/ 84 h 864666"/>
                <a:gd name="connsiteX9-1151" fmla="*/ 453088 w 641159"/>
                <a:gd name="connsiteY9-1152" fmla="*/ 121494 h 864666"/>
                <a:gd name="connsiteX10-1153" fmla="*/ 532843 w 641159"/>
                <a:gd name="connsiteY10-1154" fmla="*/ 37083 h 864666"/>
                <a:gd name="connsiteX11-1155" fmla="*/ 641119 w 641159"/>
                <a:gd name="connsiteY11-1156" fmla="*/ 578679 h 864666"/>
                <a:gd name="connsiteX12-1157" fmla="*/ 624790 w 641159"/>
                <a:gd name="connsiteY12-1158" fmla="*/ 864193 h 864666"/>
                <a:gd name="connsiteX13" fmla="*/ 231567 w 641159"/>
                <a:gd name="connsiteY13" fmla="*/ 864666 h 864666"/>
                <a:gd name="connsiteX0-1159" fmla="*/ 231567 w 641159"/>
                <a:gd name="connsiteY0-1160" fmla="*/ 864666 h 864666"/>
                <a:gd name="connsiteX1-1161" fmla="*/ 202968 w 641159"/>
                <a:gd name="connsiteY1-1162" fmla="*/ 801837 h 864666"/>
                <a:gd name="connsiteX2-1163" fmla="*/ 99553 w 641159"/>
                <a:gd name="connsiteY2-1164" fmla="*/ 807279 h 864666"/>
                <a:gd name="connsiteX3-1165" fmla="*/ 61453 w 641159"/>
                <a:gd name="connsiteY3-1166" fmla="*/ 510643 h 864666"/>
                <a:gd name="connsiteX4-1167" fmla="*/ 34539 w 641159"/>
                <a:gd name="connsiteY4-1168" fmla="*/ 60790 h 864666"/>
                <a:gd name="connsiteX5-1169" fmla="*/ 155162 w 641159"/>
                <a:gd name="connsiteY5-1170" fmla="*/ 130650 h 864666"/>
                <a:gd name="connsiteX6-1171" fmla="*/ 210425 w 641159"/>
                <a:gd name="connsiteY6-1172" fmla="*/ 5370 h 864666"/>
                <a:gd name="connsiteX7-1173" fmla="*/ 297243 w 641159"/>
                <a:gd name="connsiteY7-1174" fmla="*/ 117043 h 864666"/>
                <a:gd name="connsiteX8-1175" fmla="*/ 353135 w 641159"/>
                <a:gd name="connsiteY8-1176" fmla="*/ 84 h 864666"/>
                <a:gd name="connsiteX9-1177" fmla="*/ 453088 w 641159"/>
                <a:gd name="connsiteY9-1178" fmla="*/ 121494 h 864666"/>
                <a:gd name="connsiteX10-1179" fmla="*/ 532843 w 641159"/>
                <a:gd name="connsiteY10-1180" fmla="*/ 37083 h 864666"/>
                <a:gd name="connsiteX11-1181" fmla="*/ 641119 w 641159"/>
                <a:gd name="connsiteY11-1182" fmla="*/ 578679 h 864666"/>
                <a:gd name="connsiteX12-1183" fmla="*/ 624790 w 641159"/>
                <a:gd name="connsiteY12-1184" fmla="*/ 864193 h 864666"/>
                <a:gd name="connsiteX13-1185" fmla="*/ 231567 w 641159"/>
                <a:gd name="connsiteY13-1186" fmla="*/ 864666 h 864666"/>
                <a:gd name="connsiteX0-1187" fmla="*/ 231567 w 641159"/>
                <a:gd name="connsiteY0-1188" fmla="*/ 864666 h 864666"/>
                <a:gd name="connsiteX1-1189" fmla="*/ 202968 w 641159"/>
                <a:gd name="connsiteY1-1190" fmla="*/ 801837 h 864666"/>
                <a:gd name="connsiteX2-1191" fmla="*/ 99553 w 641159"/>
                <a:gd name="connsiteY2-1192" fmla="*/ 807279 h 864666"/>
                <a:gd name="connsiteX3-1193" fmla="*/ 61453 w 641159"/>
                <a:gd name="connsiteY3-1194" fmla="*/ 510643 h 864666"/>
                <a:gd name="connsiteX4-1195" fmla="*/ 34539 w 641159"/>
                <a:gd name="connsiteY4-1196" fmla="*/ 60790 h 864666"/>
                <a:gd name="connsiteX5-1197" fmla="*/ 155162 w 641159"/>
                <a:gd name="connsiteY5-1198" fmla="*/ 130650 h 864666"/>
                <a:gd name="connsiteX6-1199" fmla="*/ 210425 w 641159"/>
                <a:gd name="connsiteY6-1200" fmla="*/ 5370 h 864666"/>
                <a:gd name="connsiteX7-1201" fmla="*/ 297243 w 641159"/>
                <a:gd name="connsiteY7-1202" fmla="*/ 117043 h 864666"/>
                <a:gd name="connsiteX8-1203" fmla="*/ 353135 w 641159"/>
                <a:gd name="connsiteY8-1204" fmla="*/ 84 h 864666"/>
                <a:gd name="connsiteX9-1205" fmla="*/ 453088 w 641159"/>
                <a:gd name="connsiteY9-1206" fmla="*/ 121494 h 864666"/>
                <a:gd name="connsiteX10-1207" fmla="*/ 532843 w 641159"/>
                <a:gd name="connsiteY10-1208" fmla="*/ 37083 h 864666"/>
                <a:gd name="connsiteX11-1209" fmla="*/ 641119 w 641159"/>
                <a:gd name="connsiteY11-1210" fmla="*/ 578679 h 864666"/>
                <a:gd name="connsiteX12-1211" fmla="*/ 624790 w 641159"/>
                <a:gd name="connsiteY12-1212" fmla="*/ 864193 h 864666"/>
                <a:gd name="connsiteX13-1213" fmla="*/ 231567 w 641159"/>
                <a:gd name="connsiteY13-1214" fmla="*/ 864666 h 864666"/>
                <a:gd name="connsiteX0-1215" fmla="*/ 231567 w 641159"/>
                <a:gd name="connsiteY0-1216" fmla="*/ 864666 h 864666"/>
                <a:gd name="connsiteX1-1217" fmla="*/ 202968 w 641159"/>
                <a:gd name="connsiteY1-1218" fmla="*/ 801837 h 864666"/>
                <a:gd name="connsiteX2-1219" fmla="*/ 99553 w 641159"/>
                <a:gd name="connsiteY2-1220" fmla="*/ 807279 h 864666"/>
                <a:gd name="connsiteX3-1221" fmla="*/ 61453 w 641159"/>
                <a:gd name="connsiteY3-1222" fmla="*/ 510643 h 864666"/>
                <a:gd name="connsiteX4-1223" fmla="*/ 34539 w 641159"/>
                <a:gd name="connsiteY4-1224" fmla="*/ 60790 h 864666"/>
                <a:gd name="connsiteX5-1225" fmla="*/ 155162 w 641159"/>
                <a:gd name="connsiteY5-1226" fmla="*/ 130650 h 864666"/>
                <a:gd name="connsiteX6-1227" fmla="*/ 210425 w 641159"/>
                <a:gd name="connsiteY6-1228" fmla="*/ 5370 h 864666"/>
                <a:gd name="connsiteX7-1229" fmla="*/ 297243 w 641159"/>
                <a:gd name="connsiteY7-1230" fmla="*/ 117043 h 864666"/>
                <a:gd name="connsiteX8-1231" fmla="*/ 353135 w 641159"/>
                <a:gd name="connsiteY8-1232" fmla="*/ 84 h 864666"/>
                <a:gd name="connsiteX9-1233" fmla="*/ 453088 w 641159"/>
                <a:gd name="connsiteY9-1234" fmla="*/ 121494 h 864666"/>
                <a:gd name="connsiteX10-1235" fmla="*/ 532843 w 641159"/>
                <a:gd name="connsiteY10-1236" fmla="*/ 37083 h 864666"/>
                <a:gd name="connsiteX11-1237" fmla="*/ 641119 w 641159"/>
                <a:gd name="connsiteY11-1238" fmla="*/ 578679 h 864666"/>
                <a:gd name="connsiteX12-1239" fmla="*/ 624790 w 641159"/>
                <a:gd name="connsiteY12-1240" fmla="*/ 864193 h 864666"/>
                <a:gd name="connsiteX13-1241" fmla="*/ 231567 w 641159"/>
                <a:gd name="connsiteY13-1242" fmla="*/ 864666 h 864666"/>
                <a:gd name="connsiteX0-1243" fmla="*/ 231567 w 641159"/>
                <a:gd name="connsiteY0-1244" fmla="*/ 864666 h 864666"/>
                <a:gd name="connsiteX1-1245" fmla="*/ 202968 w 641159"/>
                <a:gd name="connsiteY1-1246" fmla="*/ 801837 h 864666"/>
                <a:gd name="connsiteX2-1247" fmla="*/ 99553 w 641159"/>
                <a:gd name="connsiteY2-1248" fmla="*/ 807279 h 864666"/>
                <a:gd name="connsiteX3-1249" fmla="*/ 61453 w 641159"/>
                <a:gd name="connsiteY3-1250" fmla="*/ 510643 h 864666"/>
                <a:gd name="connsiteX4-1251" fmla="*/ 34539 w 641159"/>
                <a:gd name="connsiteY4-1252" fmla="*/ 60790 h 864666"/>
                <a:gd name="connsiteX5-1253" fmla="*/ 155162 w 641159"/>
                <a:gd name="connsiteY5-1254" fmla="*/ 130650 h 864666"/>
                <a:gd name="connsiteX6-1255" fmla="*/ 210425 w 641159"/>
                <a:gd name="connsiteY6-1256" fmla="*/ 5370 h 864666"/>
                <a:gd name="connsiteX7-1257" fmla="*/ 297243 w 641159"/>
                <a:gd name="connsiteY7-1258" fmla="*/ 117043 h 864666"/>
                <a:gd name="connsiteX8-1259" fmla="*/ 353135 w 641159"/>
                <a:gd name="connsiteY8-1260" fmla="*/ 84 h 864666"/>
                <a:gd name="connsiteX9-1261" fmla="*/ 453088 w 641159"/>
                <a:gd name="connsiteY9-1262" fmla="*/ 121494 h 864666"/>
                <a:gd name="connsiteX10-1263" fmla="*/ 532843 w 641159"/>
                <a:gd name="connsiteY10-1264" fmla="*/ 37083 h 864666"/>
                <a:gd name="connsiteX11-1265" fmla="*/ 641119 w 641159"/>
                <a:gd name="connsiteY11-1266" fmla="*/ 578679 h 864666"/>
                <a:gd name="connsiteX12-1267" fmla="*/ 624790 w 641159"/>
                <a:gd name="connsiteY12-1268" fmla="*/ 864193 h 864666"/>
                <a:gd name="connsiteX13-1269" fmla="*/ 231567 w 641159"/>
                <a:gd name="connsiteY13-1270" fmla="*/ 864666 h 864666"/>
                <a:gd name="connsiteX0-1271" fmla="*/ 231567 w 641159"/>
                <a:gd name="connsiteY0-1272" fmla="*/ 864666 h 864666"/>
                <a:gd name="connsiteX1-1273" fmla="*/ 202968 w 641159"/>
                <a:gd name="connsiteY1-1274" fmla="*/ 801837 h 864666"/>
                <a:gd name="connsiteX2-1275" fmla="*/ 99553 w 641159"/>
                <a:gd name="connsiteY2-1276" fmla="*/ 807279 h 864666"/>
                <a:gd name="connsiteX3-1277" fmla="*/ 61453 w 641159"/>
                <a:gd name="connsiteY3-1278" fmla="*/ 510643 h 864666"/>
                <a:gd name="connsiteX4-1279" fmla="*/ 34539 w 641159"/>
                <a:gd name="connsiteY4-1280" fmla="*/ 60790 h 864666"/>
                <a:gd name="connsiteX5-1281" fmla="*/ 155162 w 641159"/>
                <a:gd name="connsiteY5-1282" fmla="*/ 130650 h 864666"/>
                <a:gd name="connsiteX6-1283" fmla="*/ 210425 w 641159"/>
                <a:gd name="connsiteY6-1284" fmla="*/ 5370 h 864666"/>
                <a:gd name="connsiteX7-1285" fmla="*/ 297243 w 641159"/>
                <a:gd name="connsiteY7-1286" fmla="*/ 117043 h 864666"/>
                <a:gd name="connsiteX8-1287" fmla="*/ 353135 w 641159"/>
                <a:gd name="connsiteY8-1288" fmla="*/ 84 h 864666"/>
                <a:gd name="connsiteX9-1289" fmla="*/ 453088 w 641159"/>
                <a:gd name="connsiteY9-1290" fmla="*/ 121494 h 864666"/>
                <a:gd name="connsiteX10-1291" fmla="*/ 532843 w 641159"/>
                <a:gd name="connsiteY10-1292" fmla="*/ 37083 h 864666"/>
                <a:gd name="connsiteX11-1293" fmla="*/ 641119 w 641159"/>
                <a:gd name="connsiteY11-1294" fmla="*/ 578679 h 864666"/>
                <a:gd name="connsiteX12-1295" fmla="*/ 624790 w 641159"/>
                <a:gd name="connsiteY12-1296" fmla="*/ 864193 h 864666"/>
                <a:gd name="connsiteX13-1297" fmla="*/ 231567 w 641159"/>
                <a:gd name="connsiteY13-1298" fmla="*/ 864666 h 864666"/>
                <a:gd name="connsiteX0-1299" fmla="*/ 257487 w 667079"/>
                <a:gd name="connsiteY0-1300" fmla="*/ 864666 h 864666"/>
                <a:gd name="connsiteX1-1301" fmla="*/ 228888 w 667079"/>
                <a:gd name="connsiteY1-1302" fmla="*/ 801837 h 864666"/>
                <a:gd name="connsiteX2-1303" fmla="*/ 125473 w 667079"/>
                <a:gd name="connsiteY2-1304" fmla="*/ 807279 h 864666"/>
                <a:gd name="connsiteX3-1305" fmla="*/ 288 w 667079"/>
                <a:gd name="connsiteY3-1306" fmla="*/ 595007 h 864666"/>
                <a:gd name="connsiteX4-1307" fmla="*/ 87373 w 667079"/>
                <a:gd name="connsiteY4-1308" fmla="*/ 510643 h 864666"/>
                <a:gd name="connsiteX5-1309" fmla="*/ 60459 w 667079"/>
                <a:gd name="connsiteY5-1310" fmla="*/ 60790 h 864666"/>
                <a:gd name="connsiteX6-1311" fmla="*/ 181082 w 667079"/>
                <a:gd name="connsiteY6-1312" fmla="*/ 130650 h 864666"/>
                <a:gd name="connsiteX7-1313" fmla="*/ 236345 w 667079"/>
                <a:gd name="connsiteY7-1314" fmla="*/ 5370 h 864666"/>
                <a:gd name="connsiteX8-1315" fmla="*/ 323163 w 667079"/>
                <a:gd name="connsiteY8-1316" fmla="*/ 117043 h 864666"/>
                <a:gd name="connsiteX9-1317" fmla="*/ 379055 w 667079"/>
                <a:gd name="connsiteY9-1318" fmla="*/ 84 h 864666"/>
                <a:gd name="connsiteX10-1319" fmla="*/ 479008 w 667079"/>
                <a:gd name="connsiteY10-1320" fmla="*/ 121494 h 864666"/>
                <a:gd name="connsiteX11-1321" fmla="*/ 558763 w 667079"/>
                <a:gd name="connsiteY11-1322" fmla="*/ 37083 h 864666"/>
                <a:gd name="connsiteX12-1323" fmla="*/ 667039 w 667079"/>
                <a:gd name="connsiteY12-1324" fmla="*/ 578679 h 864666"/>
                <a:gd name="connsiteX13-1325" fmla="*/ 650710 w 667079"/>
                <a:gd name="connsiteY13-1326" fmla="*/ 864193 h 864666"/>
                <a:gd name="connsiteX14" fmla="*/ 257487 w 667079"/>
                <a:gd name="connsiteY14" fmla="*/ 864666 h 864666"/>
                <a:gd name="connsiteX0-1327" fmla="*/ 260201 w 669793"/>
                <a:gd name="connsiteY0-1328" fmla="*/ 864666 h 864666"/>
                <a:gd name="connsiteX1-1329" fmla="*/ 231602 w 669793"/>
                <a:gd name="connsiteY1-1330" fmla="*/ 801837 h 864666"/>
                <a:gd name="connsiteX2-1331" fmla="*/ 128187 w 669793"/>
                <a:gd name="connsiteY2-1332" fmla="*/ 807279 h 864666"/>
                <a:gd name="connsiteX3-1333" fmla="*/ 281 w 669793"/>
                <a:gd name="connsiteY3-1334" fmla="*/ 526971 h 864666"/>
                <a:gd name="connsiteX4-1335" fmla="*/ 90087 w 669793"/>
                <a:gd name="connsiteY4-1336" fmla="*/ 510643 h 864666"/>
                <a:gd name="connsiteX5-1337" fmla="*/ 63173 w 669793"/>
                <a:gd name="connsiteY5-1338" fmla="*/ 60790 h 864666"/>
                <a:gd name="connsiteX6-1339" fmla="*/ 183796 w 669793"/>
                <a:gd name="connsiteY6-1340" fmla="*/ 130650 h 864666"/>
                <a:gd name="connsiteX7-1341" fmla="*/ 239059 w 669793"/>
                <a:gd name="connsiteY7-1342" fmla="*/ 5370 h 864666"/>
                <a:gd name="connsiteX8-1343" fmla="*/ 325877 w 669793"/>
                <a:gd name="connsiteY8-1344" fmla="*/ 117043 h 864666"/>
                <a:gd name="connsiteX9-1345" fmla="*/ 381769 w 669793"/>
                <a:gd name="connsiteY9-1346" fmla="*/ 84 h 864666"/>
                <a:gd name="connsiteX10-1347" fmla="*/ 481722 w 669793"/>
                <a:gd name="connsiteY10-1348" fmla="*/ 121494 h 864666"/>
                <a:gd name="connsiteX11-1349" fmla="*/ 561477 w 669793"/>
                <a:gd name="connsiteY11-1350" fmla="*/ 37083 h 864666"/>
                <a:gd name="connsiteX12-1351" fmla="*/ 669753 w 669793"/>
                <a:gd name="connsiteY12-1352" fmla="*/ 578679 h 864666"/>
                <a:gd name="connsiteX13-1353" fmla="*/ 653424 w 669793"/>
                <a:gd name="connsiteY13-1354" fmla="*/ 864193 h 864666"/>
                <a:gd name="connsiteX14-1355" fmla="*/ 260201 w 669793"/>
                <a:gd name="connsiteY14-1356" fmla="*/ 864666 h 864666"/>
                <a:gd name="connsiteX0-1357" fmla="*/ 259920 w 669512"/>
                <a:gd name="connsiteY0-1358" fmla="*/ 864666 h 864666"/>
                <a:gd name="connsiteX1-1359" fmla="*/ 231321 w 669512"/>
                <a:gd name="connsiteY1-1360" fmla="*/ 801837 h 864666"/>
                <a:gd name="connsiteX2-1361" fmla="*/ 127906 w 669512"/>
                <a:gd name="connsiteY2-1362" fmla="*/ 807279 h 864666"/>
                <a:gd name="connsiteX3-1363" fmla="*/ 0 w 669512"/>
                <a:gd name="connsiteY3-1364" fmla="*/ 526971 h 864666"/>
                <a:gd name="connsiteX4-1365" fmla="*/ 89806 w 669512"/>
                <a:gd name="connsiteY4-1366" fmla="*/ 510643 h 864666"/>
                <a:gd name="connsiteX5-1367" fmla="*/ 62892 w 669512"/>
                <a:gd name="connsiteY5-1368" fmla="*/ 60790 h 864666"/>
                <a:gd name="connsiteX6-1369" fmla="*/ 183515 w 669512"/>
                <a:gd name="connsiteY6-1370" fmla="*/ 130650 h 864666"/>
                <a:gd name="connsiteX7-1371" fmla="*/ 238778 w 669512"/>
                <a:gd name="connsiteY7-1372" fmla="*/ 5370 h 864666"/>
                <a:gd name="connsiteX8-1373" fmla="*/ 325596 w 669512"/>
                <a:gd name="connsiteY8-1374" fmla="*/ 117043 h 864666"/>
                <a:gd name="connsiteX9-1375" fmla="*/ 381488 w 669512"/>
                <a:gd name="connsiteY9-1376" fmla="*/ 84 h 864666"/>
                <a:gd name="connsiteX10-1377" fmla="*/ 481441 w 669512"/>
                <a:gd name="connsiteY10-1378" fmla="*/ 121494 h 864666"/>
                <a:gd name="connsiteX11-1379" fmla="*/ 561196 w 669512"/>
                <a:gd name="connsiteY11-1380" fmla="*/ 37083 h 864666"/>
                <a:gd name="connsiteX12-1381" fmla="*/ 669472 w 669512"/>
                <a:gd name="connsiteY12-1382" fmla="*/ 578679 h 864666"/>
                <a:gd name="connsiteX13-1383" fmla="*/ 653143 w 669512"/>
                <a:gd name="connsiteY13-1384" fmla="*/ 864193 h 864666"/>
                <a:gd name="connsiteX14-1385" fmla="*/ 259920 w 669512"/>
                <a:gd name="connsiteY14-1386" fmla="*/ 864666 h 864666"/>
                <a:gd name="connsiteX0-1387" fmla="*/ 259920 w 669512"/>
                <a:gd name="connsiteY0-1388" fmla="*/ 864666 h 864666"/>
                <a:gd name="connsiteX1-1389" fmla="*/ 231321 w 669512"/>
                <a:gd name="connsiteY1-1390" fmla="*/ 801837 h 864666"/>
                <a:gd name="connsiteX2-1391" fmla="*/ 127906 w 669512"/>
                <a:gd name="connsiteY2-1392" fmla="*/ 807279 h 864666"/>
                <a:gd name="connsiteX3-1393" fmla="*/ 0 w 669512"/>
                <a:gd name="connsiteY3-1394" fmla="*/ 526971 h 864666"/>
                <a:gd name="connsiteX4-1395" fmla="*/ 89806 w 669512"/>
                <a:gd name="connsiteY4-1396" fmla="*/ 510643 h 864666"/>
                <a:gd name="connsiteX5-1397" fmla="*/ 62892 w 669512"/>
                <a:gd name="connsiteY5-1398" fmla="*/ 60790 h 864666"/>
                <a:gd name="connsiteX6-1399" fmla="*/ 183515 w 669512"/>
                <a:gd name="connsiteY6-1400" fmla="*/ 130650 h 864666"/>
                <a:gd name="connsiteX7-1401" fmla="*/ 238778 w 669512"/>
                <a:gd name="connsiteY7-1402" fmla="*/ 5370 h 864666"/>
                <a:gd name="connsiteX8-1403" fmla="*/ 325596 w 669512"/>
                <a:gd name="connsiteY8-1404" fmla="*/ 117043 h 864666"/>
                <a:gd name="connsiteX9-1405" fmla="*/ 381488 w 669512"/>
                <a:gd name="connsiteY9-1406" fmla="*/ 84 h 864666"/>
                <a:gd name="connsiteX10-1407" fmla="*/ 481441 w 669512"/>
                <a:gd name="connsiteY10-1408" fmla="*/ 121494 h 864666"/>
                <a:gd name="connsiteX11-1409" fmla="*/ 561196 w 669512"/>
                <a:gd name="connsiteY11-1410" fmla="*/ 37083 h 864666"/>
                <a:gd name="connsiteX12-1411" fmla="*/ 669472 w 669512"/>
                <a:gd name="connsiteY12-1412" fmla="*/ 578679 h 864666"/>
                <a:gd name="connsiteX13-1413" fmla="*/ 653143 w 669512"/>
                <a:gd name="connsiteY13-1414" fmla="*/ 864193 h 864666"/>
                <a:gd name="connsiteX14-1415" fmla="*/ 259920 w 669512"/>
                <a:gd name="connsiteY14-1416" fmla="*/ 864666 h 864666"/>
                <a:gd name="connsiteX0-1417" fmla="*/ 259920 w 669512"/>
                <a:gd name="connsiteY0-1418" fmla="*/ 864666 h 864666"/>
                <a:gd name="connsiteX1-1419" fmla="*/ 231321 w 669512"/>
                <a:gd name="connsiteY1-1420" fmla="*/ 801837 h 864666"/>
                <a:gd name="connsiteX2-1421" fmla="*/ 127906 w 669512"/>
                <a:gd name="connsiteY2-1422" fmla="*/ 807279 h 864666"/>
                <a:gd name="connsiteX3-1423" fmla="*/ 0 w 669512"/>
                <a:gd name="connsiteY3-1424" fmla="*/ 526971 h 864666"/>
                <a:gd name="connsiteX4-1425" fmla="*/ 89806 w 669512"/>
                <a:gd name="connsiteY4-1426" fmla="*/ 510643 h 864666"/>
                <a:gd name="connsiteX5-1427" fmla="*/ 62892 w 669512"/>
                <a:gd name="connsiteY5-1428" fmla="*/ 60790 h 864666"/>
                <a:gd name="connsiteX6-1429" fmla="*/ 183515 w 669512"/>
                <a:gd name="connsiteY6-1430" fmla="*/ 130650 h 864666"/>
                <a:gd name="connsiteX7-1431" fmla="*/ 238778 w 669512"/>
                <a:gd name="connsiteY7-1432" fmla="*/ 5370 h 864666"/>
                <a:gd name="connsiteX8-1433" fmla="*/ 325596 w 669512"/>
                <a:gd name="connsiteY8-1434" fmla="*/ 117043 h 864666"/>
                <a:gd name="connsiteX9-1435" fmla="*/ 381488 w 669512"/>
                <a:gd name="connsiteY9-1436" fmla="*/ 84 h 864666"/>
                <a:gd name="connsiteX10-1437" fmla="*/ 481441 w 669512"/>
                <a:gd name="connsiteY10-1438" fmla="*/ 121494 h 864666"/>
                <a:gd name="connsiteX11-1439" fmla="*/ 561196 w 669512"/>
                <a:gd name="connsiteY11-1440" fmla="*/ 37083 h 864666"/>
                <a:gd name="connsiteX12-1441" fmla="*/ 669472 w 669512"/>
                <a:gd name="connsiteY12-1442" fmla="*/ 578679 h 864666"/>
                <a:gd name="connsiteX13-1443" fmla="*/ 653143 w 669512"/>
                <a:gd name="connsiteY13-1444" fmla="*/ 864193 h 864666"/>
                <a:gd name="connsiteX14-1445" fmla="*/ 259920 w 669512"/>
                <a:gd name="connsiteY14-1446" fmla="*/ 864666 h 8646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61" y="connsiteY10-262"/>
                </a:cxn>
                <a:cxn ang="0">
                  <a:pos x="connsiteX11-835" y="connsiteY11-836"/>
                </a:cxn>
                <a:cxn ang="0">
                  <a:pos x="connsiteX12-1005" y="connsiteY12-1006"/>
                </a:cxn>
                <a:cxn ang="0">
                  <a:pos x="connsiteX13-1185" y="connsiteY13-1186"/>
                </a:cxn>
                <a:cxn ang="0">
                  <a:pos x="connsiteX14-1355" y="connsiteY14-1356"/>
                </a:cxn>
              </a:cxnLst>
              <a:rect l="l" t="t" r="r" b="b"/>
              <a:pathLst>
                <a:path w="669512" h="864666">
                  <a:moveTo>
                    <a:pt x="259920" y="864666"/>
                  </a:moveTo>
                  <a:cubicBezTo>
                    <a:pt x="237695" y="826606"/>
                    <a:pt x="245159" y="825008"/>
                    <a:pt x="231321" y="801837"/>
                  </a:cubicBezTo>
                  <a:cubicBezTo>
                    <a:pt x="184826" y="794994"/>
                    <a:pt x="202292" y="803651"/>
                    <a:pt x="127906" y="807279"/>
                  </a:cubicBezTo>
                  <a:cubicBezTo>
                    <a:pt x="107042" y="780972"/>
                    <a:pt x="6350" y="576410"/>
                    <a:pt x="0" y="526971"/>
                  </a:cubicBezTo>
                  <a:cubicBezTo>
                    <a:pt x="58964" y="502024"/>
                    <a:pt x="28977" y="523479"/>
                    <a:pt x="89806" y="510643"/>
                  </a:cubicBezTo>
                  <a:cubicBezTo>
                    <a:pt x="46082" y="333121"/>
                    <a:pt x="-8516" y="81486"/>
                    <a:pt x="62892" y="60790"/>
                  </a:cubicBezTo>
                  <a:cubicBezTo>
                    <a:pt x="138478" y="39627"/>
                    <a:pt x="162358" y="62006"/>
                    <a:pt x="183515" y="130650"/>
                  </a:cubicBezTo>
                  <a:cubicBezTo>
                    <a:pt x="185607" y="62583"/>
                    <a:pt x="163207" y="19009"/>
                    <a:pt x="238778" y="5370"/>
                  </a:cubicBezTo>
                  <a:cubicBezTo>
                    <a:pt x="335937" y="-2341"/>
                    <a:pt x="301811" y="117924"/>
                    <a:pt x="325596" y="117043"/>
                  </a:cubicBezTo>
                  <a:cubicBezTo>
                    <a:pt x="328806" y="55378"/>
                    <a:pt x="299358" y="7320"/>
                    <a:pt x="381488" y="84"/>
                  </a:cubicBezTo>
                  <a:cubicBezTo>
                    <a:pt x="488285" y="-2989"/>
                    <a:pt x="459008" y="78303"/>
                    <a:pt x="481441" y="121494"/>
                  </a:cubicBezTo>
                  <a:cubicBezTo>
                    <a:pt x="497140" y="80657"/>
                    <a:pt x="482904" y="31655"/>
                    <a:pt x="561196" y="37083"/>
                  </a:cubicBezTo>
                  <a:cubicBezTo>
                    <a:pt x="672580" y="39816"/>
                    <a:pt x="669666" y="488862"/>
                    <a:pt x="669472" y="578679"/>
                  </a:cubicBezTo>
                  <a:cubicBezTo>
                    <a:pt x="666751" y="690178"/>
                    <a:pt x="672193" y="766300"/>
                    <a:pt x="653143" y="864193"/>
                  </a:cubicBezTo>
                  <a:cubicBezTo>
                    <a:pt x="514812" y="859815"/>
                    <a:pt x="460845" y="856509"/>
                    <a:pt x="259920" y="86466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276600" y="578545"/>
            <a:ext cx="4713348" cy="2181366"/>
          </a:xfrm>
          <a:prstGeom prst="rect">
            <a:avLst/>
          </a:prstGeom>
          <a:solidFill>
            <a:srgbClr val="ED9393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ko-KR" sz="900" dirty="0">
                <a:ea typeface="+mj-ea"/>
                <a:cs typeface="Arial" panose="020B0604020202020204" pitchFamily="34" charset="0"/>
              </a:rPr>
              <a:t>1.   </a:t>
            </a:r>
            <a:r>
              <a:rPr lang="id-ID" sz="900" dirty="0"/>
              <a:t>Juara I Lomba </a:t>
            </a:r>
            <a:r>
              <a:rPr lang="en-US" sz="900" dirty="0" err="1"/>
              <a:t>Sekolah</a:t>
            </a:r>
            <a:r>
              <a:rPr lang="en-US" sz="900" dirty="0"/>
              <a:t> </a:t>
            </a:r>
            <a:r>
              <a:rPr lang="en-US" sz="900" dirty="0" err="1"/>
              <a:t>Sehat</a:t>
            </a:r>
            <a:r>
              <a:rPr lang="en-US" sz="900" dirty="0"/>
              <a:t> (LSS) Tingkat Nasional (SMA N 1 </a:t>
            </a:r>
            <a:r>
              <a:rPr lang="en-US" sz="900" dirty="0" err="1"/>
              <a:t>Ajibarang</a:t>
            </a:r>
            <a:r>
              <a:rPr lang="en-US" sz="900" dirty="0"/>
              <a:t>)</a:t>
            </a:r>
          </a:p>
          <a:p>
            <a:pPr>
              <a:defRPr/>
            </a:pPr>
            <a:r>
              <a:rPr lang="en-US" sz="900" dirty="0"/>
              <a:t>2.   </a:t>
            </a:r>
            <a:r>
              <a:rPr lang="id-ID" sz="900" dirty="0"/>
              <a:t>Juara </a:t>
            </a:r>
            <a:r>
              <a:rPr lang="en-US" sz="900" dirty="0"/>
              <a:t>I </a:t>
            </a:r>
            <a:r>
              <a:rPr lang="en-US" sz="900" dirty="0" err="1"/>
              <a:t>Lomba</a:t>
            </a:r>
            <a:r>
              <a:rPr lang="en-US" sz="900" dirty="0"/>
              <a:t> Video </a:t>
            </a:r>
            <a:r>
              <a:rPr lang="en-US" sz="900" dirty="0" err="1"/>
              <a:t>Senam</a:t>
            </a:r>
            <a:r>
              <a:rPr lang="en-US" sz="900" dirty="0"/>
              <a:t> </a:t>
            </a:r>
            <a:r>
              <a:rPr lang="en-US" sz="900" dirty="0" err="1"/>
              <a:t>Peregangan</a:t>
            </a:r>
            <a:r>
              <a:rPr lang="en-US" sz="900" dirty="0"/>
              <a:t> </a:t>
            </a:r>
            <a:r>
              <a:rPr lang="id-ID" sz="900" dirty="0"/>
              <a:t>Tingkat Kabupaten Banyumas</a:t>
            </a:r>
            <a:r>
              <a:rPr lang="en-US" sz="900" dirty="0"/>
              <a:t>  </a:t>
            </a:r>
          </a:p>
          <a:p>
            <a:pPr>
              <a:defRPr/>
            </a:pPr>
            <a:r>
              <a:rPr lang="en-US" sz="900" dirty="0"/>
              <a:t>      (</a:t>
            </a:r>
            <a:r>
              <a:rPr lang="en-US" sz="900" dirty="0" err="1"/>
              <a:t>Puskesmas</a:t>
            </a:r>
            <a:r>
              <a:rPr lang="en-US" sz="900" dirty="0"/>
              <a:t> II </a:t>
            </a:r>
            <a:r>
              <a:rPr lang="en-US" sz="900" dirty="0" err="1"/>
              <a:t>Ajibarang</a:t>
            </a:r>
            <a:r>
              <a:rPr lang="en-US" sz="900" dirty="0"/>
              <a:t> )</a:t>
            </a:r>
          </a:p>
          <a:p>
            <a:pPr>
              <a:defRPr/>
            </a:pPr>
            <a:r>
              <a:rPr lang="en-US" sz="900" dirty="0"/>
              <a:t>3.   </a:t>
            </a:r>
            <a:r>
              <a:rPr lang="id-ID" sz="900" dirty="0"/>
              <a:t>Juara I Lomba </a:t>
            </a:r>
            <a:r>
              <a:rPr lang="en-US" sz="900" dirty="0"/>
              <a:t>KKS </a:t>
            </a:r>
            <a:r>
              <a:rPr lang="id-ID" sz="900" dirty="0"/>
              <a:t>Tingkat Kabupaten Banyumas</a:t>
            </a:r>
            <a:r>
              <a:rPr lang="en-US" sz="900" dirty="0"/>
              <a:t> (SMP N 1 </a:t>
            </a:r>
            <a:r>
              <a:rPr lang="en-US" sz="900" dirty="0" err="1"/>
              <a:t>Ajibarang</a:t>
            </a:r>
            <a:r>
              <a:rPr lang="en-US" sz="900" dirty="0"/>
              <a:t>)</a:t>
            </a:r>
            <a:endParaRPr lang="id-ID" sz="900" dirty="0"/>
          </a:p>
          <a:p>
            <a:pPr>
              <a:defRPr/>
            </a:pPr>
            <a:r>
              <a:rPr lang="en-US" sz="900" dirty="0"/>
              <a:t>4.   </a:t>
            </a:r>
            <a:r>
              <a:rPr lang="id-ID" sz="900" dirty="0"/>
              <a:t>Juara I Lomba </a:t>
            </a:r>
            <a:r>
              <a:rPr lang="en-US" sz="900" dirty="0" err="1"/>
              <a:t>Nyanyi</a:t>
            </a:r>
            <a:r>
              <a:rPr lang="en-US" sz="900" dirty="0"/>
              <a:t> Tunggal </a:t>
            </a:r>
            <a:r>
              <a:rPr lang="en-US" sz="900" dirty="0" err="1"/>
              <a:t>Porsema</a:t>
            </a:r>
            <a:r>
              <a:rPr lang="en-US" sz="900" dirty="0"/>
              <a:t> </a:t>
            </a:r>
            <a:r>
              <a:rPr lang="id-ID" sz="900" dirty="0"/>
              <a:t>Tingkat Kabupaten Banyumas</a:t>
            </a:r>
            <a:r>
              <a:rPr lang="en-US" sz="900" dirty="0"/>
              <a:t> </a:t>
            </a:r>
          </a:p>
          <a:p>
            <a:pPr>
              <a:defRPr/>
            </a:pPr>
            <a:r>
              <a:rPr lang="en-US" sz="900" dirty="0"/>
              <a:t>      (</a:t>
            </a:r>
            <a:r>
              <a:rPr lang="en-US" sz="900" dirty="0" err="1"/>
              <a:t>Siswa</a:t>
            </a:r>
            <a:r>
              <a:rPr lang="en-US" sz="900" dirty="0"/>
              <a:t> MIMA </a:t>
            </a:r>
            <a:r>
              <a:rPr lang="en-US" sz="900" dirty="0" err="1"/>
              <a:t>Ajibarang</a:t>
            </a:r>
            <a:r>
              <a:rPr lang="en-US" sz="900" dirty="0"/>
              <a:t> </a:t>
            </a:r>
            <a:r>
              <a:rPr lang="en-US" sz="900" dirty="0" err="1"/>
              <a:t>Wetan</a:t>
            </a:r>
            <a:r>
              <a:rPr lang="en-US" sz="900" dirty="0"/>
              <a:t>)</a:t>
            </a:r>
            <a:endParaRPr lang="id-ID" sz="900" dirty="0"/>
          </a:p>
          <a:p>
            <a:pPr>
              <a:defRPr/>
            </a:pPr>
            <a:r>
              <a:rPr lang="en-US" sz="900" dirty="0"/>
              <a:t>5.   </a:t>
            </a:r>
            <a:r>
              <a:rPr lang="id-ID" sz="900" dirty="0"/>
              <a:t>Juara</a:t>
            </a:r>
            <a:r>
              <a:rPr lang="en-US" sz="900" dirty="0"/>
              <a:t> I</a:t>
            </a:r>
            <a:r>
              <a:rPr lang="id-ID" sz="900" dirty="0"/>
              <a:t> Lomba </a:t>
            </a:r>
            <a:r>
              <a:rPr lang="en-US" sz="900" dirty="0" err="1"/>
              <a:t>Nyanyi</a:t>
            </a:r>
            <a:r>
              <a:rPr lang="en-US" sz="900" dirty="0"/>
              <a:t> Tunggal F2LSN SMP </a:t>
            </a:r>
            <a:r>
              <a:rPr lang="id-ID" sz="900" dirty="0"/>
              <a:t>Tingkat Kabupaten Banyumas</a:t>
            </a:r>
            <a:r>
              <a:rPr lang="en-US" sz="900" dirty="0"/>
              <a:t> </a:t>
            </a:r>
          </a:p>
          <a:p>
            <a:pPr>
              <a:defRPr/>
            </a:pPr>
            <a:r>
              <a:rPr lang="en-US" sz="900" dirty="0"/>
              <a:t>      (SMP N 2 </a:t>
            </a:r>
            <a:r>
              <a:rPr lang="en-US" sz="900" dirty="0" err="1"/>
              <a:t>Ajibarang</a:t>
            </a:r>
            <a:r>
              <a:rPr lang="en-US" sz="900" dirty="0"/>
              <a:t>)</a:t>
            </a:r>
            <a:endParaRPr lang="id-ID" sz="900" dirty="0"/>
          </a:p>
          <a:p>
            <a:pPr>
              <a:defRPr/>
            </a:pPr>
            <a:r>
              <a:rPr lang="en-US" sz="900" dirty="0"/>
              <a:t>6.   </a:t>
            </a:r>
            <a:r>
              <a:rPr lang="en-US" sz="900" dirty="0" err="1"/>
              <a:t>Juara</a:t>
            </a:r>
            <a:r>
              <a:rPr lang="en-US" sz="900" dirty="0"/>
              <a:t> I </a:t>
            </a:r>
            <a:r>
              <a:rPr lang="en-US" sz="900" dirty="0" err="1"/>
              <a:t>Karang</a:t>
            </a:r>
            <a:r>
              <a:rPr lang="en-US" sz="900" dirty="0"/>
              <a:t> </a:t>
            </a:r>
            <a:r>
              <a:rPr lang="en-US" sz="900" dirty="0" err="1"/>
              <a:t>Taruna</a:t>
            </a:r>
            <a:r>
              <a:rPr lang="en-US" sz="900" dirty="0"/>
              <a:t> </a:t>
            </a:r>
            <a:r>
              <a:rPr lang="en-US" sz="900" dirty="0" err="1"/>
              <a:t>Berprestasi</a:t>
            </a:r>
            <a:r>
              <a:rPr lang="en-US" sz="900" dirty="0"/>
              <a:t> </a:t>
            </a:r>
            <a:r>
              <a:rPr lang="id-ID" sz="900" dirty="0"/>
              <a:t>Tingkat Kabupaten Banyumas</a:t>
            </a:r>
            <a:r>
              <a:rPr lang="en-US" sz="900" dirty="0"/>
              <a:t> </a:t>
            </a:r>
          </a:p>
          <a:p>
            <a:pPr>
              <a:defRPr/>
            </a:pPr>
            <a:r>
              <a:rPr lang="en-US" altLang="ko-KR" sz="900" dirty="0">
                <a:ea typeface="+mj-ea"/>
                <a:cs typeface="Arial" panose="020B0604020202020204" pitchFamily="34" charset="0"/>
              </a:rPr>
              <a:t>7.   </a:t>
            </a:r>
            <a:r>
              <a:rPr lang="en-US" altLang="ko-KR" sz="900" dirty="0" err="1">
                <a:ea typeface="+mj-ea"/>
                <a:cs typeface="Arial" panose="020B0604020202020204" pitchFamily="34" charset="0"/>
              </a:rPr>
              <a:t>Juara</a:t>
            </a:r>
            <a:r>
              <a:rPr lang="en-US" altLang="ko-KR" sz="900" dirty="0"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sz="900" dirty="0" err="1">
                <a:ea typeface="+mj-ea"/>
                <a:cs typeface="Arial" panose="020B0604020202020204" pitchFamily="34" charset="0"/>
              </a:rPr>
              <a:t>Lari</a:t>
            </a:r>
            <a:r>
              <a:rPr lang="en-US" altLang="ko-KR" sz="900" dirty="0"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sz="900" dirty="0" err="1">
                <a:ea typeface="+mj-ea"/>
                <a:cs typeface="Arial" panose="020B0604020202020204" pitchFamily="34" charset="0"/>
              </a:rPr>
              <a:t>Asean</a:t>
            </a:r>
            <a:r>
              <a:rPr lang="en-US" altLang="ko-KR" sz="900" dirty="0"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sz="900" dirty="0" err="1">
                <a:ea typeface="+mj-ea"/>
                <a:cs typeface="Arial" panose="020B0604020202020204" pitchFamily="34" charset="0"/>
              </a:rPr>
              <a:t>Olimpic</a:t>
            </a:r>
            <a:r>
              <a:rPr lang="en-US" altLang="ko-KR" sz="900" dirty="0"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sz="900" dirty="0" err="1">
                <a:ea typeface="+mj-ea"/>
                <a:cs typeface="Arial" panose="020B0604020202020204" pitchFamily="34" charset="0"/>
              </a:rPr>
              <a:t>Paragame</a:t>
            </a:r>
            <a:r>
              <a:rPr lang="en-US" altLang="ko-KR" sz="900" dirty="0">
                <a:ea typeface="+mj-ea"/>
                <a:cs typeface="Arial" panose="020B0604020202020204" pitchFamily="34" charset="0"/>
              </a:rPr>
              <a:t> (SMK </a:t>
            </a:r>
            <a:r>
              <a:rPr lang="en-US" altLang="ko-KR" sz="900" dirty="0" err="1">
                <a:ea typeface="+mj-ea"/>
                <a:cs typeface="Arial" panose="020B0604020202020204" pitchFamily="34" charset="0"/>
              </a:rPr>
              <a:t>Muh</a:t>
            </a:r>
            <a:r>
              <a:rPr lang="en-US" altLang="ko-KR" sz="900" dirty="0">
                <a:ea typeface="+mj-ea"/>
                <a:cs typeface="Arial" panose="020B0604020202020204" pitchFamily="34" charset="0"/>
              </a:rPr>
              <a:t>. </a:t>
            </a:r>
            <a:r>
              <a:rPr lang="en-US" altLang="ko-KR" sz="900" dirty="0" err="1">
                <a:ea typeface="+mj-ea"/>
                <a:cs typeface="Arial" panose="020B0604020202020204" pitchFamily="34" charset="0"/>
              </a:rPr>
              <a:t>Ajibarang</a:t>
            </a:r>
            <a:r>
              <a:rPr lang="en-US" altLang="ko-KR" sz="900" dirty="0">
                <a:ea typeface="+mj-ea"/>
                <a:cs typeface="Arial" panose="020B0604020202020204" pitchFamily="34" charset="0"/>
              </a:rPr>
              <a:t>)</a:t>
            </a:r>
          </a:p>
          <a:p>
            <a:pPr>
              <a:defRPr/>
            </a:pPr>
            <a:r>
              <a:rPr lang="en-US" altLang="ko-KR" sz="900" dirty="0">
                <a:ea typeface="+mj-ea"/>
                <a:cs typeface="Arial" panose="020B0604020202020204" pitchFamily="34" charset="0"/>
              </a:rPr>
              <a:t>8.   </a:t>
            </a:r>
            <a:r>
              <a:rPr lang="en-US" altLang="ko-KR" sz="900" dirty="0" err="1">
                <a:ea typeface="+mj-ea"/>
                <a:cs typeface="Arial" panose="020B0604020202020204" pitchFamily="34" charset="0"/>
              </a:rPr>
              <a:t>Juara</a:t>
            </a:r>
            <a:r>
              <a:rPr lang="en-US" altLang="ko-KR" sz="900" dirty="0">
                <a:ea typeface="+mj-ea"/>
                <a:cs typeface="Arial" panose="020B0604020202020204" pitchFamily="34" charset="0"/>
              </a:rPr>
              <a:t> I dan II LCC </a:t>
            </a:r>
            <a:r>
              <a:rPr lang="en-US" altLang="ko-KR" sz="900" dirty="0" err="1">
                <a:ea typeface="+mj-ea"/>
                <a:cs typeface="Arial" panose="020B0604020202020204" pitchFamily="34" charset="0"/>
              </a:rPr>
              <a:t>Ekonomi</a:t>
            </a:r>
            <a:r>
              <a:rPr lang="en-US" altLang="ko-KR" sz="900" dirty="0">
                <a:ea typeface="+mj-ea"/>
                <a:cs typeface="Arial" panose="020B0604020202020204" pitchFamily="34" charset="0"/>
              </a:rPr>
              <a:t> </a:t>
            </a:r>
            <a:r>
              <a:rPr lang="id-ID" sz="900" dirty="0"/>
              <a:t>Tingkat </a:t>
            </a:r>
            <a:r>
              <a:rPr lang="en-US" sz="900" dirty="0" err="1"/>
              <a:t>Karesidenan</a:t>
            </a:r>
            <a:r>
              <a:rPr lang="id-ID" sz="900" dirty="0"/>
              <a:t> Banyumas</a:t>
            </a:r>
            <a:r>
              <a:rPr lang="en-US" sz="900" dirty="0"/>
              <a:t> (SMA N 1 </a:t>
            </a:r>
            <a:r>
              <a:rPr lang="en-US" sz="900" dirty="0" err="1"/>
              <a:t>Ajibarang</a:t>
            </a:r>
            <a:r>
              <a:rPr lang="en-US" sz="900" dirty="0"/>
              <a:t>)</a:t>
            </a:r>
            <a:endParaRPr lang="en-US" altLang="ko-KR" sz="900" dirty="0">
              <a:ea typeface="+mj-ea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ko-KR" sz="900" dirty="0">
                <a:ea typeface="+mj-ea"/>
                <a:cs typeface="Arial" panose="020B0604020202020204" pitchFamily="34" charset="0"/>
              </a:rPr>
              <a:t>9.   </a:t>
            </a:r>
            <a:r>
              <a:rPr lang="en-US" altLang="ko-KR" sz="900" dirty="0" err="1">
                <a:ea typeface="+mj-ea"/>
                <a:cs typeface="Arial" panose="020B0604020202020204" pitchFamily="34" charset="0"/>
              </a:rPr>
              <a:t>Juara</a:t>
            </a:r>
            <a:r>
              <a:rPr lang="en-US" altLang="ko-KR" sz="900" dirty="0">
                <a:ea typeface="+mj-ea"/>
                <a:cs typeface="Arial" panose="020B0604020202020204" pitchFamily="34" charset="0"/>
              </a:rPr>
              <a:t> II </a:t>
            </a:r>
            <a:r>
              <a:rPr lang="en-US" altLang="ko-KR" sz="900" dirty="0" err="1">
                <a:ea typeface="+mj-ea"/>
                <a:cs typeface="Arial" panose="020B0604020202020204" pitchFamily="34" charset="0"/>
              </a:rPr>
              <a:t>Olimpiade</a:t>
            </a:r>
            <a:r>
              <a:rPr lang="en-US" altLang="ko-KR" sz="900" dirty="0"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sz="900" dirty="0" err="1">
                <a:ea typeface="+mj-ea"/>
                <a:cs typeface="Arial" panose="020B0604020202020204" pitchFamily="34" charset="0"/>
              </a:rPr>
              <a:t>Geografi</a:t>
            </a:r>
            <a:r>
              <a:rPr lang="en-US" altLang="ko-KR" sz="900" dirty="0">
                <a:ea typeface="+mj-ea"/>
                <a:cs typeface="Arial" panose="020B0604020202020204" pitchFamily="34" charset="0"/>
              </a:rPr>
              <a:t> (SMA N 1 </a:t>
            </a:r>
            <a:r>
              <a:rPr lang="en-US" altLang="ko-KR" sz="900" dirty="0" err="1">
                <a:ea typeface="+mj-ea"/>
                <a:cs typeface="Arial" panose="020B0604020202020204" pitchFamily="34" charset="0"/>
              </a:rPr>
              <a:t>Ajibarang</a:t>
            </a:r>
            <a:r>
              <a:rPr lang="en-US" altLang="ko-KR" sz="900" dirty="0">
                <a:ea typeface="+mj-ea"/>
                <a:cs typeface="Arial" panose="020B0604020202020204" pitchFamily="34" charset="0"/>
              </a:rPr>
              <a:t> )</a:t>
            </a:r>
          </a:p>
          <a:p>
            <a:pPr>
              <a:defRPr/>
            </a:pPr>
            <a:r>
              <a:rPr lang="en-US" altLang="ko-KR" sz="900" dirty="0">
                <a:ea typeface="+mj-ea"/>
                <a:cs typeface="Arial" panose="020B0604020202020204" pitchFamily="34" charset="0"/>
              </a:rPr>
              <a:t>10. </a:t>
            </a:r>
            <a:r>
              <a:rPr lang="en-US" altLang="ko-KR" sz="900" dirty="0" err="1">
                <a:ea typeface="+mj-ea"/>
                <a:cs typeface="Arial" panose="020B0604020202020204" pitchFamily="34" charset="0"/>
              </a:rPr>
              <a:t>Juara</a:t>
            </a:r>
            <a:r>
              <a:rPr lang="en-US" altLang="ko-KR" sz="900" dirty="0">
                <a:ea typeface="+mj-ea"/>
                <a:cs typeface="Arial" panose="020B0604020202020204" pitchFamily="34" charset="0"/>
              </a:rPr>
              <a:t> II </a:t>
            </a:r>
            <a:r>
              <a:rPr lang="en-US" altLang="ko-KR" sz="900" dirty="0" err="1">
                <a:ea typeface="+mj-ea"/>
                <a:cs typeface="Arial" panose="020B0604020202020204" pitchFamily="34" charset="0"/>
              </a:rPr>
              <a:t>Perawatan</a:t>
            </a:r>
            <a:r>
              <a:rPr lang="en-US" altLang="ko-KR" sz="900" dirty="0"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sz="900" dirty="0" err="1">
                <a:ea typeface="+mj-ea"/>
                <a:cs typeface="Arial" panose="020B0604020202020204" pitchFamily="34" charset="0"/>
              </a:rPr>
              <a:t>Terbaik</a:t>
            </a:r>
            <a:r>
              <a:rPr lang="en-US" altLang="ko-KR" sz="900" dirty="0">
                <a:ea typeface="+mj-ea"/>
                <a:cs typeface="Arial" panose="020B0604020202020204" pitchFamily="34" charset="0"/>
              </a:rPr>
              <a:t> </a:t>
            </a:r>
            <a:r>
              <a:rPr lang="id-ID" sz="900" dirty="0"/>
              <a:t>Tingkat Kabupaten Banyumas</a:t>
            </a:r>
            <a:r>
              <a:rPr lang="en-US" sz="900" dirty="0"/>
              <a:t> (</a:t>
            </a:r>
            <a:r>
              <a:rPr lang="en-US" sz="900" dirty="0" err="1"/>
              <a:t>Puskesmas</a:t>
            </a:r>
            <a:r>
              <a:rPr lang="en-US" sz="900" dirty="0"/>
              <a:t> II </a:t>
            </a:r>
            <a:r>
              <a:rPr lang="en-US" sz="900" dirty="0" err="1"/>
              <a:t>Ajibarang</a:t>
            </a:r>
            <a:r>
              <a:rPr lang="en-US" sz="900" dirty="0"/>
              <a:t>)</a:t>
            </a:r>
          </a:p>
          <a:p>
            <a:pPr>
              <a:defRPr/>
            </a:pPr>
            <a:r>
              <a:rPr lang="en-US" altLang="ko-KR" sz="900" dirty="0">
                <a:ea typeface="+mj-ea"/>
                <a:cs typeface="Arial" panose="020B0604020202020204" pitchFamily="34" charset="0"/>
              </a:rPr>
              <a:t>11. </a:t>
            </a:r>
            <a:r>
              <a:rPr lang="en-US" altLang="ko-KR" sz="900" dirty="0" err="1">
                <a:ea typeface="+mj-ea"/>
                <a:cs typeface="Arial" panose="020B0604020202020204" pitchFamily="34" charset="0"/>
              </a:rPr>
              <a:t>Juara</a:t>
            </a:r>
            <a:r>
              <a:rPr lang="en-US" altLang="ko-KR" sz="900" dirty="0">
                <a:ea typeface="+mj-ea"/>
                <a:cs typeface="Arial" panose="020B0604020202020204" pitchFamily="34" charset="0"/>
              </a:rPr>
              <a:t> II Duta </a:t>
            </a:r>
            <a:r>
              <a:rPr lang="en-US" altLang="ko-KR" sz="900" dirty="0" err="1">
                <a:ea typeface="+mj-ea"/>
                <a:cs typeface="Arial" panose="020B0604020202020204" pitchFamily="34" charset="0"/>
              </a:rPr>
              <a:t>Sanitasi</a:t>
            </a:r>
            <a:r>
              <a:rPr lang="en-US" altLang="ko-KR" sz="900" dirty="0">
                <a:ea typeface="+mj-ea"/>
                <a:cs typeface="Arial" panose="020B0604020202020204" pitchFamily="34" charset="0"/>
              </a:rPr>
              <a:t> </a:t>
            </a:r>
            <a:r>
              <a:rPr lang="id-ID" sz="900" dirty="0"/>
              <a:t>Tingkat Kabupaten Banyumas</a:t>
            </a:r>
            <a:r>
              <a:rPr lang="en-US" sz="900" dirty="0"/>
              <a:t> </a:t>
            </a:r>
            <a:r>
              <a:rPr lang="en-US" altLang="ko-KR" sz="900" dirty="0">
                <a:ea typeface="+mj-ea"/>
                <a:cs typeface="Arial" panose="020B0604020202020204" pitchFamily="34" charset="0"/>
              </a:rPr>
              <a:t>(SD N </a:t>
            </a:r>
            <a:r>
              <a:rPr lang="en-US" altLang="ko-KR" sz="900" dirty="0" err="1">
                <a:ea typeface="+mj-ea"/>
                <a:cs typeface="Arial" panose="020B0604020202020204" pitchFamily="34" charset="0"/>
              </a:rPr>
              <a:t>Lesmana</a:t>
            </a:r>
            <a:r>
              <a:rPr lang="en-US" altLang="ko-KR" sz="900" dirty="0">
                <a:ea typeface="+mj-ea"/>
                <a:cs typeface="Arial" panose="020B0604020202020204" pitchFamily="34" charset="0"/>
              </a:rPr>
              <a:t> 2)</a:t>
            </a:r>
          </a:p>
          <a:p>
            <a:pPr>
              <a:defRPr/>
            </a:pPr>
            <a:endParaRPr lang="ko-KR" altLang="en-US" sz="975" dirty="0">
              <a:ea typeface="+mj-ea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265603" y="1352549"/>
            <a:ext cx="801180" cy="685801"/>
          </a:xfrm>
          <a:prstGeom prst="rect">
            <a:avLst/>
          </a:prstGeom>
          <a:noFill/>
          <a:ln w="63500">
            <a:solidFill>
              <a:srgbClr val="ED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25" dirty="0">
                <a:solidFill>
                  <a:schemeClr val="tx1"/>
                </a:solidFill>
              </a:rPr>
              <a:t>2019</a:t>
            </a:r>
            <a:endParaRPr lang="ko-KR" altLang="en-US" sz="2025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271703" y="3414069"/>
            <a:ext cx="808952" cy="605481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25" dirty="0">
                <a:solidFill>
                  <a:schemeClr val="tx1"/>
                </a:solidFill>
              </a:rPr>
              <a:t>2020</a:t>
            </a:r>
            <a:endParaRPr lang="ko-KR" altLang="en-US" sz="2025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252236" y="4564314"/>
            <a:ext cx="827915" cy="316381"/>
          </a:xfrm>
          <a:prstGeom prst="rect">
            <a:avLst/>
          </a:prstGeom>
          <a:noFill/>
          <a:ln w="635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25" dirty="0">
                <a:solidFill>
                  <a:schemeClr val="tx1"/>
                </a:solidFill>
              </a:rPr>
              <a:t>2021</a:t>
            </a:r>
            <a:endParaRPr lang="ko-KR" altLang="en-US" sz="2025" dirty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027308" y="1734652"/>
            <a:ext cx="1249292" cy="2361098"/>
          </a:xfrm>
          <a:custGeom>
            <a:avLst/>
            <a:gdLst>
              <a:gd name="connsiteX0" fmla="*/ 0 w 1493908"/>
              <a:gd name="connsiteY0" fmla="*/ 236984 h 947935"/>
              <a:gd name="connsiteX1" fmla="*/ 1019941 w 1493908"/>
              <a:gd name="connsiteY1" fmla="*/ 236984 h 947935"/>
              <a:gd name="connsiteX2" fmla="*/ 1019941 w 1493908"/>
              <a:gd name="connsiteY2" fmla="*/ 0 h 947935"/>
              <a:gd name="connsiteX3" fmla="*/ 1493908 w 1493908"/>
              <a:gd name="connsiteY3" fmla="*/ 473968 h 947935"/>
              <a:gd name="connsiteX4" fmla="*/ 1019941 w 1493908"/>
              <a:gd name="connsiteY4" fmla="*/ 947935 h 947935"/>
              <a:gd name="connsiteX5" fmla="*/ 1019941 w 1493908"/>
              <a:gd name="connsiteY5" fmla="*/ 710951 h 947935"/>
              <a:gd name="connsiteX6" fmla="*/ 0 w 1493908"/>
              <a:gd name="connsiteY6" fmla="*/ 710951 h 947935"/>
              <a:gd name="connsiteX7" fmla="*/ 0 w 1493908"/>
              <a:gd name="connsiteY7" fmla="*/ 236984 h 947935"/>
              <a:gd name="connsiteX0" fmla="*/ 0 w 1577035"/>
              <a:gd name="connsiteY0" fmla="*/ 338584 h 947935"/>
              <a:gd name="connsiteX1" fmla="*/ 1103068 w 1577035"/>
              <a:gd name="connsiteY1" fmla="*/ 236984 h 947935"/>
              <a:gd name="connsiteX2" fmla="*/ 1103068 w 1577035"/>
              <a:gd name="connsiteY2" fmla="*/ 0 h 947935"/>
              <a:gd name="connsiteX3" fmla="*/ 1577035 w 1577035"/>
              <a:gd name="connsiteY3" fmla="*/ 473968 h 947935"/>
              <a:gd name="connsiteX4" fmla="*/ 1103068 w 1577035"/>
              <a:gd name="connsiteY4" fmla="*/ 947935 h 947935"/>
              <a:gd name="connsiteX5" fmla="*/ 1103068 w 1577035"/>
              <a:gd name="connsiteY5" fmla="*/ 710951 h 947935"/>
              <a:gd name="connsiteX6" fmla="*/ 83127 w 1577035"/>
              <a:gd name="connsiteY6" fmla="*/ 710951 h 947935"/>
              <a:gd name="connsiteX7" fmla="*/ 0 w 1577035"/>
              <a:gd name="connsiteY7" fmla="*/ 338584 h 947935"/>
              <a:gd name="connsiteX0" fmla="*/ 0 w 1577035"/>
              <a:gd name="connsiteY0" fmla="*/ 338584 h 947935"/>
              <a:gd name="connsiteX1" fmla="*/ 1103068 w 1577035"/>
              <a:gd name="connsiteY1" fmla="*/ 236984 h 947935"/>
              <a:gd name="connsiteX2" fmla="*/ 1103068 w 1577035"/>
              <a:gd name="connsiteY2" fmla="*/ 0 h 947935"/>
              <a:gd name="connsiteX3" fmla="*/ 1577035 w 1577035"/>
              <a:gd name="connsiteY3" fmla="*/ 473968 h 947935"/>
              <a:gd name="connsiteX4" fmla="*/ 1103068 w 1577035"/>
              <a:gd name="connsiteY4" fmla="*/ 947935 h 947935"/>
              <a:gd name="connsiteX5" fmla="*/ 1103068 w 1577035"/>
              <a:gd name="connsiteY5" fmla="*/ 710951 h 947935"/>
              <a:gd name="connsiteX6" fmla="*/ 18472 w 1577035"/>
              <a:gd name="connsiteY6" fmla="*/ 544696 h 947935"/>
              <a:gd name="connsiteX7" fmla="*/ 0 w 1577035"/>
              <a:gd name="connsiteY7" fmla="*/ 338584 h 947935"/>
              <a:gd name="connsiteX0" fmla="*/ 0 w 1577035"/>
              <a:gd name="connsiteY0" fmla="*/ 440184 h 947935"/>
              <a:gd name="connsiteX1" fmla="*/ 1103068 w 1577035"/>
              <a:gd name="connsiteY1" fmla="*/ 236984 h 947935"/>
              <a:gd name="connsiteX2" fmla="*/ 1103068 w 1577035"/>
              <a:gd name="connsiteY2" fmla="*/ 0 h 947935"/>
              <a:gd name="connsiteX3" fmla="*/ 1577035 w 1577035"/>
              <a:gd name="connsiteY3" fmla="*/ 473968 h 947935"/>
              <a:gd name="connsiteX4" fmla="*/ 1103068 w 1577035"/>
              <a:gd name="connsiteY4" fmla="*/ 947935 h 947935"/>
              <a:gd name="connsiteX5" fmla="*/ 1103068 w 1577035"/>
              <a:gd name="connsiteY5" fmla="*/ 710951 h 947935"/>
              <a:gd name="connsiteX6" fmla="*/ 18472 w 1577035"/>
              <a:gd name="connsiteY6" fmla="*/ 544696 h 947935"/>
              <a:gd name="connsiteX7" fmla="*/ 0 w 1577035"/>
              <a:gd name="connsiteY7" fmla="*/ 440184 h 947935"/>
              <a:gd name="connsiteX0" fmla="*/ 18474 w 1595509"/>
              <a:gd name="connsiteY0" fmla="*/ 440184 h 947935"/>
              <a:gd name="connsiteX1" fmla="*/ 1121542 w 1595509"/>
              <a:gd name="connsiteY1" fmla="*/ 236984 h 947935"/>
              <a:gd name="connsiteX2" fmla="*/ 1121542 w 1595509"/>
              <a:gd name="connsiteY2" fmla="*/ 0 h 947935"/>
              <a:gd name="connsiteX3" fmla="*/ 1595509 w 1595509"/>
              <a:gd name="connsiteY3" fmla="*/ 473968 h 947935"/>
              <a:gd name="connsiteX4" fmla="*/ 1121542 w 1595509"/>
              <a:gd name="connsiteY4" fmla="*/ 947935 h 947935"/>
              <a:gd name="connsiteX5" fmla="*/ 1121542 w 1595509"/>
              <a:gd name="connsiteY5" fmla="*/ 710951 h 947935"/>
              <a:gd name="connsiteX6" fmla="*/ 0 w 1595509"/>
              <a:gd name="connsiteY6" fmla="*/ 489278 h 947935"/>
              <a:gd name="connsiteX7" fmla="*/ 18474 w 1595509"/>
              <a:gd name="connsiteY7" fmla="*/ 440184 h 947935"/>
              <a:gd name="connsiteX0" fmla="*/ 1 w 1595509"/>
              <a:gd name="connsiteY0" fmla="*/ 467893 h 947935"/>
              <a:gd name="connsiteX1" fmla="*/ 1121542 w 1595509"/>
              <a:gd name="connsiteY1" fmla="*/ 236984 h 947935"/>
              <a:gd name="connsiteX2" fmla="*/ 1121542 w 1595509"/>
              <a:gd name="connsiteY2" fmla="*/ 0 h 947935"/>
              <a:gd name="connsiteX3" fmla="*/ 1595509 w 1595509"/>
              <a:gd name="connsiteY3" fmla="*/ 473968 h 947935"/>
              <a:gd name="connsiteX4" fmla="*/ 1121542 w 1595509"/>
              <a:gd name="connsiteY4" fmla="*/ 947935 h 947935"/>
              <a:gd name="connsiteX5" fmla="*/ 1121542 w 1595509"/>
              <a:gd name="connsiteY5" fmla="*/ 710951 h 947935"/>
              <a:gd name="connsiteX6" fmla="*/ 0 w 1595509"/>
              <a:gd name="connsiteY6" fmla="*/ 489278 h 947935"/>
              <a:gd name="connsiteX7" fmla="*/ 1 w 1595509"/>
              <a:gd name="connsiteY7" fmla="*/ 467893 h 947935"/>
              <a:gd name="connsiteX0" fmla="*/ 1 w 1595509"/>
              <a:gd name="connsiteY0" fmla="*/ 1105202 h 1585244"/>
              <a:gd name="connsiteX1" fmla="*/ 1121542 w 1595509"/>
              <a:gd name="connsiteY1" fmla="*/ 874293 h 1585244"/>
              <a:gd name="connsiteX2" fmla="*/ 1038415 w 1595509"/>
              <a:gd name="connsiteY2" fmla="*/ 0 h 1585244"/>
              <a:gd name="connsiteX3" fmla="*/ 1595509 w 1595509"/>
              <a:gd name="connsiteY3" fmla="*/ 1111277 h 1585244"/>
              <a:gd name="connsiteX4" fmla="*/ 1121542 w 1595509"/>
              <a:gd name="connsiteY4" fmla="*/ 1585244 h 1585244"/>
              <a:gd name="connsiteX5" fmla="*/ 1121542 w 1595509"/>
              <a:gd name="connsiteY5" fmla="*/ 1348260 h 1585244"/>
              <a:gd name="connsiteX6" fmla="*/ 0 w 1595509"/>
              <a:gd name="connsiteY6" fmla="*/ 1126587 h 1585244"/>
              <a:gd name="connsiteX7" fmla="*/ 1 w 1595509"/>
              <a:gd name="connsiteY7" fmla="*/ 1105202 h 1585244"/>
              <a:gd name="connsiteX0" fmla="*/ 1 w 1595509"/>
              <a:gd name="connsiteY0" fmla="*/ 1105202 h 2361098"/>
              <a:gd name="connsiteX1" fmla="*/ 1121542 w 1595509"/>
              <a:gd name="connsiteY1" fmla="*/ 874293 h 2361098"/>
              <a:gd name="connsiteX2" fmla="*/ 1038415 w 1595509"/>
              <a:gd name="connsiteY2" fmla="*/ 0 h 2361098"/>
              <a:gd name="connsiteX3" fmla="*/ 1595509 w 1595509"/>
              <a:gd name="connsiteY3" fmla="*/ 1111277 h 2361098"/>
              <a:gd name="connsiteX4" fmla="*/ 1047651 w 1595509"/>
              <a:gd name="connsiteY4" fmla="*/ 2361098 h 2361098"/>
              <a:gd name="connsiteX5" fmla="*/ 1121542 w 1595509"/>
              <a:gd name="connsiteY5" fmla="*/ 1348260 h 2361098"/>
              <a:gd name="connsiteX6" fmla="*/ 0 w 1595509"/>
              <a:gd name="connsiteY6" fmla="*/ 1126587 h 2361098"/>
              <a:gd name="connsiteX7" fmla="*/ 1 w 1595509"/>
              <a:gd name="connsiteY7" fmla="*/ 1105202 h 2361098"/>
              <a:gd name="connsiteX0" fmla="*/ 1 w 1595509"/>
              <a:gd name="connsiteY0" fmla="*/ 1105202 h 2361098"/>
              <a:gd name="connsiteX1" fmla="*/ 1047651 w 1595509"/>
              <a:gd name="connsiteY1" fmla="*/ 449420 h 2361098"/>
              <a:gd name="connsiteX2" fmla="*/ 1038415 w 1595509"/>
              <a:gd name="connsiteY2" fmla="*/ 0 h 2361098"/>
              <a:gd name="connsiteX3" fmla="*/ 1595509 w 1595509"/>
              <a:gd name="connsiteY3" fmla="*/ 1111277 h 2361098"/>
              <a:gd name="connsiteX4" fmla="*/ 1047651 w 1595509"/>
              <a:gd name="connsiteY4" fmla="*/ 2361098 h 2361098"/>
              <a:gd name="connsiteX5" fmla="*/ 1121542 w 1595509"/>
              <a:gd name="connsiteY5" fmla="*/ 1348260 h 2361098"/>
              <a:gd name="connsiteX6" fmla="*/ 0 w 1595509"/>
              <a:gd name="connsiteY6" fmla="*/ 1126587 h 2361098"/>
              <a:gd name="connsiteX7" fmla="*/ 1 w 1595509"/>
              <a:gd name="connsiteY7" fmla="*/ 1105202 h 2361098"/>
              <a:gd name="connsiteX0" fmla="*/ 1 w 1595509"/>
              <a:gd name="connsiteY0" fmla="*/ 1105202 h 2361098"/>
              <a:gd name="connsiteX1" fmla="*/ 1047651 w 1595509"/>
              <a:gd name="connsiteY1" fmla="*/ 449420 h 2361098"/>
              <a:gd name="connsiteX2" fmla="*/ 1038415 w 1595509"/>
              <a:gd name="connsiteY2" fmla="*/ 0 h 2361098"/>
              <a:gd name="connsiteX3" fmla="*/ 1595509 w 1595509"/>
              <a:gd name="connsiteY3" fmla="*/ 1111277 h 2361098"/>
              <a:gd name="connsiteX4" fmla="*/ 1047651 w 1595509"/>
              <a:gd name="connsiteY4" fmla="*/ 2361098 h 2361098"/>
              <a:gd name="connsiteX5" fmla="*/ 1056888 w 1595509"/>
              <a:gd name="connsiteY5" fmla="*/ 1930151 h 2361098"/>
              <a:gd name="connsiteX6" fmla="*/ 0 w 1595509"/>
              <a:gd name="connsiteY6" fmla="*/ 1126587 h 2361098"/>
              <a:gd name="connsiteX7" fmla="*/ 1 w 1595509"/>
              <a:gd name="connsiteY7" fmla="*/ 1105202 h 2361098"/>
              <a:gd name="connsiteX0" fmla="*/ 1 w 1595509"/>
              <a:gd name="connsiteY0" fmla="*/ 1105202 h 2361098"/>
              <a:gd name="connsiteX1" fmla="*/ 1047651 w 1595509"/>
              <a:gd name="connsiteY1" fmla="*/ 449420 h 2361098"/>
              <a:gd name="connsiteX2" fmla="*/ 1038415 w 1595509"/>
              <a:gd name="connsiteY2" fmla="*/ 0 h 2361098"/>
              <a:gd name="connsiteX3" fmla="*/ 1595509 w 1595509"/>
              <a:gd name="connsiteY3" fmla="*/ 1083568 h 2361098"/>
              <a:gd name="connsiteX4" fmla="*/ 1047651 w 1595509"/>
              <a:gd name="connsiteY4" fmla="*/ 2361098 h 2361098"/>
              <a:gd name="connsiteX5" fmla="*/ 1056888 w 1595509"/>
              <a:gd name="connsiteY5" fmla="*/ 1930151 h 2361098"/>
              <a:gd name="connsiteX6" fmla="*/ 0 w 1595509"/>
              <a:gd name="connsiteY6" fmla="*/ 1126587 h 2361098"/>
              <a:gd name="connsiteX7" fmla="*/ 1 w 1595509"/>
              <a:gd name="connsiteY7" fmla="*/ 1105202 h 236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5509" h="2361098">
                <a:moveTo>
                  <a:pt x="1" y="1105202"/>
                </a:moveTo>
                <a:lnTo>
                  <a:pt x="1047651" y="449420"/>
                </a:lnTo>
                <a:lnTo>
                  <a:pt x="1038415" y="0"/>
                </a:lnTo>
                <a:lnTo>
                  <a:pt x="1595509" y="1083568"/>
                </a:lnTo>
                <a:lnTo>
                  <a:pt x="1047651" y="2361098"/>
                </a:lnTo>
                <a:lnTo>
                  <a:pt x="1056888" y="1930151"/>
                </a:lnTo>
                <a:lnTo>
                  <a:pt x="0" y="1126587"/>
                </a:lnTo>
                <a:cubicBezTo>
                  <a:pt x="0" y="1119459"/>
                  <a:pt x="1" y="1112330"/>
                  <a:pt x="1" y="110520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itting in a chair&#10;&#10;Description automatically generated with low confidence">
            <a:extLst>
              <a:ext uri="{FF2B5EF4-FFF2-40B4-BE49-F238E27FC236}">
                <a16:creationId xmlns:a16="http://schemas.microsoft.com/office/drawing/2014/main" id="{7F018915-35E3-428B-A79D-219EAABA72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764" y="1447383"/>
            <a:ext cx="4439436" cy="2495968"/>
          </a:xfrm>
          <a:prstGeom prst="rect">
            <a:avLst/>
          </a:prstGeom>
        </p:spPr>
      </p:pic>
      <p:pic>
        <p:nvPicPr>
          <p:cNvPr id="17" name="Picture 16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B7B61085-BD3C-41F2-A53A-37C783FEC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0" b="30980"/>
          <a:stretch/>
        </p:blipFill>
        <p:spPr>
          <a:xfrm>
            <a:off x="990600" y="666750"/>
            <a:ext cx="2819400" cy="34496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15C26EE-897C-4F88-BD5A-230E374A8681}"/>
              </a:ext>
            </a:extLst>
          </p:cNvPr>
          <p:cNvSpPr txBox="1"/>
          <p:nvPr/>
        </p:nvSpPr>
        <p:spPr>
          <a:xfrm>
            <a:off x="4399764" y="524053"/>
            <a:ext cx="4363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 err="1">
                <a:solidFill>
                  <a:schemeClr val="tx1"/>
                </a:solidFill>
                <a:ea typeface="+mj-ea"/>
              </a:rPr>
              <a:t>Juara</a:t>
            </a:r>
            <a:r>
              <a:rPr lang="en-US" altLang="ko-KR" sz="1800" b="1" dirty="0">
                <a:solidFill>
                  <a:schemeClr val="tx1"/>
                </a:solidFill>
                <a:ea typeface="+mj-ea"/>
              </a:rPr>
              <a:t> I </a:t>
            </a:r>
            <a:r>
              <a:rPr lang="en-US" altLang="ko-KR" sz="1800" b="1" dirty="0" err="1">
                <a:solidFill>
                  <a:schemeClr val="tx1"/>
                </a:solidFill>
                <a:ea typeface="+mj-ea"/>
              </a:rPr>
              <a:t>Lomba</a:t>
            </a:r>
            <a:r>
              <a:rPr lang="en-US" altLang="ko-KR" sz="1800" b="1" dirty="0">
                <a:solidFill>
                  <a:schemeClr val="tx1"/>
                </a:solidFill>
                <a:ea typeface="+mj-ea"/>
              </a:rPr>
              <a:t> </a:t>
            </a:r>
            <a:r>
              <a:rPr lang="en-US" altLang="ko-KR" sz="1800" b="1" dirty="0" err="1">
                <a:solidFill>
                  <a:schemeClr val="tx1"/>
                </a:solidFill>
                <a:ea typeface="+mj-ea"/>
              </a:rPr>
              <a:t>Mendongeng</a:t>
            </a:r>
            <a:r>
              <a:rPr lang="en-US" altLang="ko-KR" sz="1800" b="1" dirty="0">
                <a:solidFill>
                  <a:schemeClr val="tx1"/>
                </a:solidFill>
                <a:ea typeface="+mj-ea"/>
              </a:rPr>
              <a:t> Bahasa </a:t>
            </a:r>
            <a:r>
              <a:rPr lang="en-US" altLang="ko-KR" sz="1800" b="1" dirty="0" err="1">
                <a:solidFill>
                  <a:schemeClr val="tx1"/>
                </a:solidFill>
                <a:ea typeface="+mj-ea"/>
              </a:rPr>
              <a:t>Jawa</a:t>
            </a:r>
            <a:r>
              <a:rPr lang="en-US" altLang="ko-KR" sz="1800" b="1" dirty="0">
                <a:solidFill>
                  <a:schemeClr val="tx1"/>
                </a:solidFill>
                <a:ea typeface="+mj-ea"/>
              </a:rPr>
              <a:t> Guru PAUD / TK</a:t>
            </a:r>
            <a:endParaRPr lang="en-US" b="1" dirty="0"/>
          </a:p>
          <a:p>
            <a:r>
              <a:rPr lang="en-US" b="1" dirty="0"/>
              <a:t>Tingkat </a:t>
            </a:r>
            <a:r>
              <a:rPr lang="en-US" b="1" dirty="0" err="1"/>
              <a:t>Kabupaten</a:t>
            </a:r>
            <a:r>
              <a:rPr lang="en-US" b="1" dirty="0"/>
              <a:t> </a:t>
            </a:r>
            <a:r>
              <a:rPr lang="en-US" b="1" dirty="0" err="1"/>
              <a:t>Banyumas</a:t>
            </a:r>
            <a:endParaRPr lang="en-ID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C3AF848B-D493-4EB3-BAFB-CE0885D1E583}"/>
              </a:ext>
            </a:extLst>
          </p:cNvPr>
          <p:cNvSpPr txBox="1">
            <a:spLocks/>
          </p:cNvSpPr>
          <p:nvPr/>
        </p:nvSpPr>
        <p:spPr>
          <a:xfrm>
            <a:off x="232051" y="1657350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405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id-ID" sz="2100" b="1" dirty="0">
                <a:solidFill>
                  <a:srgbClr val="C00000"/>
                </a:solidFill>
              </a:rPr>
              <a:t>INOVASI DALAM PENCAPAIAN KINERJA PERANGKAT DAERAH</a:t>
            </a:r>
            <a:endParaRPr lang="en-US" sz="2100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F9E98B0-A571-4F81-95AE-E5B2FA9FA8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636" y="209550"/>
            <a:ext cx="1161290" cy="1100330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D4E4EAC0-8DD5-4900-B8D8-A78968B53E63}"/>
              </a:ext>
            </a:extLst>
          </p:cNvPr>
          <p:cNvSpPr/>
          <p:nvPr/>
        </p:nvSpPr>
        <p:spPr>
          <a:xfrm>
            <a:off x="1981200" y="2647950"/>
            <a:ext cx="4572000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38702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63154" y="1063154"/>
            <a:ext cx="5156864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8871" y="1995355"/>
            <a:ext cx="3266696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885662" y="1228564"/>
            <a:ext cx="5143179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560516" y="900984"/>
            <a:ext cx="3606227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20368027-8D2C-44CA-AD54-650CC85C6FD3}"/>
              </a:ext>
            </a:extLst>
          </p:cNvPr>
          <p:cNvSpPr txBox="1"/>
          <p:nvPr/>
        </p:nvSpPr>
        <p:spPr>
          <a:xfrm>
            <a:off x="347868" y="2075329"/>
            <a:ext cx="2307783" cy="23039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 latinLnBrk="0">
              <a:lnSpc>
                <a:spcPct val="90000"/>
              </a:lnSpc>
              <a:spcAft>
                <a:spcPts val="600"/>
              </a:spcAft>
            </a:pPr>
            <a:r>
              <a:rPr lang="en-US" altLang="id-ID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 SICEPAT   MAS AJI</a:t>
            </a:r>
            <a:endParaRPr lang="en-US" altLang="ko-KR" sz="3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34621B74-0EAF-43EC-BBE6-7F5090C68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821" y="424348"/>
            <a:ext cx="5419311" cy="429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96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434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63154" y="1063154"/>
            <a:ext cx="5156864" cy="3030558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9674" y="1994553"/>
            <a:ext cx="3266696" cy="303055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indoor, furniture, several&#10;&#10;Description automatically generated">
            <a:extLst>
              <a:ext uri="{FF2B5EF4-FFF2-40B4-BE49-F238E27FC236}">
                <a16:creationId xmlns:a16="http://schemas.microsoft.com/office/drawing/2014/main" id="{8207E660-277A-431C-A3D5-5D3EB96787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0" r="25251" b="-1"/>
          <a:stretch/>
        </p:blipFill>
        <p:spPr>
          <a:xfrm>
            <a:off x="3028949" y="10"/>
            <a:ext cx="6120019" cy="5156854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560516" y="900984"/>
            <a:ext cx="3606227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4"/>
          <p:cNvSpPr txBox="1"/>
          <p:nvPr/>
        </p:nvSpPr>
        <p:spPr>
          <a:xfrm>
            <a:off x="152400" y="2212790"/>
            <a:ext cx="2537674" cy="2648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 latinLnBrk="0">
              <a:lnSpc>
                <a:spcPct val="90000"/>
              </a:lnSpc>
              <a:spcAft>
                <a:spcPts val="600"/>
              </a:spcAft>
            </a:pPr>
            <a:r>
              <a:rPr lang="en-US" altLang="id-ID" sz="3000" dirty="0">
                <a:solidFill>
                  <a:srgbClr val="FFFFFF"/>
                </a:solidFill>
                <a:latin typeface="+mj-lt"/>
                <a:cs typeface="+mj-cs"/>
              </a:rPr>
              <a:t>2. </a:t>
            </a:r>
            <a:r>
              <a:rPr lang="en-US" altLang="id-ID" sz="3000" dirty="0" err="1">
                <a:solidFill>
                  <a:srgbClr val="FFFFFF"/>
                </a:solidFill>
                <a:latin typeface="+mj-lt"/>
                <a:cs typeface="+mj-cs"/>
              </a:rPr>
              <a:t>Monev</a:t>
            </a:r>
            <a:r>
              <a:rPr lang="en-US" altLang="id-ID" sz="3000" dirty="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r>
              <a:rPr lang="en-US" altLang="id-ID" sz="3000" dirty="0" err="1">
                <a:solidFill>
                  <a:srgbClr val="FFFFFF"/>
                </a:solidFill>
                <a:latin typeface="+mj-lt"/>
                <a:cs typeface="+mj-cs"/>
              </a:rPr>
              <a:t>Pengelolaan</a:t>
            </a:r>
            <a:r>
              <a:rPr lang="en-US" altLang="id-ID" sz="3000" dirty="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r>
              <a:rPr lang="en-US" altLang="id-ID" sz="3000" dirty="0" err="1">
                <a:solidFill>
                  <a:srgbClr val="FFFFFF"/>
                </a:solidFill>
                <a:latin typeface="+mj-lt"/>
                <a:cs typeface="+mj-cs"/>
              </a:rPr>
              <a:t>APBDes</a:t>
            </a:r>
            <a:endParaRPr lang="en-US" altLang="ko-KR" sz="3000" dirty="0">
              <a:solidFill>
                <a:srgbClr val="FFFFFF"/>
              </a:solidFill>
              <a:latin typeface="+mj-lt"/>
              <a:cs typeface="+mj-cs"/>
            </a:endParaRPr>
          </a:p>
        </p:txBody>
      </p:sp>
    </p:spTree>
  </p:cSld>
  <p:clrMapOvr>
    <a:masterClrMapping/>
  </p:clrMapOvr>
  <p:transition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434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63154" y="1063154"/>
            <a:ext cx="5156864" cy="3030558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9674" y="1994553"/>
            <a:ext cx="3266696" cy="303055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in a classroom&#10;&#10;Description automatically generated with medium confidence">
            <a:extLst>
              <a:ext uri="{FF2B5EF4-FFF2-40B4-BE49-F238E27FC236}">
                <a16:creationId xmlns:a16="http://schemas.microsoft.com/office/drawing/2014/main" id="{A8CF8070-4DC0-42DF-A88E-3E54E3B37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2" r="17930" b="-2"/>
          <a:stretch/>
        </p:blipFill>
        <p:spPr>
          <a:xfrm>
            <a:off x="3028949" y="10"/>
            <a:ext cx="6120019" cy="5156854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560516" y="900984"/>
            <a:ext cx="3606227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4"/>
          <p:cNvSpPr txBox="1"/>
          <p:nvPr/>
        </p:nvSpPr>
        <p:spPr>
          <a:xfrm>
            <a:off x="152399" y="2212790"/>
            <a:ext cx="2667001" cy="2648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 latinLnBrk="0">
              <a:lnSpc>
                <a:spcPct val="90000"/>
              </a:lnSpc>
              <a:spcAft>
                <a:spcPts val="600"/>
              </a:spcAft>
            </a:pPr>
            <a:r>
              <a:rPr lang="en-US" altLang="id-ID" sz="3000" dirty="0">
                <a:solidFill>
                  <a:srgbClr val="FFFFFF"/>
                </a:solidFill>
                <a:latin typeface="+mj-lt"/>
                <a:cs typeface="+mj-cs"/>
              </a:rPr>
              <a:t>3. </a:t>
            </a:r>
            <a:r>
              <a:rPr lang="en-US" altLang="id-ID" sz="3000" dirty="0" err="1">
                <a:solidFill>
                  <a:srgbClr val="FFFFFF"/>
                </a:solidFill>
                <a:latin typeface="+mj-lt"/>
                <a:cs typeface="+mj-cs"/>
              </a:rPr>
              <a:t>Fasilitasi</a:t>
            </a:r>
            <a:r>
              <a:rPr lang="en-US" altLang="id-ID" sz="3000" dirty="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r>
              <a:rPr lang="en-US" altLang="id-ID" sz="3000" dirty="0" err="1">
                <a:solidFill>
                  <a:srgbClr val="FFFFFF"/>
                </a:solidFill>
                <a:latin typeface="+mj-lt"/>
                <a:cs typeface="+mj-cs"/>
              </a:rPr>
              <a:t>Intensifikasi</a:t>
            </a:r>
            <a:r>
              <a:rPr lang="en-US" altLang="id-ID" sz="3000" dirty="0">
                <a:solidFill>
                  <a:srgbClr val="FFFFFF"/>
                </a:solidFill>
                <a:latin typeface="+mj-lt"/>
                <a:cs typeface="+mj-cs"/>
              </a:rPr>
              <a:t> PBB</a:t>
            </a:r>
            <a:endParaRPr lang="en-US" altLang="ko-KR" sz="3000" dirty="0">
              <a:solidFill>
                <a:srgbClr val="FFFFFF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3706244"/>
      </p:ext>
    </p:extLst>
  </p:cSld>
  <p:clrMapOvr>
    <a:masterClrMapping/>
  </p:clrMapOvr>
  <p:transition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434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63154" y="1063154"/>
            <a:ext cx="5156864" cy="3030558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9674" y="1994553"/>
            <a:ext cx="3266696" cy="303055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sitting at a table with a sign on the wall&#10;&#10;Description automatically generated with low confidence">
            <a:extLst>
              <a:ext uri="{FF2B5EF4-FFF2-40B4-BE49-F238E27FC236}">
                <a16:creationId xmlns:a16="http://schemas.microsoft.com/office/drawing/2014/main" id="{EE7F53D5-3887-4DEA-B5A3-BD60A3ED6D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6" r="16659" b="-1"/>
          <a:stretch/>
        </p:blipFill>
        <p:spPr>
          <a:xfrm>
            <a:off x="3028949" y="10"/>
            <a:ext cx="6120019" cy="5156854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560516" y="900984"/>
            <a:ext cx="3606227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4"/>
          <p:cNvSpPr txBox="1"/>
          <p:nvPr/>
        </p:nvSpPr>
        <p:spPr>
          <a:xfrm>
            <a:off x="400854" y="2212790"/>
            <a:ext cx="2289220" cy="2648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 latinLnBrk="0">
              <a:lnSpc>
                <a:spcPct val="90000"/>
              </a:lnSpc>
              <a:spcAft>
                <a:spcPts val="600"/>
              </a:spcAft>
            </a:pPr>
            <a:r>
              <a:rPr lang="en-US" altLang="id-ID" sz="2800" dirty="0">
                <a:solidFill>
                  <a:srgbClr val="FFFFFF"/>
                </a:solidFill>
                <a:latin typeface="+mj-lt"/>
                <a:cs typeface="+mj-cs"/>
              </a:rPr>
              <a:t>4. </a:t>
            </a:r>
            <a:r>
              <a:rPr lang="en-US" altLang="id-ID" sz="2800" dirty="0" err="1">
                <a:solidFill>
                  <a:srgbClr val="FFFFFF"/>
                </a:solidFill>
                <a:latin typeface="+mj-lt"/>
                <a:cs typeface="+mj-cs"/>
              </a:rPr>
              <a:t>Penyuluhan</a:t>
            </a:r>
            <a:r>
              <a:rPr lang="en-US" altLang="id-ID" sz="2800" dirty="0">
                <a:solidFill>
                  <a:srgbClr val="FFFFFF"/>
                </a:solidFill>
                <a:latin typeface="+mj-lt"/>
                <a:cs typeface="+mj-cs"/>
              </a:rPr>
              <a:t> Hukum </a:t>
            </a:r>
            <a:r>
              <a:rPr lang="en-US" altLang="id-ID" sz="2800" dirty="0" err="1">
                <a:solidFill>
                  <a:srgbClr val="FFFFFF"/>
                </a:solidFill>
                <a:latin typeface="+mj-lt"/>
                <a:cs typeface="+mj-cs"/>
              </a:rPr>
              <a:t>bagi</a:t>
            </a:r>
            <a:r>
              <a:rPr lang="en-US" altLang="id-ID" sz="2800" dirty="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r>
              <a:rPr lang="en-US" altLang="id-ID" sz="2800" dirty="0" err="1">
                <a:solidFill>
                  <a:srgbClr val="FFFFFF"/>
                </a:solidFill>
                <a:latin typeface="+mj-lt"/>
                <a:cs typeface="+mj-cs"/>
              </a:rPr>
              <a:t>Aparatur</a:t>
            </a:r>
            <a:r>
              <a:rPr lang="en-US" altLang="id-ID" sz="2800" dirty="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r>
              <a:rPr lang="en-US" altLang="id-ID" sz="2800" dirty="0" err="1">
                <a:solidFill>
                  <a:srgbClr val="FFFFFF"/>
                </a:solidFill>
                <a:latin typeface="+mj-lt"/>
                <a:cs typeface="+mj-cs"/>
              </a:rPr>
              <a:t>Pemerintah</a:t>
            </a:r>
            <a:r>
              <a:rPr lang="en-US" altLang="id-ID" sz="2800" dirty="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r>
              <a:rPr lang="en-US" altLang="id-ID" sz="2800" dirty="0" err="1">
                <a:solidFill>
                  <a:srgbClr val="FFFFFF"/>
                </a:solidFill>
                <a:latin typeface="+mj-lt"/>
                <a:cs typeface="+mj-cs"/>
              </a:rPr>
              <a:t>Desa</a:t>
            </a:r>
            <a:endParaRPr lang="en-US" altLang="ko-KR" sz="2800" dirty="0">
              <a:solidFill>
                <a:srgbClr val="FFFFFF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75316790"/>
      </p:ext>
    </p:extLst>
  </p:cSld>
  <p:clrMapOvr>
    <a:masterClrMapping/>
  </p:clrMapOvr>
  <p:transition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434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63154" y="1063154"/>
            <a:ext cx="5156864" cy="3030558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9674" y="1994553"/>
            <a:ext cx="3266696" cy="303055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sitting in a room&#10;&#10;Description automatically generated with low confidence">
            <a:extLst>
              <a:ext uri="{FF2B5EF4-FFF2-40B4-BE49-F238E27FC236}">
                <a16:creationId xmlns:a16="http://schemas.microsoft.com/office/drawing/2014/main" id="{B665C306-7A0E-43EF-8173-6703D0C857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7" r="17216" b="-2"/>
          <a:stretch/>
        </p:blipFill>
        <p:spPr>
          <a:xfrm>
            <a:off x="3028949" y="10"/>
            <a:ext cx="6120019" cy="5156854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560516" y="900984"/>
            <a:ext cx="3606227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4"/>
          <p:cNvSpPr txBox="1"/>
          <p:nvPr/>
        </p:nvSpPr>
        <p:spPr>
          <a:xfrm>
            <a:off x="400854" y="2212790"/>
            <a:ext cx="2289220" cy="2648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 latinLnBrk="0">
              <a:lnSpc>
                <a:spcPct val="90000"/>
              </a:lnSpc>
              <a:spcAft>
                <a:spcPts val="600"/>
              </a:spcAft>
            </a:pPr>
            <a:r>
              <a:rPr lang="en-US" altLang="id-ID" sz="3000" dirty="0">
                <a:solidFill>
                  <a:srgbClr val="FFFFFF"/>
                </a:solidFill>
                <a:latin typeface="+mj-lt"/>
                <a:cs typeface="+mj-cs"/>
              </a:rPr>
              <a:t>5. </a:t>
            </a:r>
            <a:r>
              <a:rPr lang="en-US" altLang="id-ID" sz="3000" dirty="0" err="1">
                <a:solidFill>
                  <a:srgbClr val="FFFFFF"/>
                </a:solidFill>
                <a:latin typeface="+mj-lt"/>
                <a:cs typeface="+mj-cs"/>
              </a:rPr>
              <a:t>Evaluasi</a:t>
            </a:r>
            <a:r>
              <a:rPr lang="en-US" altLang="id-ID" sz="3000" dirty="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r>
              <a:rPr lang="en-US" altLang="id-ID" sz="3000" dirty="0" err="1">
                <a:solidFill>
                  <a:srgbClr val="FFFFFF"/>
                </a:solidFill>
                <a:latin typeface="+mj-lt"/>
                <a:cs typeface="+mj-cs"/>
              </a:rPr>
              <a:t>APBDes</a:t>
            </a:r>
            <a:endParaRPr lang="en-US" altLang="ko-KR" sz="3000" dirty="0">
              <a:solidFill>
                <a:srgbClr val="FFFFFF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1126705"/>
      </p:ext>
    </p:extLst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2783681" y="2978944"/>
            <a:ext cx="3664744" cy="15513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005013" y="577454"/>
            <a:ext cx="4637485" cy="44588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3" name="Title 1"/>
          <p:cNvSpPr>
            <a:spLocks noGrp="1"/>
          </p:cNvSpPr>
          <p:nvPr>
            <p:ph type="ctrTitle"/>
          </p:nvPr>
        </p:nvSpPr>
        <p:spPr>
          <a:xfrm>
            <a:off x="456883" y="239395"/>
            <a:ext cx="6858000" cy="253604"/>
          </a:xfrm>
        </p:spPr>
        <p:txBody>
          <a:bodyPr vert="horz" wrap="square" lIns="68580" tIns="34290" rIns="68580" bIns="34290" anchor="b" anchorCtr="0"/>
          <a:lstStyle/>
          <a:p>
            <a:pPr defTabSz="914400">
              <a:buClrTx/>
              <a:buSzTx/>
              <a:buFontTx/>
              <a:buNone/>
            </a:pPr>
            <a:r>
              <a:rPr sz="2000" b="1" kern="1200" dirty="0">
                <a:latin typeface="+mj-lt"/>
                <a:ea typeface="+mj-ea"/>
                <a:cs typeface="+mj-cs"/>
              </a:rPr>
              <a:t>Peta Proses Bisnis </a:t>
            </a:r>
            <a:r>
              <a:rPr sz="2000" b="1" kern="1200" dirty="0" err="1">
                <a:latin typeface="+mj-lt"/>
                <a:ea typeface="+mj-ea"/>
                <a:cs typeface="+mj-cs"/>
              </a:rPr>
              <a:t>Kecamatan</a:t>
            </a:r>
            <a:r>
              <a:rPr sz="20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/>
              <a:t>Ajibarang</a:t>
            </a:r>
            <a:r>
              <a:rPr sz="2000" b="1" kern="1200" dirty="0">
                <a:latin typeface="+mj-lt"/>
                <a:ea typeface="+mj-ea"/>
                <a:cs typeface="+mj-cs"/>
              </a:rPr>
              <a:t> Tahun 202</a:t>
            </a:r>
            <a:r>
              <a:rPr lang="en-US" sz="2000" b="1" kern="1200" dirty="0"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3367088" y="3537347"/>
            <a:ext cx="2805113" cy="62626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050" b="0" i="0" u="sng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KEC.01.01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Penunjang Urusan Pemerintahan Daerah Kabupaten/Kota</a:t>
            </a:r>
            <a:endParaRPr kumimoji="0" lang="id-ID" sz="10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7725" y="965597"/>
            <a:ext cx="1710929" cy="62746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0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Kec.03.02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0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Pemberdayaan Masyarakat Desa dan Kelurahan</a:t>
            </a:r>
          </a:p>
        </p:txBody>
      </p:sp>
      <p:sp>
        <p:nvSpPr>
          <p:cNvPr id="6" name="Rectangle 5"/>
          <p:cNvSpPr/>
          <p:nvPr/>
        </p:nvSpPr>
        <p:spPr>
          <a:xfrm>
            <a:off x="2537460" y="1736090"/>
            <a:ext cx="1823085" cy="65659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0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KEC.03.01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0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Pembinaan dan Pengawasan Pemerintah Desa</a:t>
            </a:r>
          </a:p>
        </p:txBody>
      </p:sp>
      <p:sp>
        <p:nvSpPr>
          <p:cNvPr id="8" name="Rectangle 7"/>
          <p:cNvSpPr/>
          <p:nvPr/>
        </p:nvSpPr>
        <p:spPr>
          <a:xfrm>
            <a:off x="4657725" y="1735455"/>
            <a:ext cx="1710690" cy="65722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0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KEC.03.03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0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Koordinasi Ketentraman dan Ketertiban Umum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95538" y="808435"/>
            <a:ext cx="4052888" cy="18740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2405" y="1449070"/>
            <a:ext cx="1306195" cy="44069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id-ID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PEMERINTAH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3350" y="2043113"/>
            <a:ext cx="1514475" cy="44410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id-ID" sz="10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PEMERINTAH DESA</a:t>
            </a:r>
            <a:r>
              <a:rPr kumimoji="0" lang="id-ID" sz="10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3350" y="2682479"/>
            <a:ext cx="1514475" cy="79533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altLang="sv-SE" sz="10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ASYARAKAT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3350" y="3564731"/>
            <a:ext cx="1514475" cy="44410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id-ID" sz="10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KELEMBAGAAN MASYARAKAT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37222" y="965597"/>
            <a:ext cx="1822847" cy="61317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0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KEC.02.01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0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Penyelenggaraan Pemerintahan dan Pelayanan Publik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224713" y="652463"/>
            <a:ext cx="1821656" cy="44410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0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Indeks Kepuasan Masyarakat (IKM) Pelayanan Kecamatan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24713" y="1131094"/>
            <a:ext cx="1821656" cy="44410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0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Persentase layanan kecamatan diselesaikan tepat waktu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224713" y="1629966"/>
            <a:ext cx="1821656" cy="44410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0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Persentase kelompok masyarakat di kecamatan yang aktif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24713" y="2127647"/>
            <a:ext cx="1821656" cy="66675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0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Persentase pemohon administrasi kependudukan dan PATEN yang terlayani secara baik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224713" y="2830116"/>
            <a:ext cx="1821656" cy="23098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0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Persentase Linmas terbina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24713" y="3115866"/>
            <a:ext cx="1821656" cy="44410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0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Persentase desa/kelurahan yang memiliki dokumen perencanaan yang baik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224713" y="3615929"/>
            <a:ext cx="1821656" cy="36195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0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Persentase pembayaran PBB di Kecamatan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224713" y="4033838"/>
            <a:ext cx="1821656" cy="4405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0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Persentase kelompok swadaya masyarakat di kecamatan yang aktif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224713" y="4530329"/>
            <a:ext cx="1821656" cy="61317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0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Persentase desa yang mendapatkan pembinaan dan pengawasan pengelolaan APBDes</a:t>
            </a:r>
          </a:p>
        </p:txBody>
      </p:sp>
      <p:sp>
        <p:nvSpPr>
          <p:cNvPr id="27" name="Oval 26"/>
          <p:cNvSpPr/>
          <p:nvPr/>
        </p:nvSpPr>
        <p:spPr>
          <a:xfrm>
            <a:off x="142875" y="808435"/>
            <a:ext cx="1791891" cy="5012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INPUT</a:t>
            </a:r>
          </a:p>
        </p:txBody>
      </p:sp>
      <p:sp>
        <p:nvSpPr>
          <p:cNvPr id="28" name="Oval 27"/>
          <p:cNvSpPr/>
          <p:nvPr/>
        </p:nvSpPr>
        <p:spPr>
          <a:xfrm>
            <a:off x="7255669" y="201216"/>
            <a:ext cx="1628775" cy="3952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200275" y="1207294"/>
            <a:ext cx="195263" cy="10716"/>
          </a:xfrm>
          <a:prstGeom prst="straightConnector1">
            <a:avLst/>
          </a:prstGeom>
          <a:ln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200275" y="1218010"/>
            <a:ext cx="0" cy="25491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200275" y="3767138"/>
            <a:ext cx="1166813" cy="95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642497" y="965597"/>
            <a:ext cx="307181" cy="0"/>
          </a:xfrm>
          <a:prstGeom prst="straightConnector1">
            <a:avLst/>
          </a:prstGeom>
          <a:ln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642497" y="1309688"/>
            <a:ext cx="307181" cy="0"/>
          </a:xfrm>
          <a:prstGeom prst="straightConnector1">
            <a:avLst/>
          </a:prstGeom>
          <a:ln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642497" y="2462213"/>
            <a:ext cx="307181" cy="0"/>
          </a:xfrm>
          <a:prstGeom prst="straightConnector1">
            <a:avLst/>
          </a:prstGeom>
          <a:ln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665119" y="1763316"/>
            <a:ext cx="307181" cy="0"/>
          </a:xfrm>
          <a:prstGeom prst="straightConnector1">
            <a:avLst/>
          </a:prstGeom>
          <a:ln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665119" y="3261122"/>
            <a:ext cx="307181" cy="0"/>
          </a:xfrm>
          <a:prstGeom prst="straightConnector1">
            <a:avLst/>
          </a:prstGeom>
          <a:ln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685360" y="2940844"/>
            <a:ext cx="307181" cy="0"/>
          </a:xfrm>
          <a:prstGeom prst="straightConnector1">
            <a:avLst/>
          </a:prstGeom>
          <a:ln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665119" y="3776663"/>
            <a:ext cx="307181" cy="0"/>
          </a:xfrm>
          <a:prstGeom prst="straightConnector1">
            <a:avLst/>
          </a:prstGeom>
          <a:ln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642497" y="4163616"/>
            <a:ext cx="307181" cy="0"/>
          </a:xfrm>
          <a:prstGeom prst="straightConnector1">
            <a:avLst/>
          </a:prstGeom>
          <a:ln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642497" y="4881563"/>
            <a:ext cx="307181" cy="0"/>
          </a:xfrm>
          <a:prstGeom prst="straightConnector1">
            <a:avLst/>
          </a:prstGeom>
          <a:ln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3276759" y="653574"/>
            <a:ext cx="2499122" cy="2869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PROSES UTAMA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520679" y="3208735"/>
            <a:ext cx="2499122" cy="2869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PROSES PENDUKUNG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1498997" y="1615679"/>
            <a:ext cx="538163" cy="14288"/>
          </a:xfrm>
          <a:prstGeom prst="straightConnector1">
            <a:avLst/>
          </a:prstGeom>
          <a:ln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1619250" y="3049191"/>
            <a:ext cx="406004" cy="0"/>
          </a:xfrm>
          <a:prstGeom prst="straightConnector1">
            <a:avLst/>
          </a:prstGeom>
          <a:ln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2" idx="3"/>
          </p:cNvCxnSpPr>
          <p:nvPr/>
        </p:nvCxnSpPr>
        <p:spPr>
          <a:xfrm flipV="1">
            <a:off x="1647825" y="2247265"/>
            <a:ext cx="432435" cy="17780"/>
          </a:xfrm>
          <a:prstGeom prst="straightConnector1">
            <a:avLst/>
          </a:prstGeom>
          <a:ln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1635919" y="3844529"/>
            <a:ext cx="401241" cy="2381"/>
          </a:xfrm>
          <a:prstGeom prst="straightConnector1">
            <a:avLst/>
          </a:prstGeom>
          <a:ln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434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63154" y="1063154"/>
            <a:ext cx="5156864" cy="3030558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9674" y="1994553"/>
            <a:ext cx="3266696" cy="303055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C4A16B10-FAB0-4C63-B06A-8F2D172AF8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8" r="14615" b="-2"/>
          <a:stretch/>
        </p:blipFill>
        <p:spPr>
          <a:xfrm>
            <a:off x="3028949" y="10"/>
            <a:ext cx="6120019" cy="5156854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560516" y="900984"/>
            <a:ext cx="3606227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4"/>
          <p:cNvSpPr txBox="1"/>
          <p:nvPr/>
        </p:nvSpPr>
        <p:spPr>
          <a:xfrm>
            <a:off x="400854" y="2212790"/>
            <a:ext cx="2289220" cy="264855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 latinLnBrk="0">
              <a:lnSpc>
                <a:spcPct val="90000"/>
              </a:lnSpc>
              <a:spcAft>
                <a:spcPts val="600"/>
              </a:spcAft>
            </a:pPr>
            <a:r>
              <a:rPr lang="en-US" altLang="id-ID" sz="3000" dirty="0">
                <a:solidFill>
                  <a:schemeClr val="bg1"/>
                </a:solidFill>
                <a:latin typeface="+mj-lt"/>
                <a:cs typeface="+mj-cs"/>
              </a:rPr>
              <a:t>6. </a:t>
            </a:r>
            <a:r>
              <a:rPr lang="en-US" altLang="id-ID" sz="3000" dirty="0" err="1">
                <a:solidFill>
                  <a:schemeClr val="bg1"/>
                </a:solidFill>
                <a:latin typeface="+mj-lt"/>
                <a:cs typeface="+mj-cs"/>
              </a:rPr>
              <a:t>Fasilitasi</a:t>
            </a:r>
            <a:r>
              <a:rPr lang="en-US" altLang="id-ID" sz="3000" dirty="0">
                <a:solidFill>
                  <a:schemeClr val="bg1"/>
                </a:solidFill>
                <a:latin typeface="+mj-lt"/>
                <a:cs typeface="+mj-cs"/>
              </a:rPr>
              <a:t> P3D dan </a:t>
            </a:r>
            <a:r>
              <a:rPr lang="en-US" altLang="id-ID" sz="3000" dirty="0" err="1">
                <a:solidFill>
                  <a:schemeClr val="bg1"/>
                </a:solidFill>
                <a:latin typeface="+mj-lt"/>
                <a:cs typeface="+mj-cs"/>
              </a:rPr>
              <a:t>Rotasi</a:t>
            </a:r>
            <a:r>
              <a:rPr lang="en-US" altLang="id-ID" sz="3000" dirty="0">
                <a:solidFill>
                  <a:schemeClr val="bg1"/>
                </a:solidFill>
                <a:latin typeface="+mj-lt"/>
                <a:cs typeface="+mj-cs"/>
              </a:rPr>
              <a:t> </a:t>
            </a:r>
            <a:r>
              <a:rPr lang="en-US" altLang="id-ID" sz="3000" dirty="0" err="1">
                <a:solidFill>
                  <a:schemeClr val="bg1"/>
                </a:solidFill>
                <a:latin typeface="+mj-lt"/>
                <a:cs typeface="+mj-cs"/>
              </a:rPr>
              <a:t>Jabatan</a:t>
            </a:r>
            <a:r>
              <a:rPr lang="en-US" altLang="id-ID" sz="3000" dirty="0">
                <a:solidFill>
                  <a:schemeClr val="bg1"/>
                </a:solidFill>
                <a:latin typeface="+mj-lt"/>
                <a:cs typeface="+mj-cs"/>
              </a:rPr>
              <a:t> </a:t>
            </a:r>
            <a:r>
              <a:rPr lang="en-US" altLang="id-ID" sz="3000" dirty="0" err="1">
                <a:solidFill>
                  <a:schemeClr val="bg1"/>
                </a:solidFill>
                <a:latin typeface="+mj-lt"/>
                <a:cs typeface="+mj-cs"/>
              </a:rPr>
              <a:t>Perangkat</a:t>
            </a:r>
            <a:r>
              <a:rPr lang="en-US" altLang="id-ID" sz="3000" dirty="0">
                <a:solidFill>
                  <a:schemeClr val="bg1"/>
                </a:solidFill>
                <a:latin typeface="+mj-lt"/>
                <a:cs typeface="+mj-cs"/>
              </a:rPr>
              <a:t> </a:t>
            </a:r>
            <a:r>
              <a:rPr lang="en-US" altLang="id-ID" sz="3000" dirty="0" err="1">
                <a:solidFill>
                  <a:schemeClr val="bg1"/>
                </a:solidFill>
                <a:latin typeface="+mj-lt"/>
                <a:cs typeface="+mj-cs"/>
              </a:rPr>
              <a:t>Desa</a:t>
            </a:r>
            <a:endParaRPr lang="en-US" altLang="id-ID" sz="3000" dirty="0">
              <a:solidFill>
                <a:schemeClr val="bg1"/>
              </a:solidFill>
              <a:latin typeface="+mj-lt"/>
              <a:cs typeface="+mj-cs"/>
            </a:endParaRPr>
          </a:p>
          <a:p>
            <a:pPr algn="r" latinLnBrk="0">
              <a:lnSpc>
                <a:spcPct val="90000"/>
              </a:lnSpc>
              <a:spcAft>
                <a:spcPts val="600"/>
              </a:spcAft>
            </a:pPr>
            <a:endParaRPr lang="en-US" altLang="en-US" sz="3000" dirty="0">
              <a:solidFill>
                <a:schemeClr val="bg1"/>
              </a:solidFill>
              <a:latin typeface="+mj-lt"/>
              <a:cs typeface="+mj-cs"/>
            </a:endParaRPr>
          </a:p>
          <a:p>
            <a:pPr algn="r" latinLnBrk="0">
              <a:lnSpc>
                <a:spcPct val="90000"/>
              </a:lnSpc>
              <a:spcAft>
                <a:spcPts val="600"/>
              </a:spcAft>
            </a:pPr>
            <a:endParaRPr lang="en-US" altLang="en-US" sz="3000" dirty="0">
              <a:solidFill>
                <a:schemeClr val="bg1"/>
              </a:solidFill>
              <a:latin typeface="+mj-lt"/>
              <a:cs typeface="+mj-cs"/>
            </a:endParaRPr>
          </a:p>
        </p:txBody>
      </p:sp>
    </p:spTree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434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63154" y="1063154"/>
            <a:ext cx="5156864" cy="3030558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9674" y="1994553"/>
            <a:ext cx="3266696" cy="303055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560516" y="900984"/>
            <a:ext cx="3606227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4"/>
          <p:cNvSpPr txBox="1"/>
          <p:nvPr/>
        </p:nvSpPr>
        <p:spPr>
          <a:xfrm>
            <a:off x="228600" y="2212790"/>
            <a:ext cx="2590800" cy="264855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 latinLnBrk="0">
              <a:lnSpc>
                <a:spcPct val="90000"/>
              </a:lnSpc>
              <a:spcAft>
                <a:spcPts val="600"/>
              </a:spcAft>
            </a:pPr>
            <a:r>
              <a:rPr lang="en-US" altLang="id-ID" sz="3000" dirty="0">
                <a:solidFill>
                  <a:schemeClr val="bg1"/>
                </a:solidFill>
                <a:latin typeface="+mj-lt"/>
                <a:cs typeface="+mj-cs"/>
              </a:rPr>
              <a:t>7. </a:t>
            </a:r>
            <a:r>
              <a:rPr lang="en-US" altLang="id-ID" sz="3000" dirty="0" err="1">
                <a:solidFill>
                  <a:schemeClr val="bg1"/>
                </a:solidFill>
                <a:latin typeface="+mj-lt"/>
                <a:cs typeface="+mj-cs"/>
              </a:rPr>
              <a:t>Pendataan</a:t>
            </a:r>
            <a:r>
              <a:rPr lang="en-US" altLang="id-ID" sz="3000" dirty="0">
                <a:solidFill>
                  <a:schemeClr val="bg1"/>
                </a:solidFill>
                <a:latin typeface="+mj-lt"/>
                <a:cs typeface="+mj-cs"/>
              </a:rPr>
              <a:t> Sustainable </a:t>
            </a:r>
            <a:r>
              <a:rPr lang="en-US" altLang="id-ID" sz="3000" dirty="0" err="1">
                <a:solidFill>
                  <a:schemeClr val="bg1"/>
                </a:solidFill>
                <a:latin typeface="+mj-lt"/>
                <a:cs typeface="+mj-cs"/>
              </a:rPr>
              <a:t>DevelopmentGoals</a:t>
            </a:r>
            <a:r>
              <a:rPr lang="en-US" altLang="id-ID" sz="3000" dirty="0">
                <a:solidFill>
                  <a:schemeClr val="bg1"/>
                </a:solidFill>
                <a:latin typeface="+mj-lt"/>
                <a:cs typeface="+mj-cs"/>
              </a:rPr>
              <a:t> (SDGS)</a:t>
            </a:r>
          </a:p>
          <a:p>
            <a:pPr algn="r" latinLnBrk="0">
              <a:lnSpc>
                <a:spcPct val="90000"/>
              </a:lnSpc>
              <a:spcAft>
                <a:spcPts val="600"/>
              </a:spcAft>
            </a:pPr>
            <a:endParaRPr lang="en-US" altLang="en-US" sz="3000" dirty="0">
              <a:solidFill>
                <a:schemeClr val="bg1"/>
              </a:solidFill>
              <a:latin typeface="+mj-lt"/>
              <a:cs typeface="+mj-cs"/>
            </a:endParaRPr>
          </a:p>
          <a:p>
            <a:pPr algn="r" latinLnBrk="0">
              <a:lnSpc>
                <a:spcPct val="90000"/>
              </a:lnSpc>
              <a:spcAft>
                <a:spcPts val="600"/>
              </a:spcAft>
            </a:pPr>
            <a:endParaRPr lang="en-US" altLang="en-US" sz="3000" dirty="0">
              <a:solidFill>
                <a:schemeClr val="bg1"/>
              </a:solidFill>
              <a:latin typeface="+mj-lt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E8811C-ED24-4BB0-8F5C-C80453914AD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0"/>
            <a:ext cx="61722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1715701"/>
      </p:ext>
    </p:extLst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42A103A-40ED-4761-8FE0-7DA7654560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047750"/>
            <a:ext cx="1524000" cy="144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E3337B-2102-4403-B4E3-170BB8663130}"/>
              </a:ext>
            </a:extLst>
          </p:cNvPr>
          <p:cNvSpPr txBox="1"/>
          <p:nvPr/>
        </p:nvSpPr>
        <p:spPr>
          <a:xfrm>
            <a:off x="533400" y="2684443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Stencil" panose="040409050D0802020404" pitchFamily="82" charset="0"/>
              </a:rPr>
              <a:t>TERIMA KASIH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Stencil" panose="040409050D0802020404" pitchFamily="82" charset="0"/>
              </a:rPr>
              <a:t>SALAM SEHAT SELALU</a:t>
            </a:r>
            <a:endParaRPr lang="en-ID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964907"/>
      </p:ext>
    </p:extLst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entagon 48"/>
          <p:cNvSpPr/>
          <p:nvPr/>
        </p:nvSpPr>
        <p:spPr>
          <a:xfrm>
            <a:off x="1649413" y="920750"/>
            <a:ext cx="2346325" cy="650875"/>
          </a:xfrm>
          <a:prstGeom prst="homePlate">
            <a:avLst>
              <a:gd name="adj" fmla="val 5491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d-ID" sz="1600" b="1" dirty="0">
                <a:solidFill>
                  <a:schemeClr val="bg1"/>
                </a:solidFill>
              </a:rPr>
              <a:t>TUJUAN</a:t>
            </a:r>
            <a:r>
              <a:rPr lang="id-ID" altLang="id-ID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4" name="Rectangle 2"/>
          <p:cNvSpPr/>
          <p:nvPr/>
        </p:nvSpPr>
        <p:spPr>
          <a:xfrm>
            <a:off x="3851275" y="920750"/>
            <a:ext cx="4968875" cy="650875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altLang="id-ID" dirty="0">
                <a:solidFill>
                  <a:schemeClr val="tx1"/>
                </a:solidFill>
              </a:rPr>
              <a:t>    </a:t>
            </a:r>
            <a:r>
              <a:rPr lang="en-US" altLang="id-ID" dirty="0" err="1">
                <a:solidFill>
                  <a:schemeClr val="tx1"/>
                </a:solidFill>
              </a:rPr>
              <a:t>Mewujudkan</a:t>
            </a:r>
            <a:r>
              <a:rPr lang="en-US" altLang="id-ID" dirty="0">
                <a:solidFill>
                  <a:schemeClr val="tx1"/>
                </a:solidFill>
              </a:rPr>
              <a:t> </a:t>
            </a:r>
            <a:r>
              <a:rPr lang="en-US" altLang="id-ID" dirty="0" err="1">
                <a:solidFill>
                  <a:schemeClr val="tx1"/>
                </a:solidFill>
              </a:rPr>
              <a:t>Kinerja</a:t>
            </a:r>
            <a:r>
              <a:rPr lang="en-US" altLang="id-ID" dirty="0">
                <a:solidFill>
                  <a:schemeClr val="tx1"/>
                </a:solidFill>
              </a:rPr>
              <a:t> </a:t>
            </a:r>
            <a:r>
              <a:rPr lang="en-US" altLang="id-ID" dirty="0" err="1">
                <a:solidFill>
                  <a:schemeClr val="tx1"/>
                </a:solidFill>
              </a:rPr>
              <a:t>Pelayanan</a:t>
            </a:r>
            <a:r>
              <a:rPr lang="en-US" altLang="id-ID" dirty="0">
                <a:solidFill>
                  <a:schemeClr val="tx1"/>
                </a:solidFill>
              </a:rPr>
              <a:t> </a:t>
            </a:r>
            <a:r>
              <a:rPr lang="en-US" altLang="id-ID" dirty="0" err="1">
                <a:solidFill>
                  <a:schemeClr val="tx1"/>
                </a:solidFill>
              </a:rPr>
              <a:t>Kecamatan</a:t>
            </a:r>
            <a:r>
              <a:rPr lang="en-US" altLang="id-ID" dirty="0">
                <a:solidFill>
                  <a:schemeClr val="tx1"/>
                </a:solidFill>
              </a:rPr>
              <a:t> </a:t>
            </a:r>
            <a:endParaRPr lang="id-ID" altLang="id-ID" dirty="0">
              <a:solidFill>
                <a:schemeClr val="tx1"/>
              </a:solidFill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altLang="id-ID" dirty="0">
                <a:solidFill>
                  <a:schemeClr val="tx1"/>
                </a:solidFill>
              </a:rPr>
              <a:t>    </a:t>
            </a:r>
            <a:r>
              <a:rPr lang="en-US" altLang="id-ID" dirty="0">
                <a:solidFill>
                  <a:schemeClr val="tx1"/>
                </a:solidFill>
              </a:rPr>
              <a:t>yang Prima</a:t>
            </a:r>
          </a:p>
        </p:txBody>
      </p:sp>
      <p:sp>
        <p:nvSpPr>
          <p:cNvPr id="108" name="Pentagon 107"/>
          <p:cNvSpPr/>
          <p:nvPr/>
        </p:nvSpPr>
        <p:spPr>
          <a:xfrm>
            <a:off x="1649413" y="1746250"/>
            <a:ext cx="2346325" cy="576263"/>
          </a:xfrm>
          <a:prstGeom prst="homePlate">
            <a:avLst>
              <a:gd name="adj" fmla="val 54918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altLang="id-ID" sz="1600" b="1" dirty="0">
                <a:solidFill>
                  <a:schemeClr val="bg1"/>
                </a:solidFill>
              </a:rPr>
              <a:t>INDIKATOR TUJUAN</a:t>
            </a:r>
          </a:p>
        </p:txBody>
      </p:sp>
      <p:sp>
        <p:nvSpPr>
          <p:cNvPr id="109" name="Rectangle 2"/>
          <p:cNvSpPr/>
          <p:nvPr/>
        </p:nvSpPr>
        <p:spPr>
          <a:xfrm>
            <a:off x="3857625" y="1758950"/>
            <a:ext cx="4962525" cy="598488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altLang="id-ID" dirty="0">
                <a:solidFill>
                  <a:schemeClr val="tx1"/>
                </a:solidFill>
              </a:rPr>
              <a:t>   </a:t>
            </a:r>
            <a:r>
              <a:rPr lang="en-US" altLang="id-ID" dirty="0">
                <a:solidFill>
                  <a:schemeClr val="tx1"/>
                </a:solidFill>
              </a:rPr>
              <a:t> </a:t>
            </a:r>
            <a:r>
              <a:rPr lang="en-US" altLang="id-ID" dirty="0" err="1">
                <a:solidFill>
                  <a:schemeClr val="tx1"/>
                </a:solidFill>
              </a:rPr>
              <a:t>Indeks</a:t>
            </a:r>
            <a:r>
              <a:rPr lang="en-US" altLang="id-ID" dirty="0">
                <a:solidFill>
                  <a:schemeClr val="tx1"/>
                </a:solidFill>
              </a:rPr>
              <a:t> </a:t>
            </a:r>
            <a:r>
              <a:rPr lang="en-US" altLang="id-ID" dirty="0" err="1">
                <a:solidFill>
                  <a:schemeClr val="tx1"/>
                </a:solidFill>
              </a:rPr>
              <a:t>Kepuasan</a:t>
            </a:r>
            <a:r>
              <a:rPr lang="en-US" altLang="id-ID" dirty="0">
                <a:solidFill>
                  <a:schemeClr val="tx1"/>
                </a:solidFill>
              </a:rPr>
              <a:t> </a:t>
            </a:r>
            <a:r>
              <a:rPr lang="en-US" altLang="id-ID" dirty="0" err="1">
                <a:solidFill>
                  <a:schemeClr val="tx1"/>
                </a:solidFill>
              </a:rPr>
              <a:t>Masyarakat</a:t>
            </a:r>
            <a:r>
              <a:rPr lang="en-US" altLang="id-ID" dirty="0">
                <a:solidFill>
                  <a:schemeClr val="tx1"/>
                </a:solidFill>
              </a:rPr>
              <a:t> </a:t>
            </a:r>
            <a:r>
              <a:rPr lang="en-US" altLang="id-ID" dirty="0" err="1">
                <a:solidFill>
                  <a:schemeClr val="tx1"/>
                </a:solidFill>
              </a:rPr>
              <a:t>Pelayanan</a:t>
            </a:r>
            <a:r>
              <a:rPr lang="en-US" altLang="id-ID" dirty="0">
                <a:solidFill>
                  <a:schemeClr val="tx1"/>
                </a:solidFill>
              </a:rPr>
              <a:t> </a:t>
            </a:r>
            <a:endParaRPr lang="id-ID" altLang="id-ID" dirty="0">
              <a:solidFill>
                <a:schemeClr val="tx1"/>
              </a:solidFill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altLang="id-ID" dirty="0">
                <a:solidFill>
                  <a:schemeClr val="tx1"/>
                </a:solidFill>
              </a:rPr>
              <a:t>    </a:t>
            </a:r>
            <a:r>
              <a:rPr lang="en-US" altLang="id-ID" dirty="0" err="1">
                <a:solidFill>
                  <a:schemeClr val="tx1"/>
                </a:solidFill>
              </a:rPr>
              <a:t>Kecamatan</a:t>
            </a:r>
            <a:endParaRPr lang="id-ID" altLang="id-ID" dirty="0">
              <a:solidFill>
                <a:schemeClr val="tx1"/>
              </a:solidFill>
            </a:endParaRPr>
          </a:p>
        </p:txBody>
      </p:sp>
      <p:sp>
        <p:nvSpPr>
          <p:cNvPr id="115" name="Pentagon 114"/>
          <p:cNvSpPr/>
          <p:nvPr/>
        </p:nvSpPr>
        <p:spPr>
          <a:xfrm>
            <a:off x="1649413" y="2530475"/>
            <a:ext cx="2346325" cy="612775"/>
          </a:xfrm>
          <a:prstGeom prst="homePlate">
            <a:avLst>
              <a:gd name="adj" fmla="val 54918"/>
            </a:avLst>
          </a:prstGeom>
          <a:solidFill>
            <a:srgbClr val="F4B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d-ID" sz="1600" b="1" dirty="0">
                <a:solidFill>
                  <a:schemeClr val="bg1"/>
                </a:solidFill>
              </a:rPr>
              <a:t>SASARAN</a:t>
            </a:r>
          </a:p>
        </p:txBody>
      </p:sp>
      <p:sp>
        <p:nvSpPr>
          <p:cNvPr id="116" name="Rectangle 2"/>
          <p:cNvSpPr/>
          <p:nvPr/>
        </p:nvSpPr>
        <p:spPr>
          <a:xfrm>
            <a:off x="3851275" y="2571750"/>
            <a:ext cx="4968875" cy="576263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F4B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d-ID" dirty="0">
                <a:solidFill>
                  <a:schemeClr val="tx1"/>
                </a:solidFill>
              </a:rPr>
              <a:t> </a:t>
            </a:r>
            <a:r>
              <a:rPr lang="id-ID" altLang="id-ID" dirty="0">
                <a:solidFill>
                  <a:schemeClr val="tx1"/>
                </a:solidFill>
              </a:rPr>
              <a:t>    </a:t>
            </a:r>
            <a:r>
              <a:rPr lang="en-US" altLang="id-ID" dirty="0" err="1">
                <a:solidFill>
                  <a:schemeClr val="tx1"/>
                </a:solidFill>
              </a:rPr>
              <a:t>Meningkatkan</a:t>
            </a:r>
            <a:r>
              <a:rPr lang="en-US" altLang="id-ID" dirty="0">
                <a:solidFill>
                  <a:schemeClr val="tx1"/>
                </a:solidFill>
              </a:rPr>
              <a:t> </a:t>
            </a:r>
            <a:r>
              <a:rPr lang="en-US" altLang="id-ID" dirty="0" err="1">
                <a:solidFill>
                  <a:schemeClr val="tx1"/>
                </a:solidFill>
              </a:rPr>
              <a:t>Peran</a:t>
            </a:r>
            <a:r>
              <a:rPr lang="en-US" altLang="id-ID" dirty="0">
                <a:solidFill>
                  <a:schemeClr val="tx1"/>
                </a:solidFill>
              </a:rPr>
              <a:t> </a:t>
            </a:r>
            <a:r>
              <a:rPr lang="en-US" altLang="id-ID" dirty="0" err="1">
                <a:solidFill>
                  <a:schemeClr val="tx1"/>
                </a:solidFill>
              </a:rPr>
              <a:t>Kecamatan</a:t>
            </a:r>
            <a:r>
              <a:rPr lang="en-US" altLang="id-ID" dirty="0">
                <a:solidFill>
                  <a:schemeClr val="tx1"/>
                </a:solidFill>
              </a:rPr>
              <a:t> </a:t>
            </a:r>
            <a:r>
              <a:rPr lang="en-US" altLang="id-ID" dirty="0" err="1">
                <a:solidFill>
                  <a:schemeClr val="tx1"/>
                </a:solidFill>
              </a:rPr>
              <a:t>dalam</a:t>
            </a:r>
            <a:r>
              <a:rPr lang="en-US" altLang="id-ID" dirty="0">
                <a:solidFill>
                  <a:schemeClr val="tx1"/>
                </a:solidFill>
              </a:rPr>
              <a:t> </a:t>
            </a:r>
            <a:endParaRPr lang="id-ID" altLang="id-ID" dirty="0">
              <a:solidFill>
                <a:schemeClr val="tx1"/>
              </a:solidFill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altLang="id-ID" dirty="0">
                <a:solidFill>
                  <a:schemeClr val="tx1"/>
                </a:solidFill>
              </a:rPr>
              <a:t>     </a:t>
            </a:r>
            <a:r>
              <a:rPr lang="en-US" altLang="id-ID" dirty="0" err="1">
                <a:solidFill>
                  <a:schemeClr val="tx1"/>
                </a:solidFill>
              </a:rPr>
              <a:t>Pelayanan</a:t>
            </a:r>
            <a:r>
              <a:rPr lang="en-US" altLang="id-ID" dirty="0">
                <a:solidFill>
                  <a:schemeClr val="tx1"/>
                </a:solidFill>
              </a:rPr>
              <a:t> </a:t>
            </a:r>
            <a:r>
              <a:rPr lang="en-US" altLang="id-ID" dirty="0" err="1">
                <a:solidFill>
                  <a:schemeClr val="tx1"/>
                </a:solidFill>
              </a:rPr>
              <a:t>dan</a:t>
            </a:r>
            <a:r>
              <a:rPr lang="en-US" altLang="id-ID" dirty="0">
                <a:solidFill>
                  <a:schemeClr val="tx1"/>
                </a:solidFill>
              </a:rPr>
              <a:t> </a:t>
            </a:r>
            <a:r>
              <a:rPr lang="en-US" altLang="id-ID" dirty="0" err="1">
                <a:solidFill>
                  <a:schemeClr val="tx1"/>
                </a:solidFill>
              </a:rPr>
              <a:t>Pemberdayaan</a:t>
            </a:r>
            <a:r>
              <a:rPr lang="en-US" altLang="id-ID" dirty="0">
                <a:solidFill>
                  <a:schemeClr val="tx1"/>
                </a:solidFill>
              </a:rPr>
              <a:t> </a:t>
            </a:r>
            <a:r>
              <a:rPr lang="en-US" altLang="id-ID" dirty="0" err="1">
                <a:solidFill>
                  <a:schemeClr val="tx1"/>
                </a:solidFill>
              </a:rPr>
              <a:t>Masyarakat</a:t>
            </a:r>
            <a:endParaRPr lang="en-US" altLang="id-ID" dirty="0">
              <a:solidFill>
                <a:schemeClr val="tx1"/>
              </a:solidFill>
            </a:endParaRPr>
          </a:p>
        </p:txBody>
      </p:sp>
      <p:sp>
        <p:nvSpPr>
          <p:cNvPr id="122" name="Pentagon 121"/>
          <p:cNvSpPr/>
          <p:nvPr/>
        </p:nvSpPr>
        <p:spPr>
          <a:xfrm>
            <a:off x="1649413" y="3303588"/>
            <a:ext cx="2346325" cy="1139825"/>
          </a:xfrm>
          <a:prstGeom prst="homePlate">
            <a:avLst>
              <a:gd name="adj" fmla="val 28844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altLang="ko-KR" dirty="0"/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altLang="ko-KR"/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123" name="Rectangle 2"/>
          <p:cNvSpPr/>
          <p:nvPr/>
        </p:nvSpPr>
        <p:spPr>
          <a:xfrm>
            <a:off x="3851275" y="3316288"/>
            <a:ext cx="4968875" cy="1127125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altLang="id-ID" dirty="0">
                <a:solidFill>
                  <a:schemeClr val="tx1"/>
                </a:solidFill>
              </a:rPr>
              <a:t>   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altLang="id-ID" dirty="0">
              <a:solidFill>
                <a:schemeClr val="tx1"/>
              </a:solidFill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altLang="id-ID" dirty="0">
                <a:solidFill>
                  <a:schemeClr val="tx1"/>
                </a:solidFill>
              </a:rPr>
              <a:t>   1. </a:t>
            </a:r>
            <a:r>
              <a:rPr lang="en-US" altLang="id-ID" dirty="0" err="1">
                <a:solidFill>
                  <a:schemeClr val="tx1"/>
                </a:solidFill>
              </a:rPr>
              <a:t>Persentase</a:t>
            </a:r>
            <a:r>
              <a:rPr lang="en-US" altLang="id-ID" dirty="0">
                <a:solidFill>
                  <a:schemeClr val="tx1"/>
                </a:solidFill>
              </a:rPr>
              <a:t> </a:t>
            </a:r>
            <a:r>
              <a:rPr lang="en-US" altLang="id-ID" dirty="0" err="1">
                <a:solidFill>
                  <a:schemeClr val="tx1"/>
                </a:solidFill>
              </a:rPr>
              <a:t>Layanan</a:t>
            </a:r>
            <a:r>
              <a:rPr lang="en-US" altLang="id-ID" dirty="0">
                <a:solidFill>
                  <a:schemeClr val="tx1"/>
                </a:solidFill>
              </a:rPr>
              <a:t> </a:t>
            </a:r>
            <a:r>
              <a:rPr lang="en-US" altLang="id-ID" dirty="0" err="1">
                <a:solidFill>
                  <a:schemeClr val="tx1"/>
                </a:solidFill>
              </a:rPr>
              <a:t>Kecamatan</a:t>
            </a:r>
            <a:r>
              <a:rPr lang="en-US" altLang="id-ID" dirty="0">
                <a:solidFill>
                  <a:schemeClr val="tx1"/>
                </a:solidFill>
              </a:rPr>
              <a:t>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d-ID" dirty="0">
                <a:solidFill>
                  <a:schemeClr val="tx1"/>
                </a:solidFill>
              </a:rPr>
              <a:t>       </a:t>
            </a:r>
            <a:r>
              <a:rPr lang="en-US" altLang="id-ID" dirty="0" err="1">
                <a:solidFill>
                  <a:schemeClr val="tx1"/>
                </a:solidFill>
              </a:rPr>
              <a:t>diselesaikan</a:t>
            </a:r>
            <a:r>
              <a:rPr lang="en-US" altLang="id-ID" dirty="0">
                <a:solidFill>
                  <a:schemeClr val="tx1"/>
                </a:solidFill>
              </a:rPr>
              <a:t> </a:t>
            </a:r>
            <a:r>
              <a:rPr lang="en-US" altLang="id-ID" dirty="0" err="1">
                <a:solidFill>
                  <a:schemeClr val="tx1"/>
                </a:solidFill>
              </a:rPr>
              <a:t>tepat</a:t>
            </a:r>
            <a:r>
              <a:rPr lang="en-US" altLang="id-ID" dirty="0">
                <a:solidFill>
                  <a:schemeClr val="tx1"/>
                </a:solidFill>
              </a:rPr>
              <a:t> </a:t>
            </a:r>
            <a:r>
              <a:rPr lang="en-US" altLang="id-ID" dirty="0" err="1">
                <a:solidFill>
                  <a:schemeClr val="tx1"/>
                </a:solidFill>
              </a:rPr>
              <a:t>waktu</a:t>
            </a:r>
            <a:endParaRPr lang="id-ID" altLang="id-ID" dirty="0">
              <a:solidFill>
                <a:schemeClr val="tx1"/>
              </a:solidFill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altLang="id-ID" dirty="0">
                <a:solidFill>
                  <a:schemeClr val="tx1"/>
                </a:solidFill>
              </a:rPr>
              <a:t>    2. </a:t>
            </a:r>
            <a:r>
              <a:rPr lang="en-US" altLang="id-ID" dirty="0" err="1">
                <a:solidFill>
                  <a:schemeClr val="tx1"/>
                </a:solidFill>
              </a:rPr>
              <a:t>Persentase</a:t>
            </a:r>
            <a:r>
              <a:rPr lang="en-US" altLang="id-ID" dirty="0">
                <a:solidFill>
                  <a:schemeClr val="tx1"/>
                </a:solidFill>
              </a:rPr>
              <a:t> </a:t>
            </a:r>
            <a:r>
              <a:rPr lang="en-US" altLang="id-ID" dirty="0" err="1">
                <a:solidFill>
                  <a:schemeClr val="tx1"/>
                </a:solidFill>
              </a:rPr>
              <a:t>kelompok</a:t>
            </a:r>
            <a:r>
              <a:rPr lang="en-US" altLang="id-ID" dirty="0">
                <a:solidFill>
                  <a:schemeClr val="tx1"/>
                </a:solidFill>
              </a:rPr>
              <a:t> </a:t>
            </a:r>
            <a:r>
              <a:rPr lang="en-US" altLang="id-ID" dirty="0" err="1">
                <a:solidFill>
                  <a:schemeClr val="tx1"/>
                </a:solidFill>
              </a:rPr>
              <a:t>masyarakat</a:t>
            </a:r>
            <a:r>
              <a:rPr lang="en-US" altLang="id-ID" dirty="0">
                <a:solidFill>
                  <a:schemeClr val="tx1"/>
                </a:solidFill>
              </a:rPr>
              <a:t> di </a:t>
            </a:r>
            <a:endParaRPr lang="id-ID" altLang="id-ID" dirty="0">
              <a:solidFill>
                <a:schemeClr val="tx1"/>
              </a:solidFill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altLang="id-ID" dirty="0">
                <a:solidFill>
                  <a:schemeClr val="tx1"/>
                </a:solidFill>
              </a:rPr>
              <a:t>        </a:t>
            </a:r>
            <a:r>
              <a:rPr lang="en-US" altLang="id-ID" dirty="0" err="1">
                <a:solidFill>
                  <a:schemeClr val="tx1"/>
                </a:solidFill>
              </a:rPr>
              <a:t>Kecamatan</a:t>
            </a:r>
            <a:r>
              <a:rPr lang="en-US" altLang="id-ID" dirty="0">
                <a:solidFill>
                  <a:schemeClr val="tx1"/>
                </a:solidFill>
              </a:rPr>
              <a:t> yang </a:t>
            </a:r>
            <a:r>
              <a:rPr lang="en-US" altLang="id-ID" dirty="0" err="1">
                <a:solidFill>
                  <a:schemeClr val="tx1"/>
                </a:solidFill>
              </a:rPr>
              <a:t>aktif</a:t>
            </a:r>
            <a:endParaRPr lang="id-ID" altLang="id-ID" dirty="0">
              <a:solidFill>
                <a:schemeClr val="tx1"/>
              </a:solidFill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altLang="id-ID" dirty="0">
              <a:solidFill>
                <a:schemeClr val="tx1"/>
              </a:solidFill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id-ID" dirty="0">
              <a:solidFill>
                <a:schemeClr val="tx1"/>
              </a:solidFill>
            </a:endParaRPr>
          </a:p>
        </p:txBody>
      </p:sp>
      <p:sp>
        <p:nvSpPr>
          <p:cNvPr id="12298" name="TextBox 123"/>
          <p:cNvSpPr txBox="1">
            <a:spLocks noChangeArrowheads="1"/>
          </p:cNvSpPr>
          <p:nvPr/>
        </p:nvSpPr>
        <p:spPr bwMode="auto">
          <a:xfrm>
            <a:off x="1806575" y="3344704"/>
            <a:ext cx="1763713" cy="7385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tIns="0" bIns="0" anchor="ctr">
            <a:spAutoFit/>
          </a:bodyPr>
          <a:lstStyle/>
          <a:p>
            <a:pPr algn="ctr" eaLnBrk="1" latinLnBrk="1" hangingPunct="1"/>
            <a:endParaRPr lang="id-ID" altLang="ko-KR" sz="1600"/>
          </a:p>
          <a:p>
            <a:pPr algn="ctr" eaLnBrk="1" latinLnBrk="1" hangingPunct="1"/>
            <a:r>
              <a:rPr lang="id-ID" altLang="ko-KR" sz="1600" b="1">
                <a:solidFill>
                  <a:schemeClr val="bg1"/>
                </a:solidFill>
              </a:rPr>
              <a:t>INDIKATOR </a:t>
            </a:r>
          </a:p>
          <a:p>
            <a:pPr algn="ctr" eaLnBrk="1" latinLnBrk="1" hangingPunct="1"/>
            <a:r>
              <a:rPr lang="id-ID" altLang="ko-KR" sz="1600" b="1">
                <a:solidFill>
                  <a:schemeClr val="bg1"/>
                </a:solidFill>
              </a:rPr>
              <a:t>SASARAN</a:t>
            </a:r>
          </a:p>
        </p:txBody>
      </p:sp>
      <p:sp>
        <p:nvSpPr>
          <p:cNvPr id="12299" name="Title 1"/>
          <p:cNvSpPr txBox="1"/>
          <p:nvPr/>
        </p:nvSpPr>
        <p:spPr bwMode="auto">
          <a:xfrm>
            <a:off x="1835150" y="339725"/>
            <a:ext cx="5724525" cy="377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latinLnBrk="1" hangingPunct="1"/>
            <a:r>
              <a:rPr lang="en-US" altLang="id-ID" sz="2800" b="1">
                <a:solidFill>
                  <a:srgbClr val="C00000"/>
                </a:solidFill>
                <a:cs typeface="Arial" panose="020B0604020202020204" pitchFamily="34" charset="0"/>
              </a:rPr>
              <a:t>TUJUAN DAN SASARAN</a:t>
            </a:r>
            <a:r>
              <a:rPr lang="id-ID" altLang="id-ID" sz="2800" b="1">
                <a:solidFill>
                  <a:srgbClr val="C00000"/>
                </a:solidFill>
                <a:cs typeface="Arial" panose="020B0604020202020204" pitchFamily="34" charset="0"/>
              </a:rPr>
              <a:t> OPD</a:t>
            </a:r>
          </a:p>
        </p:txBody>
      </p:sp>
    </p:spTree>
  </p:cSld>
  <p:clrMapOvr>
    <a:masterClrMapping/>
  </p:clrMapOvr>
  <p:transition spd="med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 txBox="1"/>
          <p:nvPr/>
        </p:nvSpPr>
        <p:spPr bwMode="auto">
          <a:xfrm>
            <a:off x="1928813" y="214313"/>
            <a:ext cx="5724525" cy="377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latinLnBrk="1" hangingPunct="1"/>
            <a:r>
              <a:rPr lang="en-US" altLang="id-ID" sz="2400" b="1" dirty="0">
                <a:solidFill>
                  <a:srgbClr val="C00000"/>
                </a:solidFill>
                <a:cs typeface="Arial" panose="020B0604020202020204" pitchFamily="34" charset="0"/>
              </a:rPr>
              <a:t>C</a:t>
            </a:r>
            <a:r>
              <a:rPr lang="id-ID" altLang="id-ID" sz="2400" b="1" dirty="0">
                <a:solidFill>
                  <a:srgbClr val="C00000"/>
                </a:solidFill>
                <a:cs typeface="Arial" panose="020B0604020202020204" pitchFamily="34" charset="0"/>
              </a:rPr>
              <a:t>ASCADING</a:t>
            </a:r>
          </a:p>
          <a:p>
            <a:pPr algn="ctr" eaLnBrk="1" latinLnBrk="1" hangingPunct="1"/>
            <a:r>
              <a:rPr lang="id-ID" altLang="id-ID" sz="2400" b="1" dirty="0">
                <a:solidFill>
                  <a:srgbClr val="C00000"/>
                </a:solidFill>
                <a:cs typeface="Arial" panose="020B0604020202020204" pitchFamily="34" charset="0"/>
              </a:rPr>
              <a:t>Kecamatan </a:t>
            </a:r>
            <a:r>
              <a:rPr lang="en-US" altLang="id-ID" sz="2400" b="1" dirty="0" err="1">
                <a:solidFill>
                  <a:srgbClr val="C00000"/>
                </a:solidFill>
                <a:cs typeface="Arial" panose="020B0604020202020204" pitchFamily="34" charset="0"/>
              </a:rPr>
              <a:t>Ajibarang</a:t>
            </a:r>
            <a:r>
              <a:rPr lang="id-ID" altLang="id-ID" sz="2400" b="1" dirty="0">
                <a:solidFill>
                  <a:srgbClr val="C00000"/>
                </a:solidFill>
                <a:cs typeface="Arial" panose="020B0604020202020204" pitchFamily="34" charset="0"/>
              </a:rPr>
              <a:t> Tahun 2021 </a:t>
            </a:r>
          </a:p>
        </p:txBody>
      </p:sp>
      <p:sp>
        <p:nvSpPr>
          <p:cNvPr id="12" name="Rectangle 4"/>
          <p:cNvSpPr/>
          <p:nvPr/>
        </p:nvSpPr>
        <p:spPr>
          <a:xfrm>
            <a:off x="2071688" y="928688"/>
            <a:ext cx="4857750" cy="714375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3" name="Oval 5"/>
          <p:cNvSpPr/>
          <p:nvPr/>
        </p:nvSpPr>
        <p:spPr>
          <a:xfrm>
            <a:off x="142875" y="857250"/>
            <a:ext cx="3071813" cy="2959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293" name="TextBox 13"/>
          <p:cNvSpPr txBox="1">
            <a:spLocks noChangeArrowheads="1"/>
          </p:cNvSpPr>
          <p:nvPr/>
        </p:nvSpPr>
        <p:spPr bwMode="auto">
          <a:xfrm>
            <a:off x="1071563" y="1071563"/>
            <a:ext cx="1500187" cy="315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id-ID" altLang="ko-KR" sz="1600" b="1">
                <a:solidFill>
                  <a:schemeClr val="bg1"/>
                </a:solidFill>
              </a:rPr>
              <a:t>TUJUAN</a:t>
            </a:r>
            <a:endParaRPr lang="ko-KR" altLang="en-US" sz="1600" b="1">
              <a:solidFill>
                <a:schemeClr val="bg1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>
            <a:off x="2143125" y="1643063"/>
            <a:ext cx="3929063" cy="5715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6" name="Oval 10"/>
          <p:cNvSpPr/>
          <p:nvPr/>
        </p:nvSpPr>
        <p:spPr>
          <a:xfrm>
            <a:off x="293688" y="1500188"/>
            <a:ext cx="2706687" cy="25304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296" name="TextBox 16"/>
          <p:cNvSpPr txBox="1">
            <a:spLocks noChangeArrowheads="1"/>
          </p:cNvSpPr>
          <p:nvPr/>
        </p:nvSpPr>
        <p:spPr bwMode="auto">
          <a:xfrm>
            <a:off x="1000125" y="1785938"/>
            <a:ext cx="1357313" cy="315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algn="ctr"/>
            <a:r>
              <a:rPr lang="id-ID" altLang="ko-KR" sz="1600" b="1">
                <a:solidFill>
                  <a:schemeClr val="bg1"/>
                </a:solidFill>
                <a:cs typeface="Arial" panose="020B0604020202020204" pitchFamily="34" charset="0"/>
              </a:rPr>
              <a:t>INDIKATOR</a:t>
            </a:r>
            <a:endParaRPr lang="ko-KR" altLang="en-US" sz="16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8" name="Rectangle 12"/>
          <p:cNvSpPr/>
          <p:nvPr/>
        </p:nvSpPr>
        <p:spPr>
          <a:xfrm>
            <a:off x="1643063" y="2500313"/>
            <a:ext cx="5286375" cy="714375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9" name="Oval 13"/>
          <p:cNvSpPr/>
          <p:nvPr/>
        </p:nvSpPr>
        <p:spPr>
          <a:xfrm>
            <a:off x="563563" y="2343150"/>
            <a:ext cx="1924050" cy="17811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1" name="Rectangle 15"/>
          <p:cNvSpPr/>
          <p:nvPr/>
        </p:nvSpPr>
        <p:spPr>
          <a:xfrm>
            <a:off x="1785938" y="3214688"/>
            <a:ext cx="4357687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2" name="Oval 16"/>
          <p:cNvSpPr/>
          <p:nvPr/>
        </p:nvSpPr>
        <p:spPr>
          <a:xfrm>
            <a:off x="833438" y="3143250"/>
            <a:ext cx="1238250" cy="10763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301" name="TextBox 28"/>
          <p:cNvSpPr txBox="1">
            <a:spLocks noChangeArrowheads="1"/>
          </p:cNvSpPr>
          <p:nvPr/>
        </p:nvSpPr>
        <p:spPr bwMode="auto">
          <a:xfrm>
            <a:off x="2571750" y="1000125"/>
            <a:ext cx="47148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sv-SE" altLang="id-ID" sz="1400" b="1" dirty="0">
                <a:solidFill>
                  <a:schemeClr val="bg1"/>
                </a:solidFill>
              </a:rPr>
              <a:t>Mewujudkan kinerja pelayanan Kecamatan yang        prima</a:t>
            </a:r>
            <a:r>
              <a:rPr lang="en-US" altLang="ko-KR" sz="900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endParaRPr lang="ko-KR" altLang="en-US" sz="9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71750" y="1643063"/>
            <a:ext cx="32146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ID" sz="1400" b="1" dirty="0" err="1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Indeks</a:t>
            </a:r>
            <a:r>
              <a:rPr lang="en-ID" sz="14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id-ID" sz="14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Kepuasan Masyarakat (IKM) Pelayanan Kecamata</a:t>
            </a:r>
            <a:r>
              <a:rPr lang="en-ID" sz="14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n</a:t>
            </a:r>
            <a:endParaRPr lang="id-ID" sz="1400" b="1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71750" y="2643188"/>
            <a:ext cx="43576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eaLnBrk="1" hangingPunct="1">
              <a:defRPr/>
            </a:pPr>
            <a:r>
              <a:rPr lang="sv-SE" sz="14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Meningkatnya peran kecamatan dalam pelayanan dan pemberdayaan masyarakat</a:t>
            </a:r>
            <a:endParaRPr lang="id-ID" sz="1400" b="1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00313" y="3214688"/>
            <a:ext cx="3643312" cy="5219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id-ID" sz="14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Persentase Layanan Kecamatan </a:t>
            </a:r>
          </a:p>
          <a:p>
            <a:pPr indent="0">
              <a:buFontTx/>
              <a:buNone/>
              <a:defRPr/>
            </a:pPr>
            <a:r>
              <a:rPr lang="en-US" altLang="id-ID" sz="14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       </a:t>
            </a:r>
            <a:r>
              <a:rPr lang="id-ID" sz="14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diselesaikan tepat waktu</a:t>
            </a:r>
          </a:p>
        </p:txBody>
      </p:sp>
      <p:sp>
        <p:nvSpPr>
          <p:cNvPr id="42" name="Parallelogram 15"/>
          <p:cNvSpPr/>
          <p:nvPr/>
        </p:nvSpPr>
        <p:spPr>
          <a:xfrm flipH="1">
            <a:off x="7262813" y="2474913"/>
            <a:ext cx="268287" cy="24765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dirty="0"/>
          </a:p>
        </p:txBody>
      </p:sp>
      <p:sp>
        <p:nvSpPr>
          <p:cNvPr id="43" name="Rectangle 30"/>
          <p:cNvSpPr/>
          <p:nvPr/>
        </p:nvSpPr>
        <p:spPr>
          <a:xfrm>
            <a:off x="7289800" y="3203575"/>
            <a:ext cx="212725" cy="195263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dirty="0"/>
          </a:p>
        </p:txBody>
      </p:sp>
      <p:sp>
        <p:nvSpPr>
          <p:cNvPr id="45" name="Rounded Rectangle 10"/>
          <p:cNvSpPr/>
          <p:nvPr/>
        </p:nvSpPr>
        <p:spPr>
          <a:xfrm>
            <a:off x="7324725" y="3865563"/>
            <a:ext cx="169863" cy="20796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dirty="0"/>
          </a:p>
        </p:txBody>
      </p:sp>
      <p:sp>
        <p:nvSpPr>
          <p:cNvPr id="46" name="Rounded Rectangle 6"/>
          <p:cNvSpPr/>
          <p:nvPr/>
        </p:nvSpPr>
        <p:spPr>
          <a:xfrm>
            <a:off x="7286625" y="1357313"/>
            <a:ext cx="231775" cy="217487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dirty="0"/>
          </a:p>
        </p:txBody>
      </p:sp>
      <p:sp>
        <p:nvSpPr>
          <p:cNvPr id="47" name="Rectangle 16"/>
          <p:cNvSpPr/>
          <p:nvPr/>
        </p:nvSpPr>
        <p:spPr>
          <a:xfrm rot="2700000">
            <a:off x="7311232" y="1788319"/>
            <a:ext cx="165100" cy="31908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dirty="0"/>
          </a:p>
        </p:txBody>
      </p:sp>
      <p:sp>
        <p:nvSpPr>
          <p:cNvPr id="86" name="Rectangle 9"/>
          <p:cNvSpPr/>
          <p:nvPr/>
        </p:nvSpPr>
        <p:spPr>
          <a:xfrm>
            <a:off x="6143625" y="1643063"/>
            <a:ext cx="785813" cy="5715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id-ID" altLang="ko-KR" sz="1400" b="1" dirty="0"/>
              <a:t>8</a:t>
            </a:r>
            <a:r>
              <a:rPr lang="en-US" altLang="ko-KR" sz="1400" b="1" dirty="0"/>
              <a:t>4</a:t>
            </a:r>
            <a:r>
              <a:rPr lang="id-ID" altLang="ko-KR" sz="1400" b="1" dirty="0"/>
              <a:t>,00</a:t>
            </a:r>
            <a:endParaRPr lang="ko-KR" altLang="en-US" sz="1400" b="1" dirty="0"/>
          </a:p>
        </p:txBody>
      </p:sp>
      <p:sp>
        <p:nvSpPr>
          <p:cNvPr id="12311" name="TextBox 87"/>
          <p:cNvSpPr txBox="1">
            <a:spLocks noChangeArrowheads="1"/>
          </p:cNvSpPr>
          <p:nvPr/>
        </p:nvSpPr>
        <p:spPr bwMode="auto">
          <a:xfrm>
            <a:off x="928688" y="2714625"/>
            <a:ext cx="1357312" cy="315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algn="ctr"/>
            <a:r>
              <a:rPr lang="id-ID" altLang="ko-KR" sz="1600" b="1">
                <a:solidFill>
                  <a:schemeClr val="bg1"/>
                </a:solidFill>
                <a:cs typeface="Arial" panose="020B0604020202020204" pitchFamily="34" charset="0"/>
              </a:rPr>
              <a:t>SASARAN</a:t>
            </a:r>
            <a:endParaRPr lang="ko-KR" altLang="en-US" sz="16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312" name="TextBox 88"/>
          <p:cNvSpPr txBox="1">
            <a:spLocks noChangeArrowheads="1"/>
          </p:cNvSpPr>
          <p:nvPr/>
        </p:nvSpPr>
        <p:spPr bwMode="auto">
          <a:xfrm>
            <a:off x="1000125" y="3429000"/>
            <a:ext cx="1357313" cy="315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algn="ctr"/>
            <a:r>
              <a:rPr lang="id-ID" altLang="ko-KR" sz="1600" b="1">
                <a:solidFill>
                  <a:schemeClr val="bg1"/>
                </a:solidFill>
                <a:cs typeface="Arial" panose="020B0604020202020204" pitchFamily="34" charset="0"/>
              </a:rPr>
              <a:t>INDIKATOR</a:t>
            </a:r>
            <a:endParaRPr lang="ko-KR" altLang="en-US" sz="16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1" name="Rectangle 15"/>
          <p:cNvSpPr/>
          <p:nvPr/>
        </p:nvSpPr>
        <p:spPr>
          <a:xfrm>
            <a:off x="1857375" y="3857625"/>
            <a:ext cx="4286250" cy="685800"/>
          </a:xfrm>
          <a:prstGeom prst="rect">
            <a:avLst/>
          </a:prstGeom>
          <a:solidFill>
            <a:srgbClr val="F5A36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2" name="Oval 16"/>
          <p:cNvSpPr/>
          <p:nvPr/>
        </p:nvSpPr>
        <p:spPr>
          <a:xfrm>
            <a:off x="1428750" y="3857625"/>
            <a:ext cx="857250" cy="714375"/>
          </a:xfrm>
          <a:prstGeom prst="ellipse">
            <a:avLst/>
          </a:prstGeom>
          <a:solidFill>
            <a:srgbClr val="F5A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3" name="TextBox 92"/>
          <p:cNvSpPr txBox="1"/>
          <p:nvPr/>
        </p:nvSpPr>
        <p:spPr>
          <a:xfrm>
            <a:off x="2500313" y="3929063"/>
            <a:ext cx="4000500" cy="5219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id-ID" sz="14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2.    </a:t>
            </a:r>
            <a:r>
              <a:rPr lang="nn-NO" sz="14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Persentase kelompok masyarakat di </a:t>
            </a:r>
          </a:p>
          <a:p>
            <a:pPr marL="342900" indent="-342900">
              <a:defRPr/>
            </a:pPr>
            <a:r>
              <a:rPr lang="nn-NO" sz="14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altLang="nn-NO" sz="14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      </a:t>
            </a:r>
            <a:r>
              <a:rPr lang="nn-NO" sz="14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kecamatan yang aktif </a:t>
            </a:r>
            <a:endParaRPr lang="id-ID" sz="1400" b="1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94" name="Rectangle 15"/>
          <p:cNvSpPr/>
          <p:nvPr/>
        </p:nvSpPr>
        <p:spPr>
          <a:xfrm>
            <a:off x="6215063" y="3214688"/>
            <a:ext cx="714375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5" name="Rectangle 15"/>
          <p:cNvSpPr/>
          <p:nvPr/>
        </p:nvSpPr>
        <p:spPr>
          <a:xfrm>
            <a:off x="6215063" y="3857625"/>
            <a:ext cx="714375" cy="685800"/>
          </a:xfrm>
          <a:prstGeom prst="rect">
            <a:avLst/>
          </a:prstGeom>
          <a:solidFill>
            <a:srgbClr val="F5A36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ko-KR" sz="1400" b="1" dirty="0"/>
              <a:t>88%</a:t>
            </a:r>
            <a:endParaRPr lang="id-ID" altLang="ko-KR" sz="14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6286500" y="3357563"/>
            <a:ext cx="714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id-ID" sz="14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100%</a:t>
            </a:r>
          </a:p>
        </p:txBody>
      </p:sp>
      <p:sp>
        <p:nvSpPr>
          <p:cNvPr id="98" name="Up Arrow 7"/>
          <p:cNvSpPr/>
          <p:nvPr/>
        </p:nvSpPr>
        <p:spPr bwMode="auto">
          <a:xfrm rot="5400000">
            <a:off x="7232650" y="554038"/>
            <a:ext cx="1552575" cy="2016125"/>
          </a:xfrm>
          <a:custGeom>
            <a:avLst/>
            <a:gdLst/>
            <a:ahLst/>
            <a:cxnLst/>
            <a:rect l="l" t="t" r="r" b="b"/>
            <a:pathLst>
              <a:path w="1552788" h="2015662">
                <a:moveTo>
                  <a:pt x="0" y="736643"/>
                </a:moveTo>
                <a:lnTo>
                  <a:pt x="776394" y="0"/>
                </a:lnTo>
                <a:lnTo>
                  <a:pt x="1552788" y="736643"/>
                </a:lnTo>
                <a:lnTo>
                  <a:pt x="1164591" y="736643"/>
                </a:lnTo>
                <a:lnTo>
                  <a:pt x="1164591" y="2015662"/>
                </a:lnTo>
                <a:lnTo>
                  <a:pt x="1162556" y="2015662"/>
                </a:lnTo>
                <a:lnTo>
                  <a:pt x="776394" y="1669237"/>
                </a:lnTo>
                <a:lnTo>
                  <a:pt x="390233" y="2015662"/>
                </a:lnTo>
                <a:lnTo>
                  <a:pt x="388197" y="2015662"/>
                </a:lnTo>
                <a:lnTo>
                  <a:pt x="388197" y="736643"/>
                </a:lnTo>
                <a:close/>
              </a:path>
            </a:pathLst>
          </a:cu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9" name="Up Arrow 7"/>
          <p:cNvSpPr/>
          <p:nvPr/>
        </p:nvSpPr>
        <p:spPr bwMode="auto">
          <a:xfrm rot="5400000">
            <a:off x="7232650" y="2625725"/>
            <a:ext cx="1552575" cy="2016125"/>
          </a:xfrm>
          <a:custGeom>
            <a:avLst/>
            <a:gdLst/>
            <a:ahLst/>
            <a:cxnLst/>
            <a:rect l="l" t="t" r="r" b="b"/>
            <a:pathLst>
              <a:path w="1552788" h="2015662">
                <a:moveTo>
                  <a:pt x="0" y="736643"/>
                </a:moveTo>
                <a:lnTo>
                  <a:pt x="776394" y="0"/>
                </a:lnTo>
                <a:lnTo>
                  <a:pt x="1552788" y="736643"/>
                </a:lnTo>
                <a:lnTo>
                  <a:pt x="1164591" y="736643"/>
                </a:lnTo>
                <a:lnTo>
                  <a:pt x="1164591" y="2015662"/>
                </a:lnTo>
                <a:lnTo>
                  <a:pt x="1162556" y="2015662"/>
                </a:lnTo>
                <a:lnTo>
                  <a:pt x="776394" y="1669237"/>
                </a:lnTo>
                <a:lnTo>
                  <a:pt x="390233" y="2015662"/>
                </a:lnTo>
                <a:lnTo>
                  <a:pt x="388197" y="2015662"/>
                </a:lnTo>
                <a:lnTo>
                  <a:pt x="388197" y="736643"/>
                </a:lnTo>
                <a:close/>
              </a:path>
            </a:pathLst>
          </a:cu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12321" name="TextBox 99"/>
          <p:cNvSpPr txBox="1">
            <a:spLocks noChangeArrowheads="1"/>
          </p:cNvSpPr>
          <p:nvPr/>
        </p:nvSpPr>
        <p:spPr bwMode="auto">
          <a:xfrm>
            <a:off x="7643813" y="1357313"/>
            <a:ext cx="1143000" cy="315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id-ID" altLang="ko-KR" sz="1600" b="1">
                <a:solidFill>
                  <a:schemeClr val="bg1"/>
                </a:solidFill>
              </a:rPr>
              <a:t>CAMAT</a:t>
            </a:r>
            <a:endParaRPr lang="ko-KR" altLang="en-US" sz="1600" b="1">
              <a:solidFill>
                <a:schemeClr val="bg1"/>
              </a:solidFill>
            </a:endParaRPr>
          </a:p>
        </p:txBody>
      </p:sp>
      <p:sp>
        <p:nvSpPr>
          <p:cNvPr id="12322" name="TextBox 100"/>
          <p:cNvSpPr txBox="1">
            <a:spLocks noChangeArrowheads="1"/>
          </p:cNvSpPr>
          <p:nvPr/>
        </p:nvSpPr>
        <p:spPr bwMode="auto">
          <a:xfrm>
            <a:off x="7572375" y="3429000"/>
            <a:ext cx="1143000" cy="315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id-ID" altLang="ko-KR" sz="1600" b="1">
                <a:solidFill>
                  <a:schemeClr val="bg1"/>
                </a:solidFill>
              </a:rPr>
              <a:t>SEKCAM</a:t>
            </a:r>
            <a:endParaRPr lang="ko-KR" altLang="en-US" sz="1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20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293" grpId="0"/>
      <p:bldP spid="15" grpId="0" animBg="1"/>
      <p:bldP spid="16" grpId="0" animBg="1"/>
      <p:bldP spid="12296" grpId="0"/>
      <p:bldP spid="18" grpId="0" animBg="1"/>
      <p:bldP spid="19" grpId="0" animBg="1"/>
      <p:bldP spid="21" grpId="0" animBg="1"/>
      <p:bldP spid="22" grpId="0" animBg="1"/>
      <p:bldP spid="12301" grpId="0"/>
      <p:bldP spid="31" grpId="0"/>
      <p:bldP spid="34" grpId="0"/>
      <p:bldP spid="37" grpId="0"/>
      <p:bldP spid="86" grpId="0" animBg="1"/>
      <p:bldP spid="12311" grpId="0"/>
      <p:bldP spid="12312" grpId="0"/>
      <p:bldP spid="91" grpId="0" animBg="1"/>
      <p:bldP spid="92" grpId="0" animBg="1"/>
      <p:bldP spid="93" grpId="0"/>
      <p:bldP spid="94" grpId="0" animBg="1"/>
      <p:bldP spid="95" grpId="0" animBg="1"/>
      <p:bldP spid="97" grpId="0"/>
      <p:bldP spid="12321" grpId="0"/>
      <p:bldP spid="123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428625" y="857250"/>
          <a:ext cx="6786245" cy="20986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57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0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6212">
                <a:tc>
                  <a:txBody>
                    <a:bodyPr/>
                    <a:lstStyle/>
                    <a:p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 1.</a:t>
                      </a:r>
                    </a:p>
                  </a:txBody>
                  <a:tcPr marL="68589" marR="68589" marT="34287" marB="34287" anchor="ctr"/>
                </a:tc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 PENUNJANG URUSAN PEMERINTAHAN</a:t>
                      </a:r>
                      <a:r>
                        <a:rPr lang="id-ID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DAERAH KABUPATEN/KOTA</a:t>
                      </a:r>
                      <a:endParaRPr lang="fi-FI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9" marR="68589" marT="34287" marB="3428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8">
                <a:tc>
                  <a:txBody>
                    <a:bodyPr/>
                    <a:lstStyle/>
                    <a:p>
                      <a:pPr algn="l"/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KEGIATAN 1</a:t>
                      </a:r>
                    </a:p>
                  </a:txBody>
                  <a:tcPr marL="68589" marR="68589" marT="34287" marB="34287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PERENCANAAN, PENGANGGARAN, DAN EVALUASI KINERJA PERANGKAT DAERAH</a:t>
                      </a:r>
                    </a:p>
                  </a:txBody>
                  <a:tcPr marL="68589" marR="68589" marT="34287" marB="34287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9" marR="68589" marT="34287" marB="34287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212">
                <a:tc>
                  <a:txBody>
                    <a:bodyPr/>
                    <a:lstStyle/>
                    <a:p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 Kegiatan 1</a:t>
                      </a:r>
                    </a:p>
                  </a:txBody>
                  <a:tcPr marL="68589" marR="68589" marT="34287" marB="34287" anchor="ctr"/>
                </a:tc>
                <a:tc>
                  <a:txBody>
                    <a:bodyPr/>
                    <a:lstStyle/>
                    <a:p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Penyusunan Dokumen Perencanaan Perangkat Daerah</a:t>
                      </a:r>
                    </a:p>
                  </a:txBody>
                  <a:tcPr marL="68589" marR="68589" marT="34287" marB="34287" anchor="ctr"/>
                </a:tc>
                <a:tc>
                  <a:txBody>
                    <a:bodyPr/>
                    <a:lstStyle/>
                    <a:p>
                      <a:pPr algn="ctr"/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9" marR="68589" marT="34287" marB="3428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059">
                <a:tc>
                  <a:txBody>
                    <a:bodyPr/>
                    <a:lstStyle/>
                    <a:p>
                      <a:endParaRPr lang="id-ID" sz="11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9" marR="68589" marT="34287" marB="34287" anchor="ctr"/>
                </a:tc>
                <a:tc>
                  <a:txBody>
                    <a:bodyPr/>
                    <a:lstStyle/>
                    <a:p>
                      <a:r>
                        <a:rPr lang="id-ID" sz="11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 Dokumen Renja</a:t>
                      </a:r>
                    </a:p>
                  </a:txBody>
                  <a:tcPr marL="68589" marR="68589" marT="34287" marB="3428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dokumen</a:t>
                      </a:r>
                    </a:p>
                  </a:txBody>
                  <a:tcPr marL="68589" marR="68589" marT="34287" marB="3428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212">
                <a:tc>
                  <a:txBody>
                    <a:bodyPr/>
                    <a:lstStyle/>
                    <a:p>
                      <a:endParaRPr lang="id-ID" sz="11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9" marR="68589" marT="34287" marB="34287" anchor="ctr"/>
                </a:tc>
                <a:tc>
                  <a:txBody>
                    <a:bodyPr/>
                    <a:lstStyle/>
                    <a:p>
                      <a:r>
                        <a:rPr lang="id-ID" sz="11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2.Dokumen Renstra</a:t>
                      </a:r>
                    </a:p>
                  </a:txBody>
                  <a:tcPr marL="68589" marR="68589" marT="34287" marB="3428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dokumen</a:t>
                      </a:r>
                    </a:p>
                  </a:txBody>
                  <a:tcPr marL="68589" marR="68589" marT="34287" marB="3428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725">
                <a:tc>
                  <a:txBody>
                    <a:bodyPr/>
                    <a:lstStyle/>
                    <a:p>
                      <a:r>
                        <a:rPr lang="id-ID" sz="11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Sub Kegiatan 2</a:t>
                      </a:r>
                    </a:p>
                  </a:txBody>
                  <a:tcPr marL="68589" marR="68589" marT="34287" marB="34287" anchor="ctr"/>
                </a:tc>
                <a:tc>
                  <a:txBody>
                    <a:bodyPr/>
                    <a:lstStyle/>
                    <a:p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Evaluasi Kinerja Perangkat Daerah</a:t>
                      </a:r>
                    </a:p>
                  </a:txBody>
                  <a:tcPr marL="68589" marR="68589" marT="34287" marB="34287" anchor="ctr"/>
                </a:tc>
                <a:tc>
                  <a:txBody>
                    <a:bodyPr/>
                    <a:lstStyle/>
                    <a:p>
                      <a:pPr algn="ctr"/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9" marR="68589" marT="34287" marB="3428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628">
                <a:tc>
                  <a:txBody>
                    <a:bodyPr/>
                    <a:lstStyle/>
                    <a:p>
                      <a:endParaRPr lang="id-ID" sz="11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9" marR="68589" marT="34287" marB="34287" anchor="ctr"/>
                </a:tc>
                <a:tc>
                  <a:txBody>
                    <a:bodyPr/>
                    <a:lstStyle/>
                    <a:p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Kegiatan rapat kerja perencanaan, pengendalian dan evaluasi yang dilaksanakan</a:t>
                      </a:r>
                    </a:p>
                  </a:txBody>
                  <a:tcPr marL="68589" marR="68589" marT="34287" marB="3428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kali</a:t>
                      </a:r>
                    </a:p>
                  </a:txBody>
                  <a:tcPr marL="68589" marR="68589" marT="34287" marB="34287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" name="Right Arrow 4"/>
          <p:cNvSpPr/>
          <p:nvPr/>
        </p:nvSpPr>
        <p:spPr>
          <a:xfrm>
            <a:off x="7286625" y="1643063"/>
            <a:ext cx="374650" cy="1968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ounded Rectangle 2"/>
          <p:cNvSpPr/>
          <p:nvPr/>
        </p:nvSpPr>
        <p:spPr>
          <a:xfrm>
            <a:off x="7715250" y="1500188"/>
            <a:ext cx="1231900" cy="4524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>
                <a:latin typeface="Calibri" panose="020F0502020204030204" pitchFamily="34" charset="0"/>
                <a:cs typeface="Calibri" panose="020F0502020204030204" pitchFamily="34" charset="0"/>
              </a:rPr>
              <a:t>Kasub.Perenc &amp; Keuangan</a:t>
            </a:r>
          </a:p>
        </p:txBody>
      </p:sp>
      <p:sp>
        <p:nvSpPr>
          <p:cNvPr id="14373" name="Title 1"/>
          <p:cNvSpPr txBox="1">
            <a:spLocks noGrp="1"/>
          </p:cNvSpPr>
          <p:nvPr>
            <p:ph type="title"/>
          </p:nvPr>
        </p:nvSpPr>
        <p:spPr bwMode="auto">
          <a:noFill/>
          <a:ln>
            <a:miter lim="800000"/>
          </a:ln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id-ID" sz="2400" b="1" dirty="0">
                <a:solidFill>
                  <a:srgbClr val="C00000"/>
                </a:solidFill>
              </a:rPr>
              <a:t>C</a:t>
            </a:r>
            <a:r>
              <a:rPr lang="id-ID" altLang="id-ID" sz="2400" b="1" dirty="0">
                <a:solidFill>
                  <a:srgbClr val="C00000"/>
                </a:solidFill>
              </a:rPr>
              <a:t>ASCADING</a:t>
            </a:r>
            <a:br>
              <a:rPr lang="id-ID" altLang="id-ID" sz="2400" b="1" dirty="0">
                <a:solidFill>
                  <a:srgbClr val="C00000"/>
                </a:solidFill>
              </a:rPr>
            </a:br>
            <a:r>
              <a:rPr lang="id-ID" altLang="id-ID" sz="2400" b="1" dirty="0">
                <a:solidFill>
                  <a:srgbClr val="C00000"/>
                </a:solidFill>
              </a:rPr>
              <a:t>Kecamatan </a:t>
            </a:r>
            <a:r>
              <a:rPr lang="en-US" altLang="id-ID" sz="2400" b="1" dirty="0" err="1">
                <a:solidFill>
                  <a:srgbClr val="C00000"/>
                </a:solidFill>
              </a:rPr>
              <a:t>Ajibarang</a:t>
            </a:r>
            <a:r>
              <a:rPr lang="id-ID" altLang="id-ID" sz="2400" b="1" dirty="0">
                <a:solidFill>
                  <a:srgbClr val="C00000"/>
                </a:solidFill>
              </a:rPr>
              <a:t> Tahun 2021 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581084"/>
              </p:ext>
            </p:extLst>
          </p:nvPr>
        </p:nvGraphicFramePr>
        <p:xfrm>
          <a:off x="428625" y="3071813"/>
          <a:ext cx="6786563" cy="13731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47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1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1282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id-ID" sz="11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KEGIATAN 2</a:t>
                      </a:r>
                    </a:p>
                  </a:txBody>
                  <a:tcPr marL="68586" marR="68586" marT="34281" marB="3428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id-ID" sz="11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ADMINISTRASI KEUANGAN PERANGKAT</a:t>
                      </a:r>
                      <a:r>
                        <a:rPr lang="id-ID" sz="1100" b="0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DAERAH</a:t>
                      </a:r>
                      <a:endParaRPr lang="id-ID" sz="1100" b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6" marR="68586" marT="34281" marB="3428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id-ID" sz="1100" b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6" marR="68586" marT="34281" marB="3428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204">
                <a:tc>
                  <a:txBody>
                    <a:bodyPr/>
                    <a:lstStyle/>
                    <a:p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 Kegiatan 3</a:t>
                      </a:r>
                    </a:p>
                  </a:txBody>
                  <a:tcPr marL="68586" marR="68586" marT="34281" marB="34281" anchor="ctr"/>
                </a:tc>
                <a:tc>
                  <a:txBody>
                    <a:bodyPr/>
                    <a:lstStyle/>
                    <a:p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Penyediaan Gaji dan Tunjangan ASN</a:t>
                      </a:r>
                    </a:p>
                  </a:txBody>
                  <a:tcPr marL="68586" marR="68586" marT="34281" marB="34281" anchor="ctr"/>
                </a:tc>
                <a:tc>
                  <a:txBody>
                    <a:bodyPr/>
                    <a:lstStyle/>
                    <a:p>
                      <a:pPr algn="ctr"/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6" marR="68586" marT="34281" marB="3428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058">
                <a:tc>
                  <a:txBody>
                    <a:bodyPr/>
                    <a:lstStyle/>
                    <a:p>
                      <a:endParaRPr lang="id-ID" sz="11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6" marR="68586" marT="34281" marB="34281" anchor="ctr"/>
                </a:tc>
                <a:tc>
                  <a:txBody>
                    <a:bodyPr/>
                    <a:lstStyle/>
                    <a:p>
                      <a:r>
                        <a:rPr lang="id-ID" sz="11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Jumlah ASN yang terbayarkan gaji dan tunjangannya</a:t>
                      </a:r>
                    </a:p>
                  </a:txBody>
                  <a:tcPr marL="68586" marR="68586" marT="34281" marB="3428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orang</a:t>
                      </a:r>
                    </a:p>
                  </a:txBody>
                  <a:tcPr marL="68586" marR="68586" marT="34281" marB="3428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361">
                <a:tc>
                  <a:txBody>
                    <a:bodyPr/>
                    <a:lstStyle/>
                    <a:p>
                      <a:r>
                        <a:rPr lang="id-ID" sz="11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Sub Kegiatan 4</a:t>
                      </a:r>
                    </a:p>
                  </a:txBody>
                  <a:tcPr marL="68586" marR="68586" marT="34281" marB="34281" anchor="ctr"/>
                </a:tc>
                <a:tc>
                  <a:txBody>
                    <a:bodyPr/>
                    <a:lstStyle/>
                    <a:p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Penyediaan Administrasi Pelaksanaan Tugas ASN</a:t>
                      </a:r>
                    </a:p>
                  </a:txBody>
                  <a:tcPr marL="68586" marR="68586" marT="34281" marB="34281" anchor="ctr"/>
                </a:tc>
                <a:tc>
                  <a:txBody>
                    <a:bodyPr/>
                    <a:lstStyle/>
                    <a:p>
                      <a:pPr algn="ctr"/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6" marR="68586" marT="34281" marB="3428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282">
                <a:tc>
                  <a:txBody>
                    <a:bodyPr/>
                    <a:lstStyle/>
                    <a:p>
                      <a:endParaRPr lang="id-ID" sz="11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6" marR="68586" marT="34281" marB="34281" anchor="ctr"/>
                </a:tc>
                <a:tc>
                  <a:txBody>
                    <a:bodyPr/>
                    <a:lstStyle/>
                    <a:p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Honor Pengelola Keuangan</a:t>
                      </a:r>
                    </a:p>
                  </a:txBody>
                  <a:tcPr marL="68586" marR="68586" marT="34281" marB="3428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bulan</a:t>
                      </a:r>
                    </a:p>
                  </a:txBody>
                  <a:tcPr marL="68586" marR="68586" marT="34281" marB="3428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Right Arrow 4"/>
          <p:cNvSpPr/>
          <p:nvPr/>
        </p:nvSpPr>
        <p:spPr>
          <a:xfrm>
            <a:off x="7286625" y="3357563"/>
            <a:ext cx="374650" cy="1984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ounded Rectangle 2"/>
          <p:cNvSpPr/>
          <p:nvPr/>
        </p:nvSpPr>
        <p:spPr>
          <a:xfrm>
            <a:off x="7715250" y="3214688"/>
            <a:ext cx="1231900" cy="4524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>
                <a:latin typeface="Calibri" panose="020F0502020204030204" pitchFamily="34" charset="0"/>
                <a:cs typeface="Calibri" panose="020F0502020204030204" pitchFamily="34" charset="0"/>
              </a:rPr>
              <a:t>Kasub.Perenc &amp; Keuangan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235771"/>
              </p:ext>
            </p:extLst>
          </p:nvPr>
        </p:nvGraphicFramePr>
        <p:xfrm>
          <a:off x="571500" y="285750"/>
          <a:ext cx="6500813" cy="28352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89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8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6273">
                <a:tc>
                  <a:txBody>
                    <a:bodyPr/>
                    <a:lstStyle/>
                    <a:p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KEGIATAN</a:t>
                      </a:r>
                      <a:r>
                        <a:rPr lang="id-ID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</a:t>
                      </a:r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5" marR="68585" marT="34298" marB="3429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ADMINISTRASI UMUM PERANGKAT DAERAH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5" marR="68585" marT="34298" marB="3429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5" marR="68585" marT="34298" marB="3429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273">
                <a:tc>
                  <a:txBody>
                    <a:bodyPr/>
                    <a:lstStyle/>
                    <a:p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</a:t>
                      </a:r>
                      <a:r>
                        <a:rPr lang="id-ID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Kegiatan 5</a:t>
                      </a:r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5" marR="68585" marT="34298" marB="34298"/>
                </a:tc>
                <a:tc>
                  <a:txBody>
                    <a:bodyPr/>
                    <a:lstStyle/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Penyediaan Komponen</a:t>
                      </a:r>
                      <a:r>
                        <a:rPr lang="id-ID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Instalasi Listrik/Penerangan Bangunan Kantor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5" marR="68585" marT="34298" marB="34298"/>
                </a:tc>
                <a:tc>
                  <a:txBody>
                    <a:bodyPr/>
                    <a:lstStyle/>
                    <a:p>
                      <a:pPr algn="ctr"/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5" marR="68585" marT="34298" marB="3429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273">
                <a:tc>
                  <a:txBody>
                    <a:bodyPr/>
                    <a:lstStyle/>
                    <a:p>
                      <a:endParaRPr lang="id-ID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5" marR="68585" marT="34298" marB="34298"/>
                </a:tc>
                <a:tc>
                  <a:txBody>
                    <a:bodyPr/>
                    <a:lstStyle/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Alat Listrik dan elektronik yang tersedia</a:t>
                      </a:r>
                    </a:p>
                  </a:txBody>
                  <a:tcPr marL="68585" marR="68585" marT="34298" marB="3429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Jenis</a:t>
                      </a:r>
                    </a:p>
                  </a:txBody>
                  <a:tcPr marL="68585" marR="68585" marT="34298" marB="3429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273">
                <a:tc>
                  <a:txBody>
                    <a:bodyPr/>
                    <a:lstStyle/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Sub Kegiatan 6</a:t>
                      </a:r>
                    </a:p>
                  </a:txBody>
                  <a:tcPr marL="68585" marR="68585" marT="34298" marB="34298"/>
                </a:tc>
                <a:tc>
                  <a:txBody>
                    <a:bodyPr/>
                    <a:lstStyle/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Penyediaan Peralatan dan Perlengkapan Kantor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5" marR="68585" marT="34298" marB="34298"/>
                </a:tc>
                <a:tc>
                  <a:txBody>
                    <a:bodyPr/>
                    <a:lstStyle/>
                    <a:p>
                      <a:pPr algn="l"/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5" marR="68585" marT="34298" marB="3429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273">
                <a:tc>
                  <a:txBody>
                    <a:bodyPr/>
                    <a:lstStyle/>
                    <a:p>
                      <a:endParaRPr lang="id-ID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5" marR="68585" marT="34298" marB="34298"/>
                </a:tc>
                <a:tc>
                  <a:txBody>
                    <a:bodyPr/>
                    <a:lstStyle/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1.Bahan perlengkapan kerja tersedia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5" marR="68585" marT="34298" marB="3429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jenis</a:t>
                      </a:r>
                    </a:p>
                  </a:txBody>
                  <a:tcPr marL="68585" marR="68585" marT="34298" marB="3429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273">
                <a:tc>
                  <a:txBody>
                    <a:bodyPr/>
                    <a:lstStyle/>
                    <a:p>
                      <a:endParaRPr lang="id-ID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5" marR="68585" marT="34298" marB="34298"/>
                </a:tc>
                <a:tc>
                  <a:txBody>
                    <a:bodyPr/>
                    <a:lstStyle/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2.Perangko, materai dan benda pos lainnya yang tersedia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5" marR="68585" marT="34298" marB="34298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buah</a:t>
                      </a:r>
                    </a:p>
                  </a:txBody>
                  <a:tcPr marL="68585" marR="68585" marT="34298" marB="3429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273">
                <a:tc>
                  <a:txBody>
                    <a:bodyPr/>
                    <a:lstStyle/>
                    <a:p>
                      <a:endParaRPr lang="id-ID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5" marR="68585" marT="34298" marB="34298"/>
                </a:tc>
                <a:tc>
                  <a:txBody>
                    <a:bodyPr/>
                    <a:lstStyle/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3.Alat Tulis</a:t>
                      </a:r>
                      <a:r>
                        <a:rPr lang="id-ID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Kantor yang tersedia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5" marR="68585" marT="34298" marB="34298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bulan</a:t>
                      </a:r>
                    </a:p>
                  </a:txBody>
                  <a:tcPr marL="68585" marR="68585" marT="34298" marB="3429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2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Sub Kegiatan 7</a:t>
                      </a:r>
                    </a:p>
                  </a:txBody>
                  <a:tcPr marL="68585" marR="68585" marT="34298" marB="34298"/>
                </a:tc>
                <a:tc>
                  <a:txBody>
                    <a:bodyPr/>
                    <a:lstStyle/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Penyediaan Peralatan Rumah Tangga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5" marR="68585" marT="34298" marB="34298"/>
                </a:tc>
                <a:tc>
                  <a:txBody>
                    <a:bodyPr/>
                    <a:lstStyle/>
                    <a:p>
                      <a:pPr algn="l"/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5" marR="68585" marT="34298" marB="3429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2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id-ID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5" marR="68585" marT="34298" marB="34298"/>
                </a:tc>
                <a:tc>
                  <a:txBody>
                    <a:bodyPr/>
                    <a:lstStyle/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Peralatan Rumah Tangga yang</a:t>
                      </a:r>
                      <a:r>
                        <a:rPr lang="id-ID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tersedia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5" marR="68585" marT="34298" marB="3429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jenis</a:t>
                      </a:r>
                    </a:p>
                  </a:txBody>
                  <a:tcPr marL="68585" marR="68585" marT="34298" marB="3429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2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Sub Kegiatan 8</a:t>
                      </a:r>
                    </a:p>
                  </a:txBody>
                  <a:tcPr marL="68585" marR="68585" marT="34298" marB="34298"/>
                </a:tc>
                <a:tc>
                  <a:txBody>
                    <a:bodyPr/>
                    <a:lstStyle/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Penyediaan Bahan Logistik Kantor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5" marR="68585" marT="34298" marB="34298"/>
                </a:tc>
                <a:tc>
                  <a:txBody>
                    <a:bodyPr/>
                    <a:lstStyle/>
                    <a:p>
                      <a:pPr algn="l"/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5" marR="68585" marT="34298" marB="34298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2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id-ID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5" marR="68585" marT="34298" marB="34298"/>
                </a:tc>
                <a:tc>
                  <a:txBody>
                    <a:bodyPr/>
                    <a:lstStyle/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1.Makan Minum</a:t>
                      </a:r>
                      <a:r>
                        <a:rPr lang="id-ID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Harian Pegawai, Rapat dan Jamuan tamu yang tersedia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5" marR="68585" marT="34298" marB="34298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bulan</a:t>
                      </a:r>
                    </a:p>
                  </a:txBody>
                  <a:tcPr marL="68585" marR="68585" marT="34298" marB="34298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62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id-ID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5" marR="68585" marT="34298" marB="34298"/>
                </a:tc>
                <a:tc>
                  <a:txBody>
                    <a:bodyPr/>
                    <a:lstStyle/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 Bahan Logistik Kantor yang tersedia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5" marR="68585" marT="34298" marB="3429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</a:t>
                      </a:r>
                      <a:r>
                        <a:rPr lang="en-US" sz="11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bulan</a:t>
                      </a:r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5" marR="68585" marT="34298" marB="34298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4" name="Rounded Rectangle 2"/>
          <p:cNvSpPr/>
          <p:nvPr/>
        </p:nvSpPr>
        <p:spPr>
          <a:xfrm>
            <a:off x="7715250" y="428625"/>
            <a:ext cx="1093788" cy="4111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>
                <a:latin typeface="Calibri" panose="020F0502020204030204" pitchFamily="34" charset="0"/>
                <a:cs typeface="Calibri" panose="020F0502020204030204" pitchFamily="34" charset="0"/>
              </a:rPr>
              <a:t>Kasub.Umpeg</a:t>
            </a:r>
          </a:p>
        </p:txBody>
      </p:sp>
      <p:sp>
        <p:nvSpPr>
          <p:cNvPr id="15" name="Right Arrow 4"/>
          <p:cNvSpPr/>
          <p:nvPr/>
        </p:nvSpPr>
        <p:spPr>
          <a:xfrm>
            <a:off x="7215188" y="571500"/>
            <a:ext cx="374650" cy="1968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71500" y="3359150"/>
          <a:ext cx="6500813" cy="98583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89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0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62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Sub Kegiatan 9</a:t>
                      </a:r>
                    </a:p>
                  </a:txBody>
                  <a:tcPr marL="68585" marR="68585" marT="34299" marB="34299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Penyediaan Barang Cetakan dan Penggandaan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5" marR="68585" marT="34299" marB="34299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5" marR="68585" marT="34299" marB="34299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99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id-ID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5" marR="68585" marT="34299" marB="34299">
                    <a:solidFill>
                      <a:srgbClr val="DDD9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Cetak dan penggandaan yang tersedia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5" marR="68585" marT="34299" marB="34299">
                    <a:solidFill>
                      <a:srgbClr val="DDD9D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Jenis</a:t>
                      </a:r>
                    </a:p>
                  </a:txBody>
                  <a:tcPr marL="68585" marR="68585" marT="34299" marB="34299">
                    <a:solidFill>
                      <a:srgbClr val="DDD9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2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</a:t>
                      </a:r>
                      <a:r>
                        <a:rPr lang="id-ID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Kegiatan 10</a:t>
                      </a:r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5" marR="68585" marT="34299" marB="34299"/>
                </a:tc>
                <a:tc>
                  <a:txBody>
                    <a:bodyPr/>
                    <a:lstStyle/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Penyelenggaraan Rapat Koordinasi dan Konsultasi SKPD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5" marR="68585" marT="34299" marB="34299"/>
                </a:tc>
                <a:tc>
                  <a:txBody>
                    <a:bodyPr/>
                    <a:lstStyle/>
                    <a:p>
                      <a:pPr algn="l"/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5" marR="68585" marT="34299" marB="3429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2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5" marR="68585" marT="34299" marB="34299"/>
                </a:tc>
                <a:tc>
                  <a:txBody>
                    <a:bodyPr/>
                    <a:lstStyle/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Perjalanan dinas untuk rapat, Koordinasi dan Konsultasi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5" marR="68585" marT="34299" marB="34299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bulan</a:t>
                      </a:r>
                    </a:p>
                  </a:txBody>
                  <a:tcPr marL="68585" marR="68585" marT="34299" marB="3429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Rounded Rectangle 2"/>
          <p:cNvSpPr/>
          <p:nvPr/>
        </p:nvSpPr>
        <p:spPr>
          <a:xfrm>
            <a:off x="7627938" y="3786188"/>
            <a:ext cx="1181100" cy="4111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>
                <a:latin typeface="Calibri" panose="020F0502020204030204" pitchFamily="34" charset="0"/>
                <a:cs typeface="Calibri" panose="020F0502020204030204" pitchFamily="34" charset="0"/>
              </a:rPr>
              <a:t>Kasub.Umpeg</a:t>
            </a:r>
          </a:p>
        </p:txBody>
      </p:sp>
      <p:sp>
        <p:nvSpPr>
          <p:cNvPr id="18" name="Right Arrow 4"/>
          <p:cNvSpPr/>
          <p:nvPr/>
        </p:nvSpPr>
        <p:spPr>
          <a:xfrm>
            <a:off x="7143750" y="3857625"/>
            <a:ext cx="357188" cy="2143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785813" y="642938"/>
          <a:ext cx="6308725" cy="13481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1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5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6032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KEGIATAN</a:t>
                      </a:r>
                      <a:r>
                        <a:rPr lang="id-ID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4</a:t>
                      </a:r>
                      <a:endParaRPr lang="id-ID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90" marR="68590" marT="34227" marB="34227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PENGADAAN</a:t>
                      </a:r>
                      <a:r>
                        <a:rPr lang="id-ID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BARANG MILIK DAERAH PENUNJANG URUSAN PEMERINTAH DAERAH</a:t>
                      </a:r>
                      <a:endParaRPr lang="fi-FI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90" marR="68590" marT="34227" marB="34227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04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</a:t>
                      </a:r>
                      <a:r>
                        <a:rPr lang="id-ID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Kegiatan 11</a:t>
                      </a:r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3" marR="68593" marT="34233" marB="342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Pengadaan Peralatan dan Mesin Lainnya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93" marR="68593" marT="34233" marB="342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3" marR="68593" marT="34233" marB="3423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04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3" marR="68593" marT="34233" marB="342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Peralatan kantor perangkat daerah yang tersedia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93" marR="68593" marT="34233" marB="342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unit</a:t>
                      </a:r>
                    </a:p>
                  </a:txBody>
                  <a:tcPr marL="68593" marR="68593" marT="34233" marB="3423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62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</a:t>
                      </a:r>
                      <a:r>
                        <a:rPr lang="id-ID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Kegiatan 12</a:t>
                      </a:r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3" marR="68593" marT="34233" marB="34233">
                    <a:solidFill>
                      <a:srgbClr val="EBE7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Pengadaan</a:t>
                      </a:r>
                      <a:r>
                        <a:rPr lang="id-ID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Sarana dan Prasarana Pendukung Gedung Kantor atau </a:t>
                      </a:r>
                    </a:p>
                    <a:p>
                      <a:r>
                        <a:rPr lang="id-ID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bangunan lainnya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93" marR="68593" marT="34233" marB="34233">
                    <a:solidFill>
                      <a:srgbClr val="EBE7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3" marR="68593" marT="34233" marB="34233">
                    <a:solidFill>
                      <a:srgbClr val="EBE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04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3" marR="68593" marT="34233" marB="34233">
                    <a:solidFill>
                      <a:srgbClr val="EBE7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Peralatan kantor perangkat daerah yang tersedia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93" marR="68593" marT="34233" marB="34233">
                    <a:solidFill>
                      <a:srgbClr val="EBE7E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unit</a:t>
                      </a:r>
                    </a:p>
                  </a:txBody>
                  <a:tcPr marL="68593" marR="68593" marT="34233" marB="34233">
                    <a:solidFill>
                      <a:srgbClr val="EBE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85813" y="2060575"/>
          <a:ext cx="6337300" cy="18208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69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9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9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6163">
                <a:tc>
                  <a:txBody>
                    <a:bodyPr/>
                    <a:lstStyle/>
                    <a:p>
                      <a:r>
                        <a:rPr lang="id-ID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KEGIATAN 5</a:t>
                      </a:r>
                    </a:p>
                  </a:txBody>
                  <a:tcPr marL="68590" marR="68590" marT="34263" marB="34263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PENYEDIAAN JASA PENUNJANG URUSAN PEMERINTAHAN DAERAH</a:t>
                      </a:r>
                      <a:endParaRPr lang="fi-FI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0" marR="68590" marT="34263" marB="34263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17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Sub Kegiatan 13</a:t>
                      </a:r>
                    </a:p>
                  </a:txBody>
                  <a:tcPr marL="68593" marR="68593" marT="34270" marB="3427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Penyediaan Jasa Komunikasi, Sumber Daya Air dan Listrik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93" marR="68593" marT="34270" marB="3427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3" marR="68593" marT="34270" marB="3427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17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id-ID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93" marR="68593" marT="34270" marB="3427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Jasa langganan surat kabar, telepon, internet, listrik dan air yang dibayar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93" marR="68593" marT="34270" marB="3427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bulan</a:t>
                      </a:r>
                    </a:p>
                  </a:txBody>
                  <a:tcPr marL="68593" marR="68593" marT="34270" marB="3427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17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</a:t>
                      </a:r>
                      <a:r>
                        <a:rPr lang="id-ID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Kegiatan 14</a:t>
                      </a:r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3" marR="68593" marT="34270" marB="34270"/>
                </a:tc>
                <a:tc>
                  <a:txBody>
                    <a:bodyPr/>
                    <a:lstStyle/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Penyediaan Jasa Peralatan dan Perlengkapan Kantor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93" marR="68593" marT="34270" marB="34270"/>
                </a:tc>
                <a:tc>
                  <a:txBody>
                    <a:bodyPr/>
                    <a:lstStyle/>
                    <a:p>
                      <a:pPr algn="l"/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3" marR="68593" marT="34270" marB="3427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17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3" marR="68593" marT="34270" marB="34270"/>
                </a:tc>
                <a:tc>
                  <a:txBody>
                    <a:bodyPr/>
                    <a:lstStyle/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Terbayarnya sewa peralatan dan perlengkapan kantor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93" marR="68593" marT="34270" marB="34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bulan</a:t>
                      </a:r>
                    </a:p>
                  </a:txBody>
                  <a:tcPr marL="68593" marR="68593" marT="34270" marB="3427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17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</a:t>
                      </a:r>
                      <a:r>
                        <a:rPr lang="id-ID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Kegiatan 15</a:t>
                      </a:r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3" marR="68593" marT="34270" marB="34270"/>
                </a:tc>
                <a:tc>
                  <a:txBody>
                    <a:bodyPr/>
                    <a:lstStyle/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Penyediaan Jasa Pelayanan Umum Kantor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93" marR="68593" marT="34270" marB="34270"/>
                </a:tc>
                <a:tc>
                  <a:txBody>
                    <a:bodyPr/>
                    <a:lstStyle/>
                    <a:p>
                      <a:pPr algn="l"/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3" marR="68593" marT="34270" marB="3427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81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3" marR="68593" marT="34270" marB="34270"/>
                </a:tc>
                <a:tc>
                  <a:txBody>
                    <a:bodyPr/>
                    <a:lstStyle/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Tenaga</a:t>
                      </a:r>
                      <a:r>
                        <a:rPr lang="id-ID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Administrasi, keamanan, pengemudi, dan kebersihan Perangkat </a:t>
                      </a:r>
                    </a:p>
                    <a:p>
                      <a:r>
                        <a:rPr lang="id-ID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Daerah yang terbayarkan honornya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93" marR="68593" marT="34270" marB="34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bulan</a:t>
                      </a:r>
                    </a:p>
                  </a:txBody>
                  <a:tcPr marL="68593" marR="68593" marT="34270" marB="3427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Rounded Rectangle 2"/>
          <p:cNvSpPr/>
          <p:nvPr/>
        </p:nvSpPr>
        <p:spPr>
          <a:xfrm>
            <a:off x="7581900" y="1049338"/>
            <a:ext cx="1092200" cy="4111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>
                <a:latin typeface="Calibri" panose="020F0502020204030204" pitchFamily="34" charset="0"/>
                <a:cs typeface="Calibri" panose="020F0502020204030204" pitchFamily="34" charset="0"/>
              </a:rPr>
              <a:t>Kasub.Umpeg</a:t>
            </a:r>
          </a:p>
        </p:txBody>
      </p:sp>
      <p:sp>
        <p:nvSpPr>
          <p:cNvPr id="9" name="Rounded Rectangle 2"/>
          <p:cNvSpPr/>
          <p:nvPr/>
        </p:nvSpPr>
        <p:spPr>
          <a:xfrm>
            <a:off x="7581900" y="2525713"/>
            <a:ext cx="1092200" cy="4095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>
                <a:latin typeface="Calibri" panose="020F0502020204030204" pitchFamily="34" charset="0"/>
                <a:cs typeface="Calibri" panose="020F0502020204030204" pitchFamily="34" charset="0"/>
              </a:rPr>
              <a:t>Kasub.Umpeg</a:t>
            </a:r>
          </a:p>
        </p:txBody>
      </p:sp>
      <p:sp>
        <p:nvSpPr>
          <p:cNvPr id="13" name="Right Arrow 4"/>
          <p:cNvSpPr/>
          <p:nvPr/>
        </p:nvSpPr>
        <p:spPr>
          <a:xfrm>
            <a:off x="7121525" y="1096963"/>
            <a:ext cx="376238" cy="1968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ight Arrow 4"/>
          <p:cNvSpPr/>
          <p:nvPr/>
        </p:nvSpPr>
        <p:spPr>
          <a:xfrm>
            <a:off x="7150100" y="2630488"/>
            <a:ext cx="374650" cy="1984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589016"/>
              </p:ext>
            </p:extLst>
          </p:nvPr>
        </p:nvGraphicFramePr>
        <p:xfrm>
          <a:off x="1298575" y="131763"/>
          <a:ext cx="6165850" cy="30242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65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4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5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6216">
                <a:tc>
                  <a:txBody>
                    <a:bodyPr/>
                    <a:lstStyle/>
                    <a:p>
                      <a:r>
                        <a:rPr lang="id-ID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KEGIATAN 6</a:t>
                      </a:r>
                    </a:p>
                  </a:txBody>
                  <a:tcPr marL="68591" marR="68591" marT="34289" marB="3428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Pemeliharaan Barang Milik Daerah Penunjang Urusan Pemerintahan Daerah</a:t>
                      </a:r>
                      <a:endParaRPr lang="fi-FI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1" marR="68591" marT="34289" marB="3428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86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Sub Kegiatan 16</a:t>
                      </a:r>
                    </a:p>
                  </a:txBody>
                  <a:tcPr marL="68594" marR="68594" marT="34296" marB="3429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Penyediaan Jasa Pemeliharaan, Biaya Pemeliharaan, Pajak, dan Perizinan Kendaraan Dinas Operasional atau Lapangan 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94" marR="68594" marT="34296" marB="3429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4" marR="68594" marT="34296" marB="34296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949"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94" marR="68594" marT="34296" marB="34296"/>
                </a:tc>
                <a:tc>
                  <a:txBody>
                    <a:bodyPr/>
                    <a:lstStyle/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1.Kendaraan bermotor Roda </a:t>
                      </a: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dalam keadaan baik</a:t>
                      </a:r>
                    </a:p>
                  </a:txBody>
                  <a:tcPr marL="68594" marR="68594" marT="34296" marB="34296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unit</a:t>
                      </a:r>
                    </a:p>
                  </a:txBody>
                  <a:tcPr marL="68594" marR="68594" marT="34296" marB="342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949"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94" marR="68594" marT="34296" marB="34296"/>
                </a:tc>
                <a:tc>
                  <a:txBody>
                    <a:bodyPr/>
                    <a:lstStyle/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2.Kendaraan bermotor Roda </a:t>
                      </a: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dalam keadaan baik</a:t>
                      </a:r>
                    </a:p>
                  </a:txBody>
                  <a:tcPr marL="68594" marR="68594" marT="34296" marB="34296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unit</a:t>
                      </a:r>
                    </a:p>
                  </a:txBody>
                  <a:tcPr marL="68594" marR="68594" marT="34296" marB="342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949"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68594" marR="68594" marT="34296" marB="3429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3.Kendaraan bermotor non Roda 2 dan roda 4 dalam keadaan baik</a:t>
                      </a:r>
                    </a:p>
                  </a:txBody>
                  <a:tcPr marL="68594" marR="68594" marT="34296" marB="34296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unit</a:t>
                      </a:r>
                    </a:p>
                  </a:txBody>
                  <a:tcPr marL="68594" marR="68594" marT="34296" marB="342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39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</a:t>
                      </a:r>
                      <a:r>
                        <a:rPr lang="id-ID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Kegiatan 17</a:t>
                      </a:r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4" marR="68594" marT="34296" marB="34296"/>
                </a:tc>
                <a:tc>
                  <a:txBody>
                    <a:bodyPr/>
                    <a:lstStyle/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Pemeliharaan/ Rehabilitasi Gedung Kantor dan Bangunan Lainnya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94" marR="68594" marT="34296" marB="34296"/>
                </a:tc>
                <a:tc>
                  <a:txBody>
                    <a:bodyPr/>
                    <a:lstStyle/>
                    <a:p>
                      <a:pPr algn="l"/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4" marR="68594" marT="34296" marB="3429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68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4" marR="68594" marT="34296" marB="34296"/>
                </a:tc>
                <a:tc>
                  <a:txBody>
                    <a:bodyPr/>
                    <a:lstStyle/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1.Gedung Pemerintah dalam kondisi baik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94" marR="68594" marT="34296" marB="34296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 persen</a:t>
                      </a:r>
                    </a:p>
                  </a:txBody>
                  <a:tcPr marL="68594" marR="68594" marT="34296" marB="3429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68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4" marR="68594" marT="34296" marB="34296"/>
                </a:tc>
                <a:tc>
                  <a:txBody>
                    <a:bodyPr/>
                    <a:lstStyle/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2.Rumah Dinas dalam kondisi baik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94" marR="68594" marT="34296" marB="34296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unit</a:t>
                      </a:r>
                    </a:p>
                  </a:txBody>
                  <a:tcPr marL="68594" marR="68594" marT="34296" marB="3429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386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</a:t>
                      </a:r>
                      <a:r>
                        <a:rPr lang="id-ID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Kegiatan 18</a:t>
                      </a:r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4" marR="68594" marT="34296" marB="34296"/>
                </a:tc>
                <a:tc>
                  <a:txBody>
                    <a:bodyPr/>
                    <a:lstStyle/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Pemeliharaan/ Rehabilitasi Sarana dan Prasarana Pendukung Gedung </a:t>
                      </a:r>
                    </a:p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Kantor atau Bangunan Lainnya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94" marR="68594" marT="34296" marB="34296"/>
                </a:tc>
                <a:tc>
                  <a:txBody>
                    <a:bodyPr/>
                    <a:lstStyle/>
                    <a:p>
                      <a:pPr algn="l"/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4" marR="68594" marT="34296" marB="3429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62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4" marR="68594" marT="34296" marB="34296"/>
                </a:tc>
                <a:tc>
                  <a:txBody>
                    <a:bodyPr/>
                    <a:lstStyle/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Perelngkapan kantor Perangkat daerah dalam kondisi baik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94" marR="68594" marT="34296" marB="3429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unit</a:t>
                      </a:r>
                    </a:p>
                  </a:txBody>
                  <a:tcPr marL="68594" marR="68594" marT="34296" marB="34296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ounded Rectangle 2"/>
          <p:cNvSpPr/>
          <p:nvPr/>
        </p:nvSpPr>
        <p:spPr>
          <a:xfrm>
            <a:off x="7985125" y="1030288"/>
            <a:ext cx="1093788" cy="4111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>
                <a:latin typeface="Calibri" panose="020F0502020204030204" pitchFamily="34" charset="0"/>
                <a:cs typeface="Calibri" panose="020F0502020204030204" pitchFamily="34" charset="0"/>
              </a:rPr>
              <a:t>Kasub.Umpeg</a:t>
            </a:r>
          </a:p>
        </p:txBody>
      </p:sp>
      <p:sp>
        <p:nvSpPr>
          <p:cNvPr id="6" name="Right Arrow 4"/>
          <p:cNvSpPr/>
          <p:nvPr/>
        </p:nvSpPr>
        <p:spPr>
          <a:xfrm>
            <a:off x="7500938" y="4215739"/>
            <a:ext cx="374650" cy="1984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98575" y="3248025"/>
          <a:ext cx="6165850" cy="13493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69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0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5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6326">
                <a:tc>
                  <a:txBody>
                    <a:bodyPr/>
                    <a:lstStyle/>
                    <a:p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 2.</a:t>
                      </a:r>
                    </a:p>
                  </a:txBody>
                  <a:tcPr marL="68591" marR="68591" marT="34318" marB="34318" anchor="ctr"/>
                </a:tc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 PENYELENGGARAAN</a:t>
                      </a:r>
                      <a:r>
                        <a:rPr lang="id-ID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PEMERINTAHAN DAN PELAYANAN PUBLIK</a:t>
                      </a:r>
                      <a:endParaRPr lang="fi-FI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1" marR="68591" marT="34318" marB="3431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029">
                <a:tc>
                  <a:txBody>
                    <a:bodyPr/>
                    <a:lstStyle/>
                    <a:p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KEGIATAN</a:t>
                      </a:r>
                      <a:r>
                        <a:rPr lang="id-ID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7</a:t>
                      </a:r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4" marR="68594" marT="34325" marB="3432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PELAKSANAAN</a:t>
                      </a:r>
                      <a:r>
                        <a:rPr lang="id-ID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URUSAN PEMERINTAHAN YANG DILIMPAHKAN KEPADA CAMAT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94" marR="68594" marT="34325" marB="3432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4" marR="68594" marT="34325" marB="3432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3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</a:t>
                      </a:r>
                      <a:r>
                        <a:rPr lang="id-ID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Kegiatan 19</a:t>
                      </a:r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4" marR="68594" marT="34325" marB="34325"/>
                </a:tc>
                <a:tc>
                  <a:txBody>
                    <a:bodyPr/>
                    <a:lstStyle/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Pelaksanaan Urusan Pemerintahan yang terkait dengan Nonperizinan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94" marR="68594" marT="34325" marB="34325"/>
                </a:tc>
                <a:tc>
                  <a:txBody>
                    <a:bodyPr/>
                    <a:lstStyle/>
                    <a:p>
                      <a:pPr algn="ctr"/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4" marR="68594" marT="34325" marB="343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3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4" marR="68594" marT="34325" marB="34325"/>
                </a:tc>
                <a:tc>
                  <a:txBody>
                    <a:bodyPr/>
                    <a:lstStyle/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1.Pemohon PATEN yang terlayani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94" marR="68594" marT="34325" marB="34325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 persen</a:t>
                      </a:r>
                    </a:p>
                  </a:txBody>
                  <a:tcPr marL="68594" marR="68594" marT="34325" marB="343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3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id-ID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4" marR="68594" marT="34325" marB="34325"/>
                </a:tc>
                <a:tc>
                  <a:txBody>
                    <a:bodyPr/>
                    <a:lstStyle/>
                    <a:p>
                      <a:r>
                        <a:rPr lang="id-ID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2.Penyelenggaraan pelayanan kecamatan yang terfasilitasi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94" marR="68594" marT="34325" marB="34325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 persen</a:t>
                      </a:r>
                    </a:p>
                  </a:txBody>
                  <a:tcPr marL="68594" marR="68594" marT="34325" marB="343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ounded Rectangle 2"/>
          <p:cNvSpPr/>
          <p:nvPr/>
        </p:nvSpPr>
        <p:spPr>
          <a:xfrm>
            <a:off x="7912100" y="4109377"/>
            <a:ext cx="1092200" cy="4111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>
                <a:latin typeface="Calibri" panose="020F0502020204030204" pitchFamily="34" charset="0"/>
                <a:cs typeface="Calibri" panose="020F0502020204030204" pitchFamily="34" charset="0"/>
              </a:rPr>
              <a:t>Kasi Pelayanan</a:t>
            </a:r>
          </a:p>
        </p:txBody>
      </p:sp>
      <p:sp>
        <p:nvSpPr>
          <p:cNvPr id="9" name="Right Arrow 4"/>
          <p:cNvSpPr/>
          <p:nvPr/>
        </p:nvSpPr>
        <p:spPr>
          <a:xfrm>
            <a:off x="7537450" y="1136650"/>
            <a:ext cx="374650" cy="1984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s Slide Master">
  <a:themeElements>
    <a:clrScheme name="ALL PPT-BALLOON DOLLAR">
      <a:dk1>
        <a:sysClr val="windowText" lastClr="000000"/>
      </a:dk1>
      <a:lt1>
        <a:sysClr val="window" lastClr="FFFFFF"/>
      </a:lt1>
      <a:dk2>
        <a:srgbClr val="44546A"/>
      </a:dk2>
      <a:lt2>
        <a:srgbClr val="CBCBCB"/>
      </a:lt2>
      <a:accent1>
        <a:srgbClr val="B1D9C7"/>
      </a:accent1>
      <a:accent2>
        <a:srgbClr val="62C1C5"/>
      </a:accent2>
      <a:accent3>
        <a:srgbClr val="FDD247"/>
      </a:accent3>
      <a:accent4>
        <a:srgbClr val="F7A60B"/>
      </a:accent4>
      <a:accent5>
        <a:srgbClr val="576868"/>
      </a:accent5>
      <a:accent6>
        <a:srgbClr val="CBCBCB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ontents Slide Master">
  <a:themeElements>
    <a:clrScheme name="ALL PPT-BALLOON DOLLAR">
      <a:dk1>
        <a:sysClr val="windowText" lastClr="000000"/>
      </a:dk1>
      <a:lt1>
        <a:sysClr val="window" lastClr="FFFFFF"/>
      </a:lt1>
      <a:dk2>
        <a:srgbClr val="44546A"/>
      </a:dk2>
      <a:lt2>
        <a:srgbClr val="CBCBCB"/>
      </a:lt2>
      <a:accent1>
        <a:srgbClr val="B1D9C7"/>
      </a:accent1>
      <a:accent2>
        <a:srgbClr val="62C1C5"/>
      </a:accent2>
      <a:accent3>
        <a:srgbClr val="FDD247"/>
      </a:accent3>
      <a:accent4>
        <a:srgbClr val="F7A60B"/>
      </a:accent4>
      <a:accent5>
        <a:srgbClr val="576868"/>
      </a:accent5>
      <a:accent6>
        <a:srgbClr val="CBCBCB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2885</Words>
  <Application>Microsoft Office PowerPoint</Application>
  <PresentationFormat>On-screen Show (16:9)</PresentationFormat>
  <Paragraphs>703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49" baseType="lpstr">
      <vt:lpstr>맑은 고딕</vt:lpstr>
      <vt:lpstr>Arial</vt:lpstr>
      <vt:lpstr>Arial Black</vt:lpstr>
      <vt:lpstr>Bookman Old Style</vt:lpstr>
      <vt:lpstr>Calibri</vt:lpstr>
      <vt:lpstr>Century Gothic</vt:lpstr>
      <vt:lpstr>Stencil</vt:lpstr>
      <vt:lpstr>Symbol</vt:lpstr>
      <vt:lpstr>Times New Roman</vt:lpstr>
      <vt:lpstr>Trebuchet MS</vt:lpstr>
      <vt:lpstr>Verdana</vt:lpstr>
      <vt:lpstr>Wingdings 3</vt:lpstr>
      <vt:lpstr>Contents Slide Master</vt:lpstr>
      <vt:lpstr>Section Break Slide Master</vt:lpstr>
      <vt:lpstr>1_Contents Slide Master</vt:lpstr>
      <vt:lpstr>2_Contents Slide Master</vt:lpstr>
      <vt:lpstr>Facet</vt:lpstr>
      <vt:lpstr>PowerPoint Presentation</vt:lpstr>
      <vt:lpstr>PowerPoint Presentation</vt:lpstr>
      <vt:lpstr>Peta Proses Bisnis Kecamatan Ajibarang Tahun 2021</vt:lpstr>
      <vt:lpstr>PowerPoint Presentation</vt:lpstr>
      <vt:lpstr>PowerPoint Presentation</vt:lpstr>
      <vt:lpstr>CASCADING Kecamatan Ajibarang Tahun 2021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KESELARASAN RENSTRA DENGAN RPJMD</vt:lpstr>
      <vt:lpstr>REFOCUSING PROGRAM, KEGIATAN DAN ANGGARAN</vt:lpstr>
      <vt:lpstr>CAPAIAN KINERJA (LKjIP Tahun 2020) </vt:lpstr>
      <vt:lpstr>PowerPoint Presentation</vt:lpstr>
      <vt:lpstr>REVIU PERJANJIAN KINERJA /  INDIKATOR KINERJA INDIVIDU</vt:lpstr>
      <vt:lpstr>REVIU PERJANJIAN KINERJA /  INDIKATOR KINERJA INDIVIDU</vt:lpstr>
      <vt:lpstr>REVIU PERJANJIAN KINERJA /  INDIKATOR KINERJA INDIVIDU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ASUS</cp:lastModifiedBy>
  <cp:revision>166</cp:revision>
  <cp:lastPrinted>2021-08-25T08:32:52Z</cp:lastPrinted>
  <dcterms:created xsi:type="dcterms:W3CDTF">2016-12-01T00:32:00Z</dcterms:created>
  <dcterms:modified xsi:type="dcterms:W3CDTF">2021-08-26T01:24:14Z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