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00" r:id="rId1"/>
  </p:sldMasterIdLst>
  <p:handoutMasterIdLst>
    <p:handoutMasterId r:id="rId10"/>
  </p:handoutMasterIdLst>
  <p:sldIdLst>
    <p:sldId id="256" r:id="rId2"/>
    <p:sldId id="257" r:id="rId3"/>
    <p:sldId id="307" r:id="rId4"/>
    <p:sldId id="308" r:id="rId5"/>
    <p:sldId id="309" r:id="rId6"/>
    <p:sldId id="312" r:id="rId7"/>
    <p:sldId id="310" r:id="rId8"/>
    <p:sldId id="311" r:id="rId9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A29E00"/>
    <a:srgbClr val="800000"/>
    <a:srgbClr val="CC0099"/>
    <a:srgbClr val="31C90D"/>
    <a:srgbClr val="FF00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EF5D8-18AF-4187-A55A-03FB66DCE4E9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C707F-33DF-44BB-9479-257BDAFEB46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193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9A5900-9757-40BA-9378-65A0F2BD039A}" type="datetimeFigureOut">
              <a:rPr lang="id-ID" smtClean="0"/>
              <a:pPr/>
              <a:t>25/01/2017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AF3118-1E94-4BB9-BE5E-9D22DBFDAD4F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1" r:id="rId1"/>
    <p:sldLayoutId id="2147484502" r:id="rId2"/>
    <p:sldLayoutId id="2147484503" r:id="rId3"/>
    <p:sldLayoutId id="2147484504" r:id="rId4"/>
    <p:sldLayoutId id="2147484505" r:id="rId5"/>
    <p:sldLayoutId id="2147484506" r:id="rId6"/>
    <p:sldLayoutId id="2147484507" r:id="rId7"/>
    <p:sldLayoutId id="2147484508" r:id="rId8"/>
    <p:sldLayoutId id="2147484509" r:id="rId9"/>
    <p:sldLayoutId id="2147484510" r:id="rId10"/>
    <p:sldLayoutId id="21474845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673352" y="304800"/>
            <a:ext cx="5870448" cy="9144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Berlin Sans FB Demi" pitchFamily="34" charset="0"/>
              </a:rPr>
              <a:t>PERKENALAN</a:t>
            </a:r>
            <a:endParaRPr lang="en-US" sz="4000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582" y="1412776"/>
            <a:ext cx="7929618" cy="4378424"/>
          </a:xfrm>
        </p:spPr>
        <p:txBody>
          <a:bodyPr anchor="t">
            <a:normAutofit/>
          </a:bodyPr>
          <a:lstStyle/>
          <a:p>
            <a:pPr algn="l"/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N A M A		: ANDANG TERUNA, SH</a:t>
            </a:r>
          </a:p>
          <a:p>
            <a:pPr algn="l"/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N   I   P		: 196012051980031002</a:t>
            </a:r>
          </a:p>
          <a:p>
            <a:pPr algn="l"/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Pangkat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/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Gol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		: Pembina  ( IV/a )</a:t>
            </a:r>
          </a:p>
          <a:p>
            <a:pPr algn="l">
              <a:spcBef>
                <a:spcPts val="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Jabatan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		: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Kabid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Perlindungan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Anak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.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Instansi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		: DPPKBP3A 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Kab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.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Banyumas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Alamat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Kantor	: Jl. Dr.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Soeparno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 24 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Purwokerto</a:t>
            </a:r>
            <a:endParaRPr lang="en-US" sz="2200" b="1" dirty="0" smtClean="0">
              <a:solidFill>
                <a:schemeClr val="bg1"/>
              </a:solidFill>
              <a:latin typeface="Kristen ITC" pitchFamily="66" charset="0"/>
            </a:endParaRPr>
          </a:p>
          <a:p>
            <a:pPr algn="l">
              <a:spcBef>
                <a:spcPts val="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Alamat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Rumah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	: Jl.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Sokajati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Perum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KPN-GR </a:t>
            </a:r>
          </a:p>
          <a:p>
            <a:pPr algn="l">
              <a:spcBef>
                <a:spcPts val="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			  No. 63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Bantarsoka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Purwokerto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Istri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			: 1 (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satu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)</a:t>
            </a:r>
          </a:p>
          <a:p>
            <a:pPr algn="l">
              <a:spcBef>
                <a:spcPts val="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Anak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			: 3 (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tiga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)…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laki-laki</a:t>
            </a:r>
            <a:r>
              <a:rPr lang="en-US" sz="2200" b="1" dirty="0" smtClean="0">
                <a:solidFill>
                  <a:schemeClr val="bg1"/>
                </a:solidFill>
                <a:latin typeface="Kristen ITC" pitchFamily="66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Kristen ITC" pitchFamily="66" charset="0"/>
              </a:rPr>
              <a:t>semua</a:t>
            </a:r>
            <a:endParaRPr lang="id-ID" sz="2200" b="1" dirty="0">
              <a:solidFill>
                <a:schemeClr val="bg1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066800" y="1600200"/>
            <a:ext cx="7315200" cy="45720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Melakukan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Perencanaan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perumusan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pengkoordinasian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pembi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fasilitasi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pemantauan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eva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luasi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pelaporan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kebijaksanaan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bidang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khusus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anak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pengumpulan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olahan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penyajian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data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kekerasan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anak</a:t>
            </a:r>
            <a:endParaRPr lang="id-ID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0" y="329625"/>
            <a:ext cx="61722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Showcard Gothic" pitchFamily="82" charset="0"/>
              </a:rPr>
              <a:t>RINGKASAN TUGAS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Showcard Gothic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786825"/>
            <a:ext cx="73914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Bid. </a:t>
            </a:r>
            <a:r>
              <a:rPr lang="en-US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Perlind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ungan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 </a:t>
            </a:r>
            <a:r>
              <a:rPr lang="en-US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Anak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2456" y="304800"/>
            <a:ext cx="3610744" cy="56693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Showcard Gothic" pitchFamily="82" charset="0"/>
              </a:rPr>
              <a:t>RINCIAN TUGAS</a:t>
            </a:r>
            <a:endParaRPr lang="id-ID" sz="3200" dirty="0">
              <a:solidFill>
                <a:srgbClr val="C00000"/>
              </a:solidFill>
              <a:latin typeface="Showcard Gothic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990600"/>
            <a:ext cx="73914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Merumuskan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kebijakan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meliputi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Mengkoordinasikan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menyusun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Mengkoordinasikan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membina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penataan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organi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sasi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tata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laksana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 smtClean="0">
              <a:latin typeface="Arial Black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685800"/>
            <a:ext cx="6934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Mengkoordinasikan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menyusun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Peraturan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Perundang-undangan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advokasi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Mengkoordinasikan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Sistim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Pengendalian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Intern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Pemerintah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 SPSI ) &amp;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pengelolaan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dokumentasi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bid.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Perlind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Membina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fasilitasi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pemberian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dukungan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admnistrasi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meliputi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Perlind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Melaksanakan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monitoring,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pelaporan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kebijakan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Perlind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Melaksanakan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tugas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kedinasan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diberikan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atasan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fungsinya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81000" y="4495800"/>
            <a:ext cx="5943600" cy="990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90600" y="2895600"/>
            <a:ext cx="60198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1066800"/>
            <a:ext cx="54102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47548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Showcard Gothic" pitchFamily="82" charset="0"/>
              </a:rPr>
              <a:t>KEGIATAN BID. </a:t>
            </a:r>
            <a:r>
              <a:rPr lang="en-US" sz="2400" dirty="0" err="1" smtClean="0">
                <a:solidFill>
                  <a:srgbClr val="FF0000"/>
                </a:solidFill>
                <a:latin typeface="Showcard Gothic" pitchFamily="82" charset="0"/>
              </a:rPr>
              <a:t>PERLINDungan</a:t>
            </a:r>
            <a:r>
              <a:rPr lang="en-US" sz="2400" dirty="0" smtClean="0">
                <a:solidFill>
                  <a:srgbClr val="FF0000"/>
                </a:solidFill>
                <a:latin typeface="Showcard Gothic" pitchFamily="82" charset="0"/>
              </a:rPr>
              <a:t>  ANAK :</a:t>
            </a:r>
            <a:endParaRPr lang="en-US" sz="2400" dirty="0">
              <a:solidFill>
                <a:srgbClr val="FF0000"/>
              </a:solidFill>
              <a:latin typeface="Showcard Gothic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219200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Pemetaan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Potensi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Organisasi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&amp;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Lembaga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Masyarakat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yg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berperan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dalam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Pemberdayaan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Perempuan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 &amp; </a:t>
            </a:r>
            <a:r>
              <a:rPr lang="en-US" b="1" dirty="0" err="1" smtClean="0">
                <a:solidFill>
                  <a:srgbClr val="FFFF00"/>
                </a:solidFill>
                <a:latin typeface="Kristen ITC" pitchFamily="66" charset="0"/>
              </a:rPr>
              <a:t>Anak</a:t>
            </a:r>
            <a:r>
              <a:rPr lang="en-US" b="1" dirty="0" smtClean="0">
                <a:solidFill>
                  <a:srgbClr val="FFFF00"/>
                </a:solidFill>
                <a:latin typeface="Kristen ITC" pitchFamily="66" charset="0"/>
              </a:rPr>
              <a:t>.</a:t>
            </a:r>
            <a:endParaRPr lang="en-US" b="1" dirty="0">
              <a:solidFill>
                <a:srgbClr val="FFFF00"/>
              </a:solidFill>
              <a:latin typeface="Kristen ITC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022937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800000"/>
                </a:solidFill>
                <a:latin typeface="Kristen ITC" pitchFamily="66" charset="0"/>
              </a:rPr>
              <a:t>Peningkatan</a:t>
            </a:r>
            <a:r>
              <a:rPr lang="en-US" sz="2000" b="1" dirty="0" smtClean="0">
                <a:solidFill>
                  <a:srgbClr val="800000"/>
                </a:solidFill>
                <a:latin typeface="Kristen ITC" pitchFamily="66" charset="0"/>
              </a:rPr>
              <a:t> </a:t>
            </a:r>
            <a:r>
              <a:rPr lang="en-US" sz="2000" b="1" dirty="0" err="1" smtClean="0">
                <a:solidFill>
                  <a:srgbClr val="800000"/>
                </a:solidFill>
                <a:latin typeface="Kristen ITC" pitchFamily="66" charset="0"/>
              </a:rPr>
              <a:t>kapasitas</a:t>
            </a:r>
            <a:r>
              <a:rPr lang="en-US" sz="2000" b="1" dirty="0" smtClean="0">
                <a:solidFill>
                  <a:srgbClr val="800000"/>
                </a:solidFill>
                <a:latin typeface="Kristen ITC" pitchFamily="66" charset="0"/>
              </a:rPr>
              <a:t> &amp; </a:t>
            </a:r>
            <a:r>
              <a:rPr lang="en-US" sz="2000" b="1" dirty="0" err="1" smtClean="0">
                <a:solidFill>
                  <a:srgbClr val="800000"/>
                </a:solidFill>
                <a:latin typeface="Kristen ITC" pitchFamily="66" charset="0"/>
              </a:rPr>
              <a:t>jaringan</a:t>
            </a:r>
            <a:r>
              <a:rPr lang="en-US" sz="2000" b="1" dirty="0" smtClean="0">
                <a:solidFill>
                  <a:srgbClr val="800000"/>
                </a:solidFill>
                <a:latin typeface="Kristen ITC" pitchFamily="66" charset="0"/>
              </a:rPr>
              <a:t> </a:t>
            </a:r>
            <a:r>
              <a:rPr lang="en-US" sz="2000" b="1" dirty="0" err="1" smtClean="0">
                <a:solidFill>
                  <a:srgbClr val="800000"/>
                </a:solidFill>
                <a:latin typeface="Kristen ITC" pitchFamily="66" charset="0"/>
              </a:rPr>
              <a:t>kelembagaan</a:t>
            </a:r>
            <a:r>
              <a:rPr lang="en-US" sz="2000" b="1" dirty="0" smtClean="0">
                <a:solidFill>
                  <a:srgbClr val="800000"/>
                </a:solidFill>
                <a:latin typeface="Kristen ITC" pitchFamily="66" charset="0"/>
              </a:rPr>
              <a:t> </a:t>
            </a:r>
          </a:p>
          <a:p>
            <a:r>
              <a:rPr lang="en-US" sz="2000" b="1" dirty="0" err="1" smtClean="0">
                <a:solidFill>
                  <a:srgbClr val="800000"/>
                </a:solidFill>
                <a:latin typeface="Kristen ITC" pitchFamily="66" charset="0"/>
              </a:rPr>
              <a:t>Pemberdayaan</a:t>
            </a:r>
            <a:r>
              <a:rPr lang="en-US" sz="2000" b="1" dirty="0" smtClean="0">
                <a:solidFill>
                  <a:srgbClr val="800000"/>
                </a:solidFill>
                <a:latin typeface="Kristen ITC" pitchFamily="66" charset="0"/>
              </a:rPr>
              <a:t> </a:t>
            </a:r>
            <a:r>
              <a:rPr lang="en-US" sz="2000" b="1" dirty="0" err="1" smtClean="0">
                <a:solidFill>
                  <a:srgbClr val="800000"/>
                </a:solidFill>
                <a:latin typeface="Kristen ITC" pitchFamily="66" charset="0"/>
              </a:rPr>
              <a:t>Perempuan</a:t>
            </a:r>
            <a:r>
              <a:rPr lang="en-US" sz="2000" b="1" dirty="0" smtClean="0">
                <a:solidFill>
                  <a:srgbClr val="800000"/>
                </a:solidFill>
                <a:latin typeface="Kristen ITC" pitchFamily="66" charset="0"/>
              </a:rPr>
              <a:t> &amp; </a:t>
            </a:r>
            <a:r>
              <a:rPr lang="en-US" sz="2000" b="1" dirty="0" err="1" smtClean="0">
                <a:solidFill>
                  <a:srgbClr val="800000"/>
                </a:solidFill>
                <a:latin typeface="Kristen ITC" pitchFamily="66" charset="0"/>
              </a:rPr>
              <a:t>Anak</a:t>
            </a:r>
            <a:endParaRPr lang="en-US" sz="2000" b="1" dirty="0">
              <a:solidFill>
                <a:srgbClr val="800000"/>
              </a:solidFill>
              <a:latin typeface="Kristen ITC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5720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Kristen ITC" pitchFamily="66" charset="0"/>
              </a:rPr>
              <a:t>Fasilitasi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pengembangan</a:t>
            </a:r>
            <a:r>
              <a:rPr lang="en-US" sz="2000" b="1" dirty="0" smtClean="0">
                <a:latin typeface="Kristen ITC" pitchFamily="66" charset="0"/>
              </a:rPr>
              <a:t> “</a:t>
            </a:r>
            <a:r>
              <a:rPr lang="en-US" sz="2000" b="1" dirty="0" err="1" smtClean="0">
                <a:latin typeface="Kristen ITC" pitchFamily="66" charset="0"/>
              </a:rPr>
              <a:t>Pusat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Pelayanan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terpadu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Pemberdayaan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Perempuan</a:t>
            </a:r>
            <a:r>
              <a:rPr lang="en-US" sz="2000" b="1" dirty="0" smtClean="0">
                <a:latin typeface="Kristen ITC" pitchFamily="66" charset="0"/>
              </a:rPr>
              <a:t>” (P2TP2)</a:t>
            </a:r>
            <a:endParaRPr lang="en-US" sz="2000" b="1" dirty="0">
              <a:latin typeface="Kristen ITC" pitchFamily="66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6019800" y="1066800"/>
            <a:ext cx="7620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6477000" y="4495800"/>
            <a:ext cx="533400" cy="9906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62800" y="990600"/>
            <a:ext cx="1524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Kristen ITC" pitchFamily="66" charset="0"/>
              </a:rPr>
              <a:t>50 jt.</a:t>
            </a:r>
            <a:endParaRPr lang="en-US" sz="28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086600" y="2895600"/>
            <a:ext cx="1752600" cy="8382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risten ITC" pitchFamily="66" charset="0"/>
              </a:rPr>
              <a:t>100 jt.</a:t>
            </a:r>
            <a:endParaRPr lang="en-US" sz="24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239000" y="4419600"/>
            <a:ext cx="1524000" cy="1066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risten ITC" pitchFamily="66" charset="0"/>
              </a:rPr>
              <a:t>50 jt.</a:t>
            </a:r>
            <a:endParaRPr lang="en-US" sz="24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4712" y="2373868"/>
            <a:ext cx="6661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( 2 Sub. Keg. </a:t>
            </a:r>
            <a:r>
              <a:rPr lang="en-US" b="1" dirty="0" err="1" smtClean="0">
                <a:latin typeface="Arial Black" pitchFamily="34" charset="0"/>
              </a:rPr>
              <a:t>Dimulai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bulan</a:t>
            </a:r>
            <a:r>
              <a:rPr lang="en-US" b="1" dirty="0" smtClean="0">
                <a:latin typeface="Arial Black" pitchFamily="34" charset="0"/>
              </a:rPr>
              <a:t>  </a:t>
            </a:r>
            <a:r>
              <a:rPr lang="en-US" b="1" dirty="0" err="1" smtClean="0">
                <a:latin typeface="Arial Black" pitchFamily="34" charset="0"/>
              </a:rPr>
              <a:t>Pebruari</a:t>
            </a:r>
            <a:r>
              <a:rPr lang="en-US" b="1" dirty="0" smtClean="0">
                <a:latin typeface="Arial Black" pitchFamily="34" charset="0"/>
              </a:rPr>
              <a:t> – </a:t>
            </a:r>
            <a:r>
              <a:rPr lang="en-US" b="1" dirty="0" err="1" smtClean="0">
                <a:latin typeface="Arial Black" pitchFamily="34" charset="0"/>
              </a:rPr>
              <a:t>Maret</a:t>
            </a:r>
            <a:r>
              <a:rPr lang="en-US" b="1" dirty="0" smtClean="0">
                <a:latin typeface="Arial Black" pitchFamily="34" charset="0"/>
              </a:rPr>
              <a:t> 2017 </a:t>
            </a:r>
            <a:r>
              <a:rPr lang="en-US" dirty="0" smtClean="0">
                <a:latin typeface="Arial Black" pitchFamily="34" charset="0"/>
              </a:rPr>
              <a:t>)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8112" y="3897868"/>
            <a:ext cx="6171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( 5 Sub. Keg. </a:t>
            </a:r>
            <a:r>
              <a:rPr lang="en-US" b="1" dirty="0" err="1" smtClean="0">
                <a:latin typeface="Arial Black" pitchFamily="34" charset="0"/>
              </a:rPr>
              <a:t>Dimulai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bulan</a:t>
            </a:r>
            <a:r>
              <a:rPr lang="en-US" b="1" dirty="0" smtClean="0">
                <a:latin typeface="Arial Black" pitchFamily="34" charset="0"/>
              </a:rPr>
              <a:t>  </a:t>
            </a:r>
            <a:r>
              <a:rPr lang="en-US" b="1" dirty="0" err="1" smtClean="0">
                <a:latin typeface="Arial Black" pitchFamily="34" charset="0"/>
              </a:rPr>
              <a:t>Maret</a:t>
            </a:r>
            <a:r>
              <a:rPr lang="en-US" b="1" dirty="0" smtClean="0">
                <a:latin typeface="Arial Black" pitchFamily="34" charset="0"/>
              </a:rPr>
              <a:t> – </a:t>
            </a:r>
            <a:r>
              <a:rPr lang="en-US" b="1" dirty="0" err="1" smtClean="0">
                <a:latin typeface="Arial Black" pitchFamily="34" charset="0"/>
              </a:rPr>
              <a:t>Nop</a:t>
            </a:r>
            <a:r>
              <a:rPr lang="en-US" b="1" dirty="0" smtClean="0">
                <a:latin typeface="Arial Black" pitchFamily="34" charset="0"/>
              </a:rPr>
              <a:t>. 2017 </a:t>
            </a:r>
            <a:r>
              <a:rPr lang="en-US" dirty="0" smtClean="0">
                <a:latin typeface="Arial Black" pitchFamily="34" charset="0"/>
              </a:rPr>
              <a:t>)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" y="5574268"/>
            <a:ext cx="634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( Keg. </a:t>
            </a:r>
            <a:r>
              <a:rPr lang="en-US" b="1" dirty="0" err="1" smtClean="0">
                <a:latin typeface="Arial Black" pitchFamily="34" charset="0"/>
              </a:rPr>
              <a:t>Rakor-rakor</a:t>
            </a:r>
            <a:r>
              <a:rPr lang="en-US" b="1" dirty="0" smtClean="0">
                <a:latin typeface="Arial Black" pitchFamily="34" charset="0"/>
              </a:rPr>
              <a:t>, </a:t>
            </a:r>
            <a:r>
              <a:rPr lang="en-US" b="1" dirty="0" err="1" smtClean="0">
                <a:latin typeface="Arial Black" pitchFamily="34" charset="0"/>
              </a:rPr>
              <a:t>dilaks.Maret</a:t>
            </a:r>
            <a:r>
              <a:rPr lang="en-US" b="1" dirty="0" smtClean="0">
                <a:latin typeface="Arial Black" pitchFamily="34" charset="0"/>
              </a:rPr>
              <a:t> – </a:t>
            </a:r>
            <a:r>
              <a:rPr lang="en-US" b="1" dirty="0" err="1" smtClean="0">
                <a:latin typeface="Arial Black" pitchFamily="34" charset="0"/>
              </a:rPr>
              <a:t>Agustus</a:t>
            </a:r>
            <a:r>
              <a:rPr lang="en-US" b="1" dirty="0" smtClean="0">
                <a:latin typeface="Arial Black" pitchFamily="34" charset="0"/>
              </a:rPr>
              <a:t> 2017 </a:t>
            </a:r>
            <a:r>
              <a:rPr lang="en-US" dirty="0" smtClean="0">
                <a:latin typeface="Arial Black" pitchFamily="34" charset="0"/>
              </a:rPr>
              <a:t>)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295400" y="2590800"/>
            <a:ext cx="5562600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62000" y="457200"/>
            <a:ext cx="6172200" cy="1295400"/>
          </a:xfrm>
          <a:prstGeom prst="roundRect">
            <a:avLst/>
          </a:prstGeom>
          <a:solidFill>
            <a:srgbClr val="A29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8382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Kristen ITC" pitchFamily="66" charset="0"/>
              </a:rPr>
              <a:t>Pelaksanaan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sosialisasi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yg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terkait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dgn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kesetara</a:t>
            </a:r>
            <a:r>
              <a:rPr lang="en-US" sz="2000" b="1" dirty="0" smtClean="0">
                <a:latin typeface="Kristen ITC" pitchFamily="66" charset="0"/>
              </a:rPr>
              <a:t> an Gender, </a:t>
            </a:r>
            <a:r>
              <a:rPr lang="en-US" sz="2000" b="1" dirty="0" err="1" smtClean="0">
                <a:latin typeface="Kristen ITC" pitchFamily="66" charset="0"/>
              </a:rPr>
              <a:t>Pembd</a:t>
            </a:r>
            <a:r>
              <a:rPr lang="en-US" sz="2000" b="1" dirty="0" smtClean="0">
                <a:latin typeface="Kristen ITC" pitchFamily="66" charset="0"/>
              </a:rPr>
              <a:t>. </a:t>
            </a:r>
            <a:r>
              <a:rPr lang="en-US" sz="2000" b="1" dirty="0" err="1" smtClean="0">
                <a:latin typeface="Kristen ITC" pitchFamily="66" charset="0"/>
              </a:rPr>
              <a:t>Peremp</a:t>
            </a:r>
            <a:r>
              <a:rPr lang="en-US" sz="2000" b="1" dirty="0" smtClean="0">
                <a:latin typeface="Kristen ITC" pitchFamily="66" charset="0"/>
              </a:rPr>
              <a:t> &amp; </a:t>
            </a:r>
            <a:r>
              <a:rPr lang="en-US" sz="2000" b="1" dirty="0" err="1" smtClean="0">
                <a:latin typeface="Kristen ITC" pitchFamily="66" charset="0"/>
              </a:rPr>
              <a:t>Perlind</a:t>
            </a:r>
            <a:r>
              <a:rPr lang="en-US" sz="2000" b="1" dirty="0" smtClean="0">
                <a:latin typeface="Kristen ITC" pitchFamily="66" charset="0"/>
              </a:rPr>
              <a:t>. </a:t>
            </a:r>
            <a:r>
              <a:rPr lang="en-US" sz="2000" b="1" dirty="0" err="1" smtClean="0">
                <a:latin typeface="Kristen ITC" pitchFamily="66" charset="0"/>
              </a:rPr>
              <a:t>Anak</a:t>
            </a:r>
            <a:endParaRPr lang="en-US" sz="2000" b="1" dirty="0">
              <a:latin typeface="Kristen ITC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86600" y="838200"/>
            <a:ext cx="1524000" cy="762000"/>
          </a:xfrm>
          <a:prstGeom prst="ellipse">
            <a:avLst/>
          </a:prstGeom>
          <a:solidFill>
            <a:srgbClr val="A29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Kristen ITC" pitchFamily="66" charset="0"/>
              </a:rPr>
              <a:t>75 jt.</a:t>
            </a:r>
            <a:endParaRPr lang="en-US" sz="24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279731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Kristen ITC" pitchFamily="66" charset="0"/>
              </a:rPr>
              <a:t>Penguatan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kelembagaan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pengarustamaan</a:t>
            </a:r>
            <a:r>
              <a:rPr lang="en-US" sz="2000" b="1" dirty="0" smtClean="0">
                <a:latin typeface="Kristen ITC" pitchFamily="66" charset="0"/>
              </a:rPr>
              <a:t> Gender &amp; </a:t>
            </a:r>
            <a:r>
              <a:rPr lang="en-US" sz="2000" b="1" dirty="0" err="1" smtClean="0">
                <a:latin typeface="Kristen ITC" pitchFamily="66" charset="0"/>
              </a:rPr>
              <a:t>Anak</a:t>
            </a:r>
            <a:endParaRPr lang="en-US" sz="2000" b="1" dirty="0">
              <a:latin typeface="Kristen ITC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086600" y="2819400"/>
            <a:ext cx="1524000" cy="762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risten ITC" pitchFamily="66" charset="0"/>
              </a:rPr>
              <a:t>50 jt.</a:t>
            </a:r>
            <a:endParaRPr lang="en-US" sz="24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295400" y="4495800"/>
            <a:ext cx="5562600" cy="8382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0" y="454991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Kristen ITC" pitchFamily="66" charset="0"/>
              </a:rPr>
              <a:t>Pemberdayaan</a:t>
            </a:r>
            <a:r>
              <a:rPr lang="en-US" sz="2000" b="1" dirty="0" smtClean="0">
                <a:latin typeface="Kristen ITC" pitchFamily="66" charset="0"/>
              </a:rPr>
              <a:t> </a:t>
            </a:r>
            <a:r>
              <a:rPr lang="en-US" sz="2000" b="1" dirty="0" err="1" smtClean="0">
                <a:latin typeface="Kristen ITC" pitchFamily="66" charset="0"/>
              </a:rPr>
              <a:t>Lembaga</a:t>
            </a:r>
            <a:r>
              <a:rPr lang="en-US" sz="2000" b="1" dirty="0" smtClean="0">
                <a:latin typeface="Kristen ITC" pitchFamily="66" charset="0"/>
              </a:rPr>
              <a:t> yang </a:t>
            </a:r>
            <a:r>
              <a:rPr lang="en-US" sz="2000" b="1" dirty="0" err="1" smtClean="0">
                <a:latin typeface="Kristen ITC" pitchFamily="66" charset="0"/>
              </a:rPr>
              <a:t>berbasis</a:t>
            </a:r>
            <a:r>
              <a:rPr lang="en-US" sz="2000" b="1" dirty="0" smtClean="0">
                <a:latin typeface="Kristen ITC" pitchFamily="66" charset="0"/>
              </a:rPr>
              <a:t> Gender</a:t>
            </a:r>
            <a:endParaRPr lang="en-US" sz="2000" b="1" dirty="0">
              <a:latin typeface="Kristen ITC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162800" y="4495800"/>
            <a:ext cx="1524000" cy="762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risten ITC" pitchFamily="66" charset="0"/>
              </a:rPr>
              <a:t>50 jt.</a:t>
            </a:r>
            <a:endParaRPr lang="en-US" sz="24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" y="1840468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( </a:t>
            </a:r>
            <a:r>
              <a:rPr lang="en-US" b="1" dirty="0" err="1" smtClean="0">
                <a:latin typeface="Arial Black" pitchFamily="34" charset="0"/>
              </a:rPr>
              <a:t>Sosialisasi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Kepala</a:t>
            </a:r>
            <a:r>
              <a:rPr lang="en-US" b="1" dirty="0" smtClean="0">
                <a:latin typeface="Arial Black" pitchFamily="34" charset="0"/>
              </a:rPr>
              <a:t> SD. </a:t>
            </a:r>
            <a:r>
              <a:rPr lang="en-US" b="1" dirty="0" err="1" smtClean="0">
                <a:latin typeface="Arial Black" pitchFamily="34" charset="0"/>
              </a:rPr>
              <a:t>Dimulai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bulan</a:t>
            </a:r>
            <a:r>
              <a:rPr lang="en-US" b="1" dirty="0" smtClean="0">
                <a:latin typeface="Arial Black" pitchFamily="34" charset="0"/>
              </a:rPr>
              <a:t>  </a:t>
            </a:r>
            <a:r>
              <a:rPr lang="en-US" b="1" dirty="0" err="1" smtClean="0">
                <a:latin typeface="Arial Black" pitchFamily="34" charset="0"/>
              </a:rPr>
              <a:t>Maret</a:t>
            </a:r>
            <a:r>
              <a:rPr lang="en-US" b="1" dirty="0" smtClean="0">
                <a:latin typeface="Arial Black" pitchFamily="34" charset="0"/>
              </a:rPr>
              <a:t> – April. 2017 )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33400" y="38100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( </a:t>
            </a:r>
            <a:r>
              <a:rPr lang="en-US" b="1" dirty="0" err="1" smtClean="0">
                <a:latin typeface="Arial Black" pitchFamily="34" charset="0"/>
              </a:rPr>
              <a:t>Sosialisasi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kekerasan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thd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anak</a:t>
            </a:r>
            <a:r>
              <a:rPr lang="en-US" b="1" dirty="0" smtClean="0">
                <a:latin typeface="Arial Black" pitchFamily="34" charset="0"/>
              </a:rPr>
              <a:t>.  </a:t>
            </a:r>
            <a:r>
              <a:rPr lang="en-US" b="1" dirty="0" err="1" smtClean="0">
                <a:latin typeface="Arial Black" pitchFamily="34" charset="0"/>
              </a:rPr>
              <a:t>mulai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bulan</a:t>
            </a:r>
            <a:r>
              <a:rPr lang="en-US" b="1" dirty="0" smtClean="0">
                <a:latin typeface="Arial Black" pitchFamily="34" charset="0"/>
              </a:rPr>
              <a:t>  </a:t>
            </a:r>
            <a:r>
              <a:rPr lang="en-US" b="1" dirty="0" err="1" smtClean="0">
                <a:latin typeface="Arial Black" pitchFamily="34" charset="0"/>
              </a:rPr>
              <a:t>Maret</a:t>
            </a:r>
            <a:r>
              <a:rPr lang="en-US" b="1" dirty="0" smtClean="0">
                <a:latin typeface="Arial Black" pitchFamily="34" charset="0"/>
              </a:rPr>
              <a:t>  2017 )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2000" y="54864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( </a:t>
            </a:r>
            <a:r>
              <a:rPr lang="en-US" b="1" dirty="0" err="1" smtClean="0">
                <a:latin typeface="Arial Black" pitchFamily="34" charset="0"/>
              </a:rPr>
              <a:t>Pencegahan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dan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Perlind</a:t>
            </a:r>
            <a:r>
              <a:rPr lang="en-US" b="1" dirty="0" smtClean="0">
                <a:latin typeface="Arial Black" pitchFamily="34" charset="0"/>
              </a:rPr>
              <a:t>. </a:t>
            </a:r>
            <a:r>
              <a:rPr lang="en-US" b="1" dirty="0" err="1" smtClean="0">
                <a:latin typeface="Arial Black" pitchFamily="34" charset="0"/>
              </a:rPr>
              <a:t>Kekerasan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thd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Anak</a:t>
            </a:r>
            <a:r>
              <a:rPr lang="en-US" b="1" dirty="0" smtClean="0">
                <a:latin typeface="Arial Black" pitchFamily="34" charset="0"/>
              </a:rPr>
              <a:t>, </a:t>
            </a:r>
          </a:p>
          <a:p>
            <a:r>
              <a:rPr lang="en-US" b="1" dirty="0" smtClean="0">
                <a:latin typeface="Arial Black" pitchFamily="34" charset="0"/>
              </a:rPr>
              <a:t>  </a:t>
            </a:r>
            <a:r>
              <a:rPr lang="en-US" b="1" dirty="0" err="1" smtClean="0">
                <a:latin typeface="Arial Black" pitchFamily="34" charset="0"/>
              </a:rPr>
              <a:t>bulan</a:t>
            </a:r>
            <a:r>
              <a:rPr lang="en-US" b="1" dirty="0" smtClean="0">
                <a:latin typeface="Arial Black" pitchFamily="34" charset="0"/>
              </a:rPr>
              <a:t>  </a:t>
            </a:r>
            <a:r>
              <a:rPr lang="en-US" b="1" dirty="0" err="1" smtClean="0">
                <a:latin typeface="Arial Black" pitchFamily="34" charset="0"/>
              </a:rPr>
              <a:t>Maret</a:t>
            </a:r>
            <a:r>
              <a:rPr lang="en-US" b="1" dirty="0" smtClean="0">
                <a:latin typeface="Arial Black" pitchFamily="34" charset="0"/>
              </a:rPr>
              <a:t>  - April   2017 )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3"/>
          <p:cNvSpPr/>
          <p:nvPr/>
        </p:nvSpPr>
        <p:spPr>
          <a:xfrm>
            <a:off x="1295400" y="533400"/>
            <a:ext cx="6248400" cy="2057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latin typeface="Showcard Gothic" pitchFamily="82" charset="0"/>
              </a:rPr>
              <a:t>TARGET 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  <a:latin typeface="Showcard Gothic" pitchFamily="82" charset="0"/>
              </a:rPr>
              <a:t>THN. 2017</a:t>
            </a:r>
            <a:endParaRPr lang="en-US" sz="2800" dirty="0">
              <a:solidFill>
                <a:srgbClr val="FFFF00"/>
              </a:solidFill>
              <a:latin typeface="Showcard Gothic" pitchFamily="82" charset="0"/>
            </a:endParaRPr>
          </a:p>
        </p:txBody>
      </p:sp>
      <p:sp>
        <p:nvSpPr>
          <p:cNvPr id="9" name="Down Ribbon 8"/>
          <p:cNvSpPr/>
          <p:nvPr/>
        </p:nvSpPr>
        <p:spPr>
          <a:xfrm>
            <a:off x="914400" y="2209800"/>
            <a:ext cx="7086600" cy="3352800"/>
          </a:xfrm>
          <a:prstGeom prst="ribbon">
            <a:avLst>
              <a:gd name="adj1" fmla="val 31667"/>
              <a:gd name="adj2" fmla="val 7055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howcard Gothic" pitchFamily="82" charset="0"/>
              </a:rPr>
              <a:t>KABUPATEN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Showcard Gothic" pitchFamily="82" charset="0"/>
              </a:rPr>
              <a:t>LAYAK ANAK</a:t>
            </a:r>
            <a:endParaRPr lang="en-US" sz="4400" dirty="0">
              <a:solidFill>
                <a:schemeClr val="bg1"/>
              </a:solidFill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143000" y="1981200"/>
            <a:ext cx="6477000" cy="3657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57400" y="457200"/>
            <a:ext cx="4572000" cy="1905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00029" y="1066800"/>
            <a:ext cx="382457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howcard Gothic" pitchFamily="82" charset="0"/>
              </a:rPr>
              <a:t>sekian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howcard Gothic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3033" y="3276600"/>
            <a:ext cx="557235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TERIMA KASIH</a:t>
            </a:r>
            <a:endParaRPr lang="en-US" sz="6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owcard Gothic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5715000"/>
            <a:ext cx="3916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DPPKBP3A  KAB. BANYUMAS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1566</TotalTime>
  <Words>374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PERKENALAN</vt:lpstr>
      <vt:lpstr>PowerPoint Presentation</vt:lpstr>
      <vt:lpstr>RINCIAN TUGAS</vt:lpstr>
      <vt:lpstr>PowerPoint Presentation</vt:lpstr>
      <vt:lpstr>KEGIATAN BID. PERLINDungan  ANAK 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RANCANGAN PROYEK PERUBAHAN</dc:title>
  <dc:creator>lenovo</dc:creator>
  <cp:lastModifiedBy>Lenovo</cp:lastModifiedBy>
  <cp:revision>232</cp:revision>
  <cp:lastPrinted>2016-12-07T10:30:26Z</cp:lastPrinted>
  <dcterms:created xsi:type="dcterms:W3CDTF">2014-09-08T00:58:27Z</dcterms:created>
  <dcterms:modified xsi:type="dcterms:W3CDTF">2017-01-25T04:15:47Z</dcterms:modified>
</cp:coreProperties>
</file>