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60" r:id="rId2"/>
    <p:sldId id="258" r:id="rId3"/>
    <p:sldId id="261" r:id="rId4"/>
    <p:sldId id="262" r:id="rId5"/>
    <p:sldId id="263" r:id="rId6"/>
    <p:sldId id="264" r:id="rId7"/>
    <p:sldId id="265" r:id="rId8"/>
    <p:sldId id="266" r:id="rId9"/>
  </p:sldIdLst>
  <p:sldSz cx="9144000" cy="6858000" type="screen4x3"/>
  <p:notesSz cx="12131675" cy="7102475"/>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p:restoredLeft sz="15620"/>
    <p:restoredTop sz="94660"/>
  </p:normalViewPr>
  <p:slideViewPr>
    <p:cSldViewPr>
      <p:cViewPr>
        <p:scale>
          <a:sx n="110" d="100"/>
          <a:sy n="110" d="100"/>
        </p:scale>
        <p:origin x="-768" y="9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1344" y="-108"/>
      </p:cViewPr>
      <p:guideLst>
        <p:guide orient="horz" pos="2237"/>
        <p:guide pos="38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5257059" cy="355124"/>
          </a:xfrm>
          <a:prstGeom prst="rect">
            <a:avLst/>
          </a:prstGeom>
        </p:spPr>
        <p:txBody>
          <a:bodyPr vert="horz" lIns="108750" tIns="54375" rIns="108750" bIns="54375" rtlCol="0"/>
          <a:lstStyle>
            <a:lvl1pPr algn="l">
              <a:defRPr sz="1400"/>
            </a:lvl1pPr>
          </a:lstStyle>
          <a:p>
            <a:endParaRPr lang="en-US"/>
          </a:p>
        </p:txBody>
      </p:sp>
      <p:sp>
        <p:nvSpPr>
          <p:cNvPr id="3" name="Date Placeholder 2"/>
          <p:cNvSpPr>
            <a:spLocks noGrp="1"/>
          </p:cNvSpPr>
          <p:nvPr>
            <p:ph type="dt" sz="quarter" idx="1"/>
          </p:nvPr>
        </p:nvSpPr>
        <p:spPr>
          <a:xfrm>
            <a:off x="6871811" y="0"/>
            <a:ext cx="5257059" cy="355124"/>
          </a:xfrm>
          <a:prstGeom prst="rect">
            <a:avLst/>
          </a:prstGeom>
        </p:spPr>
        <p:txBody>
          <a:bodyPr vert="horz" lIns="108750" tIns="54375" rIns="108750" bIns="54375" rtlCol="0"/>
          <a:lstStyle>
            <a:lvl1pPr algn="r">
              <a:defRPr sz="1400"/>
            </a:lvl1pPr>
          </a:lstStyle>
          <a:p>
            <a:fld id="{554C3D91-4430-47A0-9378-E8CD7297DCD0}" type="datetimeFigureOut">
              <a:rPr lang="en-US" smtClean="0"/>
              <a:pPr/>
              <a:t>1/25/2017</a:t>
            </a:fld>
            <a:endParaRPr lang="en-US"/>
          </a:p>
        </p:txBody>
      </p:sp>
      <p:sp>
        <p:nvSpPr>
          <p:cNvPr id="4" name="Footer Placeholder 3"/>
          <p:cNvSpPr>
            <a:spLocks noGrp="1"/>
          </p:cNvSpPr>
          <p:nvPr>
            <p:ph type="ftr" sz="quarter" idx="2"/>
          </p:nvPr>
        </p:nvSpPr>
        <p:spPr>
          <a:xfrm>
            <a:off x="1" y="6746120"/>
            <a:ext cx="5257059" cy="355124"/>
          </a:xfrm>
          <a:prstGeom prst="rect">
            <a:avLst/>
          </a:prstGeom>
        </p:spPr>
        <p:txBody>
          <a:bodyPr vert="horz" lIns="108750" tIns="54375" rIns="108750" bIns="54375" rtlCol="0" anchor="b"/>
          <a:lstStyle>
            <a:lvl1pPr algn="l">
              <a:defRPr sz="1400"/>
            </a:lvl1pPr>
          </a:lstStyle>
          <a:p>
            <a:endParaRPr lang="en-US"/>
          </a:p>
        </p:txBody>
      </p:sp>
      <p:sp>
        <p:nvSpPr>
          <p:cNvPr id="5" name="Slide Number Placeholder 4"/>
          <p:cNvSpPr>
            <a:spLocks noGrp="1"/>
          </p:cNvSpPr>
          <p:nvPr>
            <p:ph type="sldNum" sz="quarter" idx="3"/>
          </p:nvPr>
        </p:nvSpPr>
        <p:spPr>
          <a:xfrm>
            <a:off x="6871811" y="6746120"/>
            <a:ext cx="5257059" cy="355124"/>
          </a:xfrm>
          <a:prstGeom prst="rect">
            <a:avLst/>
          </a:prstGeom>
        </p:spPr>
        <p:txBody>
          <a:bodyPr vert="horz" lIns="108750" tIns="54375" rIns="108750" bIns="54375" rtlCol="0" anchor="b"/>
          <a:lstStyle>
            <a:lvl1pPr algn="r">
              <a:defRPr sz="1400"/>
            </a:lvl1pPr>
          </a:lstStyle>
          <a:p>
            <a:fld id="{2E6D7AA3-A0D1-42F8-AB3F-34E8A2C29E3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5256301" cy="355124"/>
          </a:xfrm>
          <a:prstGeom prst="rect">
            <a:avLst/>
          </a:prstGeom>
        </p:spPr>
        <p:txBody>
          <a:bodyPr vert="horz" lIns="108750" tIns="54375" rIns="108750" bIns="54375" rtlCol="0"/>
          <a:lstStyle>
            <a:lvl1pPr algn="l">
              <a:defRPr sz="1400"/>
            </a:lvl1pPr>
          </a:lstStyle>
          <a:p>
            <a:endParaRPr lang="en-US"/>
          </a:p>
        </p:txBody>
      </p:sp>
      <p:sp>
        <p:nvSpPr>
          <p:cNvPr id="3" name="Date Placeholder 2"/>
          <p:cNvSpPr>
            <a:spLocks noGrp="1"/>
          </p:cNvSpPr>
          <p:nvPr>
            <p:ph type="dt" idx="1"/>
          </p:nvPr>
        </p:nvSpPr>
        <p:spPr>
          <a:xfrm>
            <a:off x="6871239" y="0"/>
            <a:ext cx="5258368" cy="355124"/>
          </a:xfrm>
          <a:prstGeom prst="rect">
            <a:avLst/>
          </a:prstGeom>
        </p:spPr>
        <p:txBody>
          <a:bodyPr vert="horz" lIns="108750" tIns="54375" rIns="108750" bIns="54375" rtlCol="0"/>
          <a:lstStyle>
            <a:lvl1pPr algn="r">
              <a:defRPr sz="1400"/>
            </a:lvl1pPr>
          </a:lstStyle>
          <a:p>
            <a:fld id="{C14BBE52-8FE6-4D6F-953C-A5B078D3BEA7}" type="datetimeFigureOut">
              <a:rPr lang="en-US" smtClean="0"/>
              <a:pPr/>
              <a:t>1/25/2017</a:t>
            </a:fld>
            <a:endParaRPr lang="en-US"/>
          </a:p>
        </p:txBody>
      </p:sp>
      <p:sp>
        <p:nvSpPr>
          <p:cNvPr id="4" name="Slide Image Placeholder 3"/>
          <p:cNvSpPr>
            <a:spLocks noGrp="1" noRot="1" noChangeAspect="1"/>
          </p:cNvSpPr>
          <p:nvPr>
            <p:ph type="sldImg" idx="2"/>
          </p:nvPr>
        </p:nvSpPr>
        <p:spPr>
          <a:xfrm>
            <a:off x="4291013" y="533400"/>
            <a:ext cx="3549650" cy="2662238"/>
          </a:xfrm>
          <a:prstGeom prst="rect">
            <a:avLst/>
          </a:prstGeom>
          <a:noFill/>
          <a:ln w="12700">
            <a:solidFill>
              <a:prstClr val="black"/>
            </a:solidFill>
          </a:ln>
        </p:spPr>
        <p:txBody>
          <a:bodyPr vert="horz" lIns="108750" tIns="54375" rIns="108750" bIns="54375" rtlCol="0" anchor="ctr"/>
          <a:lstStyle/>
          <a:p>
            <a:endParaRPr lang="en-US"/>
          </a:p>
        </p:txBody>
      </p:sp>
      <p:sp>
        <p:nvSpPr>
          <p:cNvPr id="5" name="Notes Placeholder 4"/>
          <p:cNvSpPr>
            <a:spLocks noGrp="1"/>
          </p:cNvSpPr>
          <p:nvPr>
            <p:ph type="body" sz="quarter" idx="3"/>
          </p:nvPr>
        </p:nvSpPr>
        <p:spPr>
          <a:xfrm>
            <a:off x="1213789" y="3373676"/>
            <a:ext cx="9704098" cy="3196114"/>
          </a:xfrm>
          <a:prstGeom prst="rect">
            <a:avLst/>
          </a:prstGeom>
        </p:spPr>
        <p:txBody>
          <a:bodyPr vert="horz" lIns="108750" tIns="54375" rIns="108750" bIns="5437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745708"/>
            <a:ext cx="5256301" cy="355124"/>
          </a:xfrm>
          <a:prstGeom prst="rect">
            <a:avLst/>
          </a:prstGeom>
        </p:spPr>
        <p:txBody>
          <a:bodyPr vert="horz" lIns="108750" tIns="54375" rIns="108750" bIns="54375" rtlCol="0" anchor="b"/>
          <a:lstStyle>
            <a:lvl1pPr algn="l">
              <a:defRPr sz="1400"/>
            </a:lvl1pPr>
          </a:lstStyle>
          <a:p>
            <a:endParaRPr lang="en-US"/>
          </a:p>
        </p:txBody>
      </p:sp>
      <p:sp>
        <p:nvSpPr>
          <p:cNvPr id="7" name="Slide Number Placeholder 6"/>
          <p:cNvSpPr>
            <a:spLocks noGrp="1"/>
          </p:cNvSpPr>
          <p:nvPr>
            <p:ph type="sldNum" sz="quarter" idx="5"/>
          </p:nvPr>
        </p:nvSpPr>
        <p:spPr>
          <a:xfrm>
            <a:off x="6871239" y="6745708"/>
            <a:ext cx="5258368" cy="355124"/>
          </a:xfrm>
          <a:prstGeom prst="rect">
            <a:avLst/>
          </a:prstGeom>
        </p:spPr>
        <p:txBody>
          <a:bodyPr vert="horz" lIns="108750" tIns="54375" rIns="108750" bIns="54375" rtlCol="0" anchor="b"/>
          <a:lstStyle>
            <a:lvl1pPr algn="r">
              <a:defRPr sz="1400"/>
            </a:lvl1pPr>
          </a:lstStyle>
          <a:p>
            <a:fld id="{21418140-35B1-4DE1-94C1-E29AECDAF5F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1418140-35B1-4DE1-94C1-E29AECDAF5F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91013" y="533400"/>
            <a:ext cx="3549650" cy="2662238"/>
          </a:xfrm>
        </p:spPr>
      </p:sp>
      <p:sp>
        <p:nvSpPr>
          <p:cNvPr id="3" name="Notes Placeholder 2"/>
          <p:cNvSpPr>
            <a:spLocks noGrp="1"/>
          </p:cNvSpPr>
          <p:nvPr>
            <p:ph type="body" idx="1"/>
          </p:nvPr>
        </p:nvSpPr>
        <p:spPr/>
        <p:txBody>
          <a:bodyPr>
            <a:normAutofit/>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21418140-35B1-4DE1-94C1-E29AECDAF5FA}"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8F7DD3DE-116C-4B1A-842E-7310CFC7C301}" type="datetimeFigureOut">
              <a:rPr lang="id-ID" smtClean="0"/>
              <a:pPr/>
              <a:t>25/01/2017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A11C0A-C0AC-4D23-87DE-BFB3F031EEAB}"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F7DD3DE-116C-4B1A-842E-7310CFC7C301}" type="datetimeFigureOut">
              <a:rPr lang="id-ID" smtClean="0"/>
              <a:pPr/>
              <a:t>25/01/2017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A11C0A-C0AC-4D23-87DE-BFB3F031EEAB}"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F7DD3DE-116C-4B1A-842E-7310CFC7C301}" type="datetimeFigureOut">
              <a:rPr lang="id-ID" smtClean="0"/>
              <a:pPr/>
              <a:t>25/01/2017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A11C0A-C0AC-4D23-87DE-BFB3F031EEAB}"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8F7DD3DE-116C-4B1A-842E-7310CFC7C301}" type="datetimeFigureOut">
              <a:rPr lang="id-ID" smtClean="0"/>
              <a:pPr/>
              <a:t>25/01/2017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A11C0A-C0AC-4D23-87DE-BFB3F031EEAB}"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7DD3DE-116C-4B1A-842E-7310CFC7C301}" type="datetimeFigureOut">
              <a:rPr lang="id-ID" smtClean="0"/>
              <a:pPr/>
              <a:t>25/01/2017</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A11C0A-C0AC-4D23-87DE-BFB3F031EEAB}"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8F7DD3DE-116C-4B1A-842E-7310CFC7C301}" type="datetimeFigureOut">
              <a:rPr lang="id-ID" smtClean="0"/>
              <a:pPr/>
              <a:t>25/01/2017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1A11C0A-C0AC-4D23-87DE-BFB3F031EEAB}"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8F7DD3DE-116C-4B1A-842E-7310CFC7C301}" type="datetimeFigureOut">
              <a:rPr lang="id-ID" smtClean="0"/>
              <a:pPr/>
              <a:t>25/01/2017</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C1A11C0A-C0AC-4D23-87DE-BFB3F031EEAB}"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8F7DD3DE-116C-4B1A-842E-7310CFC7C301}" type="datetimeFigureOut">
              <a:rPr lang="id-ID" smtClean="0"/>
              <a:pPr/>
              <a:t>25/01/2017</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C1A11C0A-C0AC-4D23-87DE-BFB3F031EEAB}"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7DD3DE-116C-4B1A-842E-7310CFC7C301}" type="datetimeFigureOut">
              <a:rPr lang="id-ID" smtClean="0"/>
              <a:pPr/>
              <a:t>25/01/2017</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C1A11C0A-C0AC-4D23-87DE-BFB3F031EEAB}"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7DD3DE-116C-4B1A-842E-7310CFC7C301}" type="datetimeFigureOut">
              <a:rPr lang="id-ID" smtClean="0"/>
              <a:pPr/>
              <a:t>25/01/2017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1A11C0A-C0AC-4D23-87DE-BFB3F031EEAB}"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7DD3DE-116C-4B1A-842E-7310CFC7C301}" type="datetimeFigureOut">
              <a:rPr lang="id-ID" smtClean="0"/>
              <a:pPr/>
              <a:t>25/01/2017</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1A11C0A-C0AC-4D23-87DE-BFB3F031EEAB}"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7DD3DE-116C-4B1A-842E-7310CFC7C301}" type="datetimeFigureOut">
              <a:rPr lang="id-ID" smtClean="0"/>
              <a:pPr/>
              <a:t>25/01/2017</a:t>
            </a:fld>
            <a:endParaRPr lang="id-ID"/>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A11C0A-C0AC-4D23-87DE-BFB3F031EEAB}"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Rectangle 70"/>
          <p:cNvSpPr>
            <a:spLocks noChangeArrowheads="1"/>
          </p:cNvSpPr>
          <p:nvPr/>
        </p:nvSpPr>
        <p:spPr bwMode="auto">
          <a:xfrm>
            <a:off x="1643032" y="3341689"/>
            <a:ext cx="334963" cy="207962"/>
          </a:xfrm>
          <a:prstGeom prst="rect">
            <a:avLst/>
          </a:prstGeom>
          <a:solidFill>
            <a:schemeClr val="bg1"/>
          </a:solidFill>
          <a:ln w="9525">
            <a:solidFill>
              <a:schemeClr val="tx1"/>
            </a:solidFill>
            <a:miter lim="800000"/>
            <a:headEnd/>
            <a:tailEnd/>
          </a:ln>
        </p:spPr>
        <p:txBody>
          <a:bodyPr lIns="89873" tIns="46737" rIns="89873" bIns="46737"/>
          <a:lstStyle/>
          <a:p>
            <a:pPr algn="ctr" defTabSz="1122363" eaLnBrk="1" hangingPunct="1">
              <a:spcBef>
                <a:spcPct val="20000"/>
              </a:spcBef>
            </a:pPr>
            <a:endParaRPr lang="en-GB" sz="900"/>
          </a:p>
        </p:txBody>
      </p:sp>
      <p:sp>
        <p:nvSpPr>
          <p:cNvPr id="71" name="Rectangle 71"/>
          <p:cNvSpPr>
            <a:spLocks noChangeArrowheads="1"/>
          </p:cNvSpPr>
          <p:nvPr/>
        </p:nvSpPr>
        <p:spPr bwMode="auto">
          <a:xfrm>
            <a:off x="1643032" y="3133726"/>
            <a:ext cx="334963" cy="207963"/>
          </a:xfrm>
          <a:prstGeom prst="rect">
            <a:avLst/>
          </a:prstGeom>
          <a:solidFill>
            <a:schemeClr val="bg1"/>
          </a:solidFill>
          <a:ln w="9525">
            <a:solidFill>
              <a:schemeClr val="tx1"/>
            </a:solidFill>
            <a:miter lim="800000"/>
            <a:headEnd/>
            <a:tailEnd/>
          </a:ln>
        </p:spPr>
        <p:txBody>
          <a:bodyPr lIns="89873" tIns="46737" rIns="89873" bIns="46737"/>
          <a:lstStyle/>
          <a:p>
            <a:pPr algn="ctr" defTabSz="1122363" eaLnBrk="1" hangingPunct="1">
              <a:spcBef>
                <a:spcPct val="20000"/>
              </a:spcBef>
            </a:pPr>
            <a:endParaRPr lang="en-GB" sz="900"/>
          </a:p>
        </p:txBody>
      </p:sp>
      <p:sp>
        <p:nvSpPr>
          <p:cNvPr id="72" name="Rectangle 73"/>
          <p:cNvSpPr>
            <a:spLocks noChangeArrowheads="1"/>
          </p:cNvSpPr>
          <p:nvPr/>
        </p:nvSpPr>
        <p:spPr bwMode="auto">
          <a:xfrm>
            <a:off x="698469" y="3341689"/>
            <a:ext cx="323851" cy="207962"/>
          </a:xfrm>
          <a:prstGeom prst="rect">
            <a:avLst/>
          </a:prstGeom>
          <a:solidFill>
            <a:schemeClr val="bg1"/>
          </a:solidFill>
          <a:ln w="9525">
            <a:solidFill>
              <a:schemeClr val="tx1"/>
            </a:solidFill>
            <a:miter lim="800000"/>
            <a:headEnd/>
            <a:tailEnd/>
          </a:ln>
        </p:spPr>
        <p:txBody>
          <a:bodyPr lIns="89873" tIns="46737" rIns="89873" bIns="46737"/>
          <a:lstStyle/>
          <a:p>
            <a:pPr algn="ctr" defTabSz="1122363" eaLnBrk="1" hangingPunct="1">
              <a:spcBef>
                <a:spcPct val="20000"/>
              </a:spcBef>
            </a:pPr>
            <a:endParaRPr lang="en-GB" sz="900"/>
          </a:p>
        </p:txBody>
      </p:sp>
      <p:sp>
        <p:nvSpPr>
          <p:cNvPr id="73" name="Rectangle 74"/>
          <p:cNvSpPr>
            <a:spLocks noChangeArrowheads="1"/>
          </p:cNvSpPr>
          <p:nvPr/>
        </p:nvSpPr>
        <p:spPr bwMode="auto">
          <a:xfrm>
            <a:off x="698469" y="3133726"/>
            <a:ext cx="323851" cy="207963"/>
          </a:xfrm>
          <a:prstGeom prst="rect">
            <a:avLst/>
          </a:prstGeom>
          <a:solidFill>
            <a:schemeClr val="bg1"/>
          </a:solidFill>
          <a:ln w="9525">
            <a:solidFill>
              <a:schemeClr val="tx1"/>
            </a:solidFill>
            <a:miter lim="800000"/>
            <a:headEnd/>
            <a:tailEnd/>
          </a:ln>
        </p:spPr>
        <p:txBody>
          <a:bodyPr lIns="89873" tIns="46737" rIns="89873" bIns="46737"/>
          <a:lstStyle/>
          <a:p>
            <a:pPr algn="ctr" defTabSz="1122363" eaLnBrk="1" hangingPunct="1">
              <a:spcBef>
                <a:spcPct val="20000"/>
              </a:spcBef>
            </a:pPr>
            <a:endParaRPr lang="en-GB" sz="900"/>
          </a:p>
        </p:txBody>
      </p:sp>
      <p:sp>
        <p:nvSpPr>
          <p:cNvPr id="74" name="Rectangle 76"/>
          <p:cNvSpPr>
            <a:spLocks noChangeArrowheads="1"/>
          </p:cNvSpPr>
          <p:nvPr/>
        </p:nvSpPr>
        <p:spPr bwMode="auto">
          <a:xfrm>
            <a:off x="385731" y="3341689"/>
            <a:ext cx="312739" cy="207962"/>
          </a:xfrm>
          <a:prstGeom prst="rect">
            <a:avLst/>
          </a:prstGeom>
          <a:solidFill>
            <a:schemeClr val="bg1"/>
          </a:solidFill>
          <a:ln w="9525">
            <a:solidFill>
              <a:schemeClr val="tx1"/>
            </a:solidFill>
            <a:miter lim="800000"/>
            <a:headEnd/>
            <a:tailEnd/>
          </a:ln>
        </p:spPr>
        <p:txBody>
          <a:bodyPr lIns="89873" tIns="46737" rIns="89873" bIns="46737"/>
          <a:lstStyle/>
          <a:p>
            <a:pPr algn="ctr" defTabSz="1122363" eaLnBrk="1" hangingPunct="1">
              <a:spcBef>
                <a:spcPct val="20000"/>
              </a:spcBef>
            </a:pPr>
            <a:endParaRPr lang="en-GB" sz="900"/>
          </a:p>
        </p:txBody>
      </p:sp>
      <p:sp>
        <p:nvSpPr>
          <p:cNvPr id="75" name="Rectangle 77"/>
          <p:cNvSpPr>
            <a:spLocks noChangeArrowheads="1"/>
          </p:cNvSpPr>
          <p:nvPr/>
        </p:nvSpPr>
        <p:spPr bwMode="auto">
          <a:xfrm>
            <a:off x="385731" y="3133726"/>
            <a:ext cx="312739" cy="207963"/>
          </a:xfrm>
          <a:prstGeom prst="rect">
            <a:avLst/>
          </a:prstGeom>
          <a:solidFill>
            <a:schemeClr val="bg1"/>
          </a:solidFill>
          <a:ln w="9525">
            <a:solidFill>
              <a:schemeClr val="tx1"/>
            </a:solidFill>
            <a:miter lim="800000"/>
            <a:headEnd/>
            <a:tailEnd/>
          </a:ln>
        </p:spPr>
        <p:txBody>
          <a:bodyPr lIns="89873" tIns="46737" rIns="89873" bIns="46737"/>
          <a:lstStyle/>
          <a:p>
            <a:pPr algn="ctr" defTabSz="1122363" eaLnBrk="1" hangingPunct="1">
              <a:spcBef>
                <a:spcPct val="20000"/>
              </a:spcBef>
            </a:pPr>
            <a:endParaRPr lang="en-GB" sz="900"/>
          </a:p>
        </p:txBody>
      </p:sp>
      <p:sp>
        <p:nvSpPr>
          <p:cNvPr id="76" name="Rectangle 79"/>
          <p:cNvSpPr>
            <a:spLocks noChangeArrowheads="1"/>
          </p:cNvSpPr>
          <p:nvPr/>
        </p:nvSpPr>
        <p:spPr bwMode="auto">
          <a:xfrm>
            <a:off x="1311245" y="3341689"/>
            <a:ext cx="331787" cy="207962"/>
          </a:xfrm>
          <a:prstGeom prst="rect">
            <a:avLst/>
          </a:prstGeom>
          <a:solidFill>
            <a:schemeClr val="bg1"/>
          </a:solidFill>
          <a:ln w="9525">
            <a:solidFill>
              <a:schemeClr val="tx1"/>
            </a:solidFill>
            <a:miter lim="800000"/>
            <a:headEnd/>
            <a:tailEnd/>
          </a:ln>
        </p:spPr>
        <p:txBody>
          <a:bodyPr lIns="89873" tIns="46737" rIns="89873" bIns="46737"/>
          <a:lstStyle/>
          <a:p>
            <a:pPr algn="ctr" defTabSz="1122363" eaLnBrk="1" hangingPunct="1">
              <a:spcBef>
                <a:spcPct val="20000"/>
              </a:spcBef>
            </a:pPr>
            <a:endParaRPr lang="en-GB" sz="900"/>
          </a:p>
        </p:txBody>
      </p:sp>
      <p:sp>
        <p:nvSpPr>
          <p:cNvPr id="77" name="Rectangle 80"/>
          <p:cNvSpPr>
            <a:spLocks noChangeArrowheads="1"/>
          </p:cNvSpPr>
          <p:nvPr/>
        </p:nvSpPr>
        <p:spPr bwMode="auto">
          <a:xfrm>
            <a:off x="1311245" y="3133726"/>
            <a:ext cx="331787" cy="207963"/>
          </a:xfrm>
          <a:prstGeom prst="rect">
            <a:avLst/>
          </a:prstGeom>
          <a:solidFill>
            <a:schemeClr val="bg1"/>
          </a:solidFill>
          <a:ln w="9525">
            <a:solidFill>
              <a:schemeClr val="tx1"/>
            </a:solidFill>
            <a:miter lim="800000"/>
            <a:headEnd/>
            <a:tailEnd/>
          </a:ln>
        </p:spPr>
        <p:txBody>
          <a:bodyPr lIns="89873" tIns="46737" rIns="89873" bIns="46737"/>
          <a:lstStyle/>
          <a:p>
            <a:pPr algn="ctr" defTabSz="1122363" eaLnBrk="1" hangingPunct="1">
              <a:spcBef>
                <a:spcPct val="20000"/>
              </a:spcBef>
            </a:pPr>
            <a:endParaRPr lang="en-GB" sz="900"/>
          </a:p>
        </p:txBody>
      </p:sp>
      <p:sp>
        <p:nvSpPr>
          <p:cNvPr id="78" name="Rectangle 82"/>
          <p:cNvSpPr>
            <a:spLocks noChangeArrowheads="1"/>
          </p:cNvSpPr>
          <p:nvPr/>
        </p:nvSpPr>
        <p:spPr bwMode="auto">
          <a:xfrm>
            <a:off x="1022320" y="3341689"/>
            <a:ext cx="288925" cy="207962"/>
          </a:xfrm>
          <a:prstGeom prst="rect">
            <a:avLst/>
          </a:prstGeom>
          <a:solidFill>
            <a:schemeClr val="bg1"/>
          </a:solidFill>
          <a:ln w="9525">
            <a:solidFill>
              <a:schemeClr val="tx1"/>
            </a:solidFill>
            <a:miter lim="800000"/>
            <a:headEnd/>
            <a:tailEnd/>
          </a:ln>
        </p:spPr>
        <p:txBody>
          <a:bodyPr lIns="89873" tIns="46737" rIns="89873" bIns="46737"/>
          <a:lstStyle/>
          <a:p>
            <a:pPr algn="ctr" defTabSz="1122363" eaLnBrk="1" hangingPunct="1">
              <a:spcBef>
                <a:spcPct val="20000"/>
              </a:spcBef>
            </a:pPr>
            <a:endParaRPr lang="en-GB" sz="900"/>
          </a:p>
        </p:txBody>
      </p:sp>
      <p:sp>
        <p:nvSpPr>
          <p:cNvPr id="79" name="Rectangle 83"/>
          <p:cNvSpPr>
            <a:spLocks noChangeArrowheads="1"/>
          </p:cNvSpPr>
          <p:nvPr/>
        </p:nvSpPr>
        <p:spPr bwMode="auto">
          <a:xfrm>
            <a:off x="1022320" y="3133726"/>
            <a:ext cx="288925" cy="207963"/>
          </a:xfrm>
          <a:prstGeom prst="rect">
            <a:avLst/>
          </a:prstGeom>
          <a:solidFill>
            <a:schemeClr val="bg1"/>
          </a:solidFill>
          <a:ln w="9525">
            <a:solidFill>
              <a:schemeClr val="tx1"/>
            </a:solidFill>
            <a:miter lim="800000"/>
            <a:headEnd/>
            <a:tailEnd/>
          </a:ln>
        </p:spPr>
        <p:txBody>
          <a:bodyPr lIns="89873" tIns="46737" rIns="89873" bIns="46737"/>
          <a:lstStyle/>
          <a:p>
            <a:pPr algn="ctr" defTabSz="1122363" eaLnBrk="1" hangingPunct="1">
              <a:spcBef>
                <a:spcPct val="20000"/>
              </a:spcBef>
            </a:pPr>
            <a:endParaRPr lang="en-GB" sz="900"/>
          </a:p>
        </p:txBody>
      </p:sp>
      <p:sp>
        <p:nvSpPr>
          <p:cNvPr id="80" name="Rectangle 84"/>
          <p:cNvSpPr>
            <a:spLocks noChangeArrowheads="1"/>
          </p:cNvSpPr>
          <p:nvPr/>
        </p:nvSpPr>
        <p:spPr bwMode="auto">
          <a:xfrm>
            <a:off x="71407" y="3341689"/>
            <a:ext cx="314325" cy="207962"/>
          </a:xfrm>
          <a:prstGeom prst="rect">
            <a:avLst/>
          </a:prstGeom>
          <a:solidFill>
            <a:schemeClr val="bg1"/>
          </a:solidFill>
          <a:ln w="9525">
            <a:solidFill>
              <a:schemeClr val="tx1"/>
            </a:solidFill>
            <a:miter lim="800000"/>
            <a:headEnd/>
            <a:tailEnd/>
          </a:ln>
        </p:spPr>
        <p:txBody>
          <a:bodyPr lIns="89873" tIns="46737" rIns="89873" bIns="46737"/>
          <a:lstStyle/>
          <a:p>
            <a:pPr algn="ctr" defTabSz="1122363" eaLnBrk="1" hangingPunct="1">
              <a:spcBef>
                <a:spcPct val="20000"/>
              </a:spcBef>
            </a:pPr>
            <a:endParaRPr lang="en-GB" sz="900"/>
          </a:p>
        </p:txBody>
      </p:sp>
      <p:sp>
        <p:nvSpPr>
          <p:cNvPr id="81" name="Rectangle 86"/>
          <p:cNvSpPr>
            <a:spLocks noChangeArrowheads="1"/>
          </p:cNvSpPr>
          <p:nvPr/>
        </p:nvSpPr>
        <p:spPr bwMode="auto">
          <a:xfrm>
            <a:off x="71407" y="3133726"/>
            <a:ext cx="314325" cy="207963"/>
          </a:xfrm>
          <a:prstGeom prst="rect">
            <a:avLst/>
          </a:prstGeom>
          <a:solidFill>
            <a:schemeClr val="bg1"/>
          </a:solidFill>
          <a:ln w="9525">
            <a:solidFill>
              <a:schemeClr val="tx1"/>
            </a:solidFill>
            <a:miter lim="800000"/>
            <a:headEnd/>
            <a:tailEnd/>
          </a:ln>
        </p:spPr>
        <p:txBody>
          <a:bodyPr lIns="89873" tIns="46737" rIns="89873" bIns="46737"/>
          <a:lstStyle/>
          <a:p>
            <a:pPr algn="ctr" defTabSz="1122363" eaLnBrk="1" hangingPunct="1">
              <a:spcBef>
                <a:spcPct val="20000"/>
              </a:spcBef>
            </a:pPr>
            <a:endParaRPr lang="en-GB" sz="900"/>
          </a:p>
        </p:txBody>
      </p:sp>
      <p:sp>
        <p:nvSpPr>
          <p:cNvPr id="82" name="Rectangle 87"/>
          <p:cNvSpPr>
            <a:spLocks noChangeArrowheads="1"/>
          </p:cNvSpPr>
          <p:nvPr/>
        </p:nvSpPr>
        <p:spPr bwMode="auto">
          <a:xfrm>
            <a:off x="71407" y="2782889"/>
            <a:ext cx="1906588" cy="350837"/>
          </a:xfrm>
          <a:prstGeom prst="rect">
            <a:avLst/>
          </a:prstGeom>
          <a:solidFill>
            <a:schemeClr val="bg1"/>
          </a:solidFill>
          <a:ln w="9525">
            <a:solidFill>
              <a:schemeClr val="tx1"/>
            </a:solidFill>
            <a:miter lim="800000"/>
            <a:headEnd/>
            <a:tailEnd/>
          </a:ln>
        </p:spPr>
        <p:txBody>
          <a:bodyPr lIns="89873" tIns="46737" rIns="89873" bIns="46737"/>
          <a:lstStyle/>
          <a:p>
            <a:pPr algn="ctr" defTabSz="1122363" eaLnBrk="1" hangingPunct="1">
              <a:spcBef>
                <a:spcPct val="20000"/>
              </a:spcBef>
            </a:pPr>
            <a:r>
              <a:rPr lang="en-US" sz="900">
                <a:latin typeface="Times New Roman" pitchFamily="18" charset="0"/>
              </a:rPr>
              <a:t>KELOMPOK</a:t>
            </a:r>
          </a:p>
          <a:p>
            <a:pPr algn="ctr" defTabSz="1122363" eaLnBrk="1" hangingPunct="1">
              <a:spcBef>
                <a:spcPct val="20000"/>
              </a:spcBef>
            </a:pPr>
            <a:r>
              <a:rPr lang="en-US" sz="900">
                <a:latin typeface="Times New Roman" pitchFamily="18" charset="0"/>
              </a:rPr>
              <a:t>JABATAN FUNGSIONAL</a:t>
            </a:r>
          </a:p>
        </p:txBody>
      </p:sp>
      <p:sp>
        <p:nvSpPr>
          <p:cNvPr id="83" name="Line 88"/>
          <p:cNvSpPr>
            <a:spLocks noChangeShapeType="1"/>
          </p:cNvSpPr>
          <p:nvPr/>
        </p:nvSpPr>
        <p:spPr bwMode="auto">
          <a:xfrm>
            <a:off x="71407" y="2782888"/>
            <a:ext cx="1906588" cy="0"/>
          </a:xfrm>
          <a:prstGeom prst="line">
            <a:avLst/>
          </a:prstGeom>
          <a:noFill/>
          <a:ln w="12700" cap="sq">
            <a:solidFill>
              <a:schemeClr val="tx1"/>
            </a:solidFill>
            <a:round/>
            <a:headEnd/>
            <a:tailEnd/>
          </a:ln>
        </p:spPr>
        <p:txBody>
          <a:bodyPr lIns="90000" tIns="46800" rIns="90000" bIns="46800"/>
          <a:lstStyle/>
          <a:p>
            <a:endParaRPr lang="en-US"/>
          </a:p>
        </p:txBody>
      </p:sp>
      <p:sp>
        <p:nvSpPr>
          <p:cNvPr id="84" name="Line 89"/>
          <p:cNvSpPr>
            <a:spLocks noChangeShapeType="1"/>
          </p:cNvSpPr>
          <p:nvPr/>
        </p:nvSpPr>
        <p:spPr bwMode="auto">
          <a:xfrm>
            <a:off x="71407" y="3549650"/>
            <a:ext cx="1906588" cy="0"/>
          </a:xfrm>
          <a:prstGeom prst="line">
            <a:avLst/>
          </a:prstGeom>
          <a:noFill/>
          <a:ln w="12700" cap="sq">
            <a:solidFill>
              <a:schemeClr val="tx1"/>
            </a:solidFill>
            <a:round/>
            <a:headEnd/>
            <a:tailEnd/>
          </a:ln>
        </p:spPr>
        <p:txBody>
          <a:bodyPr lIns="90000" tIns="46800" rIns="90000" bIns="46800"/>
          <a:lstStyle/>
          <a:p>
            <a:endParaRPr lang="en-US"/>
          </a:p>
        </p:txBody>
      </p:sp>
      <p:sp>
        <p:nvSpPr>
          <p:cNvPr id="85" name="Line 90"/>
          <p:cNvSpPr>
            <a:spLocks noChangeShapeType="1"/>
          </p:cNvSpPr>
          <p:nvPr/>
        </p:nvSpPr>
        <p:spPr bwMode="auto">
          <a:xfrm>
            <a:off x="71407" y="2782889"/>
            <a:ext cx="0" cy="766762"/>
          </a:xfrm>
          <a:prstGeom prst="line">
            <a:avLst/>
          </a:prstGeom>
          <a:noFill/>
          <a:ln w="12700" cap="sq">
            <a:solidFill>
              <a:schemeClr val="tx1"/>
            </a:solidFill>
            <a:round/>
            <a:headEnd/>
            <a:tailEnd/>
          </a:ln>
        </p:spPr>
        <p:txBody>
          <a:bodyPr lIns="90000" tIns="46800" rIns="90000" bIns="46800"/>
          <a:lstStyle/>
          <a:p>
            <a:endParaRPr lang="en-US"/>
          </a:p>
        </p:txBody>
      </p:sp>
      <p:sp>
        <p:nvSpPr>
          <p:cNvPr id="86" name="Line 91"/>
          <p:cNvSpPr>
            <a:spLocks noChangeShapeType="1"/>
          </p:cNvSpPr>
          <p:nvPr/>
        </p:nvSpPr>
        <p:spPr bwMode="auto">
          <a:xfrm>
            <a:off x="1977995" y="2782889"/>
            <a:ext cx="0" cy="766762"/>
          </a:xfrm>
          <a:prstGeom prst="line">
            <a:avLst/>
          </a:prstGeom>
          <a:noFill/>
          <a:ln w="12700" cap="sq">
            <a:solidFill>
              <a:schemeClr val="tx1"/>
            </a:solidFill>
            <a:round/>
            <a:headEnd/>
            <a:tailEnd/>
          </a:ln>
        </p:spPr>
        <p:txBody>
          <a:bodyPr lIns="90000" tIns="46800" rIns="90000" bIns="46800"/>
          <a:lstStyle/>
          <a:p>
            <a:endParaRPr lang="en-US"/>
          </a:p>
        </p:txBody>
      </p:sp>
      <p:sp>
        <p:nvSpPr>
          <p:cNvPr id="87" name="Line 92"/>
          <p:cNvSpPr>
            <a:spLocks noChangeShapeType="1"/>
          </p:cNvSpPr>
          <p:nvPr/>
        </p:nvSpPr>
        <p:spPr bwMode="auto">
          <a:xfrm>
            <a:off x="71407" y="3133725"/>
            <a:ext cx="1906588" cy="0"/>
          </a:xfrm>
          <a:prstGeom prst="line">
            <a:avLst/>
          </a:prstGeom>
          <a:noFill/>
          <a:ln w="12700">
            <a:solidFill>
              <a:schemeClr val="tx1"/>
            </a:solidFill>
            <a:round/>
            <a:headEnd/>
            <a:tailEnd/>
          </a:ln>
        </p:spPr>
        <p:txBody>
          <a:bodyPr lIns="90000" tIns="46800" rIns="90000" bIns="46800"/>
          <a:lstStyle/>
          <a:p>
            <a:endParaRPr lang="en-US"/>
          </a:p>
        </p:txBody>
      </p:sp>
      <p:sp>
        <p:nvSpPr>
          <p:cNvPr id="88" name="Line 94"/>
          <p:cNvSpPr>
            <a:spLocks noChangeShapeType="1"/>
          </p:cNvSpPr>
          <p:nvPr/>
        </p:nvSpPr>
        <p:spPr bwMode="auto">
          <a:xfrm>
            <a:off x="71407" y="3341688"/>
            <a:ext cx="1906588" cy="0"/>
          </a:xfrm>
          <a:prstGeom prst="line">
            <a:avLst/>
          </a:prstGeom>
          <a:noFill/>
          <a:ln w="12700">
            <a:solidFill>
              <a:schemeClr val="tx1"/>
            </a:solidFill>
            <a:round/>
            <a:headEnd/>
            <a:tailEnd/>
          </a:ln>
        </p:spPr>
        <p:txBody>
          <a:bodyPr lIns="90000" tIns="46800" rIns="90000" bIns="46800"/>
          <a:lstStyle/>
          <a:p>
            <a:endParaRPr lang="en-US"/>
          </a:p>
        </p:txBody>
      </p:sp>
      <p:sp>
        <p:nvSpPr>
          <p:cNvPr id="89" name="Line 95"/>
          <p:cNvSpPr>
            <a:spLocks noChangeShapeType="1"/>
          </p:cNvSpPr>
          <p:nvPr/>
        </p:nvSpPr>
        <p:spPr bwMode="auto">
          <a:xfrm>
            <a:off x="1022319" y="3133726"/>
            <a:ext cx="0" cy="415925"/>
          </a:xfrm>
          <a:prstGeom prst="line">
            <a:avLst/>
          </a:prstGeom>
          <a:noFill/>
          <a:ln w="12700">
            <a:solidFill>
              <a:schemeClr val="tx1"/>
            </a:solidFill>
            <a:round/>
            <a:headEnd/>
            <a:tailEnd/>
          </a:ln>
        </p:spPr>
        <p:txBody>
          <a:bodyPr lIns="90000" tIns="46800" rIns="90000" bIns="46800"/>
          <a:lstStyle/>
          <a:p>
            <a:endParaRPr lang="en-US"/>
          </a:p>
        </p:txBody>
      </p:sp>
      <p:sp>
        <p:nvSpPr>
          <p:cNvPr id="90" name="Line 96"/>
          <p:cNvSpPr>
            <a:spLocks noChangeShapeType="1"/>
          </p:cNvSpPr>
          <p:nvPr/>
        </p:nvSpPr>
        <p:spPr bwMode="auto">
          <a:xfrm>
            <a:off x="1311244" y="3133726"/>
            <a:ext cx="0" cy="415925"/>
          </a:xfrm>
          <a:prstGeom prst="line">
            <a:avLst/>
          </a:prstGeom>
          <a:noFill/>
          <a:ln w="12700">
            <a:solidFill>
              <a:schemeClr val="tx1"/>
            </a:solidFill>
            <a:round/>
            <a:headEnd/>
            <a:tailEnd/>
          </a:ln>
        </p:spPr>
        <p:txBody>
          <a:bodyPr lIns="90000" tIns="46800" rIns="90000" bIns="46800"/>
          <a:lstStyle/>
          <a:p>
            <a:endParaRPr lang="en-US"/>
          </a:p>
        </p:txBody>
      </p:sp>
      <p:sp>
        <p:nvSpPr>
          <p:cNvPr id="91" name="Line 97"/>
          <p:cNvSpPr>
            <a:spLocks noChangeShapeType="1"/>
          </p:cNvSpPr>
          <p:nvPr/>
        </p:nvSpPr>
        <p:spPr bwMode="auto">
          <a:xfrm>
            <a:off x="385731" y="3133726"/>
            <a:ext cx="0" cy="415925"/>
          </a:xfrm>
          <a:prstGeom prst="line">
            <a:avLst/>
          </a:prstGeom>
          <a:noFill/>
          <a:ln w="12700">
            <a:solidFill>
              <a:schemeClr val="tx1"/>
            </a:solidFill>
            <a:round/>
            <a:headEnd/>
            <a:tailEnd/>
          </a:ln>
        </p:spPr>
        <p:txBody>
          <a:bodyPr lIns="90000" tIns="46800" rIns="90000" bIns="46800"/>
          <a:lstStyle/>
          <a:p>
            <a:endParaRPr lang="en-US"/>
          </a:p>
        </p:txBody>
      </p:sp>
      <p:sp>
        <p:nvSpPr>
          <p:cNvPr id="92" name="Line 98"/>
          <p:cNvSpPr>
            <a:spLocks noChangeShapeType="1"/>
          </p:cNvSpPr>
          <p:nvPr/>
        </p:nvSpPr>
        <p:spPr bwMode="auto">
          <a:xfrm>
            <a:off x="698469" y="3133726"/>
            <a:ext cx="0" cy="415925"/>
          </a:xfrm>
          <a:prstGeom prst="line">
            <a:avLst/>
          </a:prstGeom>
          <a:noFill/>
          <a:ln w="12700">
            <a:solidFill>
              <a:schemeClr val="tx1"/>
            </a:solidFill>
            <a:round/>
            <a:headEnd/>
            <a:tailEnd/>
          </a:ln>
        </p:spPr>
        <p:txBody>
          <a:bodyPr lIns="90000" tIns="46800" rIns="90000" bIns="46800"/>
          <a:lstStyle/>
          <a:p>
            <a:endParaRPr lang="en-US"/>
          </a:p>
        </p:txBody>
      </p:sp>
      <p:sp>
        <p:nvSpPr>
          <p:cNvPr id="93" name="Line 99"/>
          <p:cNvSpPr>
            <a:spLocks noChangeShapeType="1"/>
          </p:cNvSpPr>
          <p:nvPr/>
        </p:nvSpPr>
        <p:spPr bwMode="auto">
          <a:xfrm>
            <a:off x="1643031" y="3133726"/>
            <a:ext cx="0" cy="415925"/>
          </a:xfrm>
          <a:prstGeom prst="line">
            <a:avLst/>
          </a:prstGeom>
          <a:noFill/>
          <a:ln w="12700">
            <a:solidFill>
              <a:schemeClr val="tx1"/>
            </a:solidFill>
            <a:round/>
            <a:headEnd/>
            <a:tailEnd/>
          </a:ln>
        </p:spPr>
        <p:txBody>
          <a:bodyPr lIns="90000" tIns="46800" rIns="90000" bIns="46800"/>
          <a:lstStyle/>
          <a:p>
            <a:endParaRPr lang="en-US"/>
          </a:p>
        </p:txBody>
      </p:sp>
      <p:sp>
        <p:nvSpPr>
          <p:cNvPr id="94" name="Line 105"/>
          <p:cNvSpPr>
            <a:spLocks noChangeShapeType="1"/>
          </p:cNvSpPr>
          <p:nvPr/>
        </p:nvSpPr>
        <p:spPr bwMode="auto">
          <a:xfrm>
            <a:off x="2004982" y="1747838"/>
            <a:ext cx="4989513" cy="0"/>
          </a:xfrm>
          <a:prstGeom prst="line">
            <a:avLst/>
          </a:prstGeom>
          <a:noFill/>
          <a:ln w="3175">
            <a:noFill/>
            <a:round/>
            <a:headEnd/>
            <a:tailEnd/>
          </a:ln>
        </p:spPr>
        <p:txBody>
          <a:bodyPr/>
          <a:lstStyle/>
          <a:p>
            <a:endParaRPr lang="en-US"/>
          </a:p>
        </p:txBody>
      </p:sp>
      <p:sp>
        <p:nvSpPr>
          <p:cNvPr id="99" name="Rectangle 106"/>
          <p:cNvSpPr>
            <a:spLocks noChangeArrowheads="1"/>
          </p:cNvSpPr>
          <p:nvPr/>
        </p:nvSpPr>
        <p:spPr bwMode="auto">
          <a:xfrm>
            <a:off x="4000497" y="1928803"/>
            <a:ext cx="1268412" cy="490537"/>
          </a:xfrm>
          <a:prstGeom prst="rect">
            <a:avLst/>
          </a:prstGeom>
          <a:solidFill>
            <a:schemeClr val="bg1"/>
          </a:solidFill>
          <a:ln w="19050">
            <a:solidFill>
              <a:schemeClr val="tx1"/>
            </a:solidFill>
            <a:miter lim="800000"/>
            <a:headEnd/>
            <a:tailEnd/>
          </a:ln>
        </p:spPr>
        <p:txBody>
          <a:bodyPr wrap="none" lIns="17978" tIns="10784" rIns="17978" bIns="10784" anchor="ctr"/>
          <a:lstStyle/>
          <a:p>
            <a:pPr algn="ctr" defTabSz="1122363" eaLnBrk="1" hangingPunct="1"/>
            <a:r>
              <a:rPr lang="en-US" sz="1000" dirty="0">
                <a:latin typeface="Times New Roman" pitchFamily="18" charset="0"/>
              </a:rPr>
              <a:t>KEPALA</a:t>
            </a:r>
          </a:p>
        </p:txBody>
      </p:sp>
      <p:cxnSp>
        <p:nvCxnSpPr>
          <p:cNvPr id="100" name="AutoShape 271"/>
          <p:cNvCxnSpPr>
            <a:cxnSpLocks noChangeShapeType="1"/>
          </p:cNvCxnSpPr>
          <p:nvPr/>
        </p:nvCxnSpPr>
        <p:spPr bwMode="auto">
          <a:xfrm rot="-5400000">
            <a:off x="3638519" y="85725"/>
            <a:ext cx="95250" cy="5299075"/>
          </a:xfrm>
          <a:prstGeom prst="bentConnector2">
            <a:avLst/>
          </a:prstGeom>
          <a:noFill/>
          <a:ln w="25400">
            <a:solidFill>
              <a:schemeClr val="tx1"/>
            </a:solidFill>
            <a:miter lim="800000"/>
            <a:headEnd/>
            <a:tailEnd/>
          </a:ln>
        </p:spPr>
      </p:cxnSp>
      <p:sp>
        <p:nvSpPr>
          <p:cNvPr id="101" name="Text Box 4"/>
          <p:cNvSpPr txBox="1">
            <a:spLocks noChangeArrowheads="1"/>
          </p:cNvSpPr>
          <p:nvPr/>
        </p:nvSpPr>
        <p:spPr bwMode="auto">
          <a:xfrm>
            <a:off x="1857356" y="428605"/>
            <a:ext cx="6199187" cy="1128918"/>
          </a:xfrm>
          <a:prstGeom prst="rect">
            <a:avLst/>
          </a:prstGeom>
          <a:noFill/>
          <a:ln w="9525">
            <a:noFill/>
            <a:miter lim="800000"/>
            <a:headEnd/>
            <a:tailEnd/>
          </a:ln>
        </p:spPr>
        <p:txBody>
          <a:bodyPr lIns="112162" tIns="56080" rIns="112162" bIns="56080">
            <a:spAutoFit/>
          </a:bodyPr>
          <a:lstStyle/>
          <a:p>
            <a:pPr algn="ctr" defTabSz="1122363" eaLnBrk="1" hangingPunct="1"/>
            <a:r>
              <a:rPr lang="en-US" sz="1300" b="1" dirty="0">
                <a:latin typeface="Times New Roman" pitchFamily="18" charset="0"/>
              </a:rPr>
              <a:t>BAGAN ORGANISASI </a:t>
            </a:r>
          </a:p>
          <a:p>
            <a:pPr algn="ctr" defTabSz="1122363" eaLnBrk="1" hangingPunct="1"/>
            <a:r>
              <a:rPr lang="en-US" sz="1300" b="1" dirty="0">
                <a:latin typeface="Times New Roman" pitchFamily="18" charset="0"/>
              </a:rPr>
              <a:t>DINAS  PENGENDALIAN PENDUDUK DAN KELUARGA </a:t>
            </a:r>
            <a:r>
              <a:rPr lang="en-US" sz="1300" b="1" dirty="0" smtClean="0">
                <a:latin typeface="Times New Roman" pitchFamily="18" charset="0"/>
              </a:rPr>
              <a:t>BE</a:t>
            </a:r>
            <a:r>
              <a:rPr lang="id-ID" sz="1300" b="1" dirty="0" smtClean="0">
                <a:latin typeface="Times New Roman" pitchFamily="18" charset="0"/>
              </a:rPr>
              <a:t>RE</a:t>
            </a:r>
            <a:r>
              <a:rPr lang="en-US" sz="1300" b="1" dirty="0" smtClean="0">
                <a:latin typeface="Times New Roman" pitchFamily="18" charset="0"/>
              </a:rPr>
              <a:t>NCANA</a:t>
            </a:r>
            <a:r>
              <a:rPr lang="en-US" sz="1300" b="1" dirty="0">
                <a:latin typeface="Times New Roman" pitchFamily="18" charset="0"/>
              </a:rPr>
              <a:t>, PEMBERDAYAAN PEREMPUAN DAN PERLINDUNGAN ANAK</a:t>
            </a:r>
          </a:p>
          <a:p>
            <a:pPr algn="ctr" defTabSz="1122363" eaLnBrk="1" hangingPunct="1"/>
            <a:r>
              <a:rPr lang="en-US" sz="1300" b="1" dirty="0">
                <a:latin typeface="Times New Roman" pitchFamily="18" charset="0"/>
              </a:rPr>
              <a:t>KABUPATEN </a:t>
            </a:r>
            <a:r>
              <a:rPr lang="en-US" sz="1300" b="1" dirty="0" smtClean="0">
                <a:latin typeface="Times New Roman" pitchFamily="18" charset="0"/>
              </a:rPr>
              <a:t>BANYUMAS</a:t>
            </a:r>
            <a:endParaRPr lang="en-US" sz="1300" b="1" dirty="0">
              <a:latin typeface="Times New Roman" pitchFamily="18" charset="0"/>
            </a:endParaRPr>
          </a:p>
          <a:p>
            <a:pPr algn="ctr" defTabSz="1122363" eaLnBrk="1" hangingPunct="1"/>
            <a:r>
              <a:rPr lang="en-US" sz="1400" b="1" dirty="0">
                <a:latin typeface="Times New Roman" pitchFamily="18" charset="0"/>
              </a:rPr>
              <a:t>(TIPE </a:t>
            </a:r>
            <a:r>
              <a:rPr lang="id-ID" sz="1400" b="1" dirty="0" smtClean="0">
                <a:latin typeface="Times New Roman" pitchFamily="18" charset="0"/>
              </a:rPr>
              <a:t>A</a:t>
            </a:r>
            <a:r>
              <a:rPr lang="en-US" sz="1400" b="1" dirty="0" smtClean="0">
                <a:latin typeface="Times New Roman" pitchFamily="18" charset="0"/>
              </a:rPr>
              <a:t>)</a:t>
            </a:r>
            <a:endParaRPr lang="en-US" sz="1400" b="1" dirty="0">
              <a:latin typeface="Times New Roman" pitchFamily="18" charset="0"/>
            </a:endParaRPr>
          </a:p>
        </p:txBody>
      </p:sp>
      <p:sp>
        <p:nvSpPr>
          <p:cNvPr id="102" name="Text Box 299"/>
          <p:cNvSpPr txBox="1">
            <a:spLocks noChangeArrowheads="1"/>
          </p:cNvSpPr>
          <p:nvPr/>
        </p:nvSpPr>
        <p:spPr bwMode="auto">
          <a:xfrm>
            <a:off x="8701089" y="6672263"/>
            <a:ext cx="1605892" cy="783554"/>
          </a:xfrm>
          <a:prstGeom prst="rect">
            <a:avLst/>
          </a:prstGeom>
          <a:noFill/>
          <a:ln w="9525">
            <a:noFill/>
            <a:miter lim="800000"/>
            <a:headEnd/>
            <a:tailEnd/>
          </a:ln>
        </p:spPr>
        <p:txBody>
          <a:bodyPr wrap="none" lIns="105412" tIns="52708" rIns="105412" bIns="52708">
            <a:spAutoFit/>
          </a:bodyPr>
          <a:lstStyle/>
          <a:p>
            <a:pPr algn="ctr" defTabSz="1187450" eaLnBrk="1" hangingPunct="1">
              <a:spcBef>
                <a:spcPct val="50000"/>
              </a:spcBef>
            </a:pPr>
            <a:r>
              <a:rPr lang="id-ID" sz="1100" dirty="0">
                <a:latin typeface="Times New Roman" pitchFamily="18" charset="0"/>
              </a:rPr>
              <a:t>BUPATI </a:t>
            </a:r>
            <a:r>
              <a:rPr lang="id-ID" sz="1100" dirty="0" smtClean="0">
                <a:latin typeface="Times New Roman" pitchFamily="18" charset="0"/>
              </a:rPr>
              <a:t>BANYUMAS,</a:t>
            </a:r>
            <a:endParaRPr lang="id-ID" sz="1100" dirty="0">
              <a:latin typeface="Times New Roman" pitchFamily="18" charset="0"/>
            </a:endParaRPr>
          </a:p>
          <a:p>
            <a:pPr algn="ctr" defTabSz="1187450" eaLnBrk="1" hangingPunct="1">
              <a:spcBef>
                <a:spcPct val="50000"/>
              </a:spcBef>
            </a:pPr>
            <a:endParaRPr lang="en-US" sz="1100" dirty="0">
              <a:latin typeface="Times New Roman" pitchFamily="18" charset="0"/>
            </a:endParaRPr>
          </a:p>
          <a:p>
            <a:pPr algn="ctr" defTabSz="1187450" eaLnBrk="1" hangingPunct="1">
              <a:spcBef>
                <a:spcPct val="50000"/>
              </a:spcBef>
            </a:pPr>
            <a:endParaRPr lang="id-ID" sz="1100" dirty="0">
              <a:latin typeface="Times New Roman" pitchFamily="18" charset="0"/>
            </a:endParaRPr>
          </a:p>
        </p:txBody>
      </p:sp>
      <p:sp>
        <p:nvSpPr>
          <p:cNvPr id="103" name="Line 285"/>
          <p:cNvSpPr>
            <a:spLocks noChangeShapeType="1"/>
          </p:cNvSpPr>
          <p:nvPr/>
        </p:nvSpPr>
        <p:spPr bwMode="auto">
          <a:xfrm>
            <a:off x="3714744" y="3857628"/>
            <a:ext cx="0" cy="222250"/>
          </a:xfrm>
          <a:prstGeom prst="line">
            <a:avLst/>
          </a:prstGeom>
          <a:noFill/>
          <a:ln w="25400">
            <a:solidFill>
              <a:schemeClr val="tx1"/>
            </a:solidFill>
            <a:round/>
            <a:headEnd/>
            <a:tailEnd/>
          </a:ln>
        </p:spPr>
        <p:txBody>
          <a:bodyPr/>
          <a:lstStyle/>
          <a:p>
            <a:endParaRPr lang="en-US"/>
          </a:p>
        </p:txBody>
      </p:sp>
      <p:cxnSp>
        <p:nvCxnSpPr>
          <p:cNvPr id="105" name="AutoShape 282"/>
          <p:cNvCxnSpPr>
            <a:cxnSpLocks noChangeShapeType="1"/>
          </p:cNvCxnSpPr>
          <p:nvPr/>
        </p:nvCxnSpPr>
        <p:spPr bwMode="auto">
          <a:xfrm rot="5400000">
            <a:off x="6524641" y="4691070"/>
            <a:ext cx="1011238" cy="630239"/>
          </a:xfrm>
          <a:prstGeom prst="bentConnector4">
            <a:avLst>
              <a:gd name="adj1" fmla="val 16447"/>
              <a:gd name="adj2" fmla="val 121338"/>
            </a:avLst>
          </a:prstGeom>
          <a:noFill/>
          <a:ln w="25400">
            <a:solidFill>
              <a:schemeClr val="tx1"/>
            </a:solidFill>
            <a:miter lim="800000"/>
            <a:headEnd/>
            <a:tailEnd/>
          </a:ln>
        </p:spPr>
      </p:cxnSp>
      <p:sp>
        <p:nvSpPr>
          <p:cNvPr id="106" name="Rectangle 22"/>
          <p:cNvSpPr>
            <a:spLocks noChangeArrowheads="1"/>
          </p:cNvSpPr>
          <p:nvPr/>
        </p:nvSpPr>
        <p:spPr bwMode="auto">
          <a:xfrm>
            <a:off x="3071802" y="4786323"/>
            <a:ext cx="1500199" cy="552463"/>
          </a:xfrm>
          <a:prstGeom prst="rect">
            <a:avLst/>
          </a:prstGeom>
          <a:solidFill>
            <a:schemeClr val="bg1"/>
          </a:solidFill>
          <a:ln w="19050">
            <a:solidFill>
              <a:schemeClr val="tx1"/>
            </a:solidFill>
            <a:miter lim="800000"/>
            <a:headEnd/>
            <a:tailEnd/>
          </a:ln>
        </p:spPr>
        <p:txBody>
          <a:bodyPr wrap="none" lIns="17978" tIns="10784" rIns="17978" bIns="10784" anchor="ctr"/>
          <a:lstStyle/>
          <a:p>
            <a:pPr algn="ctr" defTabSz="1122363" eaLnBrk="1" hangingPunct="1"/>
            <a:endParaRPr lang="en-US" sz="800" dirty="0" smtClean="0">
              <a:latin typeface="Times New Roman" pitchFamily="18" charset="0"/>
            </a:endParaRPr>
          </a:p>
          <a:p>
            <a:pPr algn="ctr" defTabSz="1122363" eaLnBrk="1" hangingPunct="1"/>
            <a:r>
              <a:rPr lang="en-US" sz="800" dirty="0" smtClean="0">
                <a:latin typeface="Times New Roman" pitchFamily="18" charset="0"/>
              </a:rPr>
              <a:t>SEKSI </a:t>
            </a:r>
            <a:endParaRPr lang="en-US" sz="800" dirty="0">
              <a:latin typeface="Times New Roman" pitchFamily="18" charset="0"/>
            </a:endParaRPr>
          </a:p>
          <a:p>
            <a:pPr algn="ctr" defTabSz="1122363" eaLnBrk="1" hangingPunct="1"/>
            <a:r>
              <a:rPr lang="en-US" sz="800" dirty="0" smtClean="0">
                <a:latin typeface="Times New Roman" pitchFamily="18" charset="0"/>
              </a:rPr>
              <a:t>JAMINAN DAN</a:t>
            </a:r>
          </a:p>
          <a:p>
            <a:pPr algn="ctr" defTabSz="1122363" eaLnBrk="1" hangingPunct="1"/>
            <a:r>
              <a:rPr lang="en-US" sz="800" dirty="0" smtClean="0">
                <a:latin typeface="Times New Roman" pitchFamily="18" charset="0"/>
              </a:rPr>
              <a:t>PEMBINAAN </a:t>
            </a:r>
          </a:p>
          <a:p>
            <a:pPr algn="ctr" defTabSz="1122363" eaLnBrk="1" hangingPunct="1"/>
            <a:r>
              <a:rPr lang="en-US" sz="800" dirty="0" smtClean="0">
                <a:latin typeface="Times New Roman" pitchFamily="18" charset="0"/>
              </a:rPr>
              <a:t>KESERTAAN BER-KB </a:t>
            </a:r>
            <a:endParaRPr lang="en-US" sz="800" dirty="0">
              <a:latin typeface="Times New Roman" pitchFamily="18" charset="0"/>
            </a:endParaRPr>
          </a:p>
          <a:p>
            <a:pPr algn="ctr" defTabSz="1122363" eaLnBrk="1" hangingPunct="1"/>
            <a:endParaRPr lang="en-US" sz="800" dirty="0">
              <a:latin typeface="Times New Roman" pitchFamily="18" charset="0"/>
            </a:endParaRPr>
          </a:p>
        </p:txBody>
      </p:sp>
      <p:sp>
        <p:nvSpPr>
          <p:cNvPr id="107" name="Rectangle 23"/>
          <p:cNvSpPr>
            <a:spLocks noChangeArrowheads="1"/>
          </p:cNvSpPr>
          <p:nvPr/>
        </p:nvSpPr>
        <p:spPr bwMode="auto">
          <a:xfrm>
            <a:off x="3071802" y="5500702"/>
            <a:ext cx="1500199" cy="500066"/>
          </a:xfrm>
          <a:prstGeom prst="rect">
            <a:avLst/>
          </a:prstGeom>
          <a:solidFill>
            <a:schemeClr val="bg1"/>
          </a:solidFill>
          <a:ln w="19050">
            <a:solidFill>
              <a:schemeClr val="tx1"/>
            </a:solidFill>
            <a:miter lim="800000"/>
            <a:headEnd/>
            <a:tailEnd/>
          </a:ln>
        </p:spPr>
        <p:txBody>
          <a:bodyPr wrap="none" lIns="17978" tIns="10784" rIns="17978" bIns="10784" anchor="ctr"/>
          <a:lstStyle/>
          <a:p>
            <a:pPr algn="ctr" defTabSz="1122363"/>
            <a:r>
              <a:rPr lang="en-US" sz="800" dirty="0" smtClean="0">
                <a:latin typeface="Times New Roman" pitchFamily="18" charset="0"/>
              </a:rPr>
              <a:t>SEKSI</a:t>
            </a:r>
          </a:p>
          <a:p>
            <a:pPr algn="ctr" defTabSz="1122363"/>
            <a:r>
              <a:rPr lang="en-US" sz="800" dirty="0" smtClean="0">
                <a:latin typeface="Times New Roman" pitchFamily="18" charset="0"/>
              </a:rPr>
              <a:t>KETAHANAN DAN </a:t>
            </a:r>
          </a:p>
          <a:p>
            <a:pPr algn="ctr" defTabSz="1122363"/>
            <a:r>
              <a:rPr lang="en-US" sz="800" dirty="0" smtClean="0">
                <a:latin typeface="Times New Roman" pitchFamily="18" charset="0"/>
              </a:rPr>
              <a:t>KESEJAHTERAAN KELUARGA</a:t>
            </a:r>
          </a:p>
          <a:p>
            <a:pPr algn="ctr" defTabSz="1122363" eaLnBrk="1" hangingPunct="1"/>
            <a:endParaRPr lang="id-ID" sz="800" dirty="0">
              <a:latin typeface="Times New Roman" pitchFamily="18" charset="0"/>
            </a:endParaRPr>
          </a:p>
        </p:txBody>
      </p:sp>
      <p:sp>
        <p:nvSpPr>
          <p:cNvPr id="108" name="Rectangle 36"/>
          <p:cNvSpPr>
            <a:spLocks noChangeArrowheads="1"/>
          </p:cNvSpPr>
          <p:nvPr/>
        </p:nvSpPr>
        <p:spPr bwMode="auto">
          <a:xfrm>
            <a:off x="5145056" y="4071943"/>
            <a:ext cx="1268413" cy="500065"/>
          </a:xfrm>
          <a:prstGeom prst="rect">
            <a:avLst/>
          </a:prstGeom>
          <a:solidFill>
            <a:schemeClr val="bg1"/>
          </a:solidFill>
          <a:ln w="19050">
            <a:solidFill>
              <a:schemeClr val="tx1"/>
            </a:solidFill>
            <a:miter lim="800000"/>
            <a:headEnd/>
            <a:tailEnd/>
          </a:ln>
        </p:spPr>
        <p:txBody>
          <a:bodyPr wrap="none" lIns="17978" tIns="10784" rIns="17978" bIns="10784" anchor="ctr"/>
          <a:lstStyle/>
          <a:p>
            <a:pPr algn="ctr" defTabSz="1122363" eaLnBrk="1" hangingPunct="1"/>
            <a:r>
              <a:rPr lang="en-US" sz="800" dirty="0">
                <a:latin typeface="Times New Roman" pitchFamily="18" charset="0"/>
              </a:rPr>
              <a:t>BIDANG</a:t>
            </a:r>
          </a:p>
          <a:p>
            <a:pPr algn="ctr" defTabSz="1122363" eaLnBrk="1" hangingPunct="1"/>
            <a:r>
              <a:rPr lang="en-US" sz="800" dirty="0">
                <a:latin typeface="Times New Roman" pitchFamily="18" charset="0"/>
              </a:rPr>
              <a:t>PEMBERDAYAAN </a:t>
            </a:r>
          </a:p>
          <a:p>
            <a:pPr algn="ctr" defTabSz="1122363" eaLnBrk="1" hangingPunct="1"/>
            <a:r>
              <a:rPr lang="en-US" sz="800" dirty="0" smtClean="0">
                <a:latin typeface="Times New Roman" pitchFamily="18" charset="0"/>
              </a:rPr>
              <a:t>PEREMPUAN</a:t>
            </a:r>
            <a:endParaRPr lang="en-US" sz="800" dirty="0">
              <a:latin typeface="Times New Roman" pitchFamily="18" charset="0"/>
            </a:endParaRPr>
          </a:p>
        </p:txBody>
      </p:sp>
      <p:sp>
        <p:nvSpPr>
          <p:cNvPr id="110" name="Rectangle 37"/>
          <p:cNvSpPr>
            <a:spLocks noChangeArrowheads="1"/>
          </p:cNvSpPr>
          <p:nvPr/>
        </p:nvSpPr>
        <p:spPr bwMode="auto">
          <a:xfrm>
            <a:off x="3000365" y="4071942"/>
            <a:ext cx="1571636" cy="571504"/>
          </a:xfrm>
          <a:prstGeom prst="rect">
            <a:avLst/>
          </a:prstGeom>
          <a:solidFill>
            <a:schemeClr val="bg1"/>
          </a:solidFill>
          <a:ln w="19050">
            <a:solidFill>
              <a:schemeClr val="tx1"/>
            </a:solidFill>
            <a:miter lim="800000"/>
            <a:headEnd/>
            <a:tailEnd/>
          </a:ln>
        </p:spPr>
        <p:txBody>
          <a:bodyPr wrap="none" lIns="17978" tIns="10784" rIns="17978" bIns="10784" anchor="ctr"/>
          <a:lstStyle/>
          <a:p>
            <a:pPr algn="ctr" defTabSz="1122363" eaLnBrk="1" hangingPunct="1"/>
            <a:r>
              <a:rPr lang="en-US" sz="800" dirty="0" smtClean="0">
                <a:latin typeface="Times New Roman" pitchFamily="18" charset="0"/>
              </a:rPr>
              <a:t>BIDANG </a:t>
            </a:r>
          </a:p>
          <a:p>
            <a:pPr algn="ctr" defTabSz="1122363" eaLnBrk="1" hangingPunct="1"/>
            <a:r>
              <a:rPr lang="en-US" sz="800" dirty="0" smtClean="0">
                <a:latin typeface="Times New Roman" pitchFamily="18" charset="0"/>
              </a:rPr>
              <a:t>KELUARGA BERENCANA, </a:t>
            </a:r>
          </a:p>
          <a:p>
            <a:pPr algn="ctr" defTabSz="1122363" eaLnBrk="1" hangingPunct="1"/>
            <a:r>
              <a:rPr lang="en-US" sz="800" dirty="0" smtClean="0">
                <a:latin typeface="Times New Roman" pitchFamily="18" charset="0"/>
              </a:rPr>
              <a:t>KETAHANAN DAN </a:t>
            </a:r>
          </a:p>
          <a:p>
            <a:pPr algn="ctr" defTabSz="1122363" eaLnBrk="1" hangingPunct="1"/>
            <a:r>
              <a:rPr lang="en-US" sz="800" dirty="0" smtClean="0">
                <a:latin typeface="Times New Roman" pitchFamily="18" charset="0"/>
              </a:rPr>
              <a:t>KESEJAHTERAAN KELUARGA</a:t>
            </a:r>
            <a:endParaRPr lang="en-US" sz="800" dirty="0">
              <a:latin typeface="Times New Roman" pitchFamily="18" charset="0"/>
            </a:endParaRPr>
          </a:p>
        </p:txBody>
      </p:sp>
      <p:sp>
        <p:nvSpPr>
          <p:cNvPr id="112" name="Rectangle 318"/>
          <p:cNvSpPr>
            <a:spLocks noChangeArrowheads="1"/>
          </p:cNvSpPr>
          <p:nvPr/>
        </p:nvSpPr>
        <p:spPr bwMode="auto">
          <a:xfrm>
            <a:off x="1214414" y="6143644"/>
            <a:ext cx="1428760" cy="571504"/>
          </a:xfrm>
          <a:prstGeom prst="rect">
            <a:avLst/>
          </a:prstGeom>
          <a:solidFill>
            <a:schemeClr val="bg1"/>
          </a:solidFill>
          <a:ln w="19050">
            <a:solidFill>
              <a:schemeClr val="tx1"/>
            </a:solidFill>
            <a:miter lim="800000"/>
            <a:headEnd/>
            <a:tailEnd/>
          </a:ln>
        </p:spPr>
        <p:txBody>
          <a:bodyPr wrap="none" lIns="17978" tIns="10784" rIns="17978" bIns="10784" anchor="ctr"/>
          <a:lstStyle/>
          <a:p>
            <a:pPr algn="ctr" defTabSz="1122363" eaLnBrk="1" hangingPunct="1"/>
            <a:r>
              <a:rPr lang="en-US" sz="800" dirty="0" smtClean="0">
                <a:latin typeface="Times New Roman" pitchFamily="18" charset="0"/>
              </a:rPr>
              <a:t>SEKSI </a:t>
            </a:r>
          </a:p>
          <a:p>
            <a:pPr algn="ctr" defTabSz="1122363" eaLnBrk="1" hangingPunct="1"/>
            <a:r>
              <a:rPr lang="en-US" sz="800" dirty="0" smtClean="0">
                <a:latin typeface="Times New Roman" pitchFamily="18" charset="0"/>
              </a:rPr>
              <a:t>PENGENDALIAN PENDUDUK </a:t>
            </a:r>
          </a:p>
          <a:p>
            <a:pPr algn="ctr" defTabSz="1122363" eaLnBrk="1" hangingPunct="1"/>
            <a:r>
              <a:rPr lang="en-US" sz="800" dirty="0" smtClean="0">
                <a:latin typeface="Times New Roman" pitchFamily="18" charset="0"/>
              </a:rPr>
              <a:t>DAN INFORMASI KELUARGA</a:t>
            </a:r>
            <a:endParaRPr lang="en-US" sz="800" dirty="0">
              <a:latin typeface="Times New Roman" pitchFamily="18" charset="0"/>
            </a:endParaRPr>
          </a:p>
        </p:txBody>
      </p:sp>
      <p:sp>
        <p:nvSpPr>
          <p:cNvPr id="113" name="Rectangle 319"/>
          <p:cNvSpPr>
            <a:spLocks noChangeArrowheads="1"/>
          </p:cNvSpPr>
          <p:nvPr/>
        </p:nvSpPr>
        <p:spPr bwMode="auto">
          <a:xfrm>
            <a:off x="1214415" y="5357826"/>
            <a:ext cx="1428760" cy="571504"/>
          </a:xfrm>
          <a:prstGeom prst="rect">
            <a:avLst/>
          </a:prstGeom>
          <a:solidFill>
            <a:schemeClr val="bg1"/>
          </a:solidFill>
          <a:ln w="19050">
            <a:solidFill>
              <a:schemeClr val="tx1"/>
            </a:solidFill>
            <a:miter lim="800000"/>
            <a:headEnd/>
            <a:tailEnd/>
          </a:ln>
        </p:spPr>
        <p:txBody>
          <a:bodyPr wrap="none" lIns="17978" tIns="10784" rIns="17978" bIns="10784" anchor="ctr"/>
          <a:lstStyle/>
          <a:p>
            <a:pPr algn="ctr" defTabSz="1122363" eaLnBrk="1" hangingPunct="1"/>
            <a:r>
              <a:rPr lang="en-US" sz="800" dirty="0" smtClean="0">
                <a:latin typeface="Times New Roman" pitchFamily="18" charset="0"/>
              </a:rPr>
              <a:t>SEKSI </a:t>
            </a:r>
          </a:p>
          <a:p>
            <a:pPr algn="ctr" defTabSz="1122363" eaLnBrk="1" hangingPunct="1"/>
            <a:r>
              <a:rPr lang="en-US" sz="800" dirty="0" smtClean="0">
                <a:latin typeface="Times New Roman" pitchFamily="18" charset="0"/>
              </a:rPr>
              <a:t>PENYULUHAN  DAN </a:t>
            </a:r>
          </a:p>
          <a:p>
            <a:pPr algn="ctr" defTabSz="1122363" eaLnBrk="1" hangingPunct="1"/>
            <a:r>
              <a:rPr lang="en-US" sz="800" dirty="0" smtClean="0">
                <a:latin typeface="Times New Roman" pitchFamily="18" charset="0"/>
              </a:rPr>
              <a:t>PENDAYAGUNAAN </a:t>
            </a:r>
          </a:p>
          <a:p>
            <a:pPr algn="ctr" defTabSz="1122363" eaLnBrk="1" hangingPunct="1"/>
            <a:r>
              <a:rPr lang="en-US" sz="800" dirty="0" smtClean="0">
                <a:latin typeface="Times New Roman" pitchFamily="18" charset="0"/>
              </a:rPr>
              <a:t>PETUGAS LINI LAPANGAN</a:t>
            </a:r>
          </a:p>
          <a:p>
            <a:pPr algn="ctr" defTabSz="1122363" eaLnBrk="1" hangingPunct="1"/>
            <a:r>
              <a:rPr lang="en-US" sz="800" dirty="0" smtClean="0">
                <a:latin typeface="Times New Roman" pitchFamily="18" charset="0"/>
              </a:rPr>
              <a:t> DAN KADER KB</a:t>
            </a:r>
            <a:endParaRPr lang="en-US" sz="800" dirty="0">
              <a:latin typeface="Times New Roman" pitchFamily="18" charset="0"/>
            </a:endParaRPr>
          </a:p>
        </p:txBody>
      </p:sp>
      <p:sp>
        <p:nvSpPr>
          <p:cNvPr id="114" name="Rectangle 320"/>
          <p:cNvSpPr>
            <a:spLocks noChangeArrowheads="1"/>
          </p:cNvSpPr>
          <p:nvPr/>
        </p:nvSpPr>
        <p:spPr bwMode="auto">
          <a:xfrm>
            <a:off x="1071538" y="4000505"/>
            <a:ext cx="1500199" cy="488950"/>
          </a:xfrm>
          <a:prstGeom prst="rect">
            <a:avLst/>
          </a:prstGeom>
          <a:solidFill>
            <a:schemeClr val="bg1"/>
          </a:solidFill>
          <a:ln w="19050">
            <a:solidFill>
              <a:schemeClr val="tx1"/>
            </a:solidFill>
            <a:miter lim="800000"/>
            <a:headEnd/>
            <a:tailEnd/>
          </a:ln>
        </p:spPr>
        <p:txBody>
          <a:bodyPr wrap="none" lIns="17978" tIns="10784" rIns="17978" bIns="10784" anchor="ctr"/>
          <a:lstStyle/>
          <a:p>
            <a:pPr algn="ctr" defTabSz="1122363" eaLnBrk="1" hangingPunct="1"/>
            <a:r>
              <a:rPr lang="en-US" sz="800" dirty="0">
                <a:latin typeface="Times New Roman" pitchFamily="18" charset="0"/>
              </a:rPr>
              <a:t>BIDANG</a:t>
            </a:r>
          </a:p>
          <a:p>
            <a:pPr algn="ctr" defTabSz="1122363" eaLnBrk="1" hangingPunct="1"/>
            <a:r>
              <a:rPr lang="en-US" sz="800" dirty="0" smtClean="0">
                <a:latin typeface="Times New Roman" pitchFamily="18" charset="0"/>
              </a:rPr>
              <a:t>PENGENDALIAN PENDUDUK, </a:t>
            </a:r>
          </a:p>
          <a:p>
            <a:pPr algn="ctr" defTabSz="1122363" eaLnBrk="1" hangingPunct="1"/>
            <a:r>
              <a:rPr lang="en-US" sz="800" dirty="0" smtClean="0">
                <a:latin typeface="Times New Roman" pitchFamily="18" charset="0"/>
              </a:rPr>
              <a:t>ADVOKASI DAN KIE</a:t>
            </a:r>
            <a:endParaRPr lang="en-US" sz="800" dirty="0">
              <a:latin typeface="Times New Roman" pitchFamily="18" charset="0"/>
            </a:endParaRPr>
          </a:p>
        </p:txBody>
      </p:sp>
      <p:cxnSp>
        <p:nvCxnSpPr>
          <p:cNvPr id="115" name="AutoShape 282"/>
          <p:cNvCxnSpPr>
            <a:cxnSpLocks noChangeShapeType="1"/>
          </p:cNvCxnSpPr>
          <p:nvPr/>
        </p:nvCxnSpPr>
        <p:spPr bwMode="auto">
          <a:xfrm rot="5400000">
            <a:off x="4953004" y="4762510"/>
            <a:ext cx="1011238" cy="630237"/>
          </a:xfrm>
          <a:prstGeom prst="bentConnector4">
            <a:avLst>
              <a:gd name="adj1" fmla="val 10369"/>
              <a:gd name="adj2" fmla="val 120118"/>
            </a:avLst>
          </a:prstGeom>
          <a:noFill/>
          <a:ln w="25400">
            <a:solidFill>
              <a:schemeClr val="tx1"/>
            </a:solidFill>
            <a:miter lim="800000"/>
            <a:headEnd/>
            <a:tailEnd/>
          </a:ln>
        </p:spPr>
      </p:cxnSp>
      <p:cxnSp>
        <p:nvCxnSpPr>
          <p:cNvPr id="116" name="AutoShape 272"/>
          <p:cNvCxnSpPr>
            <a:cxnSpLocks noChangeShapeType="1"/>
          </p:cNvCxnSpPr>
          <p:nvPr/>
        </p:nvCxnSpPr>
        <p:spPr bwMode="auto">
          <a:xfrm rot="5400000" flipH="1" flipV="1">
            <a:off x="4531897" y="1111652"/>
            <a:ext cx="147638" cy="5639593"/>
          </a:xfrm>
          <a:prstGeom prst="bentConnector2">
            <a:avLst/>
          </a:prstGeom>
          <a:noFill/>
          <a:ln w="25400">
            <a:solidFill>
              <a:schemeClr val="tx1"/>
            </a:solidFill>
            <a:miter lim="800000"/>
            <a:headEnd/>
            <a:tailEnd/>
          </a:ln>
        </p:spPr>
      </p:cxnSp>
      <p:sp>
        <p:nvSpPr>
          <p:cNvPr id="117" name="Rectangle 250"/>
          <p:cNvSpPr>
            <a:spLocks noChangeArrowheads="1"/>
          </p:cNvSpPr>
          <p:nvPr/>
        </p:nvSpPr>
        <p:spPr bwMode="auto">
          <a:xfrm>
            <a:off x="4857753" y="3190876"/>
            <a:ext cx="1000132" cy="519113"/>
          </a:xfrm>
          <a:prstGeom prst="rect">
            <a:avLst/>
          </a:prstGeom>
          <a:solidFill>
            <a:schemeClr val="bg1"/>
          </a:solidFill>
          <a:ln w="19050">
            <a:solidFill>
              <a:schemeClr val="tx1"/>
            </a:solidFill>
            <a:miter lim="800000"/>
            <a:headEnd/>
            <a:tailEnd/>
          </a:ln>
        </p:spPr>
        <p:txBody>
          <a:bodyPr wrap="none" lIns="19399" tIns="11640" rIns="19399" bIns="11640" anchor="ctr"/>
          <a:lstStyle/>
          <a:p>
            <a:pPr algn="ctr" defTabSz="1211263" eaLnBrk="1" hangingPunct="1"/>
            <a:endParaRPr lang="en-US" sz="900" dirty="0" smtClean="0">
              <a:latin typeface="Times New Roman" pitchFamily="18" charset="0"/>
            </a:endParaRPr>
          </a:p>
          <a:p>
            <a:pPr algn="ctr" defTabSz="1211263" eaLnBrk="1" hangingPunct="1"/>
            <a:r>
              <a:rPr lang="en-US" sz="800" dirty="0" smtClean="0">
                <a:latin typeface="Times New Roman" pitchFamily="18" charset="0"/>
              </a:rPr>
              <a:t>SUB </a:t>
            </a:r>
            <a:r>
              <a:rPr lang="en-US" sz="800" dirty="0">
                <a:latin typeface="Times New Roman" pitchFamily="18" charset="0"/>
              </a:rPr>
              <a:t>BAGIAN </a:t>
            </a:r>
          </a:p>
          <a:p>
            <a:pPr algn="ctr" defTabSz="1211263" eaLnBrk="1" hangingPunct="1"/>
            <a:r>
              <a:rPr lang="en-US" sz="800" dirty="0">
                <a:latin typeface="Times New Roman" pitchFamily="18" charset="0"/>
              </a:rPr>
              <a:t>PERENCANAAN</a:t>
            </a:r>
          </a:p>
          <a:p>
            <a:pPr algn="ctr" defTabSz="1211263" eaLnBrk="1" hangingPunct="1"/>
            <a:endParaRPr lang="en-US" sz="800" dirty="0">
              <a:latin typeface="Times New Roman" pitchFamily="18" charset="0"/>
            </a:endParaRPr>
          </a:p>
        </p:txBody>
      </p:sp>
      <p:sp>
        <p:nvSpPr>
          <p:cNvPr id="118" name="Line 252"/>
          <p:cNvSpPr>
            <a:spLocks noChangeShapeType="1"/>
          </p:cNvSpPr>
          <p:nvPr/>
        </p:nvSpPr>
        <p:spPr bwMode="auto">
          <a:xfrm flipV="1">
            <a:off x="7007195" y="2819400"/>
            <a:ext cx="0" cy="268288"/>
          </a:xfrm>
          <a:prstGeom prst="line">
            <a:avLst/>
          </a:prstGeom>
          <a:noFill/>
          <a:ln w="25400">
            <a:solidFill>
              <a:schemeClr val="tx1"/>
            </a:solidFill>
            <a:round/>
            <a:headEnd/>
            <a:tailEnd/>
          </a:ln>
        </p:spPr>
        <p:txBody>
          <a:bodyPr/>
          <a:lstStyle/>
          <a:p>
            <a:endParaRPr lang="en-US"/>
          </a:p>
        </p:txBody>
      </p:sp>
      <p:sp>
        <p:nvSpPr>
          <p:cNvPr id="119" name="Rectangle 253"/>
          <p:cNvSpPr>
            <a:spLocks noChangeArrowheads="1"/>
          </p:cNvSpPr>
          <p:nvPr/>
        </p:nvSpPr>
        <p:spPr bwMode="auto">
          <a:xfrm>
            <a:off x="6334095" y="2428876"/>
            <a:ext cx="1349375" cy="517525"/>
          </a:xfrm>
          <a:prstGeom prst="rect">
            <a:avLst/>
          </a:prstGeom>
          <a:solidFill>
            <a:schemeClr val="bg1"/>
          </a:solidFill>
          <a:ln w="19050">
            <a:solidFill>
              <a:schemeClr val="tx1"/>
            </a:solidFill>
            <a:miter lim="800000"/>
            <a:headEnd/>
            <a:tailEnd/>
          </a:ln>
        </p:spPr>
        <p:txBody>
          <a:bodyPr wrap="none" lIns="19399" tIns="11640" rIns="19399" bIns="11640" anchor="ctr"/>
          <a:lstStyle/>
          <a:p>
            <a:pPr algn="ctr" defTabSz="1211263" eaLnBrk="1" hangingPunct="1"/>
            <a:r>
              <a:rPr lang="en-US" sz="800" dirty="0">
                <a:latin typeface="Times New Roman" pitchFamily="18" charset="0"/>
              </a:rPr>
              <a:t>SEKRETARIAT</a:t>
            </a:r>
          </a:p>
        </p:txBody>
      </p:sp>
      <p:cxnSp>
        <p:nvCxnSpPr>
          <p:cNvPr id="120" name="AutoShape 254"/>
          <p:cNvCxnSpPr>
            <a:cxnSpLocks noChangeShapeType="1"/>
          </p:cNvCxnSpPr>
          <p:nvPr/>
        </p:nvCxnSpPr>
        <p:spPr bwMode="auto">
          <a:xfrm rot="5400000" flipV="1">
            <a:off x="6799269" y="1701800"/>
            <a:ext cx="6350" cy="3032125"/>
          </a:xfrm>
          <a:prstGeom prst="bentConnector3">
            <a:avLst>
              <a:gd name="adj1" fmla="val -1660005"/>
            </a:avLst>
          </a:prstGeom>
          <a:noFill/>
          <a:ln w="25400">
            <a:solidFill>
              <a:schemeClr val="tx1"/>
            </a:solidFill>
            <a:miter lim="800000"/>
            <a:headEnd/>
            <a:tailEnd/>
          </a:ln>
        </p:spPr>
      </p:cxnSp>
      <p:sp>
        <p:nvSpPr>
          <p:cNvPr id="121" name="Rectangle 298"/>
          <p:cNvSpPr>
            <a:spLocks noChangeArrowheads="1"/>
          </p:cNvSpPr>
          <p:nvPr/>
        </p:nvSpPr>
        <p:spPr bwMode="auto">
          <a:xfrm>
            <a:off x="7786712" y="3190876"/>
            <a:ext cx="928693" cy="520700"/>
          </a:xfrm>
          <a:prstGeom prst="rect">
            <a:avLst/>
          </a:prstGeom>
          <a:solidFill>
            <a:schemeClr val="bg1"/>
          </a:solidFill>
          <a:ln w="19050">
            <a:solidFill>
              <a:schemeClr val="tx1"/>
            </a:solidFill>
            <a:miter lim="800000"/>
            <a:headEnd/>
            <a:tailEnd/>
          </a:ln>
        </p:spPr>
        <p:txBody>
          <a:bodyPr wrap="none" lIns="19399" tIns="11640" rIns="19399" bIns="11640" anchor="ctr"/>
          <a:lstStyle/>
          <a:p>
            <a:pPr algn="ctr" defTabSz="1211263" eaLnBrk="1" hangingPunct="1"/>
            <a:endParaRPr lang="en-US" sz="900" dirty="0">
              <a:latin typeface="Times New Roman" pitchFamily="18" charset="0"/>
            </a:endParaRPr>
          </a:p>
          <a:p>
            <a:pPr algn="ctr" defTabSz="1211263" eaLnBrk="1" hangingPunct="1"/>
            <a:r>
              <a:rPr lang="en-US" sz="800" dirty="0">
                <a:latin typeface="Times New Roman" pitchFamily="18" charset="0"/>
              </a:rPr>
              <a:t>SUB BAGIAN</a:t>
            </a:r>
          </a:p>
          <a:p>
            <a:pPr algn="ctr" defTabSz="1211263" eaLnBrk="1" hangingPunct="1"/>
            <a:r>
              <a:rPr lang="en-US" sz="800" dirty="0">
                <a:latin typeface="Times New Roman" pitchFamily="18" charset="0"/>
              </a:rPr>
              <a:t>UMUM DAN </a:t>
            </a:r>
          </a:p>
          <a:p>
            <a:pPr algn="ctr" defTabSz="1211263" eaLnBrk="1" hangingPunct="1"/>
            <a:r>
              <a:rPr lang="en-US" sz="800" dirty="0">
                <a:latin typeface="Times New Roman" pitchFamily="18" charset="0"/>
              </a:rPr>
              <a:t>KEPEGAWAIAN</a:t>
            </a:r>
          </a:p>
          <a:p>
            <a:pPr algn="ctr" defTabSz="1211263" eaLnBrk="1" hangingPunct="1"/>
            <a:endParaRPr lang="en-US" sz="900" dirty="0">
              <a:latin typeface="Times New Roman" pitchFamily="18" charset="0"/>
            </a:endParaRPr>
          </a:p>
        </p:txBody>
      </p:sp>
      <p:sp>
        <p:nvSpPr>
          <p:cNvPr id="122" name="Line 45"/>
          <p:cNvSpPr>
            <a:spLocks noChangeShapeType="1"/>
          </p:cNvSpPr>
          <p:nvPr/>
        </p:nvSpPr>
        <p:spPr bwMode="auto">
          <a:xfrm>
            <a:off x="5000628" y="5000636"/>
            <a:ext cx="163512" cy="0"/>
          </a:xfrm>
          <a:prstGeom prst="line">
            <a:avLst/>
          </a:prstGeom>
          <a:noFill/>
          <a:ln w="25400">
            <a:solidFill>
              <a:schemeClr val="tx1"/>
            </a:solidFill>
            <a:round/>
            <a:headEnd/>
            <a:tailEnd/>
          </a:ln>
        </p:spPr>
        <p:txBody>
          <a:bodyPr/>
          <a:lstStyle/>
          <a:p>
            <a:endParaRPr lang="en-US"/>
          </a:p>
        </p:txBody>
      </p:sp>
      <p:sp>
        <p:nvSpPr>
          <p:cNvPr id="124" name="Rectangle 19"/>
          <p:cNvSpPr>
            <a:spLocks noChangeArrowheads="1"/>
          </p:cNvSpPr>
          <p:nvPr/>
        </p:nvSpPr>
        <p:spPr bwMode="auto">
          <a:xfrm>
            <a:off x="5143506" y="4786323"/>
            <a:ext cx="1285884" cy="519125"/>
          </a:xfrm>
          <a:prstGeom prst="rect">
            <a:avLst/>
          </a:prstGeom>
          <a:solidFill>
            <a:schemeClr val="bg1"/>
          </a:solidFill>
          <a:ln w="19050">
            <a:solidFill>
              <a:schemeClr val="tx1"/>
            </a:solidFill>
            <a:miter lim="800000"/>
            <a:headEnd/>
            <a:tailEnd/>
          </a:ln>
        </p:spPr>
        <p:txBody>
          <a:bodyPr wrap="none" lIns="17978" tIns="10784" rIns="17978" bIns="10784" anchor="ctr"/>
          <a:lstStyle/>
          <a:p>
            <a:pPr algn="ctr" defTabSz="1122363" eaLnBrk="1" hangingPunct="1"/>
            <a:r>
              <a:rPr lang="en-US" sz="800" dirty="0">
                <a:latin typeface="Times New Roman" pitchFamily="18" charset="0"/>
              </a:rPr>
              <a:t>SEKSI</a:t>
            </a:r>
          </a:p>
          <a:p>
            <a:pPr algn="ctr" defTabSz="1122363" eaLnBrk="1" hangingPunct="1"/>
            <a:r>
              <a:rPr lang="en-US" sz="800" dirty="0" smtClean="0">
                <a:latin typeface="Times New Roman" pitchFamily="18" charset="0"/>
              </a:rPr>
              <a:t>KESETARAAN </a:t>
            </a:r>
            <a:endParaRPr lang="en-US" sz="800" dirty="0">
              <a:latin typeface="Times New Roman" pitchFamily="18" charset="0"/>
            </a:endParaRPr>
          </a:p>
          <a:p>
            <a:pPr algn="ctr" defTabSz="1122363" eaLnBrk="1" hangingPunct="1"/>
            <a:r>
              <a:rPr lang="en-US" sz="800" dirty="0">
                <a:latin typeface="Times New Roman" pitchFamily="18" charset="0"/>
              </a:rPr>
              <a:t>GENDER</a:t>
            </a:r>
          </a:p>
        </p:txBody>
      </p:sp>
      <p:sp>
        <p:nvSpPr>
          <p:cNvPr id="125" name="Rectangle 20"/>
          <p:cNvSpPr>
            <a:spLocks noChangeArrowheads="1"/>
          </p:cNvSpPr>
          <p:nvPr/>
        </p:nvSpPr>
        <p:spPr bwMode="auto">
          <a:xfrm>
            <a:off x="5143506" y="5429265"/>
            <a:ext cx="1285884" cy="571504"/>
          </a:xfrm>
          <a:prstGeom prst="rect">
            <a:avLst/>
          </a:prstGeom>
          <a:solidFill>
            <a:schemeClr val="bg1"/>
          </a:solidFill>
          <a:ln w="19050">
            <a:solidFill>
              <a:schemeClr val="tx1"/>
            </a:solidFill>
            <a:miter lim="800000"/>
            <a:headEnd/>
            <a:tailEnd/>
          </a:ln>
        </p:spPr>
        <p:txBody>
          <a:bodyPr wrap="none" lIns="17978" tIns="10784" rIns="17978" bIns="10784" anchor="ctr"/>
          <a:lstStyle/>
          <a:p>
            <a:pPr algn="ctr" defTabSz="1122363" eaLnBrk="1" hangingPunct="1"/>
            <a:r>
              <a:rPr lang="en-US" sz="800" dirty="0" smtClean="0">
                <a:latin typeface="Times New Roman" pitchFamily="18" charset="0"/>
              </a:rPr>
              <a:t>SEKSI</a:t>
            </a:r>
          </a:p>
          <a:p>
            <a:pPr algn="ctr" defTabSz="1122363" eaLnBrk="1" hangingPunct="1"/>
            <a:r>
              <a:rPr lang="en-US" sz="800" dirty="0" smtClean="0">
                <a:latin typeface="Times New Roman" pitchFamily="18" charset="0"/>
              </a:rPr>
              <a:t>PERLINDUNGAN</a:t>
            </a:r>
          </a:p>
          <a:p>
            <a:pPr algn="ctr" defTabSz="1122363" eaLnBrk="1" hangingPunct="1"/>
            <a:r>
              <a:rPr lang="en-US" sz="800" dirty="0" smtClean="0">
                <a:latin typeface="Times New Roman" pitchFamily="18" charset="0"/>
              </a:rPr>
              <a:t>PEREMPUAN</a:t>
            </a:r>
            <a:endParaRPr lang="en-US" sz="800" dirty="0">
              <a:latin typeface="Times New Roman" pitchFamily="18" charset="0"/>
            </a:endParaRPr>
          </a:p>
        </p:txBody>
      </p:sp>
      <p:sp>
        <p:nvSpPr>
          <p:cNvPr id="127" name="Rectangle 251"/>
          <p:cNvSpPr>
            <a:spLocks noChangeArrowheads="1"/>
          </p:cNvSpPr>
          <p:nvPr/>
        </p:nvSpPr>
        <p:spPr bwMode="auto">
          <a:xfrm>
            <a:off x="6500827" y="3190876"/>
            <a:ext cx="1000132" cy="520700"/>
          </a:xfrm>
          <a:prstGeom prst="rect">
            <a:avLst/>
          </a:prstGeom>
          <a:solidFill>
            <a:schemeClr val="bg1"/>
          </a:solidFill>
          <a:ln w="19050">
            <a:solidFill>
              <a:schemeClr val="tx1"/>
            </a:solidFill>
            <a:miter lim="800000"/>
            <a:headEnd/>
            <a:tailEnd/>
          </a:ln>
        </p:spPr>
        <p:txBody>
          <a:bodyPr wrap="none" lIns="19399" tIns="11640" rIns="19399" bIns="11640" anchor="ctr"/>
          <a:lstStyle/>
          <a:p>
            <a:pPr algn="ctr" defTabSz="1211263" eaLnBrk="1" hangingPunct="1"/>
            <a:r>
              <a:rPr lang="en-US" sz="800" dirty="0">
                <a:latin typeface="Times New Roman" pitchFamily="18" charset="0"/>
              </a:rPr>
              <a:t>SUB BAGIAN</a:t>
            </a:r>
          </a:p>
          <a:p>
            <a:pPr algn="ctr" defTabSz="1211263" eaLnBrk="1" hangingPunct="1"/>
            <a:r>
              <a:rPr lang="en-US" sz="800" dirty="0">
                <a:latin typeface="Times New Roman" pitchFamily="18" charset="0"/>
              </a:rPr>
              <a:t>KEUANGAN</a:t>
            </a:r>
          </a:p>
        </p:txBody>
      </p:sp>
      <p:sp>
        <p:nvSpPr>
          <p:cNvPr id="128" name="Rectangle 36"/>
          <p:cNvSpPr>
            <a:spLocks noChangeArrowheads="1"/>
          </p:cNvSpPr>
          <p:nvPr/>
        </p:nvSpPr>
        <p:spPr bwMode="auto">
          <a:xfrm>
            <a:off x="6858017" y="4071943"/>
            <a:ext cx="1214447" cy="500066"/>
          </a:xfrm>
          <a:prstGeom prst="rect">
            <a:avLst/>
          </a:prstGeom>
          <a:solidFill>
            <a:schemeClr val="bg1"/>
          </a:solidFill>
          <a:ln w="19050">
            <a:solidFill>
              <a:schemeClr val="tx1"/>
            </a:solidFill>
            <a:miter lim="800000"/>
            <a:headEnd/>
            <a:tailEnd/>
          </a:ln>
        </p:spPr>
        <p:txBody>
          <a:bodyPr wrap="none" lIns="17978" tIns="10784" rIns="17978" bIns="10784" anchor="ctr"/>
          <a:lstStyle/>
          <a:p>
            <a:pPr algn="ctr" defTabSz="1122363" eaLnBrk="1" hangingPunct="1"/>
            <a:endParaRPr lang="en-US" sz="800" dirty="0" smtClean="0">
              <a:latin typeface="Times New Roman" pitchFamily="18" charset="0"/>
            </a:endParaRPr>
          </a:p>
          <a:p>
            <a:pPr algn="ctr" defTabSz="1122363" eaLnBrk="1" hangingPunct="1"/>
            <a:r>
              <a:rPr lang="en-US" sz="800" dirty="0" smtClean="0">
                <a:latin typeface="Times New Roman" pitchFamily="18" charset="0"/>
              </a:rPr>
              <a:t>BIDANG</a:t>
            </a:r>
            <a:endParaRPr lang="en-US" sz="800" dirty="0">
              <a:latin typeface="Times New Roman" pitchFamily="18" charset="0"/>
            </a:endParaRPr>
          </a:p>
          <a:p>
            <a:pPr algn="ctr" defTabSz="1122363"/>
            <a:r>
              <a:rPr lang="en-US" sz="800" dirty="0" smtClean="0">
                <a:latin typeface="Times New Roman" pitchFamily="18" charset="0"/>
              </a:rPr>
              <a:t>PERLINDUNGAN </a:t>
            </a:r>
          </a:p>
          <a:p>
            <a:pPr algn="ctr" defTabSz="1122363"/>
            <a:r>
              <a:rPr lang="en-US" sz="800" dirty="0" smtClean="0">
                <a:latin typeface="Times New Roman" pitchFamily="18" charset="0"/>
              </a:rPr>
              <a:t>DAN </a:t>
            </a:r>
          </a:p>
          <a:p>
            <a:pPr algn="ctr" defTabSz="1122363"/>
            <a:r>
              <a:rPr lang="en-US" sz="800" dirty="0" smtClean="0">
                <a:latin typeface="Times New Roman" pitchFamily="18" charset="0"/>
              </a:rPr>
              <a:t>PEMENUHAN </a:t>
            </a:r>
            <a:r>
              <a:rPr lang="id-ID" sz="800" dirty="0" smtClean="0">
                <a:latin typeface="Times New Roman" pitchFamily="18" charset="0"/>
              </a:rPr>
              <a:t>HAK ANAK</a:t>
            </a:r>
            <a:r>
              <a:rPr lang="en-US" sz="800" dirty="0" smtClean="0">
                <a:latin typeface="Times New Roman" pitchFamily="18" charset="0"/>
              </a:rPr>
              <a:t> </a:t>
            </a:r>
          </a:p>
          <a:p>
            <a:pPr algn="ctr" defTabSz="1122363" eaLnBrk="1" hangingPunct="1"/>
            <a:r>
              <a:rPr lang="en-US" sz="800" dirty="0" smtClean="0">
                <a:latin typeface="Times New Roman" pitchFamily="18" charset="0"/>
              </a:rPr>
              <a:t> </a:t>
            </a:r>
            <a:endParaRPr lang="en-US" sz="800" dirty="0">
              <a:latin typeface="Times New Roman" pitchFamily="18" charset="0"/>
            </a:endParaRPr>
          </a:p>
        </p:txBody>
      </p:sp>
      <p:sp>
        <p:nvSpPr>
          <p:cNvPr id="130" name="Rectangle 19"/>
          <p:cNvSpPr>
            <a:spLocks noChangeArrowheads="1"/>
          </p:cNvSpPr>
          <p:nvPr/>
        </p:nvSpPr>
        <p:spPr bwMode="auto">
          <a:xfrm>
            <a:off x="6715141" y="5357826"/>
            <a:ext cx="1214447" cy="571504"/>
          </a:xfrm>
          <a:prstGeom prst="rect">
            <a:avLst/>
          </a:prstGeom>
          <a:solidFill>
            <a:schemeClr val="bg1"/>
          </a:solidFill>
          <a:ln w="19050">
            <a:solidFill>
              <a:schemeClr val="tx1"/>
            </a:solidFill>
            <a:miter lim="800000"/>
            <a:headEnd/>
            <a:tailEnd/>
          </a:ln>
        </p:spPr>
        <p:txBody>
          <a:bodyPr wrap="none" lIns="17978" tIns="10784" rIns="17978" bIns="10784" anchor="ctr"/>
          <a:lstStyle/>
          <a:p>
            <a:pPr algn="ctr" defTabSz="1122363" eaLnBrk="1" hangingPunct="1"/>
            <a:r>
              <a:rPr lang="en-US" sz="800" dirty="0">
                <a:latin typeface="Times New Roman" pitchFamily="18" charset="0"/>
              </a:rPr>
              <a:t>SEKSI</a:t>
            </a:r>
          </a:p>
          <a:p>
            <a:pPr algn="ctr" defTabSz="1122363" eaLnBrk="1" hangingPunct="1"/>
            <a:r>
              <a:rPr lang="en-US" sz="800" dirty="0" smtClean="0">
                <a:latin typeface="Times New Roman" pitchFamily="18" charset="0"/>
              </a:rPr>
              <a:t>PEMENUHAN</a:t>
            </a:r>
          </a:p>
          <a:p>
            <a:pPr algn="ctr" defTabSz="1122363" eaLnBrk="1" hangingPunct="1"/>
            <a:r>
              <a:rPr lang="en-US" sz="800" dirty="0" smtClean="0">
                <a:latin typeface="Times New Roman" pitchFamily="18" charset="0"/>
              </a:rPr>
              <a:t> </a:t>
            </a:r>
            <a:r>
              <a:rPr lang="id-ID" sz="800" dirty="0" smtClean="0">
                <a:latin typeface="Times New Roman" pitchFamily="18" charset="0"/>
              </a:rPr>
              <a:t>HAK ANAK</a:t>
            </a:r>
            <a:r>
              <a:rPr lang="en-US" sz="800" dirty="0" smtClean="0">
                <a:latin typeface="Times New Roman" pitchFamily="18" charset="0"/>
              </a:rPr>
              <a:t> </a:t>
            </a:r>
          </a:p>
          <a:p>
            <a:pPr algn="ctr" defTabSz="1122363" eaLnBrk="1" hangingPunct="1"/>
            <a:endParaRPr lang="en-US" sz="800" dirty="0">
              <a:latin typeface="Times New Roman" pitchFamily="18" charset="0"/>
            </a:endParaRPr>
          </a:p>
        </p:txBody>
      </p:sp>
      <p:sp>
        <p:nvSpPr>
          <p:cNvPr id="131" name="Rectangle 19"/>
          <p:cNvSpPr>
            <a:spLocks noChangeArrowheads="1"/>
          </p:cNvSpPr>
          <p:nvPr/>
        </p:nvSpPr>
        <p:spPr bwMode="auto">
          <a:xfrm>
            <a:off x="6715140" y="4786323"/>
            <a:ext cx="1214445" cy="500066"/>
          </a:xfrm>
          <a:prstGeom prst="rect">
            <a:avLst/>
          </a:prstGeom>
          <a:solidFill>
            <a:schemeClr val="bg1"/>
          </a:solidFill>
          <a:ln w="19050">
            <a:solidFill>
              <a:schemeClr val="tx1"/>
            </a:solidFill>
            <a:miter lim="800000"/>
            <a:headEnd/>
            <a:tailEnd/>
          </a:ln>
        </p:spPr>
        <p:txBody>
          <a:bodyPr wrap="none" lIns="17978" tIns="10784" rIns="17978" bIns="10784" anchor="ctr"/>
          <a:lstStyle/>
          <a:p>
            <a:pPr algn="ctr" defTabSz="1122363" eaLnBrk="1" hangingPunct="1"/>
            <a:r>
              <a:rPr lang="en-US" sz="800" dirty="0" smtClean="0">
                <a:latin typeface="Times New Roman" pitchFamily="18" charset="0"/>
              </a:rPr>
              <a:t>SEKSI</a:t>
            </a:r>
          </a:p>
          <a:p>
            <a:pPr algn="ctr" defTabSz="1122363" eaLnBrk="1" hangingPunct="1"/>
            <a:r>
              <a:rPr lang="en-US" sz="800" dirty="0" smtClean="0">
                <a:latin typeface="Times New Roman" pitchFamily="18" charset="0"/>
              </a:rPr>
              <a:t>PERLINDUNGAN</a:t>
            </a:r>
          </a:p>
          <a:p>
            <a:pPr algn="ctr" defTabSz="1122363" eaLnBrk="1" hangingPunct="1"/>
            <a:r>
              <a:rPr lang="id-ID" sz="800" dirty="0" smtClean="0">
                <a:latin typeface="Times New Roman" pitchFamily="18" charset="0"/>
              </a:rPr>
              <a:t>ANAK</a:t>
            </a:r>
            <a:r>
              <a:rPr lang="en-US" sz="800" dirty="0" smtClean="0">
                <a:latin typeface="Times New Roman" pitchFamily="18" charset="0"/>
              </a:rPr>
              <a:t> </a:t>
            </a:r>
            <a:endParaRPr lang="en-US" sz="800" dirty="0">
              <a:latin typeface="Times New Roman" pitchFamily="18" charset="0"/>
            </a:endParaRPr>
          </a:p>
        </p:txBody>
      </p:sp>
      <p:sp>
        <p:nvSpPr>
          <p:cNvPr id="135" name="Line 252"/>
          <p:cNvSpPr>
            <a:spLocks noChangeShapeType="1"/>
          </p:cNvSpPr>
          <p:nvPr/>
        </p:nvSpPr>
        <p:spPr bwMode="auto">
          <a:xfrm flipV="1">
            <a:off x="7007195" y="2928939"/>
            <a:ext cx="0" cy="269875"/>
          </a:xfrm>
          <a:prstGeom prst="line">
            <a:avLst/>
          </a:prstGeom>
          <a:noFill/>
          <a:ln w="25400">
            <a:solidFill>
              <a:schemeClr val="tx1"/>
            </a:solidFill>
            <a:round/>
            <a:headEnd/>
            <a:tailEnd/>
          </a:ln>
        </p:spPr>
        <p:txBody>
          <a:bodyPr/>
          <a:lstStyle/>
          <a:p>
            <a:endParaRPr lang="en-US"/>
          </a:p>
        </p:txBody>
      </p:sp>
      <p:sp>
        <p:nvSpPr>
          <p:cNvPr id="150" name="Line 285"/>
          <p:cNvSpPr>
            <a:spLocks noChangeShapeType="1"/>
          </p:cNvSpPr>
          <p:nvPr/>
        </p:nvSpPr>
        <p:spPr bwMode="auto">
          <a:xfrm>
            <a:off x="7429520" y="3857629"/>
            <a:ext cx="0" cy="220663"/>
          </a:xfrm>
          <a:prstGeom prst="line">
            <a:avLst/>
          </a:prstGeom>
          <a:noFill/>
          <a:ln w="25400">
            <a:solidFill>
              <a:schemeClr val="tx1"/>
            </a:solidFill>
            <a:round/>
            <a:headEnd/>
            <a:tailEnd/>
          </a:ln>
        </p:spPr>
        <p:txBody>
          <a:bodyPr/>
          <a:lstStyle/>
          <a:p>
            <a:endParaRPr lang="en-US"/>
          </a:p>
        </p:txBody>
      </p:sp>
      <p:sp>
        <p:nvSpPr>
          <p:cNvPr id="151" name="Line 285"/>
          <p:cNvSpPr>
            <a:spLocks noChangeShapeType="1"/>
          </p:cNvSpPr>
          <p:nvPr/>
        </p:nvSpPr>
        <p:spPr bwMode="auto">
          <a:xfrm>
            <a:off x="5786447" y="3857629"/>
            <a:ext cx="0" cy="220663"/>
          </a:xfrm>
          <a:prstGeom prst="line">
            <a:avLst/>
          </a:prstGeom>
          <a:noFill/>
          <a:ln w="25400">
            <a:solidFill>
              <a:schemeClr val="tx1"/>
            </a:solidFill>
            <a:round/>
            <a:headEnd/>
            <a:tailEnd/>
          </a:ln>
        </p:spPr>
        <p:txBody>
          <a:bodyPr/>
          <a:lstStyle/>
          <a:p>
            <a:endParaRPr lang="en-US"/>
          </a:p>
        </p:txBody>
      </p:sp>
      <p:sp>
        <p:nvSpPr>
          <p:cNvPr id="104" name="Line 45"/>
          <p:cNvSpPr>
            <a:spLocks noChangeShapeType="1"/>
          </p:cNvSpPr>
          <p:nvPr/>
        </p:nvSpPr>
        <p:spPr bwMode="auto">
          <a:xfrm>
            <a:off x="6572264" y="5000636"/>
            <a:ext cx="163512" cy="0"/>
          </a:xfrm>
          <a:prstGeom prst="line">
            <a:avLst/>
          </a:prstGeom>
          <a:noFill/>
          <a:ln w="25400">
            <a:solidFill>
              <a:schemeClr val="tx1"/>
            </a:solidFill>
            <a:round/>
            <a:headEnd/>
            <a:tailEnd/>
          </a:ln>
        </p:spPr>
        <p:txBody>
          <a:bodyPr/>
          <a:lstStyle/>
          <a:p>
            <a:endParaRPr lang="en-US"/>
          </a:p>
        </p:txBody>
      </p:sp>
      <p:cxnSp>
        <p:nvCxnSpPr>
          <p:cNvPr id="147" name="AutoShape 281"/>
          <p:cNvCxnSpPr>
            <a:cxnSpLocks noChangeShapeType="1"/>
          </p:cNvCxnSpPr>
          <p:nvPr/>
        </p:nvCxnSpPr>
        <p:spPr bwMode="auto">
          <a:xfrm rot="5400000">
            <a:off x="560337" y="5083210"/>
            <a:ext cx="1662134" cy="782607"/>
          </a:xfrm>
          <a:prstGeom prst="bentConnector3">
            <a:avLst>
              <a:gd name="adj1" fmla="val 3387"/>
            </a:avLst>
          </a:prstGeom>
          <a:noFill/>
          <a:ln w="25400">
            <a:solidFill>
              <a:schemeClr val="tx1"/>
            </a:solidFill>
            <a:miter lim="800000"/>
            <a:headEnd/>
            <a:tailEnd/>
          </a:ln>
        </p:spPr>
      </p:cxnSp>
      <p:sp>
        <p:nvSpPr>
          <p:cNvPr id="148" name="Line 46"/>
          <p:cNvSpPr>
            <a:spLocks noChangeShapeType="1"/>
          </p:cNvSpPr>
          <p:nvPr/>
        </p:nvSpPr>
        <p:spPr bwMode="auto">
          <a:xfrm>
            <a:off x="1000100" y="5643578"/>
            <a:ext cx="203200" cy="0"/>
          </a:xfrm>
          <a:prstGeom prst="line">
            <a:avLst/>
          </a:prstGeom>
          <a:noFill/>
          <a:ln w="25400">
            <a:solidFill>
              <a:schemeClr val="tx1"/>
            </a:solidFill>
            <a:round/>
            <a:headEnd/>
            <a:tailEnd/>
          </a:ln>
        </p:spPr>
        <p:txBody>
          <a:bodyPr/>
          <a:lstStyle/>
          <a:p>
            <a:endParaRPr lang="en-US"/>
          </a:p>
        </p:txBody>
      </p:sp>
      <p:sp>
        <p:nvSpPr>
          <p:cNvPr id="154" name="Rectangle 319"/>
          <p:cNvSpPr>
            <a:spLocks noChangeArrowheads="1"/>
          </p:cNvSpPr>
          <p:nvPr/>
        </p:nvSpPr>
        <p:spPr bwMode="auto">
          <a:xfrm>
            <a:off x="1214415" y="4786323"/>
            <a:ext cx="1428760" cy="500066"/>
          </a:xfrm>
          <a:prstGeom prst="rect">
            <a:avLst/>
          </a:prstGeom>
          <a:solidFill>
            <a:schemeClr val="bg1"/>
          </a:solidFill>
          <a:ln w="19050">
            <a:solidFill>
              <a:schemeClr val="tx1"/>
            </a:solidFill>
            <a:miter lim="800000"/>
            <a:headEnd/>
            <a:tailEnd/>
          </a:ln>
        </p:spPr>
        <p:txBody>
          <a:bodyPr wrap="none" lIns="17978" tIns="10784" rIns="17978" bIns="10784" anchor="ctr"/>
          <a:lstStyle/>
          <a:p>
            <a:pPr algn="ctr" defTabSz="1122363" eaLnBrk="1" hangingPunct="1"/>
            <a:r>
              <a:rPr lang="en-US" sz="800" dirty="0" smtClean="0">
                <a:latin typeface="Times New Roman" pitchFamily="18" charset="0"/>
              </a:rPr>
              <a:t>SEKSI </a:t>
            </a:r>
          </a:p>
          <a:p>
            <a:pPr algn="ctr" defTabSz="1122363" eaLnBrk="1" hangingPunct="1"/>
            <a:r>
              <a:rPr lang="en-US" sz="800" dirty="0" smtClean="0">
                <a:latin typeface="Times New Roman" pitchFamily="18" charset="0"/>
              </a:rPr>
              <a:t>ADVOKASI  DAN </a:t>
            </a:r>
          </a:p>
          <a:p>
            <a:pPr algn="ctr" defTabSz="1122363" eaLnBrk="1" hangingPunct="1"/>
            <a:r>
              <a:rPr lang="en-US" sz="800" dirty="0" smtClean="0">
                <a:latin typeface="Times New Roman" pitchFamily="18" charset="0"/>
              </a:rPr>
              <a:t>PENGGERAKAN .</a:t>
            </a:r>
          </a:p>
        </p:txBody>
      </p:sp>
      <p:cxnSp>
        <p:nvCxnSpPr>
          <p:cNvPr id="155" name="AutoShape 282"/>
          <p:cNvCxnSpPr>
            <a:cxnSpLocks noChangeShapeType="1"/>
          </p:cNvCxnSpPr>
          <p:nvPr/>
        </p:nvCxnSpPr>
        <p:spPr bwMode="auto">
          <a:xfrm rot="5400000">
            <a:off x="2881302" y="4833947"/>
            <a:ext cx="1011238" cy="630237"/>
          </a:xfrm>
          <a:prstGeom prst="bentConnector4">
            <a:avLst>
              <a:gd name="adj1" fmla="val 7329"/>
              <a:gd name="adj2" fmla="val 121338"/>
            </a:avLst>
          </a:prstGeom>
          <a:noFill/>
          <a:ln w="25400">
            <a:solidFill>
              <a:schemeClr val="tx1"/>
            </a:solidFill>
            <a:miter lim="800000"/>
            <a:headEnd/>
            <a:tailEnd/>
          </a:ln>
        </p:spPr>
      </p:cxnSp>
      <p:sp>
        <p:nvSpPr>
          <p:cNvPr id="129" name="Line 45"/>
          <p:cNvSpPr>
            <a:spLocks noChangeShapeType="1"/>
          </p:cNvSpPr>
          <p:nvPr/>
        </p:nvSpPr>
        <p:spPr bwMode="auto">
          <a:xfrm>
            <a:off x="2928927" y="5000636"/>
            <a:ext cx="163512" cy="0"/>
          </a:xfrm>
          <a:prstGeom prst="line">
            <a:avLst/>
          </a:prstGeom>
          <a:noFill/>
          <a:ln w="25400">
            <a:solidFill>
              <a:schemeClr val="tx1"/>
            </a:solidFill>
            <a:round/>
            <a:headEnd/>
            <a:tailEnd/>
          </a:ln>
        </p:spPr>
        <p:txBody>
          <a:bodyPr/>
          <a:lstStyle/>
          <a:p>
            <a:endParaRPr lang="en-US"/>
          </a:p>
        </p:txBody>
      </p:sp>
      <p:sp>
        <p:nvSpPr>
          <p:cNvPr id="149" name="Line 285"/>
          <p:cNvSpPr>
            <a:spLocks noChangeShapeType="1"/>
          </p:cNvSpPr>
          <p:nvPr/>
        </p:nvSpPr>
        <p:spPr bwMode="auto">
          <a:xfrm>
            <a:off x="1785919" y="4500571"/>
            <a:ext cx="0" cy="220663"/>
          </a:xfrm>
          <a:prstGeom prst="line">
            <a:avLst/>
          </a:prstGeom>
          <a:noFill/>
          <a:ln w="25400">
            <a:solidFill>
              <a:schemeClr val="tx1"/>
            </a:solidFill>
            <a:round/>
            <a:headEnd/>
            <a:tailEnd/>
          </a:ln>
        </p:spPr>
        <p:txBody>
          <a:bodyPr/>
          <a:lstStyle/>
          <a:p>
            <a:endParaRPr lang="en-US"/>
          </a:p>
        </p:txBody>
      </p:sp>
      <p:sp>
        <p:nvSpPr>
          <p:cNvPr id="67" name="Line 46"/>
          <p:cNvSpPr>
            <a:spLocks noChangeShapeType="1"/>
          </p:cNvSpPr>
          <p:nvPr/>
        </p:nvSpPr>
        <p:spPr bwMode="auto">
          <a:xfrm>
            <a:off x="1000100" y="5072074"/>
            <a:ext cx="203200" cy="0"/>
          </a:xfrm>
          <a:prstGeom prst="line">
            <a:avLst/>
          </a:prstGeom>
          <a:noFill/>
          <a:ln w="25400">
            <a:solidFill>
              <a:schemeClr val="tx1"/>
            </a:solidFill>
            <a:round/>
            <a:headEnd/>
            <a:tailEnd/>
          </a:ln>
        </p:spPr>
        <p:txBody>
          <a:bodyPr/>
          <a:lstStyle/>
          <a:p>
            <a:endParaRPr lang="en-US"/>
          </a:p>
        </p:txBody>
      </p:sp>
      <p:sp>
        <p:nvSpPr>
          <p:cNvPr id="68" name="Line 46"/>
          <p:cNvSpPr>
            <a:spLocks noChangeShapeType="1"/>
          </p:cNvSpPr>
          <p:nvPr/>
        </p:nvSpPr>
        <p:spPr bwMode="auto">
          <a:xfrm>
            <a:off x="1000100" y="6286520"/>
            <a:ext cx="203200" cy="0"/>
          </a:xfrm>
          <a:prstGeom prst="line">
            <a:avLst/>
          </a:prstGeom>
          <a:noFill/>
          <a:ln w="25400">
            <a:solidFill>
              <a:schemeClr val="tx1"/>
            </a:solidFill>
            <a:round/>
            <a:headEnd/>
            <a:tailEnd/>
          </a:ln>
        </p:spPr>
        <p:txBody>
          <a:bodyPr/>
          <a:lstStyle/>
          <a:p>
            <a:endParaRPr lang="en-US"/>
          </a:p>
        </p:txBody>
      </p:sp>
      <p:cxnSp>
        <p:nvCxnSpPr>
          <p:cNvPr id="95" name="Straight Connector 94"/>
          <p:cNvCxnSpPr>
            <a:stCxn id="99" idx="2"/>
          </p:cNvCxnSpPr>
          <p:nvPr/>
        </p:nvCxnSpPr>
        <p:spPr>
          <a:xfrm rot="16200000" flipH="1">
            <a:off x="3919926" y="3134116"/>
            <a:ext cx="1438288" cy="873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itle 74"/>
          <p:cNvSpPr>
            <a:spLocks noGrp="1"/>
          </p:cNvSpPr>
          <p:nvPr>
            <p:ph type="title"/>
          </p:nvPr>
        </p:nvSpPr>
        <p:spPr>
          <a:xfrm>
            <a:off x="457200" y="428604"/>
            <a:ext cx="8229600" cy="107157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sz="6000" b="1" dirty="0" smtClean="0"/>
              <a:t>VISI</a:t>
            </a:r>
            <a:r>
              <a:rPr lang="en-US" sz="6000" dirty="0" smtClean="0"/>
              <a:t> </a:t>
            </a:r>
            <a:r>
              <a:rPr lang="en-US" dirty="0" smtClean="0"/>
              <a:t/>
            </a:r>
            <a:br>
              <a:rPr lang="en-US" dirty="0" smtClean="0"/>
            </a:br>
            <a:r>
              <a:rPr lang="id-ID" b="1" i="1" dirty="0" smtClean="0"/>
              <a:t>Terwujudnya</a:t>
            </a:r>
            <a:r>
              <a:rPr lang="id-ID" b="1" dirty="0" smtClean="0"/>
              <a:t> </a:t>
            </a:r>
            <a:r>
              <a:rPr lang="id-ID" b="1" i="1" dirty="0" smtClean="0"/>
              <a:t>Kemandirian Masyarakat yang berwawasan  Kependudukan</a:t>
            </a:r>
            <a:r>
              <a:rPr lang="en-US" b="1" i="1" dirty="0" smtClean="0"/>
              <a:t>, G</a:t>
            </a:r>
            <a:r>
              <a:rPr lang="id-ID" b="1" i="1" dirty="0" smtClean="0"/>
              <a:t>ender dan</a:t>
            </a:r>
            <a:r>
              <a:rPr lang="en-US" b="1" i="1" dirty="0" smtClean="0"/>
              <a:t> </a:t>
            </a:r>
            <a:r>
              <a:rPr lang="en-US" b="1" i="1" dirty="0" err="1" smtClean="0"/>
              <a:t>Anak</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500043"/>
            <a:ext cx="7772400" cy="642941"/>
          </a:xfrm>
        </p:spPr>
        <p:txBody>
          <a:bodyPr>
            <a:noAutofit/>
          </a:bodyPr>
          <a:lstStyle/>
          <a:p>
            <a:r>
              <a:rPr lang="en-US" sz="5400" b="1" dirty="0" smtClean="0"/>
              <a:t>MISI</a:t>
            </a:r>
            <a:endParaRPr lang="en-US" sz="5400" b="1" dirty="0"/>
          </a:p>
        </p:txBody>
      </p:sp>
      <p:sp>
        <p:nvSpPr>
          <p:cNvPr id="3" name="Subtitle 2"/>
          <p:cNvSpPr>
            <a:spLocks noGrp="1"/>
          </p:cNvSpPr>
          <p:nvPr>
            <p:ph type="subTitle" idx="1"/>
          </p:nvPr>
        </p:nvSpPr>
        <p:spPr>
          <a:xfrm>
            <a:off x="857224" y="1571612"/>
            <a:ext cx="7572428" cy="2252666"/>
          </a:xfrm>
        </p:spPr>
        <p:txBody>
          <a:bodyPr>
            <a:normAutofit fontScale="62500" lnSpcReduction="20000"/>
          </a:bodyPr>
          <a:lstStyle/>
          <a:p>
            <a:pPr marL="514350" lvl="0" indent="-514350" algn="just">
              <a:buAutoNum type="arabicPeriod"/>
            </a:pPr>
            <a:r>
              <a:rPr lang="id-ID" sz="4100" b="1" dirty="0" smtClean="0">
                <a:solidFill>
                  <a:schemeClr val="tx1"/>
                </a:solidFill>
              </a:rPr>
              <a:t>Mengendalian laju pertumbuhan penduduk dan mewujudkan </a:t>
            </a:r>
            <a:r>
              <a:rPr lang="en-US" sz="4100" b="1" dirty="0" smtClean="0">
                <a:solidFill>
                  <a:schemeClr val="tx1"/>
                </a:solidFill>
              </a:rPr>
              <a:t>K</a:t>
            </a:r>
            <a:r>
              <a:rPr lang="id-ID" sz="4100" b="1" dirty="0" smtClean="0">
                <a:solidFill>
                  <a:schemeClr val="tx1"/>
                </a:solidFill>
              </a:rPr>
              <a:t>eluarga </a:t>
            </a:r>
            <a:r>
              <a:rPr lang="en-US" sz="4100" b="1" dirty="0" smtClean="0">
                <a:solidFill>
                  <a:schemeClr val="tx1"/>
                </a:solidFill>
              </a:rPr>
              <a:t>K</a:t>
            </a:r>
            <a:r>
              <a:rPr lang="id-ID" sz="4100" b="1" dirty="0" smtClean="0">
                <a:solidFill>
                  <a:schemeClr val="tx1"/>
                </a:solidFill>
              </a:rPr>
              <a:t>ecil </a:t>
            </a:r>
            <a:r>
              <a:rPr lang="en-US" sz="4100" b="1" dirty="0" smtClean="0">
                <a:solidFill>
                  <a:schemeClr val="tx1"/>
                </a:solidFill>
              </a:rPr>
              <a:t>B</a:t>
            </a:r>
            <a:r>
              <a:rPr lang="id-ID" sz="4100" b="1" dirty="0" smtClean="0">
                <a:solidFill>
                  <a:schemeClr val="tx1"/>
                </a:solidFill>
              </a:rPr>
              <a:t>ahagia </a:t>
            </a:r>
            <a:r>
              <a:rPr lang="en-US" sz="4100" b="1" dirty="0" smtClean="0">
                <a:solidFill>
                  <a:schemeClr val="tx1"/>
                </a:solidFill>
              </a:rPr>
              <a:t>S</a:t>
            </a:r>
            <a:r>
              <a:rPr lang="id-ID" sz="4100" b="1" dirty="0" smtClean="0">
                <a:solidFill>
                  <a:schemeClr val="tx1"/>
                </a:solidFill>
              </a:rPr>
              <a:t>ejahtera</a:t>
            </a:r>
            <a:endParaRPr lang="en-US" sz="4100" b="1" dirty="0" smtClean="0">
              <a:solidFill>
                <a:schemeClr val="tx1"/>
              </a:solidFill>
            </a:endParaRPr>
          </a:p>
          <a:p>
            <a:pPr marL="514350" lvl="0" indent="-514350" algn="just">
              <a:buAutoNum type="arabicPeriod"/>
            </a:pPr>
            <a:endParaRPr lang="en-US" sz="4100" b="1" dirty="0" smtClean="0">
              <a:solidFill>
                <a:schemeClr val="tx1"/>
              </a:solidFill>
            </a:endParaRPr>
          </a:p>
          <a:p>
            <a:pPr marL="514350" lvl="0" indent="-514350" algn="just">
              <a:buAutoNum type="arabicPeriod"/>
            </a:pPr>
            <a:r>
              <a:rPr lang="id-ID" sz="4100" b="1" dirty="0" smtClean="0">
                <a:solidFill>
                  <a:schemeClr val="tx1"/>
                </a:solidFill>
              </a:rPr>
              <a:t>Meningkatkan kualitas hidup perempuan dan perlindungan anak serta mengurangi segala bentuk kekerasan berbasis </a:t>
            </a:r>
            <a:r>
              <a:rPr lang="en-US" sz="4100" b="1" dirty="0" smtClean="0">
                <a:solidFill>
                  <a:schemeClr val="tx1"/>
                </a:solidFill>
              </a:rPr>
              <a:t>G</a:t>
            </a:r>
            <a:r>
              <a:rPr lang="id-ID" sz="4100" b="1" dirty="0" smtClean="0">
                <a:solidFill>
                  <a:schemeClr val="tx1"/>
                </a:solidFill>
              </a:rPr>
              <a:t>ender dan </a:t>
            </a:r>
            <a:r>
              <a:rPr lang="en-US" sz="4100" b="1" dirty="0" smtClean="0">
                <a:solidFill>
                  <a:schemeClr val="tx1"/>
                </a:solidFill>
              </a:rPr>
              <a:t>A</a:t>
            </a:r>
            <a:r>
              <a:rPr lang="id-ID" sz="4100" b="1" dirty="0" smtClean="0">
                <a:solidFill>
                  <a:schemeClr val="tx1"/>
                </a:solidFill>
              </a:rPr>
              <a:t>nak</a:t>
            </a:r>
            <a:endParaRPr lang="en-US" sz="4100" b="1" dirty="0" smtClean="0">
              <a:solidFill>
                <a:schemeClr val="tx1"/>
              </a:solidFill>
            </a:endParaRPr>
          </a:p>
          <a:p>
            <a:pPr marL="514350" lvl="0" indent="-514350" algn="just">
              <a:buAutoNum type="arabicPeriod"/>
            </a:pPr>
            <a:endParaRPr lang="en-US" sz="2800"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fontScale="90000"/>
          </a:bodyPr>
          <a:lstStyle/>
          <a:p>
            <a:r>
              <a:rPr lang="en-US" b="1" dirty="0" smtClean="0"/>
              <a:t>PROGRAM KB</a:t>
            </a:r>
            <a:endParaRPr lang="en-US" b="1" dirty="0"/>
          </a:p>
        </p:txBody>
      </p:sp>
      <p:sp>
        <p:nvSpPr>
          <p:cNvPr id="3" name="Subtitle 2"/>
          <p:cNvSpPr txBox="1">
            <a:spLocks/>
          </p:cNvSpPr>
          <p:nvPr/>
        </p:nvSpPr>
        <p:spPr>
          <a:xfrm>
            <a:off x="214282" y="928670"/>
            <a:ext cx="8643998" cy="4572032"/>
          </a:xfrm>
          <a:prstGeom prst="rect">
            <a:avLst/>
          </a:prstGeom>
        </p:spPr>
        <p:txBody>
          <a:bodyPr>
            <a:normAutofit fontScale="92500"/>
          </a:bodyPr>
          <a:lstStyle/>
          <a:p>
            <a:pPr marL="514350" lvl="0" indent="-514350" algn="just">
              <a:spcBef>
                <a:spcPct val="20000"/>
              </a:spcBef>
              <a:buFont typeface="Arial" pitchFamily="34" charset="0"/>
              <a:buAutoNum type="arabicPeriod"/>
              <a:defRPr/>
            </a:pPr>
            <a:r>
              <a:rPr lang="en-US" sz="1900" b="1" dirty="0" smtClean="0"/>
              <a:t>Program </a:t>
            </a:r>
            <a:r>
              <a:rPr lang="id-ID" sz="1900" b="1" dirty="0" smtClean="0"/>
              <a:t>Keluarga Berencana</a:t>
            </a:r>
            <a:r>
              <a:rPr lang="en-US" sz="1900" b="1" dirty="0" smtClean="0"/>
              <a:t> </a:t>
            </a:r>
          </a:p>
          <a:p>
            <a:pPr marL="514350" lvl="0" indent="-514350" algn="just">
              <a:spcBef>
                <a:spcPct val="20000"/>
              </a:spcBef>
              <a:buFont typeface="Arial" pitchFamily="34" charset="0"/>
              <a:buAutoNum type="arabicPeriod"/>
              <a:defRPr/>
            </a:pPr>
            <a:r>
              <a:rPr lang="en-US" sz="1900" b="1" dirty="0" smtClean="0"/>
              <a:t>Program </a:t>
            </a:r>
            <a:r>
              <a:rPr lang="id-ID" sz="1900" b="1" dirty="0" smtClean="0"/>
              <a:t>Kesehatan Reproduksi Remaja</a:t>
            </a:r>
            <a:r>
              <a:rPr lang="en-US" sz="1900" b="1" dirty="0" smtClean="0"/>
              <a:t> </a:t>
            </a:r>
          </a:p>
          <a:p>
            <a:pPr marL="514350" lvl="0" indent="-514350" algn="just">
              <a:spcBef>
                <a:spcPct val="20000"/>
              </a:spcBef>
              <a:buFont typeface="Arial" pitchFamily="34" charset="0"/>
              <a:buAutoNum type="arabicPeriod"/>
              <a:defRPr/>
            </a:pPr>
            <a:r>
              <a:rPr lang="en-US" sz="1900" b="1" dirty="0" smtClean="0"/>
              <a:t>Program </a:t>
            </a:r>
            <a:r>
              <a:rPr lang="id-ID" sz="1900" b="1" dirty="0" smtClean="0"/>
              <a:t>Pelayanan Kontrasepsi </a:t>
            </a:r>
            <a:r>
              <a:rPr lang="en-US" sz="1900" b="1" dirty="0" smtClean="0"/>
              <a:t> </a:t>
            </a:r>
          </a:p>
          <a:p>
            <a:pPr marL="514350" lvl="0" indent="-514350" algn="just">
              <a:spcBef>
                <a:spcPct val="20000"/>
              </a:spcBef>
              <a:buFont typeface="Arial" pitchFamily="34" charset="0"/>
              <a:buAutoNum type="arabicPeriod"/>
              <a:defRPr/>
            </a:pPr>
            <a:r>
              <a:rPr lang="en-US" sz="1900" b="1" dirty="0" smtClean="0"/>
              <a:t>Program </a:t>
            </a:r>
            <a:r>
              <a:rPr lang="en-US" sz="1900" b="1" dirty="0" err="1" smtClean="0"/>
              <a:t>pembinaan</a:t>
            </a:r>
            <a:r>
              <a:rPr lang="en-US" sz="1900" b="1" dirty="0" smtClean="0"/>
              <a:t> </a:t>
            </a:r>
            <a:r>
              <a:rPr lang="en-US" sz="1900" b="1" dirty="0" err="1" smtClean="0"/>
              <a:t>peran</a:t>
            </a:r>
            <a:r>
              <a:rPr lang="en-US" sz="1900" b="1" dirty="0" smtClean="0"/>
              <a:t> </a:t>
            </a:r>
            <a:r>
              <a:rPr lang="en-US" sz="1900" b="1" dirty="0" err="1" smtClean="0"/>
              <a:t>serta</a:t>
            </a:r>
            <a:r>
              <a:rPr lang="en-US" sz="1900" b="1" dirty="0" smtClean="0"/>
              <a:t> </a:t>
            </a:r>
            <a:r>
              <a:rPr lang="en-US" sz="1900" b="1" dirty="0" err="1" smtClean="0"/>
              <a:t>masyarakat</a:t>
            </a:r>
            <a:r>
              <a:rPr lang="en-US" sz="1900" b="1" dirty="0" smtClean="0"/>
              <a:t> </a:t>
            </a:r>
            <a:r>
              <a:rPr lang="en-US" sz="1900" b="1" dirty="0" err="1" smtClean="0"/>
              <a:t>dalam</a:t>
            </a:r>
            <a:r>
              <a:rPr lang="en-US" sz="1900" b="1" dirty="0" smtClean="0"/>
              <a:t> </a:t>
            </a:r>
            <a:r>
              <a:rPr lang="en-US" sz="1900" b="1" dirty="0" err="1" smtClean="0"/>
              <a:t>pelayanan</a:t>
            </a:r>
            <a:r>
              <a:rPr lang="en-US" sz="1900" b="1" dirty="0" smtClean="0"/>
              <a:t>  KB/KR yang ma</a:t>
            </a:r>
            <a:r>
              <a:rPr lang="id-ID" sz="1900" b="1" dirty="0" smtClean="0"/>
              <a:t>n</a:t>
            </a:r>
            <a:r>
              <a:rPr lang="en-US" sz="1900" b="1" dirty="0" err="1" smtClean="0"/>
              <a:t>diri</a:t>
            </a:r>
            <a:r>
              <a:rPr lang="en-US" sz="1900" b="1" dirty="0" smtClean="0"/>
              <a:t> </a:t>
            </a:r>
          </a:p>
          <a:p>
            <a:pPr marL="514350" lvl="0" indent="-514350" algn="just">
              <a:spcBef>
                <a:spcPct val="20000"/>
              </a:spcBef>
              <a:buFont typeface="Arial" pitchFamily="34" charset="0"/>
              <a:buAutoNum type="arabicPeriod"/>
              <a:defRPr/>
            </a:pPr>
            <a:r>
              <a:rPr lang="en-US" sz="1900" b="1" dirty="0" smtClean="0"/>
              <a:t>Program </a:t>
            </a:r>
            <a:r>
              <a:rPr lang="en-US" sz="1900" b="1" dirty="0" err="1" smtClean="0"/>
              <a:t>promosi</a:t>
            </a:r>
            <a:r>
              <a:rPr lang="en-US" sz="1900" b="1" dirty="0" smtClean="0"/>
              <a:t> </a:t>
            </a:r>
            <a:r>
              <a:rPr lang="en-US" sz="1900" b="1" dirty="0" err="1" smtClean="0"/>
              <a:t>kesehatan</a:t>
            </a:r>
            <a:r>
              <a:rPr lang="en-US" sz="1900" b="1" dirty="0" smtClean="0"/>
              <a:t> </a:t>
            </a:r>
            <a:r>
              <a:rPr lang="en-US" sz="1900" b="1" dirty="0" err="1" smtClean="0"/>
              <a:t>ibu</a:t>
            </a:r>
            <a:r>
              <a:rPr lang="en-US" sz="1900" b="1" dirty="0" smtClean="0"/>
              <a:t>, </a:t>
            </a:r>
            <a:r>
              <a:rPr lang="en-US" sz="1900" b="1" dirty="0" err="1" smtClean="0"/>
              <a:t>bayi</a:t>
            </a:r>
            <a:r>
              <a:rPr lang="en-US" sz="1900" b="1" dirty="0" smtClean="0"/>
              <a:t> </a:t>
            </a:r>
            <a:r>
              <a:rPr lang="en-US" sz="1900" b="1" dirty="0" err="1" smtClean="0"/>
              <a:t>dan</a:t>
            </a:r>
            <a:r>
              <a:rPr lang="en-US" sz="1900" b="1" dirty="0" smtClean="0"/>
              <a:t> </a:t>
            </a:r>
            <a:r>
              <a:rPr lang="en-US" sz="1900" b="1" dirty="0" err="1" smtClean="0"/>
              <a:t>anak</a:t>
            </a:r>
            <a:r>
              <a:rPr lang="en-US" sz="1900" b="1" dirty="0" smtClean="0"/>
              <a:t> </a:t>
            </a:r>
            <a:r>
              <a:rPr lang="en-US" sz="1900" b="1" dirty="0" err="1" smtClean="0"/>
              <a:t>melalui</a:t>
            </a:r>
            <a:r>
              <a:rPr lang="en-US" sz="1900" b="1" dirty="0" smtClean="0"/>
              <a:t> </a:t>
            </a:r>
            <a:r>
              <a:rPr lang="en-US" sz="1900" b="1" dirty="0" err="1" smtClean="0"/>
              <a:t>kelompok</a:t>
            </a:r>
            <a:r>
              <a:rPr lang="en-US" sz="1900" b="1" dirty="0" smtClean="0"/>
              <a:t> </a:t>
            </a:r>
            <a:r>
              <a:rPr lang="en-US" sz="1900" b="1" dirty="0" err="1" smtClean="0"/>
              <a:t>kegiatan</a:t>
            </a:r>
            <a:r>
              <a:rPr lang="en-US" sz="1900" b="1" dirty="0" smtClean="0"/>
              <a:t> </a:t>
            </a:r>
            <a:r>
              <a:rPr lang="en-US" sz="1900" b="1" dirty="0" err="1" smtClean="0"/>
              <a:t>di</a:t>
            </a:r>
            <a:r>
              <a:rPr lang="en-US" sz="1900" b="1" dirty="0" smtClean="0"/>
              <a:t> </a:t>
            </a:r>
            <a:r>
              <a:rPr lang="en-US" sz="1900" b="1" dirty="0" err="1" smtClean="0"/>
              <a:t>masyarakat</a:t>
            </a:r>
            <a:r>
              <a:rPr lang="en-US" sz="1900" b="1" dirty="0" smtClean="0"/>
              <a:t> </a:t>
            </a:r>
          </a:p>
          <a:p>
            <a:pPr marL="514350" lvl="0" indent="-514350" algn="just">
              <a:spcBef>
                <a:spcPct val="20000"/>
              </a:spcBef>
              <a:buFont typeface="Arial" pitchFamily="34" charset="0"/>
              <a:buAutoNum type="arabicPeriod"/>
              <a:defRPr/>
            </a:pPr>
            <a:r>
              <a:rPr lang="en-US" sz="1900" b="1" dirty="0" smtClean="0"/>
              <a:t>Program </a:t>
            </a:r>
            <a:r>
              <a:rPr lang="en-US" sz="1900" b="1" dirty="0" err="1" smtClean="0"/>
              <a:t>pengembangan</a:t>
            </a:r>
            <a:r>
              <a:rPr lang="en-US" sz="1900" b="1" dirty="0" smtClean="0"/>
              <a:t> </a:t>
            </a:r>
            <a:r>
              <a:rPr lang="en-US" sz="1900" b="1" dirty="0" err="1" smtClean="0"/>
              <a:t>pusat</a:t>
            </a:r>
            <a:r>
              <a:rPr lang="en-US" sz="1900" b="1" dirty="0" smtClean="0"/>
              <a:t> </a:t>
            </a:r>
            <a:r>
              <a:rPr lang="en-US" sz="1900" b="1" dirty="0" err="1" smtClean="0"/>
              <a:t>pelayanan</a:t>
            </a:r>
            <a:r>
              <a:rPr lang="en-US" sz="1900" b="1" dirty="0" smtClean="0"/>
              <a:t> </a:t>
            </a:r>
            <a:r>
              <a:rPr lang="en-US" sz="1900" b="1" dirty="0" err="1" smtClean="0"/>
              <a:t>informasi</a:t>
            </a:r>
            <a:r>
              <a:rPr lang="en-US" sz="1900" b="1" dirty="0" smtClean="0"/>
              <a:t> </a:t>
            </a:r>
            <a:r>
              <a:rPr lang="en-US" sz="1900" b="1" dirty="0" err="1" smtClean="0"/>
              <a:t>dan</a:t>
            </a:r>
            <a:r>
              <a:rPr lang="en-US" sz="1900" b="1" dirty="0" smtClean="0"/>
              <a:t> </a:t>
            </a:r>
            <a:r>
              <a:rPr lang="en-US" sz="1900" b="1" dirty="0" err="1" smtClean="0"/>
              <a:t>konseling</a:t>
            </a:r>
            <a:r>
              <a:rPr lang="en-US" sz="1900" b="1" dirty="0" smtClean="0"/>
              <a:t> KRR </a:t>
            </a:r>
          </a:p>
          <a:p>
            <a:pPr marL="514350" lvl="0" indent="-514350" algn="just">
              <a:spcBef>
                <a:spcPct val="20000"/>
              </a:spcBef>
              <a:buFont typeface="Arial" pitchFamily="34" charset="0"/>
              <a:buAutoNum type="arabicPeriod"/>
              <a:defRPr/>
            </a:pPr>
            <a:r>
              <a:rPr lang="en-US" sz="1900" b="1" dirty="0" smtClean="0"/>
              <a:t>Program </a:t>
            </a:r>
            <a:r>
              <a:rPr lang="en-US" sz="1900" b="1" dirty="0" err="1" smtClean="0"/>
              <a:t>peningkatan</a:t>
            </a:r>
            <a:r>
              <a:rPr lang="en-US" sz="1900" b="1" dirty="0" smtClean="0"/>
              <a:t> </a:t>
            </a:r>
            <a:r>
              <a:rPr lang="en-US" sz="1900" b="1" dirty="0" err="1" smtClean="0"/>
              <a:t>penanggulangan</a:t>
            </a:r>
            <a:r>
              <a:rPr lang="en-US" sz="1900" b="1" dirty="0" smtClean="0"/>
              <a:t> </a:t>
            </a:r>
            <a:r>
              <a:rPr lang="en-US" sz="1900" b="1" dirty="0" err="1" smtClean="0"/>
              <a:t>narkoba</a:t>
            </a:r>
            <a:r>
              <a:rPr lang="en-US" sz="1900" b="1" dirty="0" smtClean="0"/>
              <a:t>, PMS </a:t>
            </a:r>
            <a:r>
              <a:rPr lang="en-US" sz="1900" b="1" dirty="0" err="1" smtClean="0"/>
              <a:t>termasuk</a:t>
            </a:r>
            <a:r>
              <a:rPr lang="en-US" sz="1900" b="1" dirty="0" smtClean="0"/>
              <a:t> HIV/ AIDS </a:t>
            </a:r>
          </a:p>
          <a:p>
            <a:pPr marL="514350" lvl="0" indent="-514350" algn="just">
              <a:spcBef>
                <a:spcPct val="20000"/>
              </a:spcBef>
              <a:buFont typeface="Arial" pitchFamily="34" charset="0"/>
              <a:buAutoNum type="arabicPeriod"/>
              <a:defRPr/>
            </a:pPr>
            <a:r>
              <a:rPr lang="id-ID" sz="1900" b="1" dirty="0" smtClean="0"/>
              <a:t>Program pengembangan bahan informasi tentang pengasuhan dan pembinaan tumbuh kembang anak</a:t>
            </a:r>
            <a:endParaRPr lang="en-US" sz="1900" b="1" dirty="0" smtClean="0"/>
          </a:p>
          <a:p>
            <a:pPr marL="514350" lvl="0" indent="-514350" algn="just">
              <a:spcBef>
                <a:spcPct val="20000"/>
              </a:spcBef>
              <a:buFont typeface="Arial" pitchFamily="34" charset="0"/>
              <a:buAutoNum type="arabicPeriod"/>
              <a:defRPr/>
            </a:pPr>
            <a:r>
              <a:rPr lang="id-ID" sz="1900" b="1" dirty="0" smtClean="0"/>
              <a:t>Program penyiapan tenaga pendamping kelompok bina keluarga</a:t>
            </a:r>
            <a:endParaRPr lang="en-US" sz="1900" b="1" dirty="0" smtClean="0"/>
          </a:p>
          <a:p>
            <a:pPr marL="514350" lvl="0" indent="-514350" algn="just">
              <a:spcBef>
                <a:spcPct val="20000"/>
              </a:spcBef>
              <a:buFont typeface="Arial" pitchFamily="34" charset="0"/>
              <a:buAutoNum type="arabicPeriod"/>
              <a:defRPr/>
            </a:pPr>
            <a:r>
              <a:rPr lang="id-ID" sz="1900" b="1" dirty="0" smtClean="0"/>
              <a:t>Program pengembangan model operasional BKB-Posyandu-PADU</a:t>
            </a:r>
            <a:endParaRPr lang="en-US" sz="1900" b="1" dirty="0" smtClean="0"/>
          </a:p>
          <a:p>
            <a:pPr marL="514350" lvl="0" indent="-514350" algn="just">
              <a:spcBef>
                <a:spcPct val="20000"/>
              </a:spcBef>
              <a:buFont typeface="Arial" pitchFamily="34" charset="0"/>
              <a:buAutoNum type="arabicPeriod"/>
              <a:defRPr/>
            </a:pPr>
            <a:r>
              <a:rPr lang="id-ID" sz="1900" b="1" dirty="0" smtClean="0"/>
              <a:t>Program Peningkatan Daya Jangkauan dan Kualitas Pelayanan Tenaga Lini Lapangan KB</a:t>
            </a:r>
            <a:endParaRPr lang="en-US" sz="1900" b="1" dirty="0" smtClean="0"/>
          </a:p>
          <a:p>
            <a:pPr marL="514350" indent="-514350" algn="just">
              <a:spcBef>
                <a:spcPct val="20000"/>
              </a:spcBef>
              <a:defRPr/>
            </a:pPr>
            <a:endParaRPr lang="en-US" b="1" dirty="0" smtClean="0"/>
          </a:p>
          <a:p>
            <a:pPr marL="514350" indent="-514350" algn="just">
              <a:spcBef>
                <a:spcPct val="20000"/>
              </a:spcBef>
              <a:defRPr/>
            </a:pPr>
            <a:endParaRPr kumimoji="0" lang="en-US" sz="4100" b="1"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514350" algn="just" defTabSz="914400" rtl="0" eaLnBrk="1" fontAlgn="auto" latinLnBrk="0" hangingPunct="1">
              <a:lnSpc>
                <a:spcPct val="100000"/>
              </a:lnSpc>
              <a:spcBef>
                <a:spcPct val="20000"/>
              </a:spcBef>
              <a:spcAft>
                <a:spcPts val="0"/>
              </a:spcAft>
              <a:buClrTx/>
              <a:buSzTx/>
              <a:buFont typeface="Arial" pitchFamily="34" charset="0"/>
              <a:buAutoNum type="arabicPeriod"/>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514350" algn="just" defTabSz="914400" rtl="0" eaLnBrk="1" fontAlgn="auto" latinLnBrk="0" hangingPunct="1">
              <a:lnSpc>
                <a:spcPct val="100000"/>
              </a:lnSpc>
              <a:spcBef>
                <a:spcPct val="20000"/>
              </a:spcBef>
              <a:spcAft>
                <a:spcPts val="0"/>
              </a:spcAft>
              <a:buClrTx/>
              <a:buSzTx/>
              <a:buFont typeface="Arial" pitchFamily="34" charset="0"/>
              <a:buAutoNum type="arabicPeriod"/>
              <a:tabLst/>
              <a:defRPr/>
            </a:pPr>
            <a:endParaRPr lang="en-US" sz="2800" dirty="0" smtClean="0"/>
          </a:p>
          <a:p>
            <a:pPr marL="514350" marR="0" lvl="0" indent="-514350" algn="just" defTabSz="914400" rtl="0" eaLnBrk="1" fontAlgn="auto" latinLnBrk="0" hangingPunct="1">
              <a:lnSpc>
                <a:spcPct val="100000"/>
              </a:lnSpc>
              <a:spcBef>
                <a:spcPct val="20000"/>
              </a:spcBef>
              <a:spcAft>
                <a:spcPts val="0"/>
              </a:spcAft>
              <a:buClrTx/>
              <a:buSzTx/>
              <a:buFont typeface="Arial" pitchFamily="34" charset="0"/>
              <a:buAutoNum type="arabicPeriod"/>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514350" algn="just" defTabSz="914400" rtl="0" eaLnBrk="1" fontAlgn="auto" latinLnBrk="0" hangingPunct="1">
              <a:lnSpc>
                <a:spcPct val="100000"/>
              </a:lnSpc>
              <a:spcBef>
                <a:spcPct val="20000"/>
              </a:spcBef>
              <a:spcAft>
                <a:spcPts val="0"/>
              </a:spcAft>
              <a:buClrTx/>
              <a:buSzTx/>
              <a:buFont typeface="Arial" pitchFamily="34" charset="0"/>
              <a:buAutoNum type="arabicPeriod"/>
              <a:tabLst/>
              <a:defRPr/>
            </a:pPr>
            <a:endParaRPr lang="en-US" sz="2800" dirty="0" smtClean="0"/>
          </a:p>
          <a:p>
            <a:pPr marL="514350" marR="0" lvl="0" indent="-514350" algn="just" defTabSz="914400" rtl="0" eaLnBrk="1" fontAlgn="auto" latinLnBrk="0" hangingPunct="1">
              <a:lnSpc>
                <a:spcPct val="100000"/>
              </a:lnSpc>
              <a:spcBef>
                <a:spcPct val="20000"/>
              </a:spcBef>
              <a:spcAft>
                <a:spcPts val="0"/>
              </a:spcAft>
              <a:buClrTx/>
              <a:buSzTx/>
              <a:buFont typeface="Arial" pitchFamily="34" charset="0"/>
              <a:buAutoNum type="arabicPeriod"/>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514350" algn="just" defTabSz="914400" rtl="0" eaLnBrk="1" fontAlgn="auto" latinLnBrk="0" hangingPunct="1">
              <a:lnSpc>
                <a:spcPct val="100000"/>
              </a:lnSpc>
              <a:spcBef>
                <a:spcPct val="20000"/>
              </a:spcBef>
              <a:spcAft>
                <a:spcPts val="0"/>
              </a:spcAft>
              <a:buClrTx/>
              <a:buSzTx/>
              <a:buFont typeface="Arial" pitchFamily="34" charset="0"/>
              <a:buAutoNum type="arabicPeriod"/>
              <a:tabLst/>
              <a:defRPr/>
            </a:pPr>
            <a:endParaRPr lang="en-US" sz="2800" dirty="0" smtClean="0"/>
          </a:p>
          <a:p>
            <a:pPr marL="514350" marR="0" lvl="0" indent="-514350" algn="just" defTabSz="914400" rtl="0" eaLnBrk="1" fontAlgn="auto" latinLnBrk="0" hangingPunct="1">
              <a:lnSpc>
                <a:spcPct val="100000"/>
              </a:lnSpc>
              <a:spcBef>
                <a:spcPct val="20000"/>
              </a:spcBef>
              <a:spcAft>
                <a:spcPts val="0"/>
              </a:spcAft>
              <a:buClrTx/>
              <a:buSzTx/>
              <a:buFont typeface="Arial" pitchFamily="34" charset="0"/>
              <a:buAutoNum type="arabicPeriod"/>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514350" marR="0" lvl="0" indent="-514350" algn="just" defTabSz="914400" rtl="0" eaLnBrk="1" fontAlgn="auto" latinLnBrk="0" hangingPunct="1">
              <a:lnSpc>
                <a:spcPct val="100000"/>
              </a:lnSpc>
              <a:spcBef>
                <a:spcPct val="20000"/>
              </a:spcBef>
              <a:spcAft>
                <a:spcPts val="0"/>
              </a:spcAft>
              <a:buClrTx/>
              <a:buSzTx/>
              <a:buFont typeface="Arial" pitchFamily="34" charset="0"/>
              <a:buAutoNum type="arabicPeriod"/>
              <a:tabLst/>
              <a:defRPr/>
            </a:pPr>
            <a:endParaRPr lang="en-US" sz="2800" dirty="0" smtClean="0"/>
          </a:p>
          <a:p>
            <a:pPr marL="514350" marR="0" lvl="0" indent="-514350" algn="just" defTabSz="914400" rtl="0" eaLnBrk="1" fontAlgn="auto" latinLnBrk="0" hangingPunct="1">
              <a:lnSpc>
                <a:spcPct val="100000"/>
              </a:lnSpc>
              <a:spcBef>
                <a:spcPct val="20000"/>
              </a:spcBef>
              <a:spcAft>
                <a:spcPts val="0"/>
              </a:spcAft>
              <a:buClrTx/>
              <a:buSzTx/>
              <a:buFont typeface="Arial" pitchFamily="34" charset="0"/>
              <a:buAutoNum type="arabicPeriod"/>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PROGRAM </a:t>
            </a:r>
            <a:r>
              <a:rPr lang="en-US" b="1" dirty="0" smtClean="0"/>
              <a:t>PP DAN PA</a:t>
            </a:r>
            <a:endParaRPr lang="en-US" dirty="0"/>
          </a:p>
        </p:txBody>
      </p:sp>
      <p:sp>
        <p:nvSpPr>
          <p:cNvPr id="3" name="Rectangle 2"/>
          <p:cNvSpPr/>
          <p:nvPr/>
        </p:nvSpPr>
        <p:spPr>
          <a:xfrm>
            <a:off x="1071538" y="1500174"/>
            <a:ext cx="7072362" cy="3268587"/>
          </a:xfrm>
          <a:prstGeom prst="rect">
            <a:avLst/>
          </a:prstGeom>
        </p:spPr>
        <p:txBody>
          <a:bodyPr wrap="square">
            <a:spAutoFit/>
          </a:bodyPr>
          <a:lstStyle/>
          <a:p>
            <a:pPr marL="514350" indent="-514350">
              <a:spcBef>
                <a:spcPct val="20000"/>
              </a:spcBef>
              <a:buFont typeface="Arial" pitchFamily="34" charset="0"/>
              <a:buAutoNum type="arabicPeriod"/>
              <a:defRPr/>
            </a:pPr>
            <a:r>
              <a:rPr lang="fi-FI" sz="2400" b="1" dirty="0" smtClean="0">
                <a:latin typeface="Calibri" pitchFamily="34" charset="0"/>
                <a:cs typeface="Calibri" pitchFamily="34" charset="0"/>
              </a:rPr>
              <a:t>Program </a:t>
            </a:r>
            <a:r>
              <a:rPr lang="id-ID" sz="2400" b="1" dirty="0" smtClean="0">
                <a:latin typeface="Calibri" pitchFamily="34" charset="0"/>
                <a:cs typeface="Calibri" pitchFamily="34" charset="0"/>
              </a:rPr>
              <a:t>Keserasian Kebijakan </a:t>
            </a:r>
            <a:r>
              <a:rPr lang="fi-FI" sz="2400" b="1" dirty="0" smtClean="0">
                <a:latin typeface="Calibri" pitchFamily="34" charset="0"/>
                <a:cs typeface="Calibri" pitchFamily="34" charset="0"/>
              </a:rPr>
              <a:t>Peningkatan </a:t>
            </a:r>
            <a:r>
              <a:rPr lang="id-ID" sz="2400" b="1" dirty="0" smtClean="0">
                <a:latin typeface="Calibri" pitchFamily="34" charset="0"/>
                <a:cs typeface="Calibri" pitchFamily="34" charset="0"/>
              </a:rPr>
              <a:t>Kualitas </a:t>
            </a:r>
            <a:r>
              <a:rPr lang="fi-FI" sz="2400" b="1" dirty="0" smtClean="0">
                <a:latin typeface="Calibri" pitchFamily="34" charset="0"/>
                <a:cs typeface="Calibri" pitchFamily="34" charset="0"/>
              </a:rPr>
              <a:t>Anak</a:t>
            </a:r>
            <a:r>
              <a:rPr lang="id-ID" sz="2400" b="1" dirty="0" smtClean="0">
                <a:latin typeface="Calibri" pitchFamily="34" charset="0"/>
                <a:cs typeface="Calibri" pitchFamily="34" charset="0"/>
              </a:rPr>
              <a:t> dan Perempuan</a:t>
            </a:r>
            <a:endParaRPr lang="en-US" sz="2400" b="1" dirty="0" smtClean="0">
              <a:latin typeface="Calibri" pitchFamily="34" charset="0"/>
              <a:cs typeface="Calibri" pitchFamily="34" charset="0"/>
            </a:endParaRPr>
          </a:p>
          <a:p>
            <a:pPr marL="514350" indent="-514350">
              <a:spcBef>
                <a:spcPct val="20000"/>
              </a:spcBef>
              <a:buFont typeface="Arial" pitchFamily="34" charset="0"/>
              <a:buAutoNum type="arabicPeriod"/>
              <a:defRPr/>
            </a:pPr>
            <a:r>
              <a:rPr lang="fi-FI" sz="2400" b="1" dirty="0" smtClean="0"/>
              <a:t>Program </a:t>
            </a:r>
            <a:r>
              <a:rPr lang="id-ID" sz="2400" b="1" dirty="0" smtClean="0"/>
              <a:t>Penguatan K</a:t>
            </a:r>
            <a:r>
              <a:rPr lang="fi-FI" sz="2400" b="1" dirty="0" smtClean="0"/>
              <a:t>elembagaan Pengarusutamaan Gender</a:t>
            </a:r>
            <a:endParaRPr lang="en-US" sz="2400" b="1" dirty="0" smtClean="0"/>
          </a:p>
          <a:p>
            <a:pPr marL="514350" indent="-514350">
              <a:spcBef>
                <a:spcPct val="20000"/>
              </a:spcBef>
              <a:buFont typeface="Arial" pitchFamily="34" charset="0"/>
              <a:buAutoNum type="arabicPeriod"/>
              <a:defRPr/>
            </a:pPr>
            <a:r>
              <a:rPr lang="en-US" sz="2400" b="1" dirty="0" smtClean="0"/>
              <a:t>Program </a:t>
            </a:r>
            <a:r>
              <a:rPr lang="en-US" sz="2400" b="1" dirty="0" err="1" smtClean="0"/>
              <a:t>Peningkatan</a:t>
            </a:r>
            <a:r>
              <a:rPr lang="en-US" sz="2400" b="1" dirty="0" smtClean="0"/>
              <a:t> </a:t>
            </a:r>
            <a:r>
              <a:rPr lang="en-US" sz="2400" b="1" dirty="0" err="1" smtClean="0"/>
              <a:t>kualitas</a:t>
            </a:r>
            <a:r>
              <a:rPr lang="en-US" sz="2400" b="1" dirty="0" smtClean="0"/>
              <a:t> </a:t>
            </a:r>
            <a:r>
              <a:rPr lang="en-US" sz="2400" b="1" dirty="0" err="1" smtClean="0"/>
              <a:t>Hidup</a:t>
            </a:r>
            <a:r>
              <a:rPr lang="en-US" sz="2400" b="1" dirty="0" smtClean="0"/>
              <a:t> </a:t>
            </a:r>
            <a:r>
              <a:rPr lang="en-US" sz="2400" b="1" dirty="0" err="1" smtClean="0"/>
              <a:t>dan</a:t>
            </a:r>
            <a:r>
              <a:rPr lang="en-US" sz="2400" b="1" dirty="0" smtClean="0"/>
              <a:t> </a:t>
            </a:r>
            <a:r>
              <a:rPr lang="en-US" sz="2400" b="1" dirty="0" err="1" smtClean="0"/>
              <a:t>Perlindungan</a:t>
            </a:r>
            <a:r>
              <a:rPr lang="en-US" sz="2400" b="1" dirty="0" smtClean="0"/>
              <a:t> </a:t>
            </a:r>
            <a:r>
              <a:rPr lang="en-US" sz="2400" b="1" dirty="0" err="1" smtClean="0"/>
              <a:t>Perempuan</a:t>
            </a:r>
            <a:endParaRPr lang="en-US" sz="2400" b="1" dirty="0" smtClean="0"/>
          </a:p>
          <a:p>
            <a:pPr marL="514350" lvl="0" indent="-514350">
              <a:spcBef>
                <a:spcPct val="20000"/>
              </a:spcBef>
              <a:buFont typeface="Arial" pitchFamily="34" charset="0"/>
              <a:buAutoNum type="arabicPeriod"/>
              <a:defRPr/>
            </a:pPr>
            <a:r>
              <a:rPr lang="en-US" sz="2400" b="1" dirty="0" smtClean="0"/>
              <a:t>Program </a:t>
            </a:r>
            <a:r>
              <a:rPr lang="id-ID" sz="2400" b="1" dirty="0" smtClean="0"/>
              <a:t>Peningkatan Peran serta dan Kesetaraan Gender dalam Pembangunan </a:t>
            </a:r>
            <a:endParaRPr lang="en-US" sz="24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229600" cy="4143404"/>
          </a:xfrm>
        </p:spPr>
        <p:txBody>
          <a:bodyPr>
            <a:noAutofit/>
          </a:bodyPr>
          <a:lstStyle/>
          <a:p>
            <a:pPr marL="342900" indent="-342900" algn="l"/>
            <a:r>
              <a:rPr lang="en-US" sz="1400" b="1" dirty="0" smtClean="0"/>
              <a:t>	</a:t>
            </a:r>
            <a:r>
              <a:rPr lang="en-US" sz="1600" b="1" dirty="0" smtClean="0"/>
              <a:t>Program </a:t>
            </a:r>
            <a:r>
              <a:rPr lang="en-US" sz="1600" b="1" dirty="0" err="1" smtClean="0"/>
              <a:t>Penguatan</a:t>
            </a:r>
            <a:r>
              <a:rPr lang="en-US" sz="1600" b="1" dirty="0" smtClean="0"/>
              <a:t> </a:t>
            </a:r>
            <a:r>
              <a:rPr lang="en-US" sz="1600" b="1" dirty="0" err="1" smtClean="0"/>
              <a:t>Kelembagaan</a:t>
            </a:r>
            <a:r>
              <a:rPr lang="en-US" sz="1600" b="1" dirty="0" smtClean="0"/>
              <a:t> </a:t>
            </a:r>
            <a:r>
              <a:rPr lang="en-US" sz="1600" b="1" dirty="0" err="1" smtClean="0"/>
              <a:t>Pengarusutamaan</a:t>
            </a:r>
            <a:r>
              <a:rPr lang="en-US" sz="1600" b="1" dirty="0" smtClean="0"/>
              <a:t> Gender </a:t>
            </a:r>
            <a:r>
              <a:rPr lang="en-US" sz="1600" b="1" dirty="0" err="1" smtClean="0"/>
              <a:t>dan</a:t>
            </a:r>
            <a:r>
              <a:rPr lang="en-US" sz="1600" b="1" dirty="0" smtClean="0"/>
              <a:t> </a:t>
            </a:r>
            <a:r>
              <a:rPr lang="en-US" sz="1600" b="1" dirty="0" err="1" smtClean="0"/>
              <a:t>Anak</a:t>
            </a:r>
            <a:r>
              <a:rPr lang="en-US" sz="1600" dirty="0" smtClean="0"/>
              <a:t>  </a:t>
            </a:r>
            <a:r>
              <a:rPr lang="en-US" sz="1600" dirty="0" smtClean="0"/>
              <a:t/>
            </a:r>
            <a:br>
              <a:rPr lang="en-US" sz="1600" dirty="0" smtClean="0"/>
            </a:br>
            <a:r>
              <a:rPr lang="en-US" sz="1600" dirty="0" err="1" smtClean="0"/>
              <a:t>Advokasi</a:t>
            </a:r>
            <a:r>
              <a:rPr lang="en-US" sz="1600" dirty="0" smtClean="0"/>
              <a:t> </a:t>
            </a:r>
            <a:r>
              <a:rPr lang="en-US" sz="1600" dirty="0" err="1" smtClean="0"/>
              <a:t>dan</a:t>
            </a:r>
            <a:r>
              <a:rPr lang="en-US" sz="1600" dirty="0" smtClean="0"/>
              <a:t> </a:t>
            </a:r>
            <a:r>
              <a:rPr lang="en-US" sz="1600" dirty="0" err="1" smtClean="0"/>
              <a:t>Fasilitasi</a:t>
            </a:r>
            <a:r>
              <a:rPr lang="en-US" sz="1600" dirty="0" smtClean="0"/>
              <a:t> PUG </a:t>
            </a:r>
            <a:r>
              <a:rPr lang="en-US" sz="1600" dirty="0" err="1" smtClean="0"/>
              <a:t>Bagi</a:t>
            </a:r>
            <a:r>
              <a:rPr lang="en-US" sz="1600" dirty="0" smtClean="0"/>
              <a:t> </a:t>
            </a:r>
            <a:r>
              <a:rPr lang="en-US" sz="1600" dirty="0" err="1" smtClean="0"/>
              <a:t>Perempuan</a:t>
            </a:r>
            <a:r>
              <a:rPr lang="en-US" sz="1600" dirty="0" smtClean="0"/>
              <a:t>    </a:t>
            </a:r>
            <a:r>
              <a:rPr lang="en-US" sz="1600" dirty="0" smtClean="0"/>
              <a:t/>
            </a:r>
            <a:br>
              <a:rPr lang="en-US" sz="1600" dirty="0" smtClean="0"/>
            </a:br>
            <a:r>
              <a:rPr lang="en-US" sz="1600" dirty="0" err="1" smtClean="0"/>
              <a:t>Fasilitasi</a:t>
            </a:r>
            <a:r>
              <a:rPr lang="en-US" sz="1600" dirty="0" smtClean="0"/>
              <a:t> </a:t>
            </a:r>
            <a:r>
              <a:rPr lang="en-US" sz="1600" dirty="0" err="1" smtClean="0"/>
              <a:t>pengembangan</a:t>
            </a:r>
            <a:r>
              <a:rPr lang="en-US" sz="1600" dirty="0" smtClean="0"/>
              <a:t> </a:t>
            </a:r>
            <a:r>
              <a:rPr lang="en-US" sz="1600" dirty="0" err="1" smtClean="0"/>
              <a:t>pusat</a:t>
            </a:r>
            <a:r>
              <a:rPr lang="en-US" sz="1600" dirty="0" smtClean="0"/>
              <a:t> </a:t>
            </a:r>
            <a:r>
              <a:rPr lang="en-US" sz="1600" dirty="0" err="1" smtClean="0"/>
              <a:t>pelayanan</a:t>
            </a:r>
            <a:r>
              <a:rPr lang="en-US" sz="1600" dirty="0" smtClean="0"/>
              <a:t> </a:t>
            </a:r>
            <a:r>
              <a:rPr lang="en-US" sz="1600" dirty="0" err="1" smtClean="0"/>
              <a:t>terpadu</a:t>
            </a:r>
            <a:r>
              <a:rPr lang="en-US" sz="1600" dirty="0" smtClean="0"/>
              <a:t> </a:t>
            </a:r>
            <a:r>
              <a:rPr lang="en-US" sz="1600" dirty="0" err="1" smtClean="0"/>
              <a:t>pemberdayaan</a:t>
            </a:r>
            <a:r>
              <a:rPr lang="en-US" sz="1600" dirty="0" smtClean="0"/>
              <a:t> </a:t>
            </a:r>
            <a:r>
              <a:rPr lang="en-US" sz="1600" dirty="0" err="1" smtClean="0"/>
              <a:t>perempuan</a:t>
            </a:r>
            <a:r>
              <a:rPr lang="en-US" sz="1600" dirty="0" smtClean="0"/>
              <a:t> (P2TP2)   </a:t>
            </a:r>
            <a:r>
              <a:rPr lang="en-US" sz="1600" dirty="0" smtClean="0"/>
              <a:t/>
            </a:r>
            <a:br>
              <a:rPr lang="en-US" sz="1600" dirty="0" smtClean="0"/>
            </a:br>
            <a:r>
              <a:rPr lang="en-US" sz="1600" dirty="0" err="1" smtClean="0"/>
              <a:t>Peningkatan</a:t>
            </a:r>
            <a:r>
              <a:rPr lang="en-US" sz="1600" dirty="0" smtClean="0"/>
              <a:t> </a:t>
            </a:r>
            <a:r>
              <a:rPr lang="en-US" sz="1600" dirty="0" err="1" smtClean="0"/>
              <a:t>kapasitas</a:t>
            </a:r>
            <a:r>
              <a:rPr lang="en-US" sz="1600" dirty="0" smtClean="0"/>
              <a:t> </a:t>
            </a:r>
            <a:r>
              <a:rPr lang="en-US" sz="1600" dirty="0" err="1" smtClean="0"/>
              <a:t>dan</a:t>
            </a:r>
            <a:r>
              <a:rPr lang="en-US" sz="1600" dirty="0" smtClean="0"/>
              <a:t> </a:t>
            </a:r>
            <a:r>
              <a:rPr lang="en-US" sz="1600" dirty="0" err="1" smtClean="0"/>
              <a:t>jaringan</a:t>
            </a:r>
            <a:r>
              <a:rPr lang="en-US" sz="1600" dirty="0" smtClean="0"/>
              <a:t> </a:t>
            </a:r>
            <a:r>
              <a:rPr lang="en-US" sz="1600" dirty="0" err="1" smtClean="0"/>
              <a:t>kelembagaan</a:t>
            </a:r>
            <a:r>
              <a:rPr lang="en-US" sz="1600" dirty="0" smtClean="0"/>
              <a:t> </a:t>
            </a:r>
            <a:r>
              <a:rPr lang="en-US" sz="1600" dirty="0" err="1" smtClean="0"/>
              <a:t>pemberdayaan</a:t>
            </a:r>
            <a:r>
              <a:rPr lang="en-US" sz="1600" dirty="0" smtClean="0"/>
              <a:t> </a:t>
            </a:r>
            <a:r>
              <a:rPr lang="en-US" sz="1600" dirty="0" err="1" smtClean="0"/>
              <a:t>perempuan</a:t>
            </a:r>
            <a:r>
              <a:rPr lang="en-US" sz="1600" dirty="0" smtClean="0"/>
              <a:t> </a:t>
            </a:r>
            <a:r>
              <a:rPr lang="en-US" sz="1600" dirty="0" err="1" smtClean="0"/>
              <a:t>dan</a:t>
            </a:r>
            <a:r>
              <a:rPr lang="en-US" sz="1600" dirty="0" smtClean="0"/>
              <a:t> </a:t>
            </a:r>
            <a:r>
              <a:rPr lang="en-US" sz="1600" dirty="0" err="1" smtClean="0"/>
              <a:t>anak</a:t>
            </a:r>
            <a:r>
              <a:rPr lang="en-US" sz="1600" dirty="0" smtClean="0"/>
              <a:t>   </a:t>
            </a:r>
            <a:r>
              <a:rPr lang="en-US" sz="1600" dirty="0" smtClean="0"/>
              <a:t/>
            </a:r>
            <a:br>
              <a:rPr lang="en-US" sz="1600" dirty="0" smtClean="0"/>
            </a:br>
            <a:r>
              <a:rPr lang="en-US" sz="1600" dirty="0" err="1" smtClean="0"/>
              <a:t>Evaluasi</a:t>
            </a:r>
            <a:r>
              <a:rPr lang="en-US" sz="1600" dirty="0" smtClean="0"/>
              <a:t> </a:t>
            </a:r>
            <a:r>
              <a:rPr lang="en-US" sz="1600" dirty="0" err="1" smtClean="0"/>
              <a:t>pelaksanaan</a:t>
            </a:r>
            <a:r>
              <a:rPr lang="en-US" sz="1600" dirty="0" smtClean="0"/>
              <a:t> PUG   </a:t>
            </a:r>
            <a:r>
              <a:rPr lang="en-US" sz="1600" dirty="0" err="1" smtClean="0"/>
              <a:t>Pengembangan</a:t>
            </a:r>
            <a:r>
              <a:rPr lang="en-US" sz="1600" dirty="0" smtClean="0"/>
              <a:t> </a:t>
            </a:r>
            <a:r>
              <a:rPr lang="en-US" sz="1600" dirty="0" err="1" smtClean="0"/>
              <a:t>sistem</a:t>
            </a:r>
            <a:r>
              <a:rPr lang="en-US" sz="1600" dirty="0" smtClean="0"/>
              <a:t> </a:t>
            </a:r>
            <a:r>
              <a:rPr lang="en-US" sz="1600" dirty="0" err="1" smtClean="0"/>
              <a:t>informasi</a:t>
            </a:r>
            <a:r>
              <a:rPr lang="en-US" sz="1600" dirty="0" smtClean="0"/>
              <a:t> Gender </a:t>
            </a:r>
            <a:r>
              <a:rPr lang="en-US" sz="1600" dirty="0" err="1" smtClean="0"/>
              <a:t>dan</a:t>
            </a:r>
            <a:r>
              <a:rPr lang="en-US" sz="1600" dirty="0" smtClean="0"/>
              <a:t> </a:t>
            </a:r>
            <a:r>
              <a:rPr lang="en-US" sz="1600" dirty="0" err="1" smtClean="0"/>
              <a:t>Anak</a:t>
            </a:r>
            <a:r>
              <a:rPr lang="en-US" sz="1600" dirty="0" smtClean="0"/>
              <a:t>  </a:t>
            </a:r>
            <a:r>
              <a:rPr lang="en-US" sz="1600" dirty="0" smtClean="0"/>
              <a:t/>
            </a:r>
            <a:br>
              <a:rPr lang="en-US" sz="1600" dirty="0" smtClean="0"/>
            </a:br>
            <a:r>
              <a:rPr lang="en-US" sz="1600" dirty="0" smtClean="0"/>
              <a:t> </a:t>
            </a:r>
            <a:br>
              <a:rPr lang="en-US" sz="1600" dirty="0" smtClean="0"/>
            </a:br>
            <a:r>
              <a:rPr lang="en-US" sz="1600" b="1" dirty="0" smtClean="0"/>
              <a:t>Program </a:t>
            </a:r>
            <a:r>
              <a:rPr lang="en-US" sz="1600" b="1" dirty="0" err="1" smtClean="0"/>
              <a:t>keserasian</a:t>
            </a:r>
            <a:r>
              <a:rPr lang="en-US" sz="1600" b="1" dirty="0" smtClean="0"/>
              <a:t> </a:t>
            </a:r>
            <a:r>
              <a:rPr lang="en-US" sz="1600" b="1" dirty="0" err="1" smtClean="0"/>
              <a:t>kebijakan</a:t>
            </a:r>
            <a:r>
              <a:rPr lang="en-US" sz="1600" b="1" dirty="0" smtClean="0"/>
              <a:t> </a:t>
            </a:r>
            <a:r>
              <a:rPr lang="en-US" sz="1600" b="1" dirty="0" err="1" smtClean="0"/>
              <a:t>peningkatan</a:t>
            </a:r>
            <a:r>
              <a:rPr lang="en-US" sz="1600" b="1" dirty="0" smtClean="0"/>
              <a:t> </a:t>
            </a:r>
            <a:r>
              <a:rPr lang="en-US" sz="1600" b="1" dirty="0" err="1" smtClean="0"/>
              <a:t>kualitas</a:t>
            </a:r>
            <a:r>
              <a:rPr lang="en-US" sz="1600" b="1" dirty="0" smtClean="0"/>
              <a:t> </a:t>
            </a:r>
            <a:r>
              <a:rPr lang="en-US" sz="1600" b="1" dirty="0" err="1" smtClean="0"/>
              <a:t>Anak</a:t>
            </a:r>
            <a:r>
              <a:rPr lang="en-US" sz="1600" b="1" dirty="0" smtClean="0"/>
              <a:t> </a:t>
            </a:r>
            <a:r>
              <a:rPr lang="en-US" sz="1600" b="1" dirty="0" err="1" smtClean="0"/>
              <a:t>dan</a:t>
            </a:r>
            <a:r>
              <a:rPr lang="en-US" sz="1600" b="1" dirty="0" smtClean="0"/>
              <a:t> </a:t>
            </a:r>
            <a:r>
              <a:rPr lang="en-US" sz="1600" b="1" dirty="0" err="1" smtClean="0"/>
              <a:t>Perempuan</a:t>
            </a:r>
            <a:r>
              <a:rPr lang="en-US" sz="1600" dirty="0" smtClean="0"/>
              <a:t> </a:t>
            </a:r>
            <a:r>
              <a:rPr lang="en-US" sz="1600" dirty="0" smtClean="0"/>
              <a:t/>
            </a:r>
            <a:br>
              <a:rPr lang="en-US" sz="1600" dirty="0" smtClean="0"/>
            </a:br>
            <a:r>
              <a:rPr lang="en-US" sz="1600" dirty="0" err="1" smtClean="0"/>
              <a:t>Pelaksanaan</a:t>
            </a:r>
            <a:r>
              <a:rPr lang="en-US" sz="1600" dirty="0" smtClean="0"/>
              <a:t> </a:t>
            </a:r>
            <a:r>
              <a:rPr lang="en-US" sz="1600" dirty="0" err="1" smtClean="0"/>
              <a:t>sosialisasi</a:t>
            </a:r>
            <a:r>
              <a:rPr lang="en-US" sz="1600" dirty="0" smtClean="0"/>
              <a:t> yang </a:t>
            </a:r>
            <a:r>
              <a:rPr lang="en-US" sz="1600" dirty="0" err="1" smtClean="0"/>
              <a:t>terkait</a:t>
            </a:r>
            <a:r>
              <a:rPr lang="en-US" sz="1600" dirty="0" smtClean="0"/>
              <a:t> </a:t>
            </a:r>
            <a:r>
              <a:rPr lang="en-US" sz="1600" dirty="0" err="1" smtClean="0"/>
              <a:t>dengan</a:t>
            </a:r>
            <a:r>
              <a:rPr lang="en-US" sz="1600" dirty="0" smtClean="0"/>
              <a:t> </a:t>
            </a:r>
            <a:r>
              <a:rPr lang="en-US" sz="1600" dirty="0" err="1" smtClean="0"/>
              <a:t>kesetaraan</a:t>
            </a:r>
            <a:r>
              <a:rPr lang="en-US" sz="1600" dirty="0" smtClean="0"/>
              <a:t> </a:t>
            </a:r>
            <a:r>
              <a:rPr lang="en-US" sz="1600" dirty="0" smtClean="0"/>
              <a:t>gender, </a:t>
            </a:r>
            <a:r>
              <a:rPr lang="en-US" sz="1600" dirty="0" err="1" smtClean="0"/>
              <a:t>pemberdayaan</a:t>
            </a:r>
            <a:r>
              <a:rPr lang="en-US" sz="1600" dirty="0" smtClean="0"/>
              <a:t> </a:t>
            </a:r>
            <a:r>
              <a:rPr lang="en-US" sz="1600" dirty="0" err="1" smtClean="0"/>
              <a:t>perempuan</a:t>
            </a:r>
            <a:r>
              <a:rPr lang="en-US" sz="1600" dirty="0" smtClean="0"/>
              <a:t> </a:t>
            </a:r>
            <a:r>
              <a:rPr lang="en-US" sz="1600" dirty="0" err="1" smtClean="0"/>
              <a:t>dan</a:t>
            </a:r>
            <a:r>
              <a:rPr lang="en-US" sz="1600" dirty="0" smtClean="0"/>
              <a:t> </a:t>
            </a:r>
            <a:r>
              <a:rPr lang="en-US" sz="1600" dirty="0" err="1" smtClean="0"/>
              <a:t>perlindungan</a:t>
            </a:r>
            <a:r>
              <a:rPr lang="en-US" sz="1600" dirty="0" smtClean="0"/>
              <a:t> </a:t>
            </a:r>
            <a:r>
              <a:rPr lang="en-US" sz="1600" dirty="0" err="1" smtClean="0"/>
              <a:t>anak</a:t>
            </a:r>
            <a:r>
              <a:rPr lang="en-US" sz="1600" dirty="0" smtClean="0"/>
              <a:t>  </a:t>
            </a:r>
            <a:r>
              <a:rPr lang="en-US" sz="1600" dirty="0" smtClean="0"/>
              <a:t/>
            </a:r>
            <a:br>
              <a:rPr lang="en-US" sz="1600" dirty="0" smtClean="0"/>
            </a:br>
            <a:r>
              <a:rPr lang="en-US" sz="1600" dirty="0" smtClean="0"/>
              <a:t/>
            </a:r>
            <a:br>
              <a:rPr lang="en-US" sz="1600" dirty="0" smtClean="0"/>
            </a:br>
            <a:r>
              <a:rPr lang="en-US" sz="1600" b="1" dirty="0" smtClean="0"/>
              <a:t>Program </a:t>
            </a:r>
            <a:r>
              <a:rPr lang="en-US" sz="1600" b="1" dirty="0" err="1" smtClean="0"/>
              <a:t>Peningkatan</a:t>
            </a:r>
            <a:r>
              <a:rPr lang="en-US" sz="1600" b="1" dirty="0" smtClean="0"/>
              <a:t> </a:t>
            </a:r>
            <a:r>
              <a:rPr lang="en-US" sz="1600" b="1" dirty="0" err="1" smtClean="0"/>
              <a:t>Kualitas</a:t>
            </a:r>
            <a:r>
              <a:rPr lang="en-US" sz="1600" b="1" dirty="0" smtClean="0"/>
              <a:t> </a:t>
            </a:r>
            <a:r>
              <a:rPr lang="en-US" sz="1600" b="1" dirty="0" err="1" smtClean="0"/>
              <a:t>Hidup</a:t>
            </a:r>
            <a:r>
              <a:rPr lang="en-US" sz="1600" b="1" dirty="0" smtClean="0"/>
              <a:t> </a:t>
            </a:r>
            <a:r>
              <a:rPr lang="en-US" sz="1600" b="1" dirty="0" err="1" smtClean="0"/>
              <a:t>dan</a:t>
            </a:r>
            <a:r>
              <a:rPr lang="en-US" sz="1600" b="1" dirty="0" smtClean="0"/>
              <a:t> </a:t>
            </a:r>
            <a:r>
              <a:rPr lang="en-US" sz="1600" b="1" dirty="0" err="1" smtClean="0"/>
              <a:t>Perlindungan</a:t>
            </a:r>
            <a:r>
              <a:rPr lang="en-US" sz="1600" b="1" dirty="0" smtClean="0"/>
              <a:t> </a:t>
            </a:r>
            <a:r>
              <a:rPr lang="en-US" sz="1600" b="1" dirty="0" err="1" smtClean="0"/>
              <a:t>Perempuan</a:t>
            </a:r>
            <a:r>
              <a:rPr lang="en-US" sz="1600" dirty="0" smtClean="0"/>
              <a:t> </a:t>
            </a:r>
            <a:r>
              <a:rPr lang="en-US" sz="1600" dirty="0" smtClean="0"/>
              <a:t/>
            </a:r>
            <a:br>
              <a:rPr lang="en-US" sz="1600" dirty="0" smtClean="0"/>
            </a:br>
            <a:r>
              <a:rPr lang="en-US" sz="1600" dirty="0" err="1" smtClean="0"/>
              <a:t>Fasilitasi</a:t>
            </a:r>
            <a:r>
              <a:rPr lang="en-US" sz="1600" dirty="0" smtClean="0"/>
              <a:t> </a:t>
            </a:r>
            <a:r>
              <a:rPr lang="en-US" sz="1600" dirty="0" err="1" smtClean="0"/>
              <a:t>upaya</a:t>
            </a:r>
            <a:r>
              <a:rPr lang="en-US" sz="1600" dirty="0" smtClean="0"/>
              <a:t> </a:t>
            </a:r>
            <a:r>
              <a:rPr lang="en-US" sz="1600" dirty="0" err="1" smtClean="0"/>
              <a:t>perlindungan</a:t>
            </a:r>
            <a:r>
              <a:rPr lang="en-US" sz="1600" dirty="0" smtClean="0"/>
              <a:t> </a:t>
            </a:r>
            <a:r>
              <a:rPr lang="en-US" sz="1600" dirty="0" err="1" smtClean="0"/>
              <a:t>perempuan</a:t>
            </a:r>
            <a:r>
              <a:rPr lang="en-US" sz="1600" dirty="0" smtClean="0"/>
              <a:t> </a:t>
            </a:r>
            <a:r>
              <a:rPr lang="en-US" sz="1600" dirty="0" err="1" smtClean="0"/>
              <a:t>terhadap</a:t>
            </a:r>
            <a:r>
              <a:rPr lang="en-US" sz="1600" dirty="0" smtClean="0"/>
              <a:t> </a:t>
            </a:r>
            <a:r>
              <a:rPr lang="en-US" sz="1600" dirty="0" err="1" smtClean="0"/>
              <a:t>tindak</a:t>
            </a:r>
            <a:r>
              <a:rPr lang="en-US" sz="1600" dirty="0" smtClean="0"/>
              <a:t> </a:t>
            </a:r>
            <a:r>
              <a:rPr lang="en-US" sz="1600" dirty="0" err="1" smtClean="0"/>
              <a:t>kekerasan</a:t>
            </a:r>
            <a:r>
              <a:rPr lang="en-US" sz="1600" dirty="0" smtClean="0"/>
              <a:t>  </a:t>
            </a:r>
            <a:r>
              <a:rPr lang="en-US" sz="1600" dirty="0" smtClean="0"/>
              <a:t/>
            </a:r>
            <a:br>
              <a:rPr lang="en-US" sz="1600" dirty="0" smtClean="0"/>
            </a:br>
            <a:r>
              <a:rPr lang="en-US" sz="1600" dirty="0" err="1" smtClean="0"/>
              <a:t>Pelaksanaan</a:t>
            </a:r>
            <a:r>
              <a:rPr lang="en-US" sz="1600" dirty="0" smtClean="0"/>
              <a:t> </a:t>
            </a:r>
            <a:r>
              <a:rPr lang="en-US" sz="1600" dirty="0" err="1" smtClean="0"/>
              <a:t>kebijakan</a:t>
            </a:r>
            <a:r>
              <a:rPr lang="en-US" sz="1600" dirty="0" smtClean="0"/>
              <a:t> </a:t>
            </a:r>
            <a:r>
              <a:rPr lang="en-US" sz="1600" dirty="0" err="1" smtClean="0"/>
              <a:t>perlindungan</a:t>
            </a:r>
            <a:r>
              <a:rPr lang="en-US" sz="1600" dirty="0" smtClean="0"/>
              <a:t> </a:t>
            </a:r>
            <a:r>
              <a:rPr lang="en-US" sz="1600" dirty="0" err="1" smtClean="0"/>
              <a:t>perempuan</a:t>
            </a:r>
            <a:r>
              <a:rPr lang="en-US" sz="1600" dirty="0" smtClean="0"/>
              <a:t> </a:t>
            </a:r>
            <a:r>
              <a:rPr lang="en-US" sz="1600" dirty="0" err="1" smtClean="0"/>
              <a:t>di</a:t>
            </a:r>
            <a:r>
              <a:rPr lang="en-US" sz="1600" dirty="0" smtClean="0"/>
              <a:t> </a:t>
            </a:r>
            <a:r>
              <a:rPr lang="en-US" sz="1600" dirty="0" err="1" smtClean="0"/>
              <a:t>daerah</a:t>
            </a:r>
            <a:r>
              <a:rPr lang="en-US" sz="1600" dirty="0" smtClean="0"/>
              <a:t>   </a:t>
            </a:r>
            <a:r>
              <a:rPr lang="en-US" sz="1600" dirty="0" smtClean="0"/>
              <a:t/>
            </a:r>
            <a:br>
              <a:rPr lang="en-US" sz="1600" dirty="0" smtClean="0"/>
            </a:br>
            <a:r>
              <a:rPr lang="en-US" sz="1600" dirty="0" err="1" smtClean="0"/>
              <a:t>Sosialisasi</a:t>
            </a:r>
            <a:r>
              <a:rPr lang="en-US" sz="1600" dirty="0" smtClean="0"/>
              <a:t> </a:t>
            </a:r>
            <a:r>
              <a:rPr lang="en-US" sz="1600" dirty="0" err="1" smtClean="0"/>
              <a:t>sistem</a:t>
            </a:r>
            <a:r>
              <a:rPr lang="en-US" sz="1600" dirty="0" smtClean="0"/>
              <a:t> </a:t>
            </a:r>
            <a:r>
              <a:rPr lang="en-US" sz="1600" dirty="0" err="1" smtClean="0"/>
              <a:t>pencatatan</a:t>
            </a:r>
            <a:r>
              <a:rPr lang="en-US" sz="1600" dirty="0" smtClean="0"/>
              <a:t> </a:t>
            </a:r>
            <a:r>
              <a:rPr lang="en-US" sz="1600" dirty="0" err="1" smtClean="0"/>
              <a:t>dan</a:t>
            </a:r>
            <a:r>
              <a:rPr lang="en-US" sz="1600" dirty="0" smtClean="0"/>
              <a:t> </a:t>
            </a:r>
            <a:r>
              <a:rPr lang="en-US" sz="1600" dirty="0" err="1" smtClean="0"/>
              <a:t>pelaporan</a:t>
            </a:r>
            <a:r>
              <a:rPr lang="en-US" sz="1600" dirty="0" smtClean="0"/>
              <a:t> KDRT   </a:t>
            </a:r>
            <a:r>
              <a:rPr lang="en-US" sz="1600" dirty="0" smtClean="0"/>
              <a:t/>
            </a:r>
            <a:br>
              <a:rPr lang="en-US" sz="1600" dirty="0" smtClean="0"/>
            </a:br>
            <a:r>
              <a:rPr lang="en-US" sz="1600" dirty="0" smtClean="0"/>
              <a:t/>
            </a:r>
            <a:br>
              <a:rPr lang="en-US" sz="1600" dirty="0" smtClean="0"/>
            </a:br>
            <a:r>
              <a:rPr lang="en-US" sz="1600" b="1" dirty="0" smtClean="0"/>
              <a:t>Program </a:t>
            </a:r>
            <a:r>
              <a:rPr lang="en-US" sz="1600" b="1" dirty="0" err="1" smtClean="0"/>
              <a:t>Peningkatan</a:t>
            </a:r>
            <a:r>
              <a:rPr lang="en-US" sz="1600" b="1" dirty="0" smtClean="0"/>
              <a:t> </a:t>
            </a:r>
            <a:r>
              <a:rPr lang="en-US" sz="1600" b="1" dirty="0" err="1" smtClean="0"/>
              <a:t>peran</a:t>
            </a:r>
            <a:r>
              <a:rPr lang="en-US" sz="1600" b="1" dirty="0" smtClean="0"/>
              <a:t> </a:t>
            </a:r>
            <a:r>
              <a:rPr lang="en-US" sz="1600" b="1" dirty="0" err="1" smtClean="0"/>
              <a:t>serta</a:t>
            </a:r>
            <a:r>
              <a:rPr lang="en-US" sz="1600" b="1" dirty="0" smtClean="0"/>
              <a:t> </a:t>
            </a:r>
            <a:r>
              <a:rPr lang="en-US" sz="1600" b="1" dirty="0" err="1" smtClean="0"/>
              <a:t>dan</a:t>
            </a:r>
            <a:r>
              <a:rPr lang="en-US" sz="1600" b="1" dirty="0" smtClean="0"/>
              <a:t> </a:t>
            </a:r>
            <a:r>
              <a:rPr lang="en-US" sz="1600" b="1" dirty="0" err="1" smtClean="0"/>
              <a:t>kesetaraan</a:t>
            </a:r>
            <a:r>
              <a:rPr lang="en-US" sz="1600" b="1" dirty="0" smtClean="0"/>
              <a:t> </a:t>
            </a:r>
            <a:r>
              <a:rPr lang="en-US" sz="1600" b="1" dirty="0" err="1" smtClean="0"/>
              <a:t>jender</a:t>
            </a:r>
            <a:r>
              <a:rPr lang="en-US" sz="1600" b="1" dirty="0" smtClean="0"/>
              <a:t> </a:t>
            </a:r>
            <a:r>
              <a:rPr lang="en-US" sz="1600" b="1" dirty="0" err="1" smtClean="0"/>
              <a:t>dalam</a:t>
            </a:r>
            <a:r>
              <a:rPr lang="en-US" sz="1600" b="1" dirty="0" smtClean="0"/>
              <a:t> </a:t>
            </a:r>
            <a:r>
              <a:rPr lang="en-US" sz="1600" b="1" dirty="0" err="1" smtClean="0"/>
              <a:t>pembangunan</a:t>
            </a:r>
            <a:r>
              <a:rPr lang="en-US" sz="1600" dirty="0" smtClean="0"/>
              <a:t> </a:t>
            </a:r>
            <a:r>
              <a:rPr lang="en-US" sz="1600" dirty="0" smtClean="0"/>
              <a:t/>
            </a:r>
            <a:br>
              <a:rPr lang="en-US" sz="1600" dirty="0" smtClean="0"/>
            </a:br>
            <a:r>
              <a:rPr lang="en-US" sz="1600" dirty="0" err="1" smtClean="0"/>
              <a:t>Kegiatan</a:t>
            </a:r>
            <a:r>
              <a:rPr lang="en-US" sz="1600" dirty="0" smtClean="0"/>
              <a:t> </a:t>
            </a:r>
            <a:r>
              <a:rPr lang="en-US" sz="1600" dirty="0" err="1" smtClean="0"/>
              <a:t>Pembinaan</a:t>
            </a:r>
            <a:r>
              <a:rPr lang="en-US" sz="1600" dirty="0" smtClean="0"/>
              <a:t> </a:t>
            </a:r>
            <a:r>
              <a:rPr lang="en-US" sz="1600" dirty="0" err="1" smtClean="0"/>
              <a:t>Organisasi</a:t>
            </a:r>
            <a:r>
              <a:rPr lang="en-US" sz="1600" dirty="0" smtClean="0"/>
              <a:t> </a:t>
            </a:r>
            <a:r>
              <a:rPr lang="en-US" sz="1600" dirty="0" err="1" smtClean="0"/>
              <a:t>Perempuan</a:t>
            </a:r>
            <a:r>
              <a:rPr lang="en-US" sz="1600" dirty="0" smtClean="0"/>
              <a:t> </a:t>
            </a:r>
            <a:endParaRPr lang="en-US"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642918"/>
            <a:ext cx="8229600" cy="4786346"/>
          </a:xfrm>
          <a:prstGeom prst="rect">
            <a:avLst/>
          </a:prstGeom>
        </p:spPr>
        <p:txBody>
          <a:bodyPr>
            <a:noAutofit/>
          </a:bodyPr>
          <a:lstStyle/>
          <a:p>
            <a:r>
              <a:rPr lang="id-ID" sz="1600" b="1" dirty="0" smtClean="0"/>
              <a:t>PROGRAM </a:t>
            </a:r>
            <a:r>
              <a:rPr lang="id-ID" sz="1600" b="1" dirty="0" smtClean="0"/>
              <a:t>KELUARGA BERENCANA</a:t>
            </a:r>
            <a:endParaRPr lang="en-US" sz="1600" dirty="0" smtClean="0"/>
          </a:p>
          <a:p>
            <a:r>
              <a:rPr lang="en-US" sz="1600" b="1" dirty="0" smtClean="0"/>
              <a:t> </a:t>
            </a:r>
            <a:r>
              <a:rPr lang="id-ID" sz="1600" dirty="0" smtClean="0"/>
              <a:t>Penyediaan </a:t>
            </a:r>
            <a:r>
              <a:rPr lang="id-ID" sz="1600" dirty="0" smtClean="0"/>
              <a:t>Pelayanan KB dan Alat Kontrasepsi bagi Keluarga Miskin</a:t>
            </a:r>
            <a:endParaRPr lang="en-US" sz="1600" dirty="0" smtClean="0"/>
          </a:p>
          <a:p>
            <a:r>
              <a:rPr lang="id-ID" sz="1600" dirty="0" smtClean="0"/>
              <a:t>Pelayanan KIE</a:t>
            </a:r>
            <a:endParaRPr lang="en-US" sz="1600" dirty="0" smtClean="0"/>
          </a:p>
          <a:p>
            <a:r>
              <a:rPr lang="id-ID" sz="1600" dirty="0" smtClean="0"/>
              <a:t>Peningkatan Perlindungan Hak Reproduksi Individu</a:t>
            </a:r>
            <a:endParaRPr lang="en-US" sz="1600" dirty="0" smtClean="0"/>
          </a:p>
          <a:p>
            <a:r>
              <a:rPr lang="id-ID" sz="1600" dirty="0" smtClean="0"/>
              <a:t>Promosi Pelayanan KHIBA</a:t>
            </a:r>
            <a:endParaRPr lang="en-US" sz="1600" dirty="0" smtClean="0"/>
          </a:p>
          <a:p>
            <a:r>
              <a:rPr lang="id-ID" sz="1600" dirty="0" smtClean="0"/>
              <a:t>Pembinaan Keluarga </a:t>
            </a:r>
            <a:r>
              <a:rPr lang="id-ID" sz="1600" dirty="0" smtClean="0"/>
              <a:t>Berencana</a:t>
            </a:r>
            <a:r>
              <a:rPr lang="id-ID" sz="1600" dirty="0" smtClean="0"/>
              <a:t> </a:t>
            </a:r>
            <a:endParaRPr lang="en-US" sz="1600" dirty="0" smtClean="0"/>
          </a:p>
          <a:p>
            <a:r>
              <a:rPr lang="id-ID" sz="1600" dirty="0" smtClean="0"/>
              <a:t>Pengadaan sarana mobilitas tim KB keliling</a:t>
            </a:r>
            <a:endParaRPr lang="en-US" sz="1600" dirty="0" smtClean="0"/>
          </a:p>
          <a:p>
            <a:r>
              <a:rPr lang="id-ID" sz="1600" dirty="0" smtClean="0"/>
              <a:t> </a:t>
            </a:r>
            <a:endParaRPr lang="en-US" sz="1600" dirty="0" smtClean="0"/>
          </a:p>
          <a:p>
            <a:r>
              <a:rPr lang="id-ID" sz="1600" b="1" dirty="0" smtClean="0"/>
              <a:t>PROGRAM PELAYANAN KONTRA SEPSI</a:t>
            </a:r>
            <a:endParaRPr lang="en-US" sz="1600" dirty="0" smtClean="0"/>
          </a:p>
          <a:p>
            <a:r>
              <a:rPr lang="id-ID" sz="1600" dirty="0" smtClean="0"/>
              <a:t>Pelayanan konseling KB</a:t>
            </a:r>
            <a:endParaRPr lang="en-US" sz="1600" dirty="0" smtClean="0"/>
          </a:p>
          <a:p>
            <a:r>
              <a:rPr lang="id-ID" sz="1600" dirty="0" smtClean="0"/>
              <a:t>Pelayanan pemasangan kontrasepsi </a:t>
            </a:r>
            <a:r>
              <a:rPr lang="id-ID" sz="1600" dirty="0" smtClean="0"/>
              <a:t>KB</a:t>
            </a:r>
            <a:r>
              <a:rPr lang="id-ID" sz="1600" dirty="0" smtClean="0"/>
              <a:t> </a:t>
            </a:r>
            <a:endParaRPr lang="en-US" sz="1600" dirty="0" smtClean="0"/>
          </a:p>
          <a:p>
            <a:r>
              <a:rPr lang="id-ID" sz="1600" dirty="0" smtClean="0"/>
              <a:t>Pengadaan alat </a:t>
            </a:r>
            <a:r>
              <a:rPr lang="id-ID" sz="1600" dirty="0" smtClean="0"/>
              <a:t>kontrasepsi</a:t>
            </a:r>
            <a:endParaRPr lang="en-US" sz="1600" dirty="0" smtClean="0"/>
          </a:p>
          <a:p>
            <a:r>
              <a:rPr lang="id-ID" sz="1600" dirty="0" smtClean="0"/>
              <a:t>Pelayanan KB Medis Operasi</a:t>
            </a:r>
            <a:endParaRPr lang="en-US" sz="1600" dirty="0" smtClean="0"/>
          </a:p>
          <a:p>
            <a:r>
              <a:rPr lang="id-ID" sz="1600" dirty="0" smtClean="0"/>
              <a:t>  </a:t>
            </a:r>
            <a:endParaRPr lang="en-US" sz="1600" dirty="0" smtClean="0"/>
          </a:p>
          <a:p>
            <a:r>
              <a:rPr lang="id-ID" sz="1600" b="1" dirty="0" smtClean="0"/>
              <a:t>PROGRAM PEMBINAAN PERAN SERTA MASYARAKAT DALAM PELAYANAN KB/KR YANG MANDIRI</a:t>
            </a:r>
            <a:endParaRPr lang="en-US" sz="1600" dirty="0" smtClean="0"/>
          </a:p>
          <a:p>
            <a:r>
              <a:rPr lang="id-ID" sz="1600" b="1" dirty="0" smtClean="0"/>
              <a:t> </a:t>
            </a:r>
            <a:r>
              <a:rPr lang="id-ID" sz="1600" dirty="0" smtClean="0"/>
              <a:t>Fasilitasi </a:t>
            </a:r>
            <a:r>
              <a:rPr lang="id-ID" sz="1600" dirty="0" smtClean="0"/>
              <a:t>pembentukan kelompok masyarakat peduli </a:t>
            </a:r>
            <a:r>
              <a:rPr lang="id-ID" sz="1600" dirty="0" smtClean="0"/>
              <a:t>KB</a:t>
            </a:r>
            <a:endParaRPr lang="en-US" sz="1600" dirty="0" smtClean="0"/>
          </a:p>
          <a:p>
            <a:endParaRPr lang="en-US" sz="1600" b="1" dirty="0" smtClean="0"/>
          </a:p>
          <a:p>
            <a:r>
              <a:rPr lang="id-ID" sz="1600" b="1" dirty="0" smtClean="0"/>
              <a:t>PROGRAM </a:t>
            </a:r>
            <a:r>
              <a:rPr lang="id-ID" sz="1600" b="1" dirty="0" smtClean="0"/>
              <a:t>PROMOSI KESEHATAN IBU BAYI DAN ANAK MELALUI KELOMPOK KEGIATAN DI MASYARAKAT</a:t>
            </a:r>
            <a:endParaRPr lang="en-US" sz="1600" dirty="0" smtClean="0"/>
          </a:p>
          <a:p>
            <a:r>
              <a:rPr lang="id-ID" sz="1600" b="1" dirty="0" smtClean="0"/>
              <a:t> </a:t>
            </a:r>
            <a:r>
              <a:rPr lang="id-ID" sz="1600" dirty="0" smtClean="0"/>
              <a:t>Penyuluhan </a:t>
            </a:r>
            <a:r>
              <a:rPr lang="id-ID" sz="1600" dirty="0" smtClean="0"/>
              <a:t>kesehatan ibu, bayi dan anak melalui kelompok kegiatan di masyarakat</a:t>
            </a:r>
            <a:endParaRPr lang="en-US" sz="1600" dirty="0" smtClean="0"/>
          </a:p>
          <a:p>
            <a:r>
              <a:rPr lang="id-ID" sz="1600" dirty="0" smtClean="0"/>
              <a:t>  </a:t>
            </a:r>
            <a:endParaRPr lang="en-US" sz="1600" dirty="0" smtClean="0"/>
          </a:p>
          <a:p>
            <a:pPr marL="342900" marR="0" lvl="0" indent="-342900" algn="l" defTabSz="914400" rtl="0" eaLnBrk="1" fontAlgn="auto" latinLnBrk="0" hangingPunct="1">
              <a:lnSpc>
                <a:spcPct val="100000"/>
              </a:lnSpc>
              <a:spcBef>
                <a:spcPct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714356"/>
            <a:ext cx="8001056" cy="5580638"/>
          </a:xfrm>
          <a:prstGeom prst="rect">
            <a:avLst/>
          </a:prstGeom>
        </p:spPr>
        <p:txBody>
          <a:bodyPr wrap="square">
            <a:spAutoFit/>
          </a:bodyPr>
          <a:lstStyle/>
          <a:p>
            <a:r>
              <a:rPr lang="id-ID" sz="1600" b="1" dirty="0" smtClean="0"/>
              <a:t>PROGRAM KESEHATAN REPRODUKSI </a:t>
            </a:r>
            <a:r>
              <a:rPr lang="id-ID" sz="1600" b="1" dirty="0" smtClean="0"/>
              <a:t>REMAJA</a:t>
            </a:r>
            <a:endParaRPr lang="en-US" sz="1600" b="1" dirty="0" smtClean="0"/>
          </a:p>
          <a:p>
            <a:r>
              <a:rPr lang="en-US" sz="1600" dirty="0" err="1" smtClean="0"/>
              <a:t>Advokasi</a:t>
            </a:r>
            <a:r>
              <a:rPr lang="en-US" sz="1600" dirty="0" smtClean="0"/>
              <a:t> </a:t>
            </a:r>
            <a:r>
              <a:rPr lang="en-US" sz="1600" dirty="0" err="1" smtClean="0"/>
              <a:t>dan</a:t>
            </a:r>
            <a:r>
              <a:rPr lang="en-US" sz="1600" dirty="0" smtClean="0"/>
              <a:t> KIE </a:t>
            </a:r>
            <a:r>
              <a:rPr lang="en-US" sz="1600" dirty="0" err="1" smtClean="0"/>
              <a:t>tentang</a:t>
            </a:r>
            <a:r>
              <a:rPr lang="en-US" sz="1600" dirty="0" smtClean="0"/>
              <a:t> </a:t>
            </a:r>
            <a:r>
              <a:rPr lang="en-US" sz="1600" dirty="0" err="1" smtClean="0"/>
              <a:t>Kesehatan</a:t>
            </a:r>
            <a:r>
              <a:rPr lang="en-US" sz="1600" dirty="0" smtClean="0"/>
              <a:t> </a:t>
            </a:r>
            <a:r>
              <a:rPr lang="en-US" sz="1600" dirty="0" err="1" smtClean="0"/>
              <a:t>Reproduksi</a:t>
            </a:r>
            <a:r>
              <a:rPr lang="en-US" sz="1600" dirty="0" smtClean="0"/>
              <a:t> </a:t>
            </a:r>
            <a:r>
              <a:rPr lang="en-US" sz="1600" dirty="0" err="1" smtClean="0"/>
              <a:t>Remaja</a:t>
            </a:r>
            <a:r>
              <a:rPr lang="en-US" sz="1600" dirty="0" smtClean="0"/>
              <a:t> (KRR)</a:t>
            </a:r>
          </a:p>
          <a:p>
            <a:r>
              <a:rPr lang="id-ID" sz="1600" b="1" dirty="0" smtClean="0"/>
              <a:t> </a:t>
            </a:r>
            <a:endParaRPr lang="en-US" sz="1600" dirty="0" smtClean="0"/>
          </a:p>
          <a:p>
            <a:r>
              <a:rPr lang="id-ID" sz="1600" b="1" dirty="0" smtClean="0"/>
              <a:t>PROGRAM PENGEMBANGAN PUSAT PUSAT PELAYANAN INFORMASI DAN KONSELING KRR</a:t>
            </a:r>
            <a:endParaRPr lang="en-US" sz="1600" dirty="0" smtClean="0"/>
          </a:p>
          <a:p>
            <a:r>
              <a:rPr lang="id-ID" sz="1600" b="1" dirty="0" smtClean="0"/>
              <a:t> </a:t>
            </a:r>
            <a:r>
              <a:rPr lang="id-ID" sz="1600" dirty="0" smtClean="0"/>
              <a:t>Fasilitasi forum pelayanan KKR bagi kelompok remaja dan kelompok sebaya diluar sekolah</a:t>
            </a:r>
            <a:endParaRPr lang="en-US" sz="1600" dirty="0" smtClean="0"/>
          </a:p>
          <a:p>
            <a:r>
              <a:rPr lang="id-ID" sz="1600" dirty="0" smtClean="0"/>
              <a:t>  </a:t>
            </a:r>
            <a:endParaRPr lang="en-US" sz="1600" dirty="0" smtClean="0"/>
          </a:p>
          <a:p>
            <a:r>
              <a:rPr lang="id-ID" sz="1600" b="1" dirty="0" smtClean="0"/>
              <a:t>PROGRAM PENINGKATAN PENANGULANGAN NARKOBA PMS TERMASUK HIV AIDS</a:t>
            </a:r>
            <a:endParaRPr lang="en-US" sz="1600" dirty="0" smtClean="0"/>
          </a:p>
          <a:p>
            <a:r>
              <a:rPr lang="id-ID" sz="1600" b="1" dirty="0" smtClean="0"/>
              <a:t> </a:t>
            </a:r>
            <a:r>
              <a:rPr lang="id-ID" sz="1600" dirty="0" smtClean="0"/>
              <a:t>Penyuluhan </a:t>
            </a:r>
            <a:r>
              <a:rPr lang="id-ID" sz="1600" dirty="0" smtClean="0"/>
              <a:t>penanggulangan narkoba, PMS termasuk HIV/ AIDS</a:t>
            </a:r>
            <a:endParaRPr lang="en-US" sz="1600" dirty="0" smtClean="0"/>
          </a:p>
          <a:p>
            <a:r>
              <a:rPr lang="en-US" sz="1600" dirty="0" smtClean="0"/>
              <a:t>  </a:t>
            </a:r>
          </a:p>
          <a:p>
            <a:r>
              <a:rPr lang="id-ID" sz="1600" b="1" dirty="0" smtClean="0"/>
              <a:t>PROGRAM PENGEMBANGAN BAHAN INFORMASI TENTANG PENGASUHAN DAN PEMBINAAN TUMBUH KEMBANG ANAK</a:t>
            </a:r>
            <a:endParaRPr lang="en-US" sz="1600" dirty="0" smtClean="0"/>
          </a:p>
          <a:p>
            <a:r>
              <a:rPr lang="id-ID" sz="1600" dirty="0" smtClean="0"/>
              <a:t>Pengumpulan bahan informasi tentang pengasuhan dan pembinaan tumbuh kembang anak</a:t>
            </a:r>
            <a:endParaRPr lang="en-US" sz="1600" dirty="0" smtClean="0"/>
          </a:p>
          <a:p>
            <a:endParaRPr lang="en-US" sz="1600" b="1" dirty="0" smtClean="0"/>
          </a:p>
          <a:p>
            <a:r>
              <a:rPr lang="id-ID" sz="1600" b="1" dirty="0" smtClean="0"/>
              <a:t>PROGRAM </a:t>
            </a:r>
            <a:r>
              <a:rPr lang="id-ID" sz="1600" b="1" dirty="0" smtClean="0"/>
              <a:t>PENYIAPAN TENAGA PENDAMPING KELOMPOK BINA KELUARGA</a:t>
            </a:r>
            <a:endParaRPr lang="en-US" sz="1600" dirty="0" smtClean="0"/>
          </a:p>
          <a:p>
            <a:r>
              <a:rPr lang="id-ID" sz="1600" dirty="0" smtClean="0"/>
              <a:t>Pelatihan tenaga pendamping kelompok bina keluarga di kecamatan</a:t>
            </a:r>
            <a:endParaRPr lang="en-US" sz="1600" dirty="0" smtClean="0"/>
          </a:p>
          <a:p>
            <a:endParaRPr lang="en-US" sz="1600" b="1" dirty="0" smtClean="0"/>
          </a:p>
          <a:p>
            <a:r>
              <a:rPr lang="id-ID" sz="1600" b="1" dirty="0" smtClean="0"/>
              <a:t>PROGRAM </a:t>
            </a:r>
            <a:r>
              <a:rPr lang="id-ID" sz="1600" b="1" dirty="0" smtClean="0"/>
              <a:t>PENGEMBANGAN MODEL OPERASIONAL BKB- </a:t>
            </a:r>
            <a:r>
              <a:rPr lang="id-ID" sz="1600" b="1" dirty="0" smtClean="0"/>
              <a:t>POSYANDU-PADU</a:t>
            </a:r>
            <a:endParaRPr lang="en-US" sz="1600" b="1" dirty="0" smtClean="0"/>
          </a:p>
          <a:p>
            <a:r>
              <a:rPr lang="en-US" sz="1600" dirty="0" err="1" smtClean="0"/>
              <a:t>Pengkajian</a:t>
            </a:r>
            <a:r>
              <a:rPr lang="en-US" sz="1600" dirty="0" smtClean="0"/>
              <a:t> </a:t>
            </a:r>
            <a:r>
              <a:rPr lang="en-US" sz="1600" dirty="0" err="1" smtClean="0"/>
              <a:t>pengembangan</a:t>
            </a:r>
            <a:r>
              <a:rPr lang="en-US" sz="1600" dirty="0" smtClean="0"/>
              <a:t> model </a:t>
            </a:r>
            <a:r>
              <a:rPr lang="en-US" sz="1600" dirty="0" err="1" smtClean="0"/>
              <a:t>operasional</a:t>
            </a:r>
            <a:r>
              <a:rPr lang="en-US" sz="1600" dirty="0" smtClean="0"/>
              <a:t> BKB-</a:t>
            </a:r>
            <a:r>
              <a:rPr lang="en-US" sz="1600" dirty="0" err="1" smtClean="0"/>
              <a:t>Posyandu</a:t>
            </a:r>
            <a:r>
              <a:rPr lang="en-US" sz="1600" dirty="0" smtClean="0"/>
              <a:t>-PADU</a:t>
            </a:r>
          </a:p>
          <a:p>
            <a:endParaRPr lang="en-US" sz="1600" b="1" dirty="0" smtClean="0"/>
          </a:p>
          <a:p>
            <a:r>
              <a:rPr lang="id-ID" sz="1600" b="1" dirty="0" smtClean="0"/>
              <a:t>PROGRAM </a:t>
            </a:r>
            <a:r>
              <a:rPr lang="id-ID" sz="1600" b="1" dirty="0" smtClean="0"/>
              <a:t>PENINGKATAN DAYA JANGKAUAN DAN KUALITAS PELAYANAN TENAGA LINI LAPANGAN KB</a:t>
            </a:r>
            <a:endParaRPr lang="en-US" sz="1600" dirty="0" smtClean="0"/>
          </a:p>
          <a:p>
            <a:r>
              <a:rPr lang="id-ID" sz="1600" dirty="0" smtClean="0"/>
              <a:t>Pengadaan sarana pengolahan dan pelaporan data dan informasi bidang KB</a:t>
            </a:r>
            <a:endParaRPr lang="en-US" sz="1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1461</TotalTime>
  <Words>288</Words>
  <Application>Microsoft Office PowerPoint</Application>
  <PresentationFormat>On-screen Show (4:3)</PresentationFormat>
  <Paragraphs>140</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   VISI  Terwujudnya Kemandirian Masyarakat yang berwawasan  Kependudukan, Gender dan Anak</vt:lpstr>
      <vt:lpstr>MISI</vt:lpstr>
      <vt:lpstr>PROGRAM KB</vt:lpstr>
      <vt:lpstr>PROGRAM PP DAN PA</vt:lpstr>
      <vt:lpstr> Program Penguatan Kelembagaan Pengarusutamaan Gender dan Anak   Advokasi dan Fasilitasi PUG Bagi Perempuan     Fasilitasi pengembangan pusat pelayanan terpadu pemberdayaan perempuan (P2TP2)    Peningkatan kapasitas dan jaringan kelembagaan pemberdayaan perempuan dan anak    Evaluasi pelaksanaan PUG   Pengembangan sistem informasi Gender dan Anak     Program keserasian kebijakan peningkatan kualitas Anak dan Perempuan  Pelaksanaan sosialisasi yang terkait dengan kesetaraan gender, pemberdayaan perempuan dan perlindungan anak    Program Peningkatan Kualitas Hidup dan Perlindungan Perempuan  Fasilitasi upaya perlindungan perempuan terhadap tindak kekerasan   Pelaksanaan kebijakan perlindungan perempuan di daerah    Sosialisasi sistem pencatatan dan pelaporan KDRT     Program Peningkatan peran serta dan kesetaraan jender dalam pembangunan  Kegiatan Pembinaan Organisasi Perempuan </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wiwit</dc:creator>
  <cp:lastModifiedBy>ACER</cp:lastModifiedBy>
  <cp:revision>200</cp:revision>
  <dcterms:created xsi:type="dcterms:W3CDTF">2016-08-23T02:28:05Z</dcterms:created>
  <dcterms:modified xsi:type="dcterms:W3CDTF">2017-01-25T01:57:05Z</dcterms:modified>
</cp:coreProperties>
</file>