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0EAD45-9080-431B-8294-3BFC51A0669C}" type="datetimeFigureOut">
              <a:rPr lang="id-ID" smtClean="0"/>
              <a:t>25/01/2017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0685BA-49B0-41E2-810E-2B595EA0DFA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9085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b="1" dirty="0" smtClean="0"/>
              <a:t>RENCANA PELAKSANAAN KEGIATAN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b="1" dirty="0" smtClean="0"/>
              <a:t> BIDANG PEMBERDAYAAN PEREMPUAN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Tahun 2017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DPPKBP3A</a:t>
            </a:r>
          </a:p>
          <a:p>
            <a:r>
              <a:rPr lang="id-ID" dirty="0" smtClean="0"/>
              <a:t>Kabupaten Banyumas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213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/>
              <a:t>Jumlah Kegiatan</a:t>
            </a:r>
            <a:endParaRPr lang="id-ID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232398"/>
              </p:ext>
            </p:extLst>
          </p:nvPr>
        </p:nvGraphicFramePr>
        <p:xfrm>
          <a:off x="609600" y="890562"/>
          <a:ext cx="7848601" cy="59605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9601"/>
                <a:gridCol w="4953000"/>
                <a:gridCol w="2286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No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Kegiatan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Anggaran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 smtClean="0">
                          <a:effectLst/>
                        </a:rPr>
                        <a:t>Sosialisasi dan Advokasi Kebijakan</a:t>
                      </a:r>
                    </a:p>
                    <a:p>
                      <a:r>
                        <a:rPr lang="id-ID" sz="1400" kern="1200" dirty="0" smtClean="0">
                          <a:effectLst/>
                        </a:rPr>
                        <a:t>Perlindungan Tenaga Kerja Perempuan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id-ID" sz="1400" kern="1200" dirty="0" smtClean="0">
                          <a:effectLst/>
                        </a:rPr>
                        <a:t>( 015.0006 )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50.000.000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2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kern="1200" dirty="0" smtClean="0">
                          <a:effectLst/>
                        </a:rPr>
                        <a:t>Pelaksanaan Kebijakan Perlindungan Perempuan di Daerah ( 017.0001 )</a:t>
                      </a:r>
                      <a:endParaRPr lang="id-ID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75.000.000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 smtClean="0">
                          <a:effectLst/>
                        </a:rPr>
                        <a:t>Sosialisasi Sistem Pencatatan dan</a:t>
                      </a:r>
                    </a:p>
                    <a:p>
                      <a:r>
                        <a:rPr lang="id-ID" sz="1400" kern="1200" dirty="0" smtClean="0">
                          <a:effectLst/>
                        </a:rPr>
                        <a:t>Pelaporan KDRT ( 017.0006 )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smtClean="0"/>
                        <a:t>Rp 50.000.000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kern="1200" dirty="0" smtClean="0">
                          <a:effectLst/>
                        </a:rPr>
                        <a:t>Fasilitasi Upaya Perlindungan Perempuan Terhadap  Tindak Kekerasan  (Operasional PPT- PKBGA)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100.000.000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5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 smtClean="0">
                          <a:effectLst/>
                        </a:rPr>
                        <a:t>Penyelenggaraan Gerakan Sayang Ibu dan PP ASI Pengadaan nutrisi Ibu hamil Resti</a:t>
                      </a:r>
                    </a:p>
                    <a:p>
                      <a:r>
                        <a:rPr lang="id-ID" sz="1400" kern="1200" dirty="0" smtClean="0">
                          <a:effectLst/>
                        </a:rPr>
                        <a:t>(600 paket)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125.000.000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effectLst/>
                        </a:rPr>
                        <a:t>Pembinaan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Organisasi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Perempuan</a:t>
                      </a:r>
                      <a:r>
                        <a:rPr lang="en-US" sz="1400" kern="1200" dirty="0" smtClean="0">
                          <a:effectLst/>
                        </a:rPr>
                        <a:t> (018.0001)</a:t>
                      </a:r>
                      <a:endParaRPr lang="id-ID" sz="1400" kern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300.000.000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effectLst/>
                        </a:rPr>
                        <a:t>Advokasi</a:t>
                      </a:r>
                      <a:r>
                        <a:rPr lang="en-US" sz="1400" kern="1200" dirty="0" smtClean="0">
                          <a:effectLst/>
                        </a:rPr>
                        <a:t>  </a:t>
                      </a:r>
                      <a:r>
                        <a:rPr lang="en-US" sz="1400" kern="1200" dirty="0" err="1" smtClean="0">
                          <a:effectLst/>
                        </a:rPr>
                        <a:t>dan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Fasilitasi</a:t>
                      </a:r>
                      <a:r>
                        <a:rPr lang="en-US" sz="1400" kern="1200" dirty="0" smtClean="0">
                          <a:effectLst/>
                        </a:rPr>
                        <a:t> PUG </a:t>
                      </a:r>
                      <a:r>
                        <a:rPr lang="en-US" sz="1400" kern="1200" dirty="0" err="1" smtClean="0">
                          <a:effectLst/>
                        </a:rPr>
                        <a:t>Bagi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Perempuan</a:t>
                      </a:r>
                      <a:r>
                        <a:rPr lang="en-US" sz="1400" kern="1200" dirty="0" smtClean="0">
                          <a:effectLst/>
                        </a:rPr>
                        <a:t>  (016.0001) 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75.000.000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8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effectLst/>
                        </a:rPr>
                        <a:t>Evaluasi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Pelaksanaan</a:t>
                      </a:r>
                      <a:r>
                        <a:rPr lang="en-US" sz="1400" kern="1200" dirty="0" smtClean="0">
                          <a:effectLst/>
                        </a:rPr>
                        <a:t> PUG (016.0007) </a:t>
                      </a:r>
                      <a:endParaRPr lang="id-ID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50.000.000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effectLst/>
                        </a:rPr>
                        <a:t>Pengembangan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Sistem</a:t>
                      </a:r>
                      <a:r>
                        <a:rPr lang="en-US" sz="1400" kern="1200" dirty="0" smtClean="0">
                          <a:effectLst/>
                        </a:rPr>
                        <a:t> </a:t>
                      </a:r>
                      <a:r>
                        <a:rPr lang="en-US" sz="1400" kern="1200" dirty="0" err="1" smtClean="0">
                          <a:effectLst/>
                        </a:rPr>
                        <a:t>Informasi</a:t>
                      </a:r>
                      <a:r>
                        <a:rPr lang="en-US" sz="1400" kern="1200" dirty="0" smtClean="0">
                          <a:effectLst/>
                        </a:rPr>
                        <a:t> Gender Dan </a:t>
                      </a:r>
                      <a:r>
                        <a:rPr lang="en-US" sz="1400" kern="1200" dirty="0" err="1" smtClean="0">
                          <a:effectLst/>
                        </a:rPr>
                        <a:t>Anak</a:t>
                      </a:r>
                      <a:r>
                        <a:rPr lang="en-US" sz="1400" kern="1200" dirty="0" smtClean="0">
                          <a:effectLst/>
                        </a:rPr>
                        <a:t>  (016.0008)</a:t>
                      </a: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Rp 75.000.000</a:t>
                      </a:r>
                      <a:endParaRPr lang="id-ID" sz="1600" dirty="0"/>
                    </a:p>
                  </a:txBody>
                  <a:tcPr/>
                </a:tc>
              </a:tr>
              <a:tr h="530199"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b="1" dirty="0" smtClean="0"/>
                        <a:t>TOTAL</a:t>
                      </a:r>
                      <a:r>
                        <a:rPr lang="id-ID" sz="1400" b="1" baseline="0" dirty="0" smtClean="0"/>
                        <a:t> ANGGARAN</a:t>
                      </a:r>
                      <a:endParaRPr lang="id-ID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Rp 900.000.000</a:t>
                      </a:r>
                      <a:endParaRPr lang="id-ID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8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38200"/>
          </a:xfrm>
        </p:spPr>
        <p:txBody>
          <a:bodyPr/>
          <a:lstStyle/>
          <a:p>
            <a:pPr algn="ctr"/>
            <a:r>
              <a:rPr lang="id-ID" dirty="0" smtClean="0"/>
              <a:t>Rincian Kegiatan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2377449"/>
              </p:ext>
            </p:extLst>
          </p:nvPr>
        </p:nvGraphicFramePr>
        <p:xfrm>
          <a:off x="457200" y="838200"/>
          <a:ext cx="8229600" cy="6588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/>
                <a:gridCol w="1447800"/>
                <a:gridCol w="3048000"/>
                <a:gridCol w="23622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Tujuan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Dana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Sosialisasi dan Advokasi Kebijakan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Perlindungan Tenaga Kerja Perempuan</a:t>
                      </a:r>
                      <a:r>
                        <a:rPr lang="en-US" sz="1800" kern="1200" dirty="0" smtClean="0">
                          <a:effectLst/>
                        </a:rPr>
                        <a:t>                                   </a:t>
                      </a:r>
                      <a:r>
                        <a:rPr lang="id-ID" sz="1800" kern="1200" dirty="0" smtClean="0">
                          <a:effectLst/>
                        </a:rPr>
                        <a:t> ( 015.0006 )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Peningkatan Pengetahuan  bagi  keluarga buruh migran</a:t>
                      </a: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id-ID" sz="1800" kern="1200" dirty="0" smtClean="0">
                          <a:effectLst/>
                        </a:rPr>
                        <a:t>Peningkatan Pengetahuan dan ketrampilan  berwirausaha bagi eks buruh migran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14 Februari 2017</a:t>
                      </a: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Tgl 1 dan 2 Maret  2017</a:t>
                      </a:r>
                    </a:p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Tgl 14 dan 15 Maret 2017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Tgl 16 dan 17 Maret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</a:t>
                      </a:r>
                      <a:r>
                        <a:rPr lang="id-ID" baseline="0" dirty="0" smtClean="0"/>
                        <a:t> Jt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Pelaksanaan Kebijakan Perlindungan Perempuan di Daerah ( 017.0001 )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Meningkatkan peran aktif Kelompok Kerja Tetap Gerakan Sayang Ibu dan Bayi (Pokjatap GSIB)</a:t>
                      </a: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Meningkatkan peran aktif Satgas GSIB di Kecamatan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Meningkatkan kepedulian dan partisipasi masyarakat terhadap Kesehatan Ibu dan Anak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Tgl 28 Februari 2017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 </a:t>
                      </a:r>
                    </a:p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Tgl      September 2017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r>
                        <a:rPr lang="id-ID" sz="1800" kern="1200" dirty="0" smtClean="0">
                          <a:effectLst/>
                        </a:rPr>
                        <a:t>Tgl.          Juli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 Jt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54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pPr algn="ctr"/>
            <a:r>
              <a:rPr lang="id-ID" dirty="0"/>
              <a:t>Rincian Kegiatan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7718857"/>
              </p:ext>
            </p:extLst>
          </p:nvPr>
        </p:nvGraphicFramePr>
        <p:xfrm>
          <a:off x="457200" y="838200"/>
          <a:ext cx="8229600" cy="576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/>
                <a:gridCol w="1447800"/>
                <a:gridCol w="3048000"/>
                <a:gridCol w="23622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Tujuan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Dana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Sosialisasi Sistem Pencatatan dan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Pelaporan KDRT ( 017.0006 )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)</a:t>
                      </a:r>
                      <a:endParaRPr lang="id-ID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Terlaksananya sistem pencatatan dan pelaporan dan penanganan kasus KDRT di Lembaga Pelayanan dan Pengaduan Tingkat Kecamatan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id-ID" sz="1800" kern="1200" dirty="0" smtClean="0">
                          <a:effectLst/>
                        </a:rPr>
                        <a:t>1). Tgl Agustus 2017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2). Tgl Agustus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</a:t>
                      </a:r>
                      <a:r>
                        <a:rPr lang="id-ID" baseline="0" dirty="0" smtClean="0"/>
                        <a:t> Jt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Fasilitasi Upaya Perlindungan Perempuan Terhadap  Tindak Kekerasan  (Operasional PPT- PKBGA)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id-ID" sz="1800" kern="1200" dirty="0" smtClean="0">
                          <a:effectLst/>
                        </a:rPr>
                        <a:t>terfasilitasinya upaya perlindungan perempuan dan anak terhadap tindak kekerasan.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d-ID" sz="1800" kern="1200" dirty="0" smtClean="0">
                        <a:effectLst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d-ID" sz="1800" kern="1200" dirty="0" smtClean="0">
                          <a:effectLst/>
                        </a:rPr>
                        <a:t>Terselesaikannya kasus tindak kekerasan berbasis gender dan anak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 smtClean="0">
                          <a:effectLst/>
                        </a:rPr>
                        <a:t>Januari sd Desember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100 Jt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78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940169"/>
              </p:ext>
            </p:extLst>
          </p:nvPr>
        </p:nvGraphicFramePr>
        <p:xfrm>
          <a:off x="457200" y="838200"/>
          <a:ext cx="8229600" cy="4942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/>
                <a:gridCol w="1447800"/>
                <a:gridCol w="3048000"/>
                <a:gridCol w="23622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Tujuan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Dana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Penyelenggaraan Gerakan Sayang Ibu dan PP ASI 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Pengadaan nutrisi Ibu hamil Resti</a:t>
                      </a:r>
                    </a:p>
                    <a:p>
                      <a:r>
                        <a:rPr lang="id-ID" sz="1800" kern="1200" dirty="0" smtClean="0">
                          <a:effectLst/>
                        </a:rPr>
                        <a:t>(600 paket)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Tambahan nutrisi bagi ibu hamil Resti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April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125</a:t>
                      </a:r>
                      <a:r>
                        <a:rPr lang="id-ID" baseline="0" dirty="0" smtClean="0"/>
                        <a:t> Jt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Pembinaan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Organisasi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Perempuan</a:t>
                      </a:r>
                      <a:r>
                        <a:rPr lang="en-US" sz="1800" kern="1200" dirty="0" smtClean="0">
                          <a:effectLst/>
                        </a:rPr>
                        <a:t> (018.0001)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err="1" smtClean="0">
                          <a:effectLst/>
                        </a:rPr>
                        <a:t>Sasaran</a:t>
                      </a:r>
                      <a:r>
                        <a:rPr lang="en-US" sz="1800" kern="1200" dirty="0" smtClean="0">
                          <a:effectLst/>
                        </a:rPr>
                        <a:t> :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- DWP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 - GOW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kern="1200" dirty="0" err="1" smtClean="0">
                          <a:effectLst/>
                        </a:rPr>
                        <a:t>Terbinanya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organisasi</a:t>
                      </a:r>
                      <a:r>
                        <a:rPr lang="en-US" sz="1800" kern="1200" dirty="0" smtClean="0">
                          <a:effectLst/>
                        </a:rPr>
                        <a:t> Dharma </a:t>
                      </a:r>
                      <a:r>
                        <a:rPr lang="en-US" sz="1800" kern="1200" dirty="0" err="1" smtClean="0">
                          <a:effectLst/>
                        </a:rPr>
                        <a:t>Wanita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dan</a:t>
                      </a:r>
                      <a:r>
                        <a:rPr lang="en-US" sz="1800" kern="1200" dirty="0" smtClean="0">
                          <a:effectLst/>
                        </a:rPr>
                        <a:t> GOW </a:t>
                      </a:r>
                      <a:r>
                        <a:rPr lang="en-US" sz="1800" kern="1200" dirty="0" err="1" smtClean="0">
                          <a:effectLst/>
                        </a:rPr>
                        <a:t>sebagai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mitra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Pemerintah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kabupaten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Banyumas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 smtClean="0">
                          <a:effectLst/>
                        </a:rPr>
                        <a:t>Dari </a:t>
                      </a:r>
                      <a:r>
                        <a:rPr lang="en-US" sz="1800" kern="1200" dirty="0" err="1" smtClean="0">
                          <a:effectLst/>
                        </a:rPr>
                        <a:t>Triwulan</a:t>
                      </a:r>
                      <a:r>
                        <a:rPr lang="en-US" sz="1800" kern="1200" dirty="0" smtClean="0">
                          <a:effectLst/>
                        </a:rPr>
                        <a:t> I </a:t>
                      </a:r>
                      <a:r>
                        <a:rPr lang="en-US" sz="1800" kern="1200" dirty="0" err="1" smtClean="0">
                          <a:effectLst/>
                        </a:rPr>
                        <a:t>sampai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dengan</a:t>
                      </a:r>
                      <a:r>
                        <a:rPr lang="en-US" sz="1800" kern="1200" dirty="0" smtClean="0">
                          <a:effectLst/>
                        </a:rPr>
                        <a:t> IV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300 Jt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-15240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mtClean="0"/>
              <a:t>Rincian Kegiatan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5159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61231531"/>
              </p:ext>
            </p:extLst>
          </p:nvPr>
        </p:nvGraphicFramePr>
        <p:xfrm>
          <a:off x="457200" y="838200"/>
          <a:ext cx="8229600" cy="6314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/>
                <a:gridCol w="1447800"/>
                <a:gridCol w="3048000"/>
                <a:gridCol w="23622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Tujuan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Dana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Advokasi</a:t>
                      </a:r>
                      <a:r>
                        <a:rPr lang="en-US" sz="1800" kern="1200" dirty="0" smtClean="0">
                          <a:effectLst/>
                        </a:rPr>
                        <a:t>  </a:t>
                      </a:r>
                      <a:r>
                        <a:rPr lang="en-US" sz="1800" kern="1200" dirty="0" err="1" smtClean="0">
                          <a:effectLst/>
                        </a:rPr>
                        <a:t>dan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Fasilitasi</a:t>
                      </a:r>
                      <a:r>
                        <a:rPr lang="en-US" sz="1800" kern="1200" dirty="0" smtClean="0">
                          <a:effectLst/>
                        </a:rPr>
                        <a:t> PUG </a:t>
                      </a:r>
                      <a:r>
                        <a:rPr lang="en-US" sz="1800" kern="1200" dirty="0" err="1" smtClean="0">
                          <a:effectLst/>
                        </a:rPr>
                        <a:t>Bagi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Perempuan</a:t>
                      </a:r>
                      <a:r>
                        <a:rPr lang="en-US" sz="1800" kern="1200" dirty="0" smtClean="0">
                          <a:effectLst/>
                        </a:rPr>
                        <a:t>  (016.0001) 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Terciptanya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Masyarakat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Responsif</a:t>
                      </a:r>
                      <a:r>
                        <a:rPr lang="en-US" sz="1800" kern="1200" dirty="0" smtClean="0">
                          <a:effectLst/>
                        </a:rPr>
                        <a:t> Gender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Tercapainya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Pemahaman</a:t>
                      </a:r>
                      <a:r>
                        <a:rPr lang="en-US" sz="1800" kern="1200" dirty="0" smtClean="0">
                          <a:effectLst/>
                        </a:rPr>
                        <a:t> Para OPD </a:t>
                      </a:r>
                      <a:r>
                        <a:rPr lang="en-US" sz="1800" kern="1200" dirty="0" err="1" smtClean="0">
                          <a:effectLst/>
                        </a:rPr>
                        <a:t>tentang</a:t>
                      </a:r>
                      <a:r>
                        <a:rPr lang="id-ID" sz="1800" kern="1200" baseline="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penyusunan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Proba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Sebagai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Tindak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lanju</a:t>
                      </a:r>
                      <a:r>
                        <a:rPr lang="id-ID" sz="1800" kern="1200" dirty="0" smtClean="0">
                          <a:effectLst/>
                        </a:rPr>
                        <a:t>t</a:t>
                      </a:r>
                      <a:r>
                        <a:rPr lang="id-ID" sz="1800" kern="1200" baseline="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Penyusunan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Renstra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err="1" smtClean="0">
                          <a:effectLst/>
                        </a:rPr>
                        <a:t>Tercapainya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Pemahaman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Tentang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Penyusunan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id-ID" sz="1800" kern="1200" baseline="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Anggaran</a:t>
                      </a:r>
                      <a:r>
                        <a:rPr lang="en-US" sz="1800" kern="1200" dirty="0" smtClean="0">
                          <a:effectLst/>
                        </a:rPr>
                        <a:t> Yang </a:t>
                      </a:r>
                      <a:r>
                        <a:rPr lang="en-US" sz="1800" kern="1200" dirty="0" err="1" smtClean="0">
                          <a:effectLst/>
                        </a:rPr>
                        <a:t>Berbasis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Responsif</a:t>
                      </a:r>
                      <a:r>
                        <a:rPr lang="en-US" sz="1800" kern="1200" dirty="0" smtClean="0">
                          <a:effectLst/>
                        </a:rPr>
                        <a:t> Gender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Maret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</a:t>
                      </a:r>
                      <a:r>
                        <a:rPr lang="id-ID" baseline="0" dirty="0" smtClean="0"/>
                        <a:t> Jt</a:t>
                      </a:r>
                      <a:endParaRPr lang="id-ID" dirty="0"/>
                    </a:p>
                  </a:txBody>
                  <a:tcPr/>
                </a:tc>
              </a:tr>
              <a:tr h="2113280"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Evaluasi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Pelaksanaan</a:t>
                      </a:r>
                      <a:r>
                        <a:rPr lang="en-US" sz="1800" kern="1200" dirty="0" smtClean="0">
                          <a:effectLst/>
                        </a:rPr>
                        <a:t> PUG (016.0007) 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Meningkatnya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Implementasi</a:t>
                      </a:r>
                      <a:r>
                        <a:rPr lang="en-US" sz="1800" kern="1200" dirty="0" smtClean="0">
                          <a:effectLst/>
                        </a:rPr>
                        <a:t> PUG </a:t>
                      </a:r>
                      <a:r>
                        <a:rPr lang="en-US" sz="1800" kern="1200" dirty="0" err="1" smtClean="0">
                          <a:effectLst/>
                        </a:rPr>
                        <a:t>Pada</a:t>
                      </a:r>
                      <a:r>
                        <a:rPr lang="en-US" sz="1800" kern="1200" dirty="0" smtClean="0">
                          <a:effectLst/>
                        </a:rPr>
                        <a:t> OPD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1 Kali </a:t>
                      </a:r>
                      <a:r>
                        <a:rPr lang="en-US" sz="1800" kern="1200" dirty="0" err="1" smtClean="0">
                          <a:effectLst/>
                        </a:rPr>
                        <a:t>Untuk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Rakor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Pokja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 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1 Kali </a:t>
                      </a:r>
                      <a:r>
                        <a:rPr lang="en-US" sz="1800" kern="1200" dirty="0" err="1" smtClean="0">
                          <a:effectLst/>
                        </a:rPr>
                        <a:t>Untuk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Rakor</a:t>
                      </a:r>
                      <a:r>
                        <a:rPr lang="en-US" sz="1800" kern="1200" dirty="0" smtClean="0">
                          <a:effectLst/>
                        </a:rPr>
                        <a:t> Tim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smtClean="0">
                          <a:effectLst/>
                        </a:rPr>
                        <a:t> </a:t>
                      </a:r>
                      <a:endParaRPr lang="id-ID" sz="1800" kern="1200" dirty="0" smtClean="0">
                        <a:effectLst/>
                      </a:endParaRPr>
                    </a:p>
                    <a:p>
                      <a:r>
                        <a:rPr lang="en-US" sz="1800" kern="1200" dirty="0" err="1" smtClean="0">
                          <a:effectLst/>
                        </a:rPr>
                        <a:t>Pada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Bulan</a:t>
                      </a:r>
                      <a:r>
                        <a:rPr lang="en-US" sz="1800" kern="1200" dirty="0" smtClean="0">
                          <a:effectLst/>
                        </a:rPr>
                        <a:t> April </a:t>
                      </a:r>
                      <a:r>
                        <a:rPr lang="en-US" sz="1800" kern="1200" dirty="0" err="1" smtClean="0">
                          <a:effectLst/>
                        </a:rPr>
                        <a:t>Minggu</a:t>
                      </a:r>
                      <a:r>
                        <a:rPr lang="en-US" sz="1800" kern="1200" dirty="0" smtClean="0">
                          <a:effectLst/>
                        </a:rPr>
                        <a:t> 2 </a:t>
                      </a:r>
                      <a:r>
                        <a:rPr lang="en-US" sz="1800" kern="1200" dirty="0" err="1" smtClean="0">
                          <a:effectLst/>
                        </a:rPr>
                        <a:t>dan</a:t>
                      </a:r>
                      <a:r>
                        <a:rPr lang="en-US" sz="1800" kern="1200" dirty="0" smtClean="0">
                          <a:effectLst/>
                        </a:rPr>
                        <a:t> 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 Jt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pPr algn="ctr"/>
            <a:r>
              <a:rPr lang="id-ID" dirty="0"/>
              <a:t>Rincian Kegiatan</a:t>
            </a:r>
          </a:p>
        </p:txBody>
      </p:sp>
    </p:spTree>
    <p:extLst>
      <p:ext uri="{BB962C8B-B14F-4D97-AF65-F5344CB8AC3E}">
        <p14:creationId xmlns:p14="http://schemas.microsoft.com/office/powerpoint/2010/main" val="1930102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5329822"/>
              </p:ext>
            </p:extLst>
          </p:nvPr>
        </p:nvGraphicFramePr>
        <p:xfrm>
          <a:off x="457200" y="838200"/>
          <a:ext cx="8229600" cy="3886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3400"/>
                <a:gridCol w="1447800"/>
                <a:gridCol w="3048000"/>
                <a:gridCol w="23622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Kegiatan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Tujuan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Waktu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Dana</a:t>
                      </a:r>
                      <a:endParaRPr lang="id-ID" b="1" dirty="0"/>
                    </a:p>
                  </a:txBody>
                  <a:tcPr/>
                </a:tc>
              </a:tr>
              <a:tr h="3515360">
                <a:tc>
                  <a:txBody>
                    <a:bodyPr/>
                    <a:lstStyle/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Pengembangan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Sistem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Informasi</a:t>
                      </a:r>
                      <a:r>
                        <a:rPr lang="en-US" sz="1800" kern="1200" dirty="0" smtClean="0">
                          <a:effectLst/>
                        </a:rPr>
                        <a:t> Gender Dan </a:t>
                      </a:r>
                      <a:r>
                        <a:rPr lang="en-US" sz="1800" kern="1200" dirty="0" err="1" smtClean="0">
                          <a:effectLst/>
                        </a:rPr>
                        <a:t>Anak</a:t>
                      </a:r>
                      <a:r>
                        <a:rPr lang="en-US" sz="1800" kern="1200" dirty="0" smtClean="0">
                          <a:effectLst/>
                        </a:rPr>
                        <a:t>  (016.0008)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effectLst/>
                        </a:rPr>
                        <a:t>Tercapainya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Sistem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Aplikasi</a:t>
                      </a: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 err="1" smtClean="0">
                          <a:effectLst/>
                        </a:rPr>
                        <a:t>Informasi</a:t>
                      </a:r>
                      <a:r>
                        <a:rPr lang="en-US" sz="1800" kern="1200" dirty="0" smtClean="0">
                          <a:effectLst/>
                        </a:rPr>
                        <a:t> Data Gender Dan </a:t>
                      </a:r>
                      <a:r>
                        <a:rPr lang="en-US" sz="1800" kern="1200" dirty="0" err="1" smtClean="0">
                          <a:effectLst/>
                        </a:rPr>
                        <a:t>Anak</a:t>
                      </a:r>
                      <a:endParaRPr lang="id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 smtClean="0">
                          <a:effectLst/>
                        </a:rPr>
                        <a:t>Triwulan 3 Bulan</a:t>
                      </a:r>
                      <a:r>
                        <a:rPr lang="id-ID" sz="1800" kern="1200" baseline="0" dirty="0" smtClean="0">
                          <a:effectLst/>
                        </a:rPr>
                        <a:t> Agustus 2017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</a:t>
                      </a:r>
                      <a:r>
                        <a:rPr lang="id-ID" baseline="0" dirty="0" smtClean="0"/>
                        <a:t> Jt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pPr algn="ctr"/>
            <a:r>
              <a:rPr lang="id-ID" dirty="0"/>
              <a:t>Rincian Kegiatan</a:t>
            </a:r>
          </a:p>
        </p:txBody>
      </p:sp>
    </p:spTree>
    <p:extLst>
      <p:ext uri="{BB962C8B-B14F-4D97-AF65-F5344CB8AC3E}">
        <p14:creationId xmlns:p14="http://schemas.microsoft.com/office/powerpoint/2010/main" val="2801420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</TotalTime>
  <Words>484</Words>
  <Application>Microsoft Office PowerPoint</Application>
  <PresentationFormat>On-screen Show (4:3)</PresentationFormat>
  <Paragraphs>150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RENCANA PELAKSANAAN KEGIATAN  BIDANG PEMBERDAYAAN PEREMPUAN Tahun 2017</vt:lpstr>
      <vt:lpstr>Jumlah Kegiatan</vt:lpstr>
      <vt:lpstr>Rincian Kegiatan</vt:lpstr>
      <vt:lpstr>Rincian Kegiatan</vt:lpstr>
      <vt:lpstr>PowerPoint Presentation</vt:lpstr>
      <vt:lpstr>Rincian Kegiatan</vt:lpstr>
      <vt:lpstr>Rincian Kegiatan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PELAKSANAAN KEGIATAN  BIDANG PEMBERDAYAAN PEREMPUAN  TAHUN 2017</dc:title>
  <dc:creator>user</dc:creator>
  <cp:lastModifiedBy>user</cp:lastModifiedBy>
  <cp:revision>4</cp:revision>
  <dcterms:created xsi:type="dcterms:W3CDTF">2017-01-24T22:16:47Z</dcterms:created>
  <dcterms:modified xsi:type="dcterms:W3CDTF">2017-01-24T22:43:58Z</dcterms:modified>
</cp:coreProperties>
</file>