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7F834A-00D8-4330-8327-4363705FB583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31DA32-2A31-4E78-B895-891D890D1A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7F834A-00D8-4330-8327-4363705FB583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31DA32-2A31-4E78-B895-891D890D1A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7F834A-00D8-4330-8327-4363705FB583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31DA32-2A31-4E78-B895-891D890D1A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7F834A-00D8-4330-8327-4363705FB583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31DA32-2A31-4E78-B895-891D890D1A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7F834A-00D8-4330-8327-4363705FB583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31DA32-2A31-4E78-B895-891D890D1A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7F834A-00D8-4330-8327-4363705FB583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31DA32-2A31-4E78-B895-891D890D1A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7F834A-00D8-4330-8327-4363705FB583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31DA32-2A31-4E78-B895-891D890D1A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7F834A-00D8-4330-8327-4363705FB583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31DA32-2A31-4E78-B895-891D890D1A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7F834A-00D8-4330-8327-4363705FB583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31DA32-2A31-4E78-B895-891D890D1A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7F834A-00D8-4330-8327-4363705FB583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31DA32-2A31-4E78-B895-891D890D1A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7F834A-00D8-4330-8327-4363705FB583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31DA32-2A31-4E78-B895-891D890D1A7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07F834A-00D8-4330-8327-4363705FB583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631DA32-2A31-4E78-B895-891D890D1A7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d-ID" sz="3600" b="0" dirty="0">
                <a:latin typeface="Berlin Sans FB" pitchFamily="34" charset="0"/>
              </a:rPr>
              <a:t>PEMBINAAN PLKB KAB. BANYUMAS</a:t>
            </a:r>
            <a:r>
              <a:rPr lang="en-US" sz="3600" b="0" dirty="0">
                <a:latin typeface="Berlin Sans FB" pitchFamily="34" charset="0"/>
              </a:rPr>
              <a:t/>
            </a:r>
            <a:br>
              <a:rPr lang="en-US" sz="3600" b="0" dirty="0">
                <a:latin typeface="Berlin Sans FB" pitchFamily="34" charset="0"/>
              </a:rPr>
            </a:br>
            <a:r>
              <a:rPr lang="id-ID" sz="3600" b="0" dirty="0">
                <a:latin typeface="Berlin Sans FB" pitchFamily="34" charset="0"/>
              </a:rPr>
              <a:t>GEDUNG KBIH “AL AROFAT” PURWOKERTO</a:t>
            </a:r>
            <a:r>
              <a:rPr lang="en-US" sz="3600" b="0" dirty="0">
                <a:latin typeface="Berlin Sans FB" pitchFamily="34" charset="0"/>
              </a:rPr>
              <a:t/>
            </a:r>
            <a:br>
              <a:rPr lang="en-US" sz="3600" b="0" dirty="0">
                <a:latin typeface="Berlin Sans FB" pitchFamily="34" charset="0"/>
              </a:rPr>
            </a:br>
            <a:r>
              <a:rPr lang="id-ID" sz="3600" b="0" dirty="0">
                <a:latin typeface="Berlin Sans FB" pitchFamily="34" charset="0"/>
              </a:rPr>
              <a:t>RABU, 25 JANUARI 2017</a:t>
            </a:r>
            <a:r>
              <a:rPr lang="en-US" sz="3600" b="0" dirty="0">
                <a:latin typeface="Berlin Sans FB" pitchFamily="34" charset="0"/>
              </a:rPr>
              <a:t/>
            </a:r>
            <a:br>
              <a:rPr lang="en-US" sz="3600" b="0" dirty="0">
                <a:latin typeface="Berlin Sans FB" pitchFamily="34" charset="0"/>
              </a:rPr>
            </a:br>
            <a:endParaRPr lang="en-US" sz="3600" b="0" dirty="0">
              <a:latin typeface="Berlin Sans FB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8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id-ID" sz="3200" dirty="0">
                <a:latin typeface="Berlin Sans FB" pitchFamily="34" charset="0"/>
              </a:rPr>
              <a:t>SURVEI DEMOGRAFI KESEHATAN DAN INDONESIA (SDKI) AKAN DILAKSANAKAN PALING LAMBAT JULI 2017 </a:t>
            </a:r>
            <a:r>
              <a:rPr lang="id-ID" sz="3200" dirty="0">
                <a:latin typeface="Berlin Sans FB" pitchFamily="34" charset="0"/>
                <a:sym typeface="Wingdings"/>
              </a:rPr>
              <a:t></a:t>
            </a:r>
            <a:r>
              <a:rPr lang="id-ID" sz="3200" dirty="0">
                <a:latin typeface="Berlin Sans FB" pitchFamily="34" charset="0"/>
              </a:rPr>
              <a:t> TINGKAT KEBERHASILAN PROGRAM KKBPK DIUKUR DARI HASIL SDKI YANG DILAKSANAKAN SETIAP 5 TAHUN SEKALI</a:t>
            </a:r>
            <a:endParaRPr lang="en-US" sz="3200" dirty="0">
              <a:latin typeface="Berlin Sans FB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3200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26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id-ID" sz="3200" dirty="0">
                <a:latin typeface="Berlin Sans FB" pitchFamily="34" charset="0"/>
              </a:rPr>
              <a:t>PENGGARAPAN PROGRAM KKBPK DIMULAI DAN DIUTAMAKAN DI DAERAH LEGOKAN (CAPAIAN PROGRAM KKBPK RENDAH</a:t>
            </a:r>
            <a:r>
              <a:rPr lang="id-ID" sz="3200" dirty="0" smtClean="0">
                <a:latin typeface="Berlin Sans FB" pitchFamily="34" charset="0"/>
              </a:rPr>
              <a:t>)</a:t>
            </a:r>
          </a:p>
          <a:p>
            <a:pPr marL="514350" lvl="1" indent="-514350">
              <a:buFont typeface="+mj-lt"/>
              <a:buAutoNum type="alphaLcPeriod"/>
            </a:pPr>
            <a:r>
              <a:rPr lang="id-ID" sz="3200" dirty="0">
                <a:latin typeface="Berlin Sans FB" pitchFamily="34" charset="0"/>
              </a:rPr>
              <a:t>PENENTUAN DAERAH LEGOKAN ANTARA LAIN DENGAN ANALISA MENGGUNAKAN MAP INFO </a:t>
            </a:r>
            <a:r>
              <a:rPr lang="id-ID" sz="3200" dirty="0">
                <a:latin typeface="Berlin Sans FB" pitchFamily="34" charset="0"/>
                <a:sym typeface="Wingdings"/>
              </a:rPr>
              <a:t></a:t>
            </a:r>
            <a:r>
              <a:rPr lang="id-ID" sz="3200" dirty="0">
                <a:latin typeface="Berlin Sans FB" pitchFamily="34" charset="0"/>
              </a:rPr>
              <a:t> 4 HARI INI 2 PETUGAS SEDANG DILATIH TEKNIK PEMETAAN DAERAH LEGOKAN</a:t>
            </a:r>
            <a:endParaRPr lang="en-US" sz="3200" dirty="0">
              <a:latin typeface="Berlin Sans FB" pitchFamily="34" charset="0"/>
            </a:endParaRPr>
          </a:p>
          <a:p>
            <a:pPr marL="514350" indent="-514350">
              <a:buFont typeface="+mj-lt"/>
              <a:buAutoNum type="alphaLcPeriod"/>
            </a:pPr>
            <a:endParaRPr lang="en-US" sz="3200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40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id-ID" sz="3200" dirty="0">
                <a:latin typeface="Berlin Sans FB" pitchFamily="34" charset="0"/>
              </a:rPr>
              <a:t>TAHUN 2017 ADA KEGIATAN </a:t>
            </a:r>
            <a:r>
              <a:rPr lang="id-ID" sz="3200" b="1" dirty="0">
                <a:latin typeface="Berlin Sans FB" pitchFamily="34" charset="0"/>
              </a:rPr>
              <a:t>“MINI LOKA KARYA”</a:t>
            </a:r>
            <a:r>
              <a:rPr lang="id-ID" sz="3200" dirty="0">
                <a:latin typeface="Berlin Sans FB" pitchFamily="34" charset="0"/>
              </a:rPr>
              <a:t> DI KAMPUNG KB YANG TELAH DICANANGKAN TINGKAT KECAMATAN (27 KAMPUNG KB)</a:t>
            </a:r>
            <a:r>
              <a:rPr lang="id-ID" sz="3200" dirty="0">
                <a:latin typeface="Berlin Sans FB" pitchFamily="34" charset="0"/>
                <a:sym typeface="Wingdings"/>
              </a:rPr>
              <a:t></a:t>
            </a:r>
            <a:r>
              <a:rPr lang="id-ID" sz="3200" dirty="0">
                <a:latin typeface="Berlin Sans FB" pitchFamily="34" charset="0"/>
              </a:rPr>
              <a:t> APBN</a:t>
            </a:r>
            <a:endParaRPr lang="en-US" sz="3200" dirty="0">
              <a:latin typeface="Berlin Sans FB" pitchFamily="34" charset="0"/>
            </a:endParaRPr>
          </a:p>
          <a:p>
            <a:pPr lvl="1"/>
            <a:r>
              <a:rPr lang="id-ID" sz="3200" dirty="0">
                <a:latin typeface="Berlin Sans FB" pitchFamily="34" charset="0"/>
              </a:rPr>
              <a:t>KEGIATAN YANG DIBIAYAI BOKB DILAKSAKAN DENGAN MATERI YANG SESUAI DALAM RANGKA PENGGARAPAN DAERAH LEGOKAN</a:t>
            </a:r>
            <a:endParaRPr lang="en-US" sz="3200" dirty="0">
              <a:latin typeface="Berlin Sans FB" pitchFamily="34" charset="0"/>
            </a:endParaRPr>
          </a:p>
          <a:p>
            <a:endParaRPr lang="en-US" sz="3200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77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lvl="0" indent="-457200">
              <a:buClrTx/>
              <a:buSzPct val="100000"/>
              <a:buFont typeface="+mj-lt"/>
              <a:buAutoNum type="arabicPeriod" startAt="2"/>
            </a:pPr>
            <a:r>
              <a:rPr lang="id-ID" sz="2400" dirty="0">
                <a:latin typeface="Berlin Sans FB" pitchFamily="34" charset="0"/>
              </a:rPr>
              <a:t>PELAYANAN KB GRATIS (DI FASKES KB MILIK PEMERINTAH) DENGAN MOMEN KEGIATAN </a:t>
            </a:r>
            <a:r>
              <a:rPr lang="id-ID" sz="2400" dirty="0">
                <a:latin typeface="Berlin Sans FB" pitchFamily="34" charset="0"/>
                <a:sym typeface="Wingdings"/>
              </a:rPr>
              <a:t></a:t>
            </a:r>
            <a:r>
              <a:rPr lang="id-ID" sz="2400" dirty="0">
                <a:latin typeface="Berlin Sans FB" pitchFamily="34" charset="0"/>
              </a:rPr>
              <a:t> NOTA DINAS KE BUPATI :</a:t>
            </a:r>
            <a:endParaRPr lang="en-US" sz="2400" dirty="0">
              <a:latin typeface="Berlin Sans FB" pitchFamily="34" charset="0"/>
            </a:endParaRPr>
          </a:p>
          <a:p>
            <a:pPr marL="804672" lvl="1" indent="-457200">
              <a:buClrTx/>
              <a:buFont typeface="+mj-lt"/>
              <a:buAutoNum type="alphaLcPeriod"/>
            </a:pPr>
            <a:r>
              <a:rPr lang="id-ID" dirty="0">
                <a:latin typeface="Berlin Sans FB" pitchFamily="34" charset="0"/>
              </a:rPr>
              <a:t>JAN, FEB &amp; MARET 	: BHAKSOS MUSLIMAT NU &amp; </a:t>
            </a:r>
            <a:r>
              <a:rPr lang="id-ID" sz="2400" dirty="0" smtClean="0">
                <a:latin typeface="Berlin Sans FB" pitchFamily="34" charset="0"/>
              </a:rPr>
              <a:t> </a:t>
            </a:r>
            <a:r>
              <a:rPr lang="id-ID" sz="2400" dirty="0">
                <a:latin typeface="Berlin Sans FB" pitchFamily="34" charset="0"/>
              </a:rPr>
              <a:t>HARI JADI BANYUMAS</a:t>
            </a:r>
            <a:endParaRPr lang="en-US" sz="2400" dirty="0">
              <a:latin typeface="Berlin Sans FB" pitchFamily="34" charset="0"/>
            </a:endParaRPr>
          </a:p>
          <a:p>
            <a:pPr marL="804672" lvl="1" indent="-457200">
              <a:buClr>
                <a:schemeClr val="tx1"/>
              </a:buClr>
              <a:buFont typeface="+mj-lt"/>
              <a:buAutoNum type="alphaLcPeriod"/>
            </a:pPr>
            <a:r>
              <a:rPr lang="id-ID" dirty="0">
                <a:latin typeface="Berlin Sans FB" pitchFamily="34" charset="0"/>
              </a:rPr>
              <a:t>APR, MEI &amp; JUNI		: MILAD ‘AISYIYAH &amp; HARGANAS</a:t>
            </a:r>
            <a:endParaRPr lang="en-US" dirty="0">
              <a:latin typeface="Berlin Sans FB" pitchFamily="34" charset="0"/>
            </a:endParaRPr>
          </a:p>
          <a:p>
            <a:pPr marL="804672" lvl="1" indent="-457200">
              <a:buClr>
                <a:schemeClr val="tx1"/>
              </a:buClr>
              <a:buFont typeface="+mj-lt"/>
              <a:buAutoNum type="alphaLcPeriod"/>
            </a:pPr>
            <a:r>
              <a:rPr lang="id-ID" dirty="0">
                <a:latin typeface="Berlin Sans FB" pitchFamily="34" charset="0"/>
              </a:rPr>
              <a:t>JULI, AGS &amp; SEPT 	`	: BHAKSOS BHAYANGKARA &amp; HARGANAS</a:t>
            </a:r>
            <a:endParaRPr lang="en-US" dirty="0">
              <a:latin typeface="Berlin Sans FB" pitchFamily="34" charset="0"/>
            </a:endParaRPr>
          </a:p>
          <a:p>
            <a:pPr marL="804672" lvl="1" indent="-457200">
              <a:buClr>
                <a:schemeClr val="tx1"/>
              </a:buClr>
              <a:buFont typeface="+mj-lt"/>
              <a:buAutoNum type="alphaLcPeriod"/>
            </a:pPr>
            <a:r>
              <a:rPr lang="id-ID" dirty="0">
                <a:latin typeface="Berlin Sans FB" pitchFamily="34" charset="0"/>
              </a:rPr>
              <a:t>OKT, NOP &amp; DES		: TNI MANUNGGAL KB – KES (TMKK) &amp; </a:t>
            </a:r>
            <a:endParaRPr lang="en-US" dirty="0">
              <a:latin typeface="Berlin Sans FB" pitchFamily="34" charset="0"/>
            </a:endParaRPr>
          </a:p>
          <a:p>
            <a:pPr marL="457200" indent="-457200">
              <a:buClrTx/>
              <a:buSzPct val="100000"/>
              <a:buFont typeface="+mj-lt"/>
              <a:buAutoNum type="arabicPeriod" startAt="2"/>
            </a:pPr>
            <a:r>
              <a:rPr lang="id-ID" sz="2400" dirty="0">
                <a:latin typeface="Berlin Sans FB" pitchFamily="34" charset="0"/>
              </a:rPr>
              <a:t>  KESATUAN GERAK PKK </a:t>
            </a:r>
            <a:r>
              <a:rPr lang="id-ID" sz="2400" dirty="0" smtClean="0">
                <a:latin typeface="Berlin Sans FB" pitchFamily="34" charset="0"/>
              </a:rPr>
              <a:t>KB-KES</a:t>
            </a:r>
          </a:p>
          <a:p>
            <a:pPr marL="457200" lvl="0" indent="-457200">
              <a:buFont typeface="+mj-lt"/>
              <a:buAutoNum type="arabicPeriod" startAt="2"/>
            </a:pPr>
            <a:r>
              <a:rPr lang="id-ID" sz="2400" dirty="0">
                <a:latin typeface="Berlin Sans FB" pitchFamily="34" charset="0"/>
              </a:rPr>
              <a:t>PELAYANAN KB GRATIS (DI FASKES KB SWASTA) DENGAN PERJANJIAN KERJA SAMA</a:t>
            </a:r>
            <a:endParaRPr lang="en-US" sz="2400" dirty="0">
              <a:latin typeface="Berlin Sans FB" pitchFamily="34" charset="0"/>
            </a:endParaRPr>
          </a:p>
          <a:p>
            <a:pPr marL="457200" indent="-457200">
              <a:buFont typeface="+mj-lt"/>
              <a:buAutoNum type="arabicPeriod" startAt="2"/>
            </a:pPr>
            <a:endParaRPr lang="en-US" sz="2400" dirty="0">
              <a:latin typeface="Berlin Sans FB" pitchFamily="34" charset="0"/>
            </a:endParaRPr>
          </a:p>
          <a:p>
            <a:pPr marL="457200" indent="-457200">
              <a:buFont typeface="+mj-lt"/>
              <a:buAutoNum type="arabicPeriod" startAt="2"/>
            </a:pPr>
            <a:endParaRPr lang="en-US" sz="2400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315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lvl="0" indent="-742950">
              <a:buClrTx/>
              <a:buSzPct val="100000"/>
              <a:buFont typeface="+mj-lt"/>
              <a:buAutoNum type="arabicPeriod" startAt="4"/>
            </a:pPr>
            <a:r>
              <a:rPr lang="id-ID" sz="3600" dirty="0">
                <a:latin typeface="Berlin Sans FB" pitchFamily="34" charset="0"/>
              </a:rPr>
              <a:t>PLKB/ PENYULUH KB HARUS DI LAPANGAN DAN MEMILIKI DESA/KELURAHAN BINAAN </a:t>
            </a:r>
            <a:r>
              <a:rPr lang="id-ID" sz="3600" dirty="0">
                <a:latin typeface="Berlin Sans FB" pitchFamily="34" charset="0"/>
                <a:sym typeface="Wingdings"/>
              </a:rPr>
              <a:t></a:t>
            </a:r>
            <a:r>
              <a:rPr lang="id-ID" sz="3600" dirty="0">
                <a:latin typeface="Berlin Sans FB" pitchFamily="34" charset="0"/>
              </a:rPr>
              <a:t> KALAU ADA BEBERAPA PENYULUH KB YANG MEMBANTU DI BIDANG ITU SIFATNYA SEMENTARA</a:t>
            </a:r>
            <a:endParaRPr lang="en-US" sz="3600" dirty="0">
              <a:latin typeface="Berlin Sans FB" pitchFamily="34" charset="0"/>
            </a:endParaRPr>
          </a:p>
          <a:p>
            <a:endParaRPr lang="en-US" sz="3600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1097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</TotalTime>
  <Words>157</Words>
  <Application>Microsoft Office PowerPoint</Application>
  <PresentationFormat>On-screen Show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Aspect</vt:lpstr>
      <vt:lpstr>PEMBINAAN PLKB KAB. BANYUMAS GEDUNG KBIH “AL AROFAT” PURWOKERTO RABU, 25 JANUARI 2017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PEMBINAAN PLKB KAB. BANYUMAS GEDUNG KBIH “AL AROFAT” PURWOKERTO RABU, 25 JANUARI 2017</dc:title>
  <dc:creator>Admin</dc:creator>
  <cp:lastModifiedBy>Admin</cp:lastModifiedBy>
  <cp:revision>2</cp:revision>
  <dcterms:created xsi:type="dcterms:W3CDTF">2017-01-25T00:27:31Z</dcterms:created>
  <dcterms:modified xsi:type="dcterms:W3CDTF">2017-01-25T00:37:40Z</dcterms:modified>
</cp:coreProperties>
</file>