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1F437-DC26-4412-9E8B-D29270CF6505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68ADE-920C-4A97-BE24-8F1A2F66E3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:\PENELITIAN\RISIN2015\Logo_Unso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00232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PENELITIAN\ARTIKEL PROMOSI KB\iklan kb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496"/>
            <a:ext cx="4000500" cy="40005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57298"/>
            <a:ext cx="9144000" cy="1470025"/>
          </a:xfr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/>
              <a:t>PROMOSI PROGRAM KELUARGA BERENCANA :</a:t>
            </a:r>
            <a:br>
              <a:rPr lang="en-US" sz="3200" dirty="0"/>
            </a:br>
            <a:r>
              <a:rPr lang="en-US" sz="3200" dirty="0"/>
              <a:t>ERA OTONOMI DAERAH VS ERA GLOBAL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44" y="3571876"/>
            <a:ext cx="5429256" cy="328612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Materi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Workshop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Perumusan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Model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Promosi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Program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Keluarga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Berencana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Era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Otonomi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Daerah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yang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diselenggarakan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Puslit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Kependudukan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LPPM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Unsoed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bekerjasama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Bapermas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PKB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Kabupaten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Banyumas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pada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tanggal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15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Desember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2016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Gedung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LPPM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Unsoed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Kampus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Unsoed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Karangwangkal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Purwokerto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0042"/>
            <a:ext cx="9144000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Soetji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Lestari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1" name="Picture 3" descr="D:\PENELITIAN\ARTIKEL PROMOSI KB\bkk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400" dirty="0" smtClean="0"/>
              <a:t>PROMOSI: PESANTREN GOES TO PESANTREN</a:t>
            </a:r>
            <a:endParaRPr lang="en-US" sz="3400" dirty="0"/>
          </a:p>
        </p:txBody>
      </p:sp>
      <p:pic>
        <p:nvPicPr>
          <p:cNvPr id="3074" name="Picture 2" descr="D:\PENELITIAN\ARTIKEL PROMOSI KB\genre goes to pesantre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6643702" cy="5429264"/>
          </a:xfrm>
          <a:prstGeom prst="rect">
            <a:avLst/>
          </a:prstGeom>
          <a:noFill/>
        </p:spPr>
      </p:pic>
      <p:pic>
        <p:nvPicPr>
          <p:cNvPr id="3075" name="Picture 3" descr="D:\PENELITIAN\ARTIKEL PROMOSI KB\Jem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071678"/>
            <a:ext cx="2428860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Berbagai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tulisan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mengenai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Program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Keluarga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Berencana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Era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Otonomi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Daerah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umumnya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memperlihatkan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kesimpulan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relatif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sama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yakni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rendahnya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komitmen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Pemerintah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Daerah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terhadap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Program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Keluarga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Berencana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Hal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antara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lain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ditandai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berbagai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isu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seperti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1165225" indent="-547688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rendahnya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alokasi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anggaran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Program KB, </a:t>
            </a:r>
            <a:endParaRPr lang="en-US" sz="2900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marL="1165225" indent="-547688">
              <a:buFont typeface="Wingdings" pitchFamily="2" charset="2"/>
              <a:buChar char="ü"/>
            </a:pPr>
            <a:r>
              <a:rPr lang="en-US" sz="2900" dirty="0" err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hilangnya</a:t>
            </a:r>
            <a:r>
              <a:rPr lang="en-US" sz="29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arah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Program KB</a:t>
            </a:r>
            <a:r>
              <a:rPr lang="en-US" sz="29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,</a:t>
            </a:r>
          </a:p>
          <a:p>
            <a:pPr marL="1165225" indent="-547688">
              <a:buFont typeface="Wingdings" pitchFamily="2" charset="2"/>
              <a:buChar char="ü"/>
            </a:pPr>
            <a:r>
              <a:rPr lang="en-US" sz="29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program yang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dianaktirikan</a:t>
            </a:r>
            <a:r>
              <a:rPr lang="en-US" sz="29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,</a:t>
            </a:r>
          </a:p>
          <a:p>
            <a:pPr marL="1165225" indent="-547688">
              <a:buFont typeface="Wingdings" pitchFamily="2" charset="2"/>
              <a:buChar char="ü"/>
            </a:pPr>
            <a:r>
              <a:rPr lang="en-US" sz="29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bukan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program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strategis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(“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basah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”), </a:t>
            </a:r>
            <a:endParaRPr lang="en-US" sz="2900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marL="1165225" indent="-547688">
              <a:buFont typeface="Wingdings" pitchFamily="2" charset="2"/>
              <a:buChar char="ü"/>
            </a:pPr>
            <a:r>
              <a:rPr lang="en-US" sz="29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program 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yang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melanggar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hak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asasi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manusia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, </a:t>
            </a:r>
            <a:endParaRPr lang="en-US" sz="2900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marL="1165225" indent="-547688">
              <a:buFont typeface="Wingdings" pitchFamily="2" charset="2"/>
              <a:buChar char="ü"/>
            </a:pPr>
            <a:r>
              <a:rPr lang="en-US" sz="29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program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mati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suri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dan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lain </a:t>
            </a:r>
            <a:r>
              <a:rPr lang="en-US" sz="2900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sebagainya</a:t>
            </a:r>
            <a:r>
              <a:rPr lang="en-US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. </a:t>
            </a:r>
            <a:endParaRPr lang="en-US" sz="2900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Dampaknya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adalah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bahwa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laju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pertumbuhan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penduduk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(LPP)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Indonesia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kembali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meningkat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program yang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ditargetkan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….PENDAHULUAN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0" y="1600200"/>
            <a:ext cx="554356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Kegagalan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” Program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Era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Otda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karena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membandingkan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“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Kejayaan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” Program KB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era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sebelumnya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(Era ORBA); </a:t>
            </a:r>
          </a:p>
          <a:p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Mengembalikan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“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Kejayaan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”  Program KB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spt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masa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ORBA, MUNGKINKAH?</a:t>
            </a: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So?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D:\PENELITIAN\ARTIKEL PROMOSI KB\iklan k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14488"/>
            <a:ext cx="278608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PENELITIAN\ARTIKEL PROMOSI KB\PADA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14818"/>
            <a:ext cx="2928926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D:\PENELITIAN\ARTIKEL PROMOSI KB\PADA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488"/>
            <a:ext cx="2928926" cy="23955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PENTINGNYA DIMENSI KEPENDUDUKAN </a:t>
            </a:r>
            <a:br>
              <a:rPr lang="en-US" sz="3200" dirty="0" smtClean="0"/>
            </a:br>
            <a:r>
              <a:rPr lang="en-US" sz="3200" dirty="0" smtClean="0"/>
              <a:t>DALAM PEMBANGUNAN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926" y="1428736"/>
            <a:ext cx="6215074" cy="5429264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Pentingnya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dimensi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kependudukan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sudah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diungkap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sejak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19800-an 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oleh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Malthus</a:t>
            </a:r>
          </a:p>
          <a:p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Tjiptoherijanto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(2002),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dimensi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kependudukan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pembangunan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nasional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dapat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dilihat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dua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sisi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yaitu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indent="-434975"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1)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bagaimana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mengintegrasikan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aspek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kependudukan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perencanaan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pembangunan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nasional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 Pembangunan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berwawasan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kependudukan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indent="-434975"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(2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pembangunan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kependudukan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itu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sendiri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membanguna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penduduk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yang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dapat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menjadi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pelaku-pelaku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pembangunan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yang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andal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.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PENELITIAN\ARTIKEL PROMOSI KB\PADA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14818"/>
            <a:ext cx="2928926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D:\PENELITIAN\ARTIKEL PROMOSI KB\PADA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488"/>
            <a:ext cx="2928926" cy="23955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err="1" smtClean="0"/>
              <a:t>Lanjutan</a:t>
            </a:r>
            <a:r>
              <a:rPr lang="en-US" sz="3200" dirty="0" smtClean="0"/>
              <a:t>…..PENTINGNYA DIMENSI KEPENDUDUKAN </a:t>
            </a:r>
            <a:br>
              <a:rPr lang="en-US" sz="3200" dirty="0" smtClean="0"/>
            </a:br>
            <a:r>
              <a:rPr lang="en-US" sz="3200" dirty="0" smtClean="0"/>
              <a:t>DALAM PEMBANGUNAN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926" y="1571612"/>
            <a:ext cx="6215074" cy="528638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KEPENDUDUKAN ISU YG STRATEGIS</a:t>
            </a:r>
          </a:p>
          <a:p>
            <a:pPr marL="708025"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Penduduk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menjadi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pusat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kebijakan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dan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kebijakan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pembangunan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sym typeface="Wingdings" pitchFamily="2" charset="2"/>
            </a:endParaRPr>
          </a:p>
          <a:p>
            <a:pPr marL="708025"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Kondisi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/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Keadaan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penduduk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akan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mempengaruhi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dinamika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pembangunan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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menekan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LPP 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bisa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saving 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pengembangan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program lain</a:t>
            </a:r>
          </a:p>
          <a:p>
            <a:pPr marL="708025"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Dampak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perubahan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dinamika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kependudukan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baru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akan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terasa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jangka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panjang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08025"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Karena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dampaknya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baru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terasa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jangka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waktu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panjang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tersebut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seringkali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peran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penting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penduduk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pembangunan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terabaikan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sym typeface="Wingdings" pitchFamily="2" charset="2"/>
            </a:endParaRPr>
          </a:p>
          <a:p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PENELITIAN\ARTIKEL PROMOSI KB\2anakcuk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00364" cy="221455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0"/>
            <a:ext cx="6143636" cy="14176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MENGENANG KEJAYAAN PROGRAM KB </a:t>
            </a:r>
            <a:br>
              <a:rPr lang="en-US" sz="3200" dirty="0" smtClean="0"/>
            </a:br>
            <a:r>
              <a:rPr lang="en-US" sz="3200" dirty="0" smtClean="0"/>
              <a:t>DI MASA LALU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64" y="1600200"/>
            <a:ext cx="6143636" cy="5257800"/>
          </a:xfrm>
        </p:spPr>
        <p:txBody>
          <a:bodyPr>
            <a:normAutofit/>
          </a:bodyPr>
          <a:lstStyle/>
          <a:p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Gerakan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kependudukan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 (KB)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Indonesia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mulai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tahun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1970-an,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tidak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lama 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setelah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ICP 1968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Teheran –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bersamaan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awal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pemerintahan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Orba</a:t>
            </a:r>
            <a:endParaRPr lang="en-US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Gerakan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kependudukan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 (KB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Transmigrasi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masa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Orba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menuai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sukses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sistem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kerja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2200" i="1" dirty="0" smtClean="0">
                <a:solidFill>
                  <a:schemeClr val="accent5">
                    <a:lumMod val="75000"/>
                  </a:schemeClr>
                </a:solidFill>
              </a:rPr>
              <a:t>all out –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anggaran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cukup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komitmen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tinggi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– SDM yang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militan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bahkan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cenderung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repesif</a:t>
            </a:r>
            <a:endParaRPr lang="en-US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Gerakan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KB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mendapat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sorotan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ICPD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Kairo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</a:rPr>
              <a:t>Tahun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</a:rPr>
              <a:t> 1994 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Muncul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pendekatan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Kesehatan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Reproduksi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(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Kespro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) yang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lebih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sensitif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gender 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Belum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terlalu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siap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dengan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indikator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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Tidak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lama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kemudian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Pemerintahan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Orba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berakhir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 PKB ???</a:t>
            </a:r>
            <a:endParaRPr lang="en-US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200" dirty="0"/>
          </a:p>
        </p:txBody>
      </p:sp>
      <p:pic>
        <p:nvPicPr>
          <p:cNvPr id="5123" name="Picture 3" descr="D:\PENELITIAN\ARTIKEL PROMOSI KB\2anakcuk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8"/>
            <a:ext cx="3000364" cy="2285992"/>
          </a:xfrm>
          <a:prstGeom prst="rect">
            <a:avLst/>
          </a:prstGeom>
          <a:noFill/>
        </p:spPr>
      </p:pic>
      <p:pic>
        <p:nvPicPr>
          <p:cNvPr id="5122" name="Picture 2" descr="D:\PENELITIAN\ARTIKEL PROMOSI KB\iklan kb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3116"/>
            <a:ext cx="3000364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PROMOSI PROGRAM KB </a:t>
            </a:r>
            <a:br>
              <a:rPr lang="en-US" sz="3200" dirty="0" smtClean="0"/>
            </a:br>
            <a:r>
              <a:rPr lang="en-US" sz="3200" dirty="0" smtClean="0"/>
              <a:t>DI ERA OTDA DAN ERA GLOBAL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Sidang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Ke-49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Konferensi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Internasional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tentang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Kependudukan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Pembangunan (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Commission on Population and Development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/CPD)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diselenggarakan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New York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pada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tanggal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11-15 April 2016. 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Tema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Strengthening the demographic evidence base for Post-2015 Development Agenda. </a:t>
            </a:r>
            <a:r>
              <a:rPr lang="en-US" sz="2400" i="1" dirty="0" err="1">
                <a:solidFill>
                  <a:schemeClr val="accent5">
                    <a:lumMod val="75000"/>
                  </a:schemeClr>
                </a:solidFill>
              </a:rPr>
              <a:t>Misi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accent5">
                    <a:lumMod val="75000"/>
                  </a:schemeClr>
                </a:solidFill>
              </a:rPr>
              <a:t>atau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ugas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utamanya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konferensi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adalah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menindaklanjuti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program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aksi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diamanatkan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International Conference on Population and Development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(ICPD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Kairo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- 1994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7" name="Picture 3" descr="D:\PENELITIAN\ARTIKEL PROMOSI KB\Masa depan genr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72074"/>
            <a:ext cx="4572032" cy="1785926"/>
          </a:xfrm>
          <a:prstGeom prst="rect">
            <a:avLst/>
          </a:prstGeom>
          <a:noFill/>
        </p:spPr>
      </p:pic>
      <p:pic>
        <p:nvPicPr>
          <p:cNvPr id="6" name="Picture 3" descr="D:\PENELITIAN\ARTIKEL PROMOSI KB\Masa depan genr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68" y="5072074"/>
            <a:ext cx="4572032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PROMOSI PROGRAM KB </a:t>
            </a:r>
            <a:br>
              <a:rPr lang="en-US" sz="3200" dirty="0" smtClean="0"/>
            </a:br>
            <a:r>
              <a:rPr lang="en-US" sz="3200" dirty="0" smtClean="0"/>
              <a:t>DI ERA OTDA DAN ERA GLOBAL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Misi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utama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promosi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Program KB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menjalankan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amanah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ICPD 1994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2016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Program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Generasi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Berencana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GenRe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) Goes to Campus (School)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sebenarnya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sudah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pas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amanah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ICPD  (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Pendekatan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Kespro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),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tinggal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bagaimana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penguatan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keberlanjutannya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sesuai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kondisi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kebutuhan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kemampuan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masing-masing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daerah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sesuai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prinsip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Otda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efisiensi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)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Pendekatan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Kespro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Era global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telah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mengajarkan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kebebasan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hak-hak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individu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serta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mengedepankan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HAM.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Namun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mereka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generasi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muda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juga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perlu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memahami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adanya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permasalahan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bersama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harus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dihadapi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bersama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yakni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dampak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ledakan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penduduk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terhadap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masa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depan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generasi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muda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7" name="Picture 3" descr="D:\PENELITIAN\ARTIKEL PROMOSI KB\Masa depan genr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72074"/>
            <a:ext cx="4572032" cy="1785926"/>
          </a:xfrm>
          <a:prstGeom prst="rect">
            <a:avLst/>
          </a:prstGeom>
          <a:noFill/>
        </p:spPr>
      </p:pic>
      <p:pic>
        <p:nvPicPr>
          <p:cNvPr id="6" name="Picture 3" descr="D:\PENELITIAN\ARTIKEL PROMOSI KB\Masa depan genr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68" y="5072074"/>
            <a:ext cx="4572032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PROMOSI PROGRAM KB </a:t>
            </a:r>
            <a:br>
              <a:rPr lang="en-US" sz="3200" dirty="0" smtClean="0"/>
            </a:br>
            <a:r>
              <a:rPr lang="en-US" sz="3200" dirty="0" smtClean="0"/>
              <a:t>DI ERA OTDA DAN ERA GLOBAL</a:t>
            </a:r>
            <a:endParaRPr lang="en-US" sz="3200" dirty="0"/>
          </a:p>
        </p:txBody>
      </p:sp>
      <p:pic>
        <p:nvPicPr>
          <p:cNvPr id="7170" name="Picture 2" descr="D:\PENELITIAN\ARTIKEL PROMOSI KB\Genre FISI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4572000" cy="3028950"/>
          </a:xfrm>
          <a:prstGeom prst="rect">
            <a:avLst/>
          </a:prstGeom>
          <a:noFill/>
        </p:spPr>
      </p:pic>
      <p:pic>
        <p:nvPicPr>
          <p:cNvPr id="7171" name="Picture 3" descr="D:\PENELITIAN\ARTIKEL PROMOSI KB\GENRE FISI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571612"/>
            <a:ext cx="4643438" cy="3000396"/>
          </a:xfrm>
          <a:prstGeom prst="rect">
            <a:avLst/>
          </a:prstGeom>
          <a:noFill/>
        </p:spPr>
      </p:pic>
      <p:pic>
        <p:nvPicPr>
          <p:cNvPr id="7172" name="Picture 4" descr="D:\PENELITIAN\ARTIKEL PROMOSI KB\GENRE FISIP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4500571"/>
            <a:ext cx="4643438" cy="2357430"/>
          </a:xfrm>
          <a:prstGeom prst="rect">
            <a:avLst/>
          </a:prstGeom>
          <a:noFill/>
        </p:spPr>
      </p:pic>
      <p:pic>
        <p:nvPicPr>
          <p:cNvPr id="9" name="Picture 3" descr="D:\PENELITIAN\ARTIKEL PROMOSI KB\Masa depan genre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572008"/>
            <a:ext cx="4500562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575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PROMOSI PROGRAM KELUARGA BERENCANA : ERA OTONOMI DAERAH VS ERA GLOBAL</vt:lpstr>
      <vt:lpstr>PENDAHULUAN</vt:lpstr>
      <vt:lpstr>Lanjutan….PENDAHULUAN</vt:lpstr>
      <vt:lpstr>PENTINGNYA DIMENSI KEPENDUDUKAN  DALAM PEMBANGUNAN</vt:lpstr>
      <vt:lpstr>Lanjutan…..PENTINGNYA DIMENSI KEPENDUDUKAN  DALAM PEMBANGUNAN</vt:lpstr>
      <vt:lpstr>MENGENANG KEJAYAAN PROGRAM KB  DI MASA LALU</vt:lpstr>
      <vt:lpstr>PROMOSI PROGRAM KB  DI ERA OTDA DAN ERA GLOBAL</vt:lpstr>
      <vt:lpstr>PROMOSI PROGRAM KB  DI ERA OTDA DAN ERA GLOBAL</vt:lpstr>
      <vt:lpstr>PROMOSI PROGRAM KB  DI ERA OTDA DAN ERA GLOBAL</vt:lpstr>
      <vt:lpstr>PROMOSI: PESANTREN GOES TO PESANTREN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PROMOSI PROGRAM KELUARGA BERENCANA : ERA OTONOMI DAERAH VS ERA GLOBAL</dc:title>
  <dc:creator>Valued Acer Customer</dc:creator>
  <cp:lastModifiedBy>Valued Acer Customer</cp:lastModifiedBy>
  <cp:revision>41</cp:revision>
  <dcterms:created xsi:type="dcterms:W3CDTF">2016-12-14T18:06:53Z</dcterms:created>
  <dcterms:modified xsi:type="dcterms:W3CDTF">2016-12-15T00:47:48Z</dcterms:modified>
</cp:coreProperties>
</file>