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5" r:id="rId2"/>
    <p:sldId id="268" r:id="rId3"/>
    <p:sldId id="267" r:id="rId4"/>
    <p:sldId id="272" r:id="rId5"/>
    <p:sldId id="262" r:id="rId6"/>
    <p:sldId id="276" r:id="rId7"/>
    <p:sldId id="264" r:id="rId8"/>
    <p:sldId id="266" r:id="rId9"/>
    <p:sldId id="274" r:id="rId10"/>
    <p:sldId id="291" r:id="rId11"/>
    <p:sldId id="293" r:id="rId12"/>
    <p:sldId id="284" r:id="rId13"/>
    <p:sldId id="289" r:id="rId14"/>
    <p:sldId id="295" r:id="rId15"/>
    <p:sldId id="297" r:id="rId16"/>
    <p:sldId id="299" r:id="rId17"/>
    <p:sldId id="301" r:id="rId18"/>
    <p:sldId id="303" r:id="rId19"/>
    <p:sldId id="306" r:id="rId20"/>
    <p:sldId id="309" r:id="rId21"/>
    <p:sldId id="307" r:id="rId22"/>
    <p:sldId id="311" r:id="rId23"/>
    <p:sldId id="314" r:id="rId24"/>
    <p:sldId id="261" r:id="rId25"/>
    <p:sldId id="326" r:id="rId26"/>
    <p:sldId id="328" r:id="rId27"/>
    <p:sldId id="330" r:id="rId28"/>
    <p:sldId id="287" r:id="rId29"/>
    <p:sldId id="320" r:id="rId30"/>
    <p:sldId id="322" r:id="rId31"/>
    <p:sldId id="324" r:id="rId32"/>
    <p:sldId id="31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F10F8-254B-4F90-B789-E6A4436B20E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F26BD3-7E94-4D3C-B58C-E2DB61EC4C58}">
      <dgm:prSet phldrT="[Text]" custT="1"/>
      <dgm:spPr/>
      <dgm:t>
        <a:bodyPr/>
        <a:lstStyle/>
        <a:p>
          <a:r>
            <a:rPr lang="en-GB" sz="4000" dirty="0" smtClean="0">
              <a:solidFill>
                <a:srgbClr val="FF0000"/>
              </a:solidFill>
            </a:rPr>
            <a:t>Outcomes</a:t>
          </a:r>
          <a:endParaRPr lang="en-GB" sz="4000" dirty="0">
            <a:solidFill>
              <a:srgbClr val="FF0000"/>
            </a:solidFill>
          </a:endParaRPr>
        </a:p>
      </dgm:t>
    </dgm:pt>
    <dgm:pt modelId="{EEB801FC-B547-41FC-8481-74D90B4177FA}" type="parTrans" cxnId="{51E0ED9F-738C-4C14-A63F-DF0BA1ED7859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A1B4B476-4EAE-4172-8ED3-6689C5FED824}" type="sibTrans" cxnId="{51E0ED9F-738C-4C14-A63F-DF0BA1ED7859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912B0C53-6640-4518-A21B-BEB7F51A8CA9}">
      <dgm:prSet phldrT="[Text]" custT="1"/>
      <dgm:spPr>
        <a:noFill/>
      </dgm:spPr>
      <dgm:t>
        <a:bodyPr/>
        <a:lstStyle/>
        <a:p>
          <a:r>
            <a:rPr lang="en-US" sz="2400" b="1" dirty="0" err="1" smtClean="0">
              <a:solidFill>
                <a:srgbClr val="0070C0"/>
              </a:solidFill>
            </a:rPr>
            <a:t>Komponen</a:t>
          </a:r>
          <a:r>
            <a:rPr lang="en-US" sz="2400" b="1" dirty="0" smtClean="0">
              <a:solidFill>
                <a:srgbClr val="0070C0"/>
              </a:solidFill>
            </a:rPr>
            <a:t>  1</a:t>
          </a:r>
        </a:p>
        <a:p>
          <a:r>
            <a:rPr lang="en-GB" sz="1900" dirty="0" smtClean="0">
              <a:solidFill>
                <a:schemeClr val="tx1"/>
              </a:solidFill>
            </a:rPr>
            <a:t>Program </a:t>
          </a:r>
          <a:r>
            <a:rPr lang="en-GB" sz="1900" dirty="0" err="1" smtClean="0">
              <a:solidFill>
                <a:schemeClr val="tx1"/>
              </a:solidFill>
            </a:rPr>
            <a:t>Pendidikan</a:t>
          </a:r>
          <a:r>
            <a:rPr lang="en-GB" sz="1900" dirty="0" smtClean="0">
              <a:solidFill>
                <a:schemeClr val="tx1"/>
              </a:solidFill>
            </a:rPr>
            <a:t> Guru Yang </a:t>
          </a:r>
          <a:r>
            <a:rPr lang="en-GB" sz="1900" dirty="0" err="1" smtClean="0">
              <a:solidFill>
                <a:schemeClr val="tx1"/>
              </a:solidFill>
            </a:rPr>
            <a:t>Berkualitas</a:t>
          </a:r>
          <a:endParaRPr lang="en-GB" sz="1900" dirty="0" smtClean="0">
            <a:solidFill>
              <a:schemeClr val="tx1"/>
            </a:solidFill>
          </a:endParaRPr>
        </a:p>
        <a:p>
          <a:r>
            <a:rPr lang="en-US" sz="1900" dirty="0" err="1" smtClean="0">
              <a:solidFill>
                <a:schemeClr val="tx1"/>
              </a:solidFill>
            </a:rPr>
            <a:t>Peningkatan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akses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bagi</a:t>
          </a:r>
          <a:r>
            <a:rPr lang="en-US" sz="1900" dirty="0" smtClean="0">
              <a:solidFill>
                <a:schemeClr val="tx1"/>
              </a:solidFill>
            </a:rPr>
            <a:t> guru-guru </a:t>
          </a:r>
          <a:r>
            <a:rPr lang="en-US" sz="1900" dirty="0" err="1" smtClean="0">
              <a:solidFill>
                <a:schemeClr val="tx1"/>
              </a:solidFill>
            </a:rPr>
            <a:t>di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pedesaan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dan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daerah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terpencil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untuk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mengikuti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kegiatan</a:t>
          </a:r>
          <a:r>
            <a:rPr lang="en-US" sz="1900" dirty="0" smtClean="0">
              <a:solidFill>
                <a:schemeClr val="tx1"/>
              </a:solidFill>
            </a:rPr>
            <a:t> KKG/MGMP</a:t>
          </a:r>
        </a:p>
        <a:p>
          <a:r>
            <a:rPr lang="en-US" sz="1900" dirty="0" smtClean="0">
              <a:solidFill>
                <a:schemeClr val="tx1"/>
              </a:solidFill>
            </a:rPr>
            <a:t>Guru </a:t>
          </a:r>
          <a:r>
            <a:rPr lang="en-US" sz="1900" dirty="0" err="1" smtClean="0">
              <a:solidFill>
                <a:schemeClr val="tx1"/>
              </a:solidFill>
            </a:rPr>
            <a:t>Pemula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Berkualitas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Tinggi</a:t>
          </a:r>
          <a:endParaRPr lang="en-GB" sz="1900" dirty="0" smtClean="0">
            <a:solidFill>
              <a:schemeClr val="tx1"/>
            </a:solidFill>
          </a:endParaRPr>
        </a:p>
      </dgm:t>
    </dgm:pt>
    <dgm:pt modelId="{1EDB2A48-0F13-438C-AE3B-F37E4818B516}" type="parTrans" cxnId="{4594BE9B-5C6D-48CF-BAC4-EF8E0E889579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3754F838-BA76-4017-8406-927B37AEEAAF}" type="sibTrans" cxnId="{4594BE9B-5C6D-48CF-BAC4-EF8E0E889579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6C7F3A38-3F15-40D7-9CD0-AC35B85CE333}">
      <dgm:prSet phldrT="[Text]" custT="1"/>
      <dgm:spPr>
        <a:noFill/>
      </dgm:spPr>
      <dgm:t>
        <a:bodyPr/>
        <a:lstStyle/>
        <a:p>
          <a:endParaRPr lang="en-US" sz="2400" dirty="0" smtClean="0">
            <a:solidFill>
              <a:schemeClr val="accent4"/>
            </a:solidFill>
          </a:endParaRPr>
        </a:p>
        <a:p>
          <a:r>
            <a:rPr lang="en-US" sz="2400" b="1" dirty="0" err="1" smtClean="0">
              <a:solidFill>
                <a:srgbClr val="0070C0"/>
              </a:solidFill>
            </a:rPr>
            <a:t>Komponen</a:t>
          </a:r>
          <a:r>
            <a:rPr lang="en-US" sz="2400" b="1" dirty="0" smtClean="0">
              <a:solidFill>
                <a:srgbClr val="0070C0"/>
              </a:solidFill>
            </a:rPr>
            <a:t> 2</a:t>
          </a:r>
        </a:p>
        <a:p>
          <a:r>
            <a:rPr lang="en-US" sz="1900" b="1" dirty="0" smtClean="0">
              <a:solidFill>
                <a:srgbClr val="FF0000"/>
              </a:solidFill>
            </a:rPr>
            <a:t>KKG-MGMP, KKKS-MKKS, KKPS-MKPS </a:t>
          </a:r>
          <a:r>
            <a:rPr lang="en-US" sz="1900" dirty="0" smtClean="0">
              <a:solidFill>
                <a:schemeClr val="tx1"/>
              </a:solidFill>
            </a:rPr>
            <a:t>yang </a:t>
          </a:r>
          <a:r>
            <a:rPr lang="en-US" sz="1900" dirty="0" err="1" smtClean="0">
              <a:solidFill>
                <a:schemeClr val="tx1"/>
              </a:solidFill>
            </a:rPr>
            <a:t>aktif</a:t>
          </a:r>
          <a:endParaRPr lang="en-US" sz="1900" dirty="0" smtClean="0">
            <a:solidFill>
              <a:schemeClr val="tx1"/>
            </a:solidFill>
          </a:endParaRPr>
        </a:p>
        <a:p>
          <a:r>
            <a:rPr lang="en-US" sz="1900" dirty="0" err="1" smtClean="0">
              <a:solidFill>
                <a:schemeClr val="tx1"/>
              </a:solidFill>
            </a:rPr>
            <a:t>Peningkatan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kualitas</a:t>
          </a:r>
          <a:r>
            <a:rPr lang="en-US" sz="1900" dirty="0" smtClean="0">
              <a:solidFill>
                <a:schemeClr val="tx1"/>
              </a:solidFill>
            </a:rPr>
            <a:t> guru yang </a:t>
          </a:r>
          <a:r>
            <a:rPr lang="en-US" sz="1900" dirty="0" err="1" smtClean="0">
              <a:solidFill>
                <a:schemeClr val="tx1"/>
              </a:solidFill>
            </a:rPr>
            <a:t>efektif</a:t>
          </a:r>
          <a:endParaRPr lang="en-US" sz="1900" dirty="0" smtClean="0">
            <a:solidFill>
              <a:schemeClr val="tx1"/>
            </a:solidFill>
          </a:endParaRPr>
        </a:p>
        <a:p>
          <a:r>
            <a:rPr lang="en-US" sz="1900" dirty="0" err="1" smtClean="0">
              <a:solidFill>
                <a:schemeClr val="tx1"/>
              </a:solidFill>
            </a:rPr>
            <a:t>Penguatan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kapasitas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kabupaten</a:t>
          </a:r>
          <a:r>
            <a:rPr lang="en-US" sz="1900" dirty="0" smtClean="0">
              <a:solidFill>
                <a:schemeClr val="tx1"/>
              </a:solidFill>
            </a:rPr>
            <a:t>/</a:t>
          </a:r>
          <a:r>
            <a:rPr lang="en-US" sz="1900" dirty="0" err="1" smtClean="0">
              <a:solidFill>
                <a:schemeClr val="tx1"/>
              </a:solidFill>
            </a:rPr>
            <a:t>kota</a:t>
          </a:r>
          <a:endParaRPr lang="en-US" sz="1900" dirty="0" smtClean="0">
            <a:solidFill>
              <a:schemeClr val="tx1"/>
            </a:solidFill>
          </a:endParaRPr>
        </a:p>
        <a:p>
          <a:r>
            <a:rPr lang="en-US" sz="1900" dirty="0" smtClean="0">
              <a:solidFill>
                <a:schemeClr val="tx1"/>
              </a:solidFill>
            </a:rPr>
            <a:t>Guru yang </a:t>
          </a:r>
          <a:r>
            <a:rPr lang="en-US" sz="1900" dirty="0" err="1" smtClean="0">
              <a:solidFill>
                <a:schemeClr val="tx1"/>
              </a:solidFill>
            </a:rPr>
            <a:t>memiliki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motivasi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tinggi</a:t>
          </a:r>
          <a:r>
            <a:rPr lang="en-US" sz="1900" dirty="0" smtClean="0">
              <a:solidFill>
                <a:schemeClr val="tx1"/>
              </a:solidFill>
            </a:rPr>
            <a:t>, </a:t>
          </a:r>
          <a:r>
            <a:rPr lang="en-US" sz="1900" dirty="0" err="1" smtClean="0">
              <a:solidFill>
                <a:schemeClr val="tx1"/>
              </a:solidFill>
            </a:rPr>
            <a:t>kreatif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dan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didukung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sarana</a:t>
          </a:r>
          <a:r>
            <a:rPr lang="en-US" sz="1900" dirty="0" smtClean="0">
              <a:solidFill>
                <a:schemeClr val="tx1"/>
              </a:solidFill>
            </a:rPr>
            <a:t> yang </a:t>
          </a:r>
          <a:r>
            <a:rPr lang="en-US" sz="1900" dirty="0" err="1" smtClean="0">
              <a:solidFill>
                <a:schemeClr val="tx1"/>
              </a:solidFill>
            </a:rPr>
            <a:t>memadai</a:t>
          </a:r>
          <a:endParaRPr lang="en-GB" sz="1900" dirty="0">
            <a:solidFill>
              <a:schemeClr val="tx1"/>
            </a:solidFill>
          </a:endParaRPr>
        </a:p>
      </dgm:t>
    </dgm:pt>
    <dgm:pt modelId="{A3457773-DA76-4C42-8DA7-4138E2277F88}" type="parTrans" cxnId="{2F2E9184-D57D-4F45-89DA-BF5DE2B26E31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0C46DA7E-4D1E-49E9-BE74-D9B144A5525D}" type="sibTrans" cxnId="{2F2E9184-D57D-4F45-89DA-BF5DE2B26E31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ECAAB1D5-77B3-4C0B-A1D7-BFA2B4E77C26}">
      <dgm:prSet phldrT="[Text]" custT="1"/>
      <dgm:spPr>
        <a:noFill/>
      </dgm:spPr>
      <dgm:t>
        <a:bodyPr/>
        <a:lstStyle/>
        <a:p>
          <a:r>
            <a:rPr lang="en-US" sz="2400" b="1" dirty="0" err="1" smtClean="0">
              <a:solidFill>
                <a:schemeClr val="accent4"/>
              </a:solidFill>
            </a:rPr>
            <a:t>Komponen</a:t>
          </a:r>
          <a:r>
            <a:rPr lang="en-US" sz="2400" b="1" dirty="0" smtClean="0">
              <a:solidFill>
                <a:schemeClr val="accent4"/>
              </a:solidFill>
            </a:rPr>
            <a:t>  3</a:t>
          </a:r>
        </a:p>
        <a:p>
          <a:r>
            <a:rPr lang="en-US" sz="1900" dirty="0" err="1" smtClean="0">
              <a:solidFill>
                <a:schemeClr val="tx1"/>
              </a:solidFill>
            </a:rPr>
            <a:t>Profesi</a:t>
          </a:r>
          <a:r>
            <a:rPr lang="en-US" sz="1900" dirty="0" smtClean="0">
              <a:solidFill>
                <a:schemeClr val="tx1"/>
              </a:solidFill>
            </a:rPr>
            <a:t> Guru Yang </a:t>
          </a:r>
          <a:r>
            <a:rPr lang="en-US" sz="1900" dirty="0" err="1" smtClean="0">
              <a:solidFill>
                <a:schemeClr val="tx1"/>
              </a:solidFill>
            </a:rPr>
            <a:t>Meningkat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dan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Menarik</a:t>
          </a:r>
          <a:endParaRPr lang="en-GB" sz="1900" dirty="0" smtClean="0">
            <a:solidFill>
              <a:schemeClr val="tx1"/>
            </a:solidFill>
          </a:endParaRPr>
        </a:p>
        <a:p>
          <a:r>
            <a:rPr lang="en-US" sz="1900" dirty="0" err="1" smtClean="0">
              <a:solidFill>
                <a:schemeClr val="tx1"/>
              </a:solidFill>
            </a:rPr>
            <a:t>Alternatif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Kesempatan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Karir</a:t>
          </a:r>
          <a:endParaRPr lang="en-GB" sz="1900" dirty="0" smtClean="0">
            <a:solidFill>
              <a:schemeClr val="tx1"/>
            </a:solidFill>
          </a:endParaRPr>
        </a:p>
        <a:p>
          <a:r>
            <a:rPr lang="en-US" sz="1900" dirty="0" err="1" smtClean="0">
              <a:solidFill>
                <a:schemeClr val="tx1"/>
              </a:solidFill>
            </a:rPr>
            <a:t>Pengembangan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Profesional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Berkelanjutan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dan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Peningkatan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Kualitas</a:t>
          </a:r>
          <a:r>
            <a:rPr lang="en-US" sz="1900" dirty="0" smtClean="0">
              <a:solidFill>
                <a:schemeClr val="tx1"/>
              </a:solidFill>
            </a:rPr>
            <a:t> Guru</a:t>
          </a:r>
          <a:endParaRPr lang="en-GB" sz="1900" dirty="0">
            <a:solidFill>
              <a:schemeClr val="tx1"/>
            </a:solidFill>
          </a:endParaRPr>
        </a:p>
      </dgm:t>
    </dgm:pt>
    <dgm:pt modelId="{2E214A4C-0AA4-48B5-BC96-D13E32CEAC32}" type="parTrans" cxnId="{58D77B95-4E90-4443-8E76-3F13072C690D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CB224B51-3E48-4152-984E-A34B7451DCD4}" type="sibTrans" cxnId="{58D77B95-4E90-4443-8E76-3F13072C690D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B7474913-DD0D-48AF-AA6E-4736508EE284}">
      <dgm:prSet phldrT="[Text]" custT="1"/>
      <dgm:spPr>
        <a:noFill/>
      </dgm:spPr>
      <dgm:t>
        <a:bodyPr/>
        <a:lstStyle/>
        <a:p>
          <a:r>
            <a:rPr lang="en-US" sz="2400" b="1" dirty="0" err="1" smtClean="0">
              <a:solidFill>
                <a:srgbClr val="0070C0"/>
              </a:solidFill>
            </a:rPr>
            <a:t>Komponen</a:t>
          </a:r>
          <a:r>
            <a:rPr lang="en-US" sz="2400" b="1" dirty="0" smtClean="0">
              <a:solidFill>
                <a:srgbClr val="0070C0"/>
              </a:solidFill>
            </a:rPr>
            <a:t>  4</a:t>
          </a:r>
        </a:p>
        <a:p>
          <a:r>
            <a:rPr lang="en-US" sz="2000" dirty="0" smtClean="0">
              <a:solidFill>
                <a:schemeClr val="tx1"/>
              </a:solidFill>
            </a:rPr>
            <a:t>Database Guru Yang </a:t>
          </a:r>
          <a:r>
            <a:rPr lang="en-US" sz="2000" dirty="0" err="1" smtClean="0">
              <a:solidFill>
                <a:schemeClr val="tx1"/>
              </a:solidFill>
            </a:rPr>
            <a:t>Komprehensif</a:t>
          </a:r>
          <a:endParaRPr lang="en-US" sz="2000" dirty="0" smtClean="0">
            <a:solidFill>
              <a:schemeClr val="tx1"/>
            </a:solidFill>
          </a:endParaRPr>
        </a:p>
        <a:p>
          <a:r>
            <a:rPr lang="en-US" sz="2000" dirty="0" err="1" smtClean="0">
              <a:solidFill>
                <a:schemeClr val="tx1"/>
              </a:solidFill>
            </a:rPr>
            <a:t>Evaluasi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perbaikan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berkelanjutan</a:t>
          </a:r>
          <a:endParaRPr lang="en-US" sz="2000" dirty="0" smtClean="0">
            <a:solidFill>
              <a:schemeClr val="tx1"/>
            </a:solidFill>
          </a:endParaRPr>
        </a:p>
        <a:p>
          <a:r>
            <a:rPr lang="en-US" sz="2000" dirty="0" err="1" smtClean="0">
              <a:solidFill>
                <a:schemeClr val="tx1"/>
              </a:solidFill>
            </a:rPr>
            <a:t>Pengambil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Kebijakan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memiliki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informasi</a:t>
          </a:r>
          <a:r>
            <a:rPr lang="en-US" sz="2000" dirty="0" smtClean="0">
              <a:solidFill>
                <a:schemeClr val="tx1"/>
              </a:solidFill>
            </a:rPr>
            <a:t> yang valid</a:t>
          </a:r>
          <a:endParaRPr lang="en-GB" sz="2000" dirty="0">
            <a:solidFill>
              <a:schemeClr val="tx1"/>
            </a:solidFill>
          </a:endParaRPr>
        </a:p>
      </dgm:t>
    </dgm:pt>
    <dgm:pt modelId="{1D9BD304-8426-4A6B-BFBF-7125BD5A13DC}" type="parTrans" cxnId="{FD0D3C81-E3AD-430B-B4C4-4BA3F914DA48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9B12389D-AB35-4CA4-BC1C-8AF4BC67948F}" type="sibTrans" cxnId="{FD0D3C81-E3AD-430B-B4C4-4BA3F914DA48}">
      <dgm:prSet/>
      <dgm:spPr/>
      <dgm:t>
        <a:bodyPr/>
        <a:lstStyle/>
        <a:p>
          <a:endParaRPr lang="en-GB">
            <a:solidFill>
              <a:schemeClr val="accent4"/>
            </a:solidFill>
          </a:endParaRPr>
        </a:p>
      </dgm:t>
    </dgm:pt>
    <dgm:pt modelId="{08D2F048-210F-4A0C-AB30-BC7F370268A6}" type="pres">
      <dgm:prSet presAssocID="{95BF10F8-254B-4F90-B789-E6A4436B20E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554C68-09AC-49BC-ADCC-1EE470FD936C}" type="pres">
      <dgm:prSet presAssocID="{95BF10F8-254B-4F90-B789-E6A4436B20E3}" presName="matrix" presStyleCnt="0"/>
      <dgm:spPr/>
    </dgm:pt>
    <dgm:pt modelId="{8967E349-A24B-46B5-99E4-3243BFFFA2D3}" type="pres">
      <dgm:prSet presAssocID="{95BF10F8-254B-4F90-B789-E6A4436B20E3}" presName="tile1" presStyleLbl="node1" presStyleIdx="0" presStyleCnt="4"/>
      <dgm:spPr/>
      <dgm:t>
        <a:bodyPr/>
        <a:lstStyle/>
        <a:p>
          <a:endParaRPr lang="en-GB"/>
        </a:p>
      </dgm:t>
    </dgm:pt>
    <dgm:pt modelId="{AF3E8572-C9A2-4BFA-A3D7-91056BF10BFC}" type="pres">
      <dgm:prSet presAssocID="{95BF10F8-254B-4F90-B789-E6A4436B20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A563B8-0968-401D-9097-B31442C8D4AF}" type="pres">
      <dgm:prSet presAssocID="{95BF10F8-254B-4F90-B789-E6A4436B20E3}" presName="tile2" presStyleLbl="node1" presStyleIdx="1" presStyleCnt="4"/>
      <dgm:spPr/>
      <dgm:t>
        <a:bodyPr/>
        <a:lstStyle/>
        <a:p>
          <a:endParaRPr lang="en-GB"/>
        </a:p>
      </dgm:t>
    </dgm:pt>
    <dgm:pt modelId="{0D26AC6D-D045-4D21-982B-B511971606D2}" type="pres">
      <dgm:prSet presAssocID="{95BF10F8-254B-4F90-B789-E6A4436B20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A9F369-DFA0-4EBD-89E6-92EB53AFFA74}" type="pres">
      <dgm:prSet presAssocID="{95BF10F8-254B-4F90-B789-E6A4436B20E3}" presName="tile3" presStyleLbl="node1" presStyleIdx="2" presStyleCnt="4"/>
      <dgm:spPr/>
      <dgm:t>
        <a:bodyPr/>
        <a:lstStyle/>
        <a:p>
          <a:endParaRPr lang="en-GB"/>
        </a:p>
      </dgm:t>
    </dgm:pt>
    <dgm:pt modelId="{78936A5B-40F7-4DCA-9E0E-462CF5D4D719}" type="pres">
      <dgm:prSet presAssocID="{95BF10F8-254B-4F90-B789-E6A4436B20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E6FC33-257F-461F-91C6-411BC1E083A9}" type="pres">
      <dgm:prSet presAssocID="{95BF10F8-254B-4F90-B789-E6A4436B20E3}" presName="tile4" presStyleLbl="node1" presStyleIdx="3" presStyleCnt="4"/>
      <dgm:spPr/>
      <dgm:t>
        <a:bodyPr/>
        <a:lstStyle/>
        <a:p>
          <a:endParaRPr lang="en-GB"/>
        </a:p>
      </dgm:t>
    </dgm:pt>
    <dgm:pt modelId="{CBB1A1FF-28A2-4184-88D2-83FB9B504A12}" type="pres">
      <dgm:prSet presAssocID="{95BF10F8-254B-4F90-B789-E6A4436B20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D7BC3D-6CEF-4445-B658-7CC28F1A735A}" type="pres">
      <dgm:prSet presAssocID="{95BF10F8-254B-4F90-B789-E6A4436B20E3}" presName="centerTile" presStyleLbl="fgShp" presStyleIdx="0" presStyleCnt="1" custScaleX="105437" custScaleY="88779" custLinFactNeighborX="-4594" custLinFactNeighborY="574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FF5D1902-C8AD-4BFA-8B41-A906181ABC38}" type="presOf" srcId="{B7474913-DD0D-48AF-AA6E-4736508EE284}" destId="{69E6FC33-257F-461F-91C6-411BC1E083A9}" srcOrd="0" destOrd="0" presId="urn:microsoft.com/office/officeart/2005/8/layout/matrix1"/>
    <dgm:cxn modelId="{4A520033-64E4-441F-B7D4-4D2BA67F5387}" type="presOf" srcId="{ECAAB1D5-77B3-4C0B-A1D7-BFA2B4E77C26}" destId="{78936A5B-40F7-4DCA-9E0E-462CF5D4D719}" srcOrd="1" destOrd="0" presId="urn:microsoft.com/office/officeart/2005/8/layout/matrix1"/>
    <dgm:cxn modelId="{2783B176-CAC5-4819-AF81-A193CF24B3C4}" type="presOf" srcId="{95BF10F8-254B-4F90-B789-E6A4436B20E3}" destId="{08D2F048-210F-4A0C-AB30-BC7F370268A6}" srcOrd="0" destOrd="0" presId="urn:microsoft.com/office/officeart/2005/8/layout/matrix1"/>
    <dgm:cxn modelId="{E6665C65-4C67-447E-8104-6696E63F504D}" type="presOf" srcId="{C3F26BD3-7E94-4D3C-B58C-E2DB61EC4C58}" destId="{84D7BC3D-6CEF-4445-B658-7CC28F1A735A}" srcOrd="0" destOrd="0" presId="urn:microsoft.com/office/officeart/2005/8/layout/matrix1"/>
    <dgm:cxn modelId="{F56342D9-6442-4E89-9AB4-58B16698DAA9}" type="presOf" srcId="{6C7F3A38-3F15-40D7-9CD0-AC35B85CE333}" destId="{29A563B8-0968-401D-9097-B31442C8D4AF}" srcOrd="0" destOrd="0" presId="urn:microsoft.com/office/officeart/2005/8/layout/matrix1"/>
    <dgm:cxn modelId="{7A5F2184-489D-4A2D-8974-2A407E75FE08}" type="presOf" srcId="{912B0C53-6640-4518-A21B-BEB7F51A8CA9}" destId="{AF3E8572-C9A2-4BFA-A3D7-91056BF10BFC}" srcOrd="1" destOrd="0" presId="urn:microsoft.com/office/officeart/2005/8/layout/matrix1"/>
    <dgm:cxn modelId="{4594BE9B-5C6D-48CF-BAC4-EF8E0E889579}" srcId="{C3F26BD3-7E94-4D3C-B58C-E2DB61EC4C58}" destId="{912B0C53-6640-4518-A21B-BEB7F51A8CA9}" srcOrd="0" destOrd="0" parTransId="{1EDB2A48-0F13-438C-AE3B-F37E4818B516}" sibTransId="{3754F838-BA76-4017-8406-927B37AEEAAF}"/>
    <dgm:cxn modelId="{142E2338-8DB9-4E00-9466-BE11672C3946}" type="presOf" srcId="{6C7F3A38-3F15-40D7-9CD0-AC35B85CE333}" destId="{0D26AC6D-D045-4D21-982B-B511971606D2}" srcOrd="1" destOrd="0" presId="urn:microsoft.com/office/officeart/2005/8/layout/matrix1"/>
    <dgm:cxn modelId="{FD0D3C81-E3AD-430B-B4C4-4BA3F914DA48}" srcId="{C3F26BD3-7E94-4D3C-B58C-E2DB61EC4C58}" destId="{B7474913-DD0D-48AF-AA6E-4736508EE284}" srcOrd="3" destOrd="0" parTransId="{1D9BD304-8426-4A6B-BFBF-7125BD5A13DC}" sibTransId="{9B12389D-AB35-4CA4-BC1C-8AF4BC67948F}"/>
    <dgm:cxn modelId="{51E0ED9F-738C-4C14-A63F-DF0BA1ED7859}" srcId="{95BF10F8-254B-4F90-B789-E6A4436B20E3}" destId="{C3F26BD3-7E94-4D3C-B58C-E2DB61EC4C58}" srcOrd="0" destOrd="0" parTransId="{EEB801FC-B547-41FC-8481-74D90B4177FA}" sibTransId="{A1B4B476-4EAE-4172-8ED3-6689C5FED824}"/>
    <dgm:cxn modelId="{7B7CD024-DF6D-4A87-94D4-BFC6C669D97D}" type="presOf" srcId="{ECAAB1D5-77B3-4C0B-A1D7-BFA2B4E77C26}" destId="{E2A9F369-DFA0-4EBD-89E6-92EB53AFFA74}" srcOrd="0" destOrd="0" presId="urn:microsoft.com/office/officeart/2005/8/layout/matrix1"/>
    <dgm:cxn modelId="{77269E52-B528-417C-BAFA-50364B33A264}" type="presOf" srcId="{912B0C53-6640-4518-A21B-BEB7F51A8CA9}" destId="{8967E349-A24B-46B5-99E4-3243BFFFA2D3}" srcOrd="0" destOrd="0" presId="urn:microsoft.com/office/officeart/2005/8/layout/matrix1"/>
    <dgm:cxn modelId="{2F2E9184-D57D-4F45-89DA-BF5DE2B26E31}" srcId="{C3F26BD3-7E94-4D3C-B58C-E2DB61EC4C58}" destId="{6C7F3A38-3F15-40D7-9CD0-AC35B85CE333}" srcOrd="1" destOrd="0" parTransId="{A3457773-DA76-4C42-8DA7-4138E2277F88}" sibTransId="{0C46DA7E-4D1E-49E9-BE74-D9B144A5525D}"/>
    <dgm:cxn modelId="{A7997E22-8A44-4917-8971-36C67C154998}" type="presOf" srcId="{B7474913-DD0D-48AF-AA6E-4736508EE284}" destId="{CBB1A1FF-28A2-4184-88D2-83FB9B504A12}" srcOrd="1" destOrd="0" presId="urn:microsoft.com/office/officeart/2005/8/layout/matrix1"/>
    <dgm:cxn modelId="{58D77B95-4E90-4443-8E76-3F13072C690D}" srcId="{C3F26BD3-7E94-4D3C-B58C-E2DB61EC4C58}" destId="{ECAAB1D5-77B3-4C0B-A1D7-BFA2B4E77C26}" srcOrd="2" destOrd="0" parTransId="{2E214A4C-0AA4-48B5-BC96-D13E32CEAC32}" sibTransId="{CB224B51-3E48-4152-984E-A34B7451DCD4}"/>
    <dgm:cxn modelId="{5279CAF3-C50D-4E24-A529-3FBCC396DDB3}" type="presParOf" srcId="{08D2F048-210F-4A0C-AB30-BC7F370268A6}" destId="{24554C68-09AC-49BC-ADCC-1EE470FD936C}" srcOrd="0" destOrd="0" presId="urn:microsoft.com/office/officeart/2005/8/layout/matrix1"/>
    <dgm:cxn modelId="{92A13CA6-9A25-4903-8193-FF46B3E9A332}" type="presParOf" srcId="{24554C68-09AC-49BC-ADCC-1EE470FD936C}" destId="{8967E349-A24B-46B5-99E4-3243BFFFA2D3}" srcOrd="0" destOrd="0" presId="urn:microsoft.com/office/officeart/2005/8/layout/matrix1"/>
    <dgm:cxn modelId="{34350E87-3D26-45EB-A806-E8008BD3201F}" type="presParOf" srcId="{24554C68-09AC-49BC-ADCC-1EE470FD936C}" destId="{AF3E8572-C9A2-4BFA-A3D7-91056BF10BFC}" srcOrd="1" destOrd="0" presId="urn:microsoft.com/office/officeart/2005/8/layout/matrix1"/>
    <dgm:cxn modelId="{74432308-6023-4D31-82B5-178427A94B65}" type="presParOf" srcId="{24554C68-09AC-49BC-ADCC-1EE470FD936C}" destId="{29A563B8-0968-401D-9097-B31442C8D4AF}" srcOrd="2" destOrd="0" presId="urn:microsoft.com/office/officeart/2005/8/layout/matrix1"/>
    <dgm:cxn modelId="{D3625128-43E7-4753-8CAF-3E12DF64BDA4}" type="presParOf" srcId="{24554C68-09AC-49BC-ADCC-1EE470FD936C}" destId="{0D26AC6D-D045-4D21-982B-B511971606D2}" srcOrd="3" destOrd="0" presId="urn:microsoft.com/office/officeart/2005/8/layout/matrix1"/>
    <dgm:cxn modelId="{3F0AFF1C-91BC-4161-9012-23A088BDA097}" type="presParOf" srcId="{24554C68-09AC-49BC-ADCC-1EE470FD936C}" destId="{E2A9F369-DFA0-4EBD-89E6-92EB53AFFA74}" srcOrd="4" destOrd="0" presId="urn:microsoft.com/office/officeart/2005/8/layout/matrix1"/>
    <dgm:cxn modelId="{B5DBF4A6-C6B7-4EF9-9143-AEFC7CA57CE2}" type="presParOf" srcId="{24554C68-09AC-49BC-ADCC-1EE470FD936C}" destId="{78936A5B-40F7-4DCA-9E0E-462CF5D4D719}" srcOrd="5" destOrd="0" presId="urn:microsoft.com/office/officeart/2005/8/layout/matrix1"/>
    <dgm:cxn modelId="{540EC1AA-A66E-4541-A6F4-169FBFC4AA90}" type="presParOf" srcId="{24554C68-09AC-49BC-ADCC-1EE470FD936C}" destId="{69E6FC33-257F-461F-91C6-411BC1E083A9}" srcOrd="6" destOrd="0" presId="urn:microsoft.com/office/officeart/2005/8/layout/matrix1"/>
    <dgm:cxn modelId="{C8CA1040-1600-45E1-B1D4-B61DFE73B5F0}" type="presParOf" srcId="{24554C68-09AC-49BC-ADCC-1EE470FD936C}" destId="{CBB1A1FF-28A2-4184-88D2-83FB9B504A12}" srcOrd="7" destOrd="0" presId="urn:microsoft.com/office/officeart/2005/8/layout/matrix1"/>
    <dgm:cxn modelId="{9AB5C2E9-7C2E-4A2A-BE03-7C6FC31139EA}" type="presParOf" srcId="{08D2F048-210F-4A0C-AB30-BC7F370268A6}" destId="{84D7BC3D-6CEF-4445-B658-7CC28F1A735A}" srcOrd="1" destOrd="0" presId="urn:microsoft.com/office/officeart/2005/8/layout/matrix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C2ECE-7FCD-4E25-89F7-226C2F21A6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2015AA-7071-4EAC-85B0-635159B7A9B5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DCT</a:t>
          </a:r>
          <a:endParaRPr lang="en-US" sz="2400" dirty="0">
            <a:solidFill>
              <a:srgbClr val="FF0000"/>
            </a:solidFill>
          </a:endParaRPr>
        </a:p>
      </dgm:t>
    </dgm:pt>
    <dgm:pt modelId="{A7EC86F6-EED0-463C-9B91-68ECD2FD68A0}" type="parTrans" cxnId="{A0174362-F0F6-4255-960D-E98FEC5D67B9}">
      <dgm:prSet/>
      <dgm:spPr/>
      <dgm:t>
        <a:bodyPr/>
        <a:lstStyle/>
        <a:p>
          <a:endParaRPr lang="en-US"/>
        </a:p>
      </dgm:t>
    </dgm:pt>
    <dgm:pt modelId="{A3FC4ADD-767A-4156-BB5C-D025FCE14DB0}" type="sibTrans" cxnId="{A0174362-F0F6-4255-960D-E98FEC5D67B9}">
      <dgm:prSet/>
      <dgm:spPr/>
      <dgm:t>
        <a:bodyPr/>
        <a:lstStyle/>
        <a:p>
          <a:endParaRPr lang="en-US"/>
        </a:p>
      </dgm:t>
    </dgm:pt>
    <dgm:pt modelId="{499475FC-733D-4AE0-ACFC-02DC65C4F53D}">
      <dgm:prSet phldrT="[Text]" custT="1"/>
      <dgm:spPr/>
      <dgm:t>
        <a:bodyPr/>
        <a:lstStyle/>
        <a:p>
          <a:r>
            <a:rPr lang="en-US" sz="1800" dirty="0" smtClean="0"/>
            <a:t>KKPS</a:t>
          </a:r>
          <a:r>
            <a:rPr lang="en-US" sz="2000" dirty="0" smtClean="0"/>
            <a:t> </a:t>
          </a:r>
          <a:r>
            <a:rPr lang="en-US" sz="1800" dirty="0" smtClean="0"/>
            <a:t>I</a:t>
          </a:r>
          <a:endParaRPr lang="en-US" sz="2000" dirty="0"/>
        </a:p>
      </dgm:t>
    </dgm:pt>
    <dgm:pt modelId="{AF573698-A653-43EB-BCF7-CEFF969B734F}" type="parTrans" cxnId="{9E8EC56F-548F-44BE-801D-C39EFC597BF5}">
      <dgm:prSet/>
      <dgm:spPr/>
      <dgm:t>
        <a:bodyPr/>
        <a:lstStyle/>
        <a:p>
          <a:endParaRPr lang="en-US"/>
        </a:p>
      </dgm:t>
    </dgm:pt>
    <dgm:pt modelId="{2E8126CB-CD6F-47E8-9414-210DF1F0D7AA}" type="sibTrans" cxnId="{9E8EC56F-548F-44BE-801D-C39EFC597BF5}">
      <dgm:prSet/>
      <dgm:spPr/>
      <dgm:t>
        <a:bodyPr/>
        <a:lstStyle/>
        <a:p>
          <a:endParaRPr lang="en-US"/>
        </a:p>
      </dgm:t>
    </dgm:pt>
    <dgm:pt modelId="{D22AF63B-C61B-4818-B3A6-AD5F6E70F22D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FKKKS 1</a:t>
          </a:r>
          <a:endParaRPr lang="en-US" sz="1800" dirty="0">
            <a:solidFill>
              <a:srgbClr val="FF0000"/>
            </a:solidFill>
          </a:endParaRPr>
        </a:p>
      </dgm:t>
    </dgm:pt>
    <dgm:pt modelId="{CCE7523C-C25A-40C3-8FB6-C29EDBAAFB4E}" type="parTrans" cxnId="{890E09B8-0BC6-4729-8C21-0F8097F93524}">
      <dgm:prSet/>
      <dgm:spPr/>
      <dgm:t>
        <a:bodyPr/>
        <a:lstStyle/>
        <a:p>
          <a:endParaRPr lang="en-US"/>
        </a:p>
      </dgm:t>
    </dgm:pt>
    <dgm:pt modelId="{D7BF6706-6342-4D76-8587-973F71EE034B}" type="sibTrans" cxnId="{890E09B8-0BC6-4729-8C21-0F8097F93524}">
      <dgm:prSet/>
      <dgm:spPr/>
      <dgm:t>
        <a:bodyPr/>
        <a:lstStyle/>
        <a:p>
          <a:endParaRPr lang="en-US"/>
        </a:p>
      </dgm:t>
    </dgm:pt>
    <dgm:pt modelId="{FA0CF295-5406-4490-A0C0-BF66CED1CD0B}">
      <dgm:prSet phldrT="[Text]" custT="1"/>
      <dgm:spPr/>
      <dgm:t>
        <a:bodyPr/>
        <a:lstStyle/>
        <a:p>
          <a:r>
            <a:rPr lang="en-US" sz="1800" dirty="0" smtClean="0"/>
            <a:t>KKPS II</a:t>
          </a:r>
          <a:endParaRPr lang="en-US" sz="1800" dirty="0"/>
        </a:p>
      </dgm:t>
    </dgm:pt>
    <dgm:pt modelId="{E3128264-EB17-4F91-B4B9-5CF341AF4634}" type="parTrans" cxnId="{6A88F2A1-57BE-467A-8EDB-83EEF99D5060}">
      <dgm:prSet/>
      <dgm:spPr/>
      <dgm:t>
        <a:bodyPr/>
        <a:lstStyle/>
        <a:p>
          <a:endParaRPr lang="en-US"/>
        </a:p>
      </dgm:t>
    </dgm:pt>
    <dgm:pt modelId="{75CFFE30-DACD-4464-ACA8-2923B00CDCEA}" type="sibTrans" cxnId="{6A88F2A1-57BE-467A-8EDB-83EEF99D5060}">
      <dgm:prSet/>
      <dgm:spPr/>
      <dgm:t>
        <a:bodyPr/>
        <a:lstStyle/>
        <a:p>
          <a:endParaRPr lang="en-US"/>
        </a:p>
      </dgm:t>
    </dgm:pt>
    <dgm:pt modelId="{7A3DBDC2-E458-412F-95AD-B41578A4E99B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FKKKS 2</a:t>
          </a:r>
          <a:endParaRPr lang="en-US" sz="1800" dirty="0">
            <a:solidFill>
              <a:srgbClr val="FF0000"/>
            </a:solidFill>
          </a:endParaRPr>
        </a:p>
      </dgm:t>
    </dgm:pt>
    <dgm:pt modelId="{CDC69895-539D-42C5-9CC6-81F04C781CAD}" type="parTrans" cxnId="{A1B3188D-94CA-4A0B-9379-5389F0649421}">
      <dgm:prSet/>
      <dgm:spPr/>
      <dgm:t>
        <a:bodyPr/>
        <a:lstStyle/>
        <a:p>
          <a:endParaRPr lang="en-US"/>
        </a:p>
      </dgm:t>
    </dgm:pt>
    <dgm:pt modelId="{F8EC9CB0-B795-4F2C-ABEB-FDF4BA406C14}" type="sibTrans" cxnId="{A1B3188D-94CA-4A0B-9379-5389F0649421}">
      <dgm:prSet/>
      <dgm:spPr/>
      <dgm:t>
        <a:bodyPr/>
        <a:lstStyle/>
        <a:p>
          <a:endParaRPr lang="en-US"/>
        </a:p>
      </dgm:t>
    </dgm:pt>
    <dgm:pt modelId="{09C76840-51DE-4DAA-BAB9-7BAC6C715B7D}">
      <dgm:prSet custT="1"/>
      <dgm:spPr/>
      <dgm:t>
        <a:bodyPr/>
        <a:lstStyle/>
        <a:p>
          <a:r>
            <a:rPr lang="en-US" sz="2400" dirty="0" smtClean="0"/>
            <a:t>14 KKKS</a:t>
          </a:r>
          <a:endParaRPr lang="en-US" sz="2400" dirty="0"/>
        </a:p>
      </dgm:t>
    </dgm:pt>
    <dgm:pt modelId="{63E07A51-E526-458F-BFEB-2C5925C913D4}" type="parTrans" cxnId="{F81487DC-BCAB-409D-82D1-944693697EBC}">
      <dgm:prSet/>
      <dgm:spPr/>
      <dgm:t>
        <a:bodyPr/>
        <a:lstStyle/>
        <a:p>
          <a:endParaRPr lang="en-US"/>
        </a:p>
      </dgm:t>
    </dgm:pt>
    <dgm:pt modelId="{6665E65C-EC37-4279-9117-93DB1854ED93}" type="sibTrans" cxnId="{F81487DC-BCAB-409D-82D1-944693697EBC}">
      <dgm:prSet/>
      <dgm:spPr/>
      <dgm:t>
        <a:bodyPr/>
        <a:lstStyle/>
        <a:p>
          <a:endParaRPr lang="en-US"/>
        </a:p>
      </dgm:t>
    </dgm:pt>
    <dgm:pt modelId="{A50A06E7-DB3C-406E-9D84-C7C0971F9604}">
      <dgm:prSet custT="1"/>
      <dgm:spPr/>
      <dgm:t>
        <a:bodyPr/>
        <a:lstStyle/>
        <a:p>
          <a:r>
            <a:rPr lang="en-US" sz="2400" dirty="0" smtClean="0"/>
            <a:t>13 KKKS</a:t>
          </a:r>
          <a:endParaRPr lang="en-US" sz="2400" dirty="0"/>
        </a:p>
      </dgm:t>
    </dgm:pt>
    <dgm:pt modelId="{B66A0870-1743-497E-BAAB-B951E59FADDB}" type="parTrans" cxnId="{CE86394C-7723-43FF-A307-190184B3AB6E}">
      <dgm:prSet/>
      <dgm:spPr/>
      <dgm:t>
        <a:bodyPr/>
        <a:lstStyle/>
        <a:p>
          <a:endParaRPr lang="en-US"/>
        </a:p>
      </dgm:t>
    </dgm:pt>
    <dgm:pt modelId="{BE246F6E-39EE-4BE5-9755-19CF82041682}" type="sibTrans" cxnId="{CE86394C-7723-43FF-A307-190184B3AB6E}">
      <dgm:prSet/>
      <dgm:spPr/>
      <dgm:t>
        <a:bodyPr/>
        <a:lstStyle/>
        <a:p>
          <a:endParaRPr lang="en-US"/>
        </a:p>
      </dgm:t>
    </dgm:pt>
    <dgm:pt modelId="{40B067B4-B87C-45B3-A551-52252576A931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FKKG 1</a:t>
          </a:r>
          <a:endParaRPr lang="en-US" dirty="0">
            <a:solidFill>
              <a:srgbClr val="FF0000"/>
            </a:solidFill>
          </a:endParaRPr>
        </a:p>
      </dgm:t>
    </dgm:pt>
    <dgm:pt modelId="{3BDA84FE-8BC3-478D-BB6A-A159976E257F}" type="parTrans" cxnId="{A0F4DE5B-1835-4242-98EC-BC6E63D3206F}">
      <dgm:prSet/>
      <dgm:spPr/>
      <dgm:t>
        <a:bodyPr/>
        <a:lstStyle/>
        <a:p>
          <a:endParaRPr lang="en-US"/>
        </a:p>
      </dgm:t>
    </dgm:pt>
    <dgm:pt modelId="{51C26446-D940-408E-BC4B-D51D29DA148B}" type="sibTrans" cxnId="{A0F4DE5B-1835-4242-98EC-BC6E63D3206F}">
      <dgm:prSet/>
      <dgm:spPr/>
      <dgm:t>
        <a:bodyPr/>
        <a:lstStyle/>
        <a:p>
          <a:endParaRPr lang="en-US"/>
        </a:p>
      </dgm:t>
    </dgm:pt>
    <dgm:pt modelId="{44368ADA-80D8-4E78-B1D0-6D33E3469BAA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FKKG 3</a:t>
          </a:r>
          <a:endParaRPr lang="en-US" dirty="0">
            <a:solidFill>
              <a:srgbClr val="FF0000"/>
            </a:solidFill>
          </a:endParaRPr>
        </a:p>
      </dgm:t>
    </dgm:pt>
    <dgm:pt modelId="{5ED043AD-6E65-426E-8FBF-6D1FB36BF320}" type="parTrans" cxnId="{A35492A8-AE24-45BA-8CA6-66ACC86FA344}">
      <dgm:prSet/>
      <dgm:spPr/>
      <dgm:t>
        <a:bodyPr/>
        <a:lstStyle/>
        <a:p>
          <a:endParaRPr lang="en-US"/>
        </a:p>
      </dgm:t>
    </dgm:pt>
    <dgm:pt modelId="{3B43B7B1-0D00-4165-9EDC-9019335C127B}" type="sibTrans" cxnId="{A35492A8-AE24-45BA-8CA6-66ACC86FA344}">
      <dgm:prSet/>
      <dgm:spPr/>
      <dgm:t>
        <a:bodyPr/>
        <a:lstStyle/>
        <a:p>
          <a:endParaRPr lang="en-US"/>
        </a:p>
      </dgm:t>
    </dgm:pt>
    <dgm:pt modelId="{F70F6C20-CCE9-4E2B-822F-AAFE4ABA3F7F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FKKG 2</a:t>
          </a:r>
          <a:endParaRPr lang="en-US" dirty="0">
            <a:solidFill>
              <a:srgbClr val="FF0000"/>
            </a:solidFill>
          </a:endParaRPr>
        </a:p>
      </dgm:t>
    </dgm:pt>
    <dgm:pt modelId="{CC560DE4-F4FA-4767-B7B4-3D694E9526BF}" type="parTrans" cxnId="{5D03D98E-8ABA-4112-B924-C4EDB84AFCFB}">
      <dgm:prSet/>
      <dgm:spPr/>
      <dgm:t>
        <a:bodyPr/>
        <a:lstStyle/>
        <a:p>
          <a:endParaRPr lang="en-US"/>
        </a:p>
      </dgm:t>
    </dgm:pt>
    <dgm:pt modelId="{DA95DD07-B9A5-4D25-BEFD-2CA06326FEC0}" type="sibTrans" cxnId="{5D03D98E-8ABA-4112-B924-C4EDB84AFCFB}">
      <dgm:prSet/>
      <dgm:spPr/>
      <dgm:t>
        <a:bodyPr/>
        <a:lstStyle/>
        <a:p>
          <a:endParaRPr lang="en-US"/>
        </a:p>
      </dgm:t>
    </dgm:pt>
    <dgm:pt modelId="{082DB434-6F67-44B4-846E-58FF3CE9F51F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FKKG 4</a:t>
          </a:r>
          <a:endParaRPr lang="en-US" dirty="0">
            <a:solidFill>
              <a:srgbClr val="FF0000"/>
            </a:solidFill>
          </a:endParaRPr>
        </a:p>
      </dgm:t>
    </dgm:pt>
    <dgm:pt modelId="{A88847B2-F036-4EA6-B8FB-AD661FABF387}" type="parTrans" cxnId="{384614A1-0AD0-43CD-AE00-EEF3BD60261E}">
      <dgm:prSet/>
      <dgm:spPr/>
      <dgm:t>
        <a:bodyPr/>
        <a:lstStyle/>
        <a:p>
          <a:endParaRPr lang="en-US"/>
        </a:p>
      </dgm:t>
    </dgm:pt>
    <dgm:pt modelId="{7890B662-0246-4543-9A76-DBC6BD1BAFAD}" type="sibTrans" cxnId="{384614A1-0AD0-43CD-AE00-EEF3BD60261E}">
      <dgm:prSet/>
      <dgm:spPr/>
      <dgm:t>
        <a:bodyPr/>
        <a:lstStyle/>
        <a:p>
          <a:endParaRPr lang="en-US"/>
        </a:p>
      </dgm:t>
    </dgm:pt>
    <dgm:pt modelId="{482006F6-04FA-4481-80E1-0CCF7FB81E49}">
      <dgm:prSet/>
      <dgm:spPr/>
      <dgm:t>
        <a:bodyPr/>
        <a:lstStyle/>
        <a:p>
          <a:r>
            <a:rPr lang="en-US" dirty="0" smtClean="0"/>
            <a:t>21 KKG</a:t>
          </a:r>
          <a:endParaRPr lang="en-US" dirty="0"/>
        </a:p>
      </dgm:t>
    </dgm:pt>
    <dgm:pt modelId="{13E37DB2-1538-4143-B253-50990FF4FF68}" type="parTrans" cxnId="{1189F1DF-B6EA-4416-B245-F431559FEBB6}">
      <dgm:prSet/>
      <dgm:spPr/>
      <dgm:t>
        <a:bodyPr/>
        <a:lstStyle/>
        <a:p>
          <a:endParaRPr lang="en-US"/>
        </a:p>
      </dgm:t>
    </dgm:pt>
    <dgm:pt modelId="{1480787B-4FED-44F5-BAF4-1777A12EBCCD}" type="sibTrans" cxnId="{1189F1DF-B6EA-4416-B245-F431559FEBB6}">
      <dgm:prSet/>
      <dgm:spPr/>
      <dgm:t>
        <a:bodyPr/>
        <a:lstStyle/>
        <a:p>
          <a:endParaRPr lang="en-US"/>
        </a:p>
      </dgm:t>
    </dgm:pt>
    <dgm:pt modelId="{1197F1D9-ABFE-48D1-975F-C7FEE32AFE1A}">
      <dgm:prSet/>
      <dgm:spPr/>
      <dgm:t>
        <a:bodyPr/>
        <a:lstStyle/>
        <a:p>
          <a:r>
            <a:rPr lang="en-US" dirty="0" smtClean="0"/>
            <a:t>24 KKG</a:t>
          </a:r>
          <a:endParaRPr lang="en-US" dirty="0"/>
        </a:p>
      </dgm:t>
    </dgm:pt>
    <dgm:pt modelId="{39B1194A-6F2C-4FFC-A657-A71D5CEC612B}" type="parTrans" cxnId="{3A39BFDF-CB48-4545-B81F-4A60CBD52AEC}">
      <dgm:prSet/>
      <dgm:spPr/>
      <dgm:t>
        <a:bodyPr/>
        <a:lstStyle/>
        <a:p>
          <a:endParaRPr lang="en-US"/>
        </a:p>
      </dgm:t>
    </dgm:pt>
    <dgm:pt modelId="{DE36A59F-21F0-48F8-B232-6BB057664E34}" type="sibTrans" cxnId="{3A39BFDF-CB48-4545-B81F-4A60CBD52AEC}">
      <dgm:prSet/>
      <dgm:spPr/>
      <dgm:t>
        <a:bodyPr/>
        <a:lstStyle/>
        <a:p>
          <a:endParaRPr lang="en-US"/>
        </a:p>
      </dgm:t>
    </dgm:pt>
    <dgm:pt modelId="{6B8D2982-BD24-497B-8A00-5C6DCF45BE67}">
      <dgm:prSet/>
      <dgm:spPr/>
      <dgm:t>
        <a:bodyPr/>
        <a:lstStyle/>
        <a:p>
          <a:r>
            <a:rPr lang="en-US" dirty="0" smtClean="0"/>
            <a:t>25 KKG</a:t>
          </a:r>
          <a:endParaRPr lang="en-US" dirty="0"/>
        </a:p>
      </dgm:t>
    </dgm:pt>
    <dgm:pt modelId="{20B1FB11-1D9A-462B-883A-6878B6877A8D}" type="parTrans" cxnId="{9B2CA62C-31AD-45EA-AF64-1A077B8DB1B6}">
      <dgm:prSet/>
      <dgm:spPr/>
      <dgm:t>
        <a:bodyPr/>
        <a:lstStyle/>
        <a:p>
          <a:endParaRPr lang="en-US"/>
        </a:p>
      </dgm:t>
    </dgm:pt>
    <dgm:pt modelId="{399B4721-12E0-4F46-9F66-45FB8B7E0E82}" type="sibTrans" cxnId="{9B2CA62C-31AD-45EA-AF64-1A077B8DB1B6}">
      <dgm:prSet/>
      <dgm:spPr/>
      <dgm:t>
        <a:bodyPr/>
        <a:lstStyle/>
        <a:p>
          <a:endParaRPr lang="en-US"/>
        </a:p>
      </dgm:t>
    </dgm:pt>
    <dgm:pt modelId="{7107B264-91A4-47B8-8AA2-536A41539E0E}">
      <dgm:prSet/>
      <dgm:spPr/>
      <dgm:t>
        <a:bodyPr/>
        <a:lstStyle/>
        <a:p>
          <a:r>
            <a:rPr lang="en-US" dirty="0" smtClean="0"/>
            <a:t>21 KKG</a:t>
          </a:r>
          <a:endParaRPr lang="en-US" dirty="0"/>
        </a:p>
      </dgm:t>
    </dgm:pt>
    <dgm:pt modelId="{78139594-1DD8-4510-81C5-F6161C20DA4C}" type="parTrans" cxnId="{51986258-16A6-44D7-A033-5E315AD95865}">
      <dgm:prSet/>
      <dgm:spPr/>
      <dgm:t>
        <a:bodyPr/>
        <a:lstStyle/>
        <a:p>
          <a:endParaRPr lang="en-US"/>
        </a:p>
      </dgm:t>
    </dgm:pt>
    <dgm:pt modelId="{AA563000-AE38-4A2B-85D5-3EAF09AF7A19}" type="sibTrans" cxnId="{51986258-16A6-44D7-A033-5E315AD95865}">
      <dgm:prSet/>
      <dgm:spPr/>
      <dgm:t>
        <a:bodyPr/>
        <a:lstStyle/>
        <a:p>
          <a:endParaRPr lang="en-US"/>
        </a:p>
      </dgm:t>
    </dgm:pt>
    <dgm:pt modelId="{9AC9E8D1-4210-4C11-B7C4-B004B7CA6FF2}">
      <dgm:prSet/>
      <dgm:spPr/>
      <dgm:t>
        <a:bodyPr/>
        <a:lstStyle/>
        <a:p>
          <a:r>
            <a:rPr lang="en-US" dirty="0" err="1" smtClean="0"/>
            <a:t>Dinas</a:t>
          </a:r>
          <a:endParaRPr lang="en-US" dirty="0"/>
        </a:p>
      </dgm:t>
    </dgm:pt>
    <dgm:pt modelId="{E7AAFB8A-4D36-4AAB-BFCB-BD2EB5EAC36F}" type="parTrans" cxnId="{CE2759CB-00FF-47D4-A338-726784812026}">
      <dgm:prSet/>
      <dgm:spPr/>
      <dgm:t>
        <a:bodyPr/>
        <a:lstStyle/>
        <a:p>
          <a:endParaRPr lang="en-US"/>
        </a:p>
      </dgm:t>
    </dgm:pt>
    <dgm:pt modelId="{14589605-5D33-448B-B868-322F4CB98EC4}" type="sibTrans" cxnId="{CE2759CB-00FF-47D4-A338-726784812026}">
      <dgm:prSet/>
      <dgm:spPr/>
      <dgm:t>
        <a:bodyPr/>
        <a:lstStyle/>
        <a:p>
          <a:endParaRPr lang="en-US"/>
        </a:p>
      </dgm:t>
    </dgm:pt>
    <dgm:pt modelId="{C0843AE6-2612-43BE-B946-3B788439FDCC}" type="pres">
      <dgm:prSet presAssocID="{9ECC2ECE-7FCD-4E25-89F7-226C2F21A6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25D36F-F8F8-4945-8882-63FB766E6079}" type="pres">
      <dgm:prSet presAssocID="{9AC9E8D1-4210-4C11-B7C4-B004B7CA6FF2}" presName="hierRoot1" presStyleCnt="0"/>
      <dgm:spPr/>
    </dgm:pt>
    <dgm:pt modelId="{F9821054-3DFE-4BD0-9305-3715BEB7D7F9}" type="pres">
      <dgm:prSet presAssocID="{9AC9E8D1-4210-4C11-B7C4-B004B7CA6FF2}" presName="composite" presStyleCnt="0"/>
      <dgm:spPr/>
    </dgm:pt>
    <dgm:pt modelId="{C53AEC70-5A71-4747-9100-A2837B061E4C}" type="pres">
      <dgm:prSet presAssocID="{9AC9E8D1-4210-4C11-B7C4-B004B7CA6FF2}" presName="background" presStyleLbl="node0" presStyleIdx="0" presStyleCnt="1"/>
      <dgm:spPr/>
    </dgm:pt>
    <dgm:pt modelId="{07A9FB19-1B53-417F-9181-852A09BB4C9E}" type="pres">
      <dgm:prSet presAssocID="{9AC9E8D1-4210-4C11-B7C4-B004B7CA6FF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41F50-0BED-4342-816F-E69A823EB4D9}" type="pres">
      <dgm:prSet presAssocID="{9AC9E8D1-4210-4C11-B7C4-B004B7CA6FF2}" presName="hierChild2" presStyleCnt="0"/>
      <dgm:spPr/>
    </dgm:pt>
    <dgm:pt modelId="{A0317BC1-E660-4BC8-9D6E-EDC18F9F5EA8}" type="pres">
      <dgm:prSet presAssocID="{A7EC86F6-EED0-463C-9B91-68ECD2FD68A0}" presName="Name10" presStyleLbl="parChTrans1D2" presStyleIdx="0" presStyleCnt="1"/>
      <dgm:spPr/>
      <dgm:t>
        <a:bodyPr/>
        <a:lstStyle/>
        <a:p>
          <a:endParaRPr lang="en-US"/>
        </a:p>
      </dgm:t>
    </dgm:pt>
    <dgm:pt modelId="{58EFAAB9-7199-4DA0-BB9D-6643D714FA0C}" type="pres">
      <dgm:prSet presAssocID="{F22015AA-7071-4EAC-85B0-635159B7A9B5}" presName="hierRoot2" presStyleCnt="0"/>
      <dgm:spPr/>
    </dgm:pt>
    <dgm:pt modelId="{8B36A4CC-208B-45C2-8A7E-FFAD97FBE784}" type="pres">
      <dgm:prSet presAssocID="{F22015AA-7071-4EAC-85B0-635159B7A9B5}" presName="composite2" presStyleCnt="0"/>
      <dgm:spPr/>
    </dgm:pt>
    <dgm:pt modelId="{DFFCB53A-8B32-4CB3-A59F-0EC70B594EC1}" type="pres">
      <dgm:prSet presAssocID="{F22015AA-7071-4EAC-85B0-635159B7A9B5}" presName="background2" presStyleLbl="node2" presStyleIdx="0" presStyleCnt="1"/>
      <dgm:spPr/>
    </dgm:pt>
    <dgm:pt modelId="{C2500338-D0AD-4432-B7ED-91AE8BB824A9}" type="pres">
      <dgm:prSet presAssocID="{F22015AA-7071-4EAC-85B0-635159B7A9B5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4B1EEF-803F-4378-94C1-E35122DB8128}" type="pres">
      <dgm:prSet presAssocID="{F22015AA-7071-4EAC-85B0-635159B7A9B5}" presName="hierChild3" presStyleCnt="0"/>
      <dgm:spPr/>
    </dgm:pt>
    <dgm:pt modelId="{8B551497-7852-43DB-89AD-99C9A9242861}" type="pres">
      <dgm:prSet presAssocID="{AF573698-A653-43EB-BCF7-CEFF969B734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D73717E-138B-4752-B134-F116141F4892}" type="pres">
      <dgm:prSet presAssocID="{499475FC-733D-4AE0-ACFC-02DC65C4F53D}" presName="hierRoot3" presStyleCnt="0"/>
      <dgm:spPr/>
    </dgm:pt>
    <dgm:pt modelId="{4C114CA0-6A69-4519-A20E-A35F35D69F5E}" type="pres">
      <dgm:prSet presAssocID="{499475FC-733D-4AE0-ACFC-02DC65C4F53D}" presName="composite3" presStyleCnt="0"/>
      <dgm:spPr/>
    </dgm:pt>
    <dgm:pt modelId="{A89A517E-6838-414F-94F0-37EC5CD1B6D3}" type="pres">
      <dgm:prSet presAssocID="{499475FC-733D-4AE0-ACFC-02DC65C4F53D}" presName="background3" presStyleLbl="node3" presStyleIdx="0" presStyleCnt="2"/>
      <dgm:spPr/>
    </dgm:pt>
    <dgm:pt modelId="{1E7C3D70-4923-4172-9902-32E7C3CFC816}" type="pres">
      <dgm:prSet presAssocID="{499475FC-733D-4AE0-ACFC-02DC65C4F53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0EE9C-4F3B-4B88-8029-7ED2A8B9D239}" type="pres">
      <dgm:prSet presAssocID="{499475FC-733D-4AE0-ACFC-02DC65C4F53D}" presName="hierChild4" presStyleCnt="0"/>
      <dgm:spPr/>
    </dgm:pt>
    <dgm:pt modelId="{FC621FEC-EF4D-4391-9FB4-09188C19E20B}" type="pres">
      <dgm:prSet presAssocID="{CCE7523C-C25A-40C3-8FB6-C29EDBAAFB4E}" presName="Name23" presStyleLbl="parChTrans1D4" presStyleIdx="0" presStyleCnt="12"/>
      <dgm:spPr/>
      <dgm:t>
        <a:bodyPr/>
        <a:lstStyle/>
        <a:p>
          <a:endParaRPr lang="en-US"/>
        </a:p>
      </dgm:t>
    </dgm:pt>
    <dgm:pt modelId="{97227333-E764-4132-A03A-815E0C8FA14D}" type="pres">
      <dgm:prSet presAssocID="{D22AF63B-C61B-4818-B3A6-AD5F6E70F22D}" presName="hierRoot4" presStyleCnt="0"/>
      <dgm:spPr/>
    </dgm:pt>
    <dgm:pt modelId="{C8B74589-AF39-4114-86B0-B99B1AD41C0C}" type="pres">
      <dgm:prSet presAssocID="{D22AF63B-C61B-4818-B3A6-AD5F6E70F22D}" presName="composite4" presStyleCnt="0"/>
      <dgm:spPr/>
    </dgm:pt>
    <dgm:pt modelId="{2DBD0303-738F-4482-9980-2D9C33DF5B0A}" type="pres">
      <dgm:prSet presAssocID="{D22AF63B-C61B-4818-B3A6-AD5F6E70F22D}" presName="background4" presStyleLbl="node4" presStyleIdx="0" presStyleCnt="12"/>
      <dgm:spPr/>
    </dgm:pt>
    <dgm:pt modelId="{EA14FE1E-A546-4454-8730-77E2D0794FCF}" type="pres">
      <dgm:prSet presAssocID="{D22AF63B-C61B-4818-B3A6-AD5F6E70F22D}" presName="text4" presStyleLbl="fgAcc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F6C61-70C5-4FF0-892D-FCBF92AE1401}" type="pres">
      <dgm:prSet presAssocID="{D22AF63B-C61B-4818-B3A6-AD5F6E70F22D}" presName="hierChild5" presStyleCnt="0"/>
      <dgm:spPr/>
    </dgm:pt>
    <dgm:pt modelId="{F51C3C6F-FBB3-46C5-BF32-CBB265875986}" type="pres">
      <dgm:prSet presAssocID="{63E07A51-E526-458F-BFEB-2C5925C913D4}" presName="Name23" presStyleLbl="parChTrans1D4" presStyleIdx="1" presStyleCnt="12"/>
      <dgm:spPr/>
      <dgm:t>
        <a:bodyPr/>
        <a:lstStyle/>
        <a:p>
          <a:endParaRPr lang="en-US"/>
        </a:p>
      </dgm:t>
    </dgm:pt>
    <dgm:pt modelId="{87E13263-ECE8-4EC6-8BAE-370A078AAF16}" type="pres">
      <dgm:prSet presAssocID="{09C76840-51DE-4DAA-BAB9-7BAC6C715B7D}" presName="hierRoot4" presStyleCnt="0"/>
      <dgm:spPr/>
    </dgm:pt>
    <dgm:pt modelId="{1CFA04B0-9743-496A-A2BC-82FA5A1E5D35}" type="pres">
      <dgm:prSet presAssocID="{09C76840-51DE-4DAA-BAB9-7BAC6C715B7D}" presName="composite4" presStyleCnt="0"/>
      <dgm:spPr/>
    </dgm:pt>
    <dgm:pt modelId="{FC04AD03-ECE9-4ED5-8202-B4443A943314}" type="pres">
      <dgm:prSet presAssocID="{09C76840-51DE-4DAA-BAB9-7BAC6C715B7D}" presName="background4" presStyleLbl="node4" presStyleIdx="1" presStyleCnt="12"/>
      <dgm:spPr/>
    </dgm:pt>
    <dgm:pt modelId="{4B119146-F036-479D-85EB-04D8E58A82B2}" type="pres">
      <dgm:prSet presAssocID="{09C76840-51DE-4DAA-BAB9-7BAC6C715B7D}" presName="text4" presStyleLbl="fgAcc4" presStyleIdx="1" presStyleCnt="12" custScaleX="171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DBDE8-FA25-4A87-BA7B-1246AE9A905C}" type="pres">
      <dgm:prSet presAssocID="{09C76840-51DE-4DAA-BAB9-7BAC6C715B7D}" presName="hierChild5" presStyleCnt="0"/>
      <dgm:spPr/>
    </dgm:pt>
    <dgm:pt modelId="{9F67D642-4914-44B3-9EB8-1E95F6CE26D4}" type="pres">
      <dgm:prSet presAssocID="{3BDA84FE-8BC3-478D-BB6A-A159976E257F}" presName="Name23" presStyleLbl="parChTrans1D4" presStyleIdx="2" presStyleCnt="12"/>
      <dgm:spPr/>
      <dgm:t>
        <a:bodyPr/>
        <a:lstStyle/>
        <a:p>
          <a:endParaRPr lang="en-US"/>
        </a:p>
      </dgm:t>
    </dgm:pt>
    <dgm:pt modelId="{AC520143-1031-4F66-953D-604D29321F6F}" type="pres">
      <dgm:prSet presAssocID="{40B067B4-B87C-45B3-A551-52252576A931}" presName="hierRoot4" presStyleCnt="0"/>
      <dgm:spPr/>
    </dgm:pt>
    <dgm:pt modelId="{022B0920-C330-49DA-ABBD-EDF3BB0D78F9}" type="pres">
      <dgm:prSet presAssocID="{40B067B4-B87C-45B3-A551-52252576A931}" presName="composite4" presStyleCnt="0"/>
      <dgm:spPr/>
    </dgm:pt>
    <dgm:pt modelId="{993F6387-CC22-44DB-9C5A-0FCAFE1DD441}" type="pres">
      <dgm:prSet presAssocID="{40B067B4-B87C-45B3-A551-52252576A931}" presName="background4" presStyleLbl="node4" presStyleIdx="2" presStyleCnt="12"/>
      <dgm:spPr/>
    </dgm:pt>
    <dgm:pt modelId="{30A9F3AB-1328-4574-B40B-9815F1C44C5E}" type="pres">
      <dgm:prSet presAssocID="{40B067B4-B87C-45B3-A551-52252576A931}" presName="text4" presStyleLbl="fgAcc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02A3D-7DB3-4AF3-8874-CECA3160C183}" type="pres">
      <dgm:prSet presAssocID="{40B067B4-B87C-45B3-A551-52252576A931}" presName="hierChild5" presStyleCnt="0"/>
      <dgm:spPr/>
    </dgm:pt>
    <dgm:pt modelId="{8878822B-F352-4677-957E-644C87D8DF78}" type="pres">
      <dgm:prSet presAssocID="{13E37DB2-1538-4143-B253-50990FF4FF68}" presName="Name23" presStyleLbl="parChTrans1D4" presStyleIdx="3" presStyleCnt="12"/>
      <dgm:spPr/>
      <dgm:t>
        <a:bodyPr/>
        <a:lstStyle/>
        <a:p>
          <a:endParaRPr lang="en-US"/>
        </a:p>
      </dgm:t>
    </dgm:pt>
    <dgm:pt modelId="{58E63E7D-6784-4607-9D55-30AECD6323E1}" type="pres">
      <dgm:prSet presAssocID="{482006F6-04FA-4481-80E1-0CCF7FB81E49}" presName="hierRoot4" presStyleCnt="0"/>
      <dgm:spPr/>
    </dgm:pt>
    <dgm:pt modelId="{D991D62C-345D-4291-A99D-8E66297C988A}" type="pres">
      <dgm:prSet presAssocID="{482006F6-04FA-4481-80E1-0CCF7FB81E49}" presName="composite4" presStyleCnt="0"/>
      <dgm:spPr/>
    </dgm:pt>
    <dgm:pt modelId="{8C0BB41B-5F9D-4B9E-87D7-444DADD82D5C}" type="pres">
      <dgm:prSet presAssocID="{482006F6-04FA-4481-80E1-0CCF7FB81E49}" presName="background4" presStyleLbl="node4" presStyleIdx="3" presStyleCnt="12"/>
      <dgm:spPr/>
    </dgm:pt>
    <dgm:pt modelId="{119BA267-BF2B-4268-AEBE-E951A21F1BD4}" type="pres">
      <dgm:prSet presAssocID="{482006F6-04FA-4481-80E1-0CCF7FB81E49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A182FC-6A29-475F-8043-EC36EB571591}" type="pres">
      <dgm:prSet presAssocID="{482006F6-04FA-4481-80E1-0CCF7FB81E49}" presName="hierChild5" presStyleCnt="0"/>
      <dgm:spPr/>
    </dgm:pt>
    <dgm:pt modelId="{429AE56F-D452-4B1F-92FA-7AB7E94C3BE8}" type="pres">
      <dgm:prSet presAssocID="{CC560DE4-F4FA-4767-B7B4-3D694E9526BF}" presName="Name23" presStyleLbl="parChTrans1D4" presStyleIdx="4" presStyleCnt="12"/>
      <dgm:spPr/>
      <dgm:t>
        <a:bodyPr/>
        <a:lstStyle/>
        <a:p>
          <a:endParaRPr lang="en-US"/>
        </a:p>
      </dgm:t>
    </dgm:pt>
    <dgm:pt modelId="{864B420E-8D18-4800-804D-042FBBAF69CB}" type="pres">
      <dgm:prSet presAssocID="{F70F6C20-CCE9-4E2B-822F-AAFE4ABA3F7F}" presName="hierRoot4" presStyleCnt="0"/>
      <dgm:spPr/>
    </dgm:pt>
    <dgm:pt modelId="{89E7E95B-01D6-483A-9257-C4C1AE4DC5EC}" type="pres">
      <dgm:prSet presAssocID="{F70F6C20-CCE9-4E2B-822F-AAFE4ABA3F7F}" presName="composite4" presStyleCnt="0"/>
      <dgm:spPr/>
    </dgm:pt>
    <dgm:pt modelId="{D79907BC-BFA9-4112-9A3F-2A4AE2D1F2E1}" type="pres">
      <dgm:prSet presAssocID="{F70F6C20-CCE9-4E2B-822F-AAFE4ABA3F7F}" presName="background4" presStyleLbl="node4" presStyleIdx="4" presStyleCnt="12"/>
      <dgm:spPr/>
    </dgm:pt>
    <dgm:pt modelId="{8F131758-0B52-4203-9334-690F381A94FC}" type="pres">
      <dgm:prSet presAssocID="{F70F6C20-CCE9-4E2B-822F-AAFE4ABA3F7F}" presName="text4" presStyleLbl="fgAcc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D749B-1736-45C7-9530-047B76D5DCF1}" type="pres">
      <dgm:prSet presAssocID="{F70F6C20-CCE9-4E2B-822F-AAFE4ABA3F7F}" presName="hierChild5" presStyleCnt="0"/>
      <dgm:spPr/>
    </dgm:pt>
    <dgm:pt modelId="{7377DE95-DF79-4575-A0FB-33AB0E35DA18}" type="pres">
      <dgm:prSet presAssocID="{39B1194A-6F2C-4FFC-A657-A71D5CEC612B}" presName="Name23" presStyleLbl="parChTrans1D4" presStyleIdx="5" presStyleCnt="12"/>
      <dgm:spPr/>
      <dgm:t>
        <a:bodyPr/>
        <a:lstStyle/>
        <a:p>
          <a:endParaRPr lang="en-US"/>
        </a:p>
      </dgm:t>
    </dgm:pt>
    <dgm:pt modelId="{962456D0-26BB-4452-861D-3E61BA47C865}" type="pres">
      <dgm:prSet presAssocID="{1197F1D9-ABFE-48D1-975F-C7FEE32AFE1A}" presName="hierRoot4" presStyleCnt="0"/>
      <dgm:spPr/>
    </dgm:pt>
    <dgm:pt modelId="{8167A0CD-893A-488E-B805-97629BC1EF7C}" type="pres">
      <dgm:prSet presAssocID="{1197F1D9-ABFE-48D1-975F-C7FEE32AFE1A}" presName="composite4" presStyleCnt="0"/>
      <dgm:spPr/>
    </dgm:pt>
    <dgm:pt modelId="{D246FE0A-2B2B-4CE3-A7A1-E7EBDEF7837A}" type="pres">
      <dgm:prSet presAssocID="{1197F1D9-ABFE-48D1-975F-C7FEE32AFE1A}" presName="background4" presStyleLbl="node4" presStyleIdx="5" presStyleCnt="12"/>
      <dgm:spPr/>
    </dgm:pt>
    <dgm:pt modelId="{5B0913AE-0527-409D-B313-5D227A9A6B50}" type="pres">
      <dgm:prSet presAssocID="{1197F1D9-ABFE-48D1-975F-C7FEE32AFE1A}" presName="text4" presStyleLbl="fgAcc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F79A1C-F95F-4838-B29B-E76BD8602960}" type="pres">
      <dgm:prSet presAssocID="{1197F1D9-ABFE-48D1-975F-C7FEE32AFE1A}" presName="hierChild5" presStyleCnt="0"/>
      <dgm:spPr/>
    </dgm:pt>
    <dgm:pt modelId="{7B13991E-3DEA-4048-91F6-555431727A8D}" type="pres">
      <dgm:prSet presAssocID="{E3128264-EB17-4F91-B4B9-5CF341AF463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916BE61-09D7-463C-9F1F-4A64A58E8FB4}" type="pres">
      <dgm:prSet presAssocID="{FA0CF295-5406-4490-A0C0-BF66CED1CD0B}" presName="hierRoot3" presStyleCnt="0"/>
      <dgm:spPr/>
    </dgm:pt>
    <dgm:pt modelId="{8A9CED76-7C44-4418-B725-B11276748DD2}" type="pres">
      <dgm:prSet presAssocID="{FA0CF295-5406-4490-A0C0-BF66CED1CD0B}" presName="composite3" presStyleCnt="0"/>
      <dgm:spPr/>
    </dgm:pt>
    <dgm:pt modelId="{D956AA73-994E-4EE1-AC15-9CC31606AC15}" type="pres">
      <dgm:prSet presAssocID="{FA0CF295-5406-4490-A0C0-BF66CED1CD0B}" presName="background3" presStyleLbl="node3" presStyleIdx="1" presStyleCnt="2"/>
      <dgm:spPr/>
    </dgm:pt>
    <dgm:pt modelId="{856FBD9E-90A4-4A88-830C-085F0124256F}" type="pres">
      <dgm:prSet presAssocID="{FA0CF295-5406-4490-A0C0-BF66CED1CD0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95776-1E9E-4DA5-92FF-54A39959290D}" type="pres">
      <dgm:prSet presAssocID="{FA0CF295-5406-4490-A0C0-BF66CED1CD0B}" presName="hierChild4" presStyleCnt="0"/>
      <dgm:spPr/>
    </dgm:pt>
    <dgm:pt modelId="{E35C05FF-EEE4-4867-9FBC-CFAD2CA56346}" type="pres">
      <dgm:prSet presAssocID="{CDC69895-539D-42C5-9CC6-81F04C781CAD}" presName="Name23" presStyleLbl="parChTrans1D4" presStyleIdx="6" presStyleCnt="12"/>
      <dgm:spPr/>
      <dgm:t>
        <a:bodyPr/>
        <a:lstStyle/>
        <a:p>
          <a:endParaRPr lang="en-US"/>
        </a:p>
      </dgm:t>
    </dgm:pt>
    <dgm:pt modelId="{75131D29-07D8-453B-9402-E25D95D698A1}" type="pres">
      <dgm:prSet presAssocID="{7A3DBDC2-E458-412F-95AD-B41578A4E99B}" presName="hierRoot4" presStyleCnt="0"/>
      <dgm:spPr/>
    </dgm:pt>
    <dgm:pt modelId="{8E950B1B-7C46-4C74-99AA-899044CE309C}" type="pres">
      <dgm:prSet presAssocID="{7A3DBDC2-E458-412F-95AD-B41578A4E99B}" presName="composite4" presStyleCnt="0"/>
      <dgm:spPr/>
    </dgm:pt>
    <dgm:pt modelId="{211411D1-9F64-4BA0-B8E1-18E57B6AE7D5}" type="pres">
      <dgm:prSet presAssocID="{7A3DBDC2-E458-412F-95AD-B41578A4E99B}" presName="background4" presStyleLbl="node4" presStyleIdx="6" presStyleCnt="12"/>
      <dgm:spPr/>
    </dgm:pt>
    <dgm:pt modelId="{DB22602F-3AD8-41DF-B782-34ABD8765D14}" type="pres">
      <dgm:prSet presAssocID="{7A3DBDC2-E458-412F-95AD-B41578A4E99B}" presName="text4" presStyleLbl="fgAcc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9ABF2-2E65-47D1-B0E8-672E2B2137A8}" type="pres">
      <dgm:prSet presAssocID="{7A3DBDC2-E458-412F-95AD-B41578A4E99B}" presName="hierChild5" presStyleCnt="0"/>
      <dgm:spPr/>
    </dgm:pt>
    <dgm:pt modelId="{347DA9E9-2B9E-4182-A466-5060E8A8FD59}" type="pres">
      <dgm:prSet presAssocID="{B66A0870-1743-497E-BAAB-B951E59FADDB}" presName="Name23" presStyleLbl="parChTrans1D4" presStyleIdx="7" presStyleCnt="12"/>
      <dgm:spPr/>
      <dgm:t>
        <a:bodyPr/>
        <a:lstStyle/>
        <a:p>
          <a:endParaRPr lang="en-US"/>
        </a:p>
      </dgm:t>
    </dgm:pt>
    <dgm:pt modelId="{F610147A-D43A-4BB2-9859-CEE8F9EEF180}" type="pres">
      <dgm:prSet presAssocID="{A50A06E7-DB3C-406E-9D84-C7C0971F9604}" presName="hierRoot4" presStyleCnt="0"/>
      <dgm:spPr/>
    </dgm:pt>
    <dgm:pt modelId="{F5793427-A893-4398-86A5-923784D1BFA4}" type="pres">
      <dgm:prSet presAssocID="{A50A06E7-DB3C-406E-9D84-C7C0971F9604}" presName="composite4" presStyleCnt="0"/>
      <dgm:spPr/>
    </dgm:pt>
    <dgm:pt modelId="{269F6826-C6CC-4CC0-AF09-BA93E38985B7}" type="pres">
      <dgm:prSet presAssocID="{A50A06E7-DB3C-406E-9D84-C7C0971F9604}" presName="background4" presStyleLbl="node4" presStyleIdx="7" presStyleCnt="12"/>
      <dgm:spPr/>
    </dgm:pt>
    <dgm:pt modelId="{114C2191-FD4C-4456-A0CB-344C837A1366}" type="pres">
      <dgm:prSet presAssocID="{A50A06E7-DB3C-406E-9D84-C7C0971F9604}" presName="text4" presStyleLbl="fgAcc4" presStyleIdx="7" presStyleCnt="12" custScaleX="174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98A0C-D0F2-49CE-90B3-E0DA1ABA157E}" type="pres">
      <dgm:prSet presAssocID="{A50A06E7-DB3C-406E-9D84-C7C0971F9604}" presName="hierChild5" presStyleCnt="0"/>
      <dgm:spPr/>
    </dgm:pt>
    <dgm:pt modelId="{65A5905F-99CD-45BD-AA21-C989E26E27B8}" type="pres">
      <dgm:prSet presAssocID="{5ED043AD-6E65-426E-8FBF-6D1FB36BF320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2F61B4B0-33F2-4809-AAF9-DFD0DE94AF35}" type="pres">
      <dgm:prSet presAssocID="{44368ADA-80D8-4E78-B1D0-6D33E3469BAA}" presName="hierRoot4" presStyleCnt="0"/>
      <dgm:spPr/>
    </dgm:pt>
    <dgm:pt modelId="{8F2367D3-CA2A-4989-ABBC-D346AA1DCA4A}" type="pres">
      <dgm:prSet presAssocID="{44368ADA-80D8-4E78-B1D0-6D33E3469BAA}" presName="composite4" presStyleCnt="0"/>
      <dgm:spPr/>
    </dgm:pt>
    <dgm:pt modelId="{336430B6-AE99-408C-9042-8ECD3790CC6C}" type="pres">
      <dgm:prSet presAssocID="{44368ADA-80D8-4E78-B1D0-6D33E3469BAA}" presName="background4" presStyleLbl="node4" presStyleIdx="8" presStyleCnt="12"/>
      <dgm:spPr/>
    </dgm:pt>
    <dgm:pt modelId="{E45DC765-15C8-4D37-BEF9-7795CE04FA6B}" type="pres">
      <dgm:prSet presAssocID="{44368ADA-80D8-4E78-B1D0-6D33E3469BAA}" presName="text4" presStyleLbl="fgAcc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CA927-F850-4598-887E-0248111B8951}" type="pres">
      <dgm:prSet presAssocID="{44368ADA-80D8-4E78-B1D0-6D33E3469BAA}" presName="hierChild5" presStyleCnt="0"/>
      <dgm:spPr/>
    </dgm:pt>
    <dgm:pt modelId="{58015E06-6F19-418E-AA96-DDC872A36ACE}" type="pres">
      <dgm:prSet presAssocID="{20B1FB11-1D9A-462B-883A-6878B6877A8D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CBF7D28D-668B-4460-B966-11D57BA3A6EC}" type="pres">
      <dgm:prSet presAssocID="{6B8D2982-BD24-497B-8A00-5C6DCF45BE67}" presName="hierRoot4" presStyleCnt="0"/>
      <dgm:spPr/>
    </dgm:pt>
    <dgm:pt modelId="{9852B289-6297-4C76-8CF9-3BB4A8A1CE93}" type="pres">
      <dgm:prSet presAssocID="{6B8D2982-BD24-497B-8A00-5C6DCF45BE67}" presName="composite4" presStyleCnt="0"/>
      <dgm:spPr/>
    </dgm:pt>
    <dgm:pt modelId="{26525520-EA13-45C7-9626-EACA6BC088B9}" type="pres">
      <dgm:prSet presAssocID="{6B8D2982-BD24-497B-8A00-5C6DCF45BE67}" presName="background4" presStyleLbl="node4" presStyleIdx="9" presStyleCnt="12"/>
      <dgm:spPr/>
    </dgm:pt>
    <dgm:pt modelId="{147546BA-FA83-4227-BF8A-184D970EAC3A}" type="pres">
      <dgm:prSet presAssocID="{6B8D2982-BD24-497B-8A00-5C6DCF45BE67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21AADE-4277-4167-B3B8-44272E21A02F}" type="pres">
      <dgm:prSet presAssocID="{6B8D2982-BD24-497B-8A00-5C6DCF45BE67}" presName="hierChild5" presStyleCnt="0"/>
      <dgm:spPr/>
    </dgm:pt>
    <dgm:pt modelId="{BF2B9A2D-C651-410B-BF70-FA03CEF85266}" type="pres">
      <dgm:prSet presAssocID="{A88847B2-F036-4EA6-B8FB-AD661FABF387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EE911B97-BECA-4A06-9511-B109AAB22DC3}" type="pres">
      <dgm:prSet presAssocID="{082DB434-6F67-44B4-846E-58FF3CE9F51F}" presName="hierRoot4" presStyleCnt="0"/>
      <dgm:spPr/>
    </dgm:pt>
    <dgm:pt modelId="{93368CB8-C9FA-46A9-A2ED-BB52F9DA0D59}" type="pres">
      <dgm:prSet presAssocID="{082DB434-6F67-44B4-846E-58FF3CE9F51F}" presName="composite4" presStyleCnt="0"/>
      <dgm:spPr/>
    </dgm:pt>
    <dgm:pt modelId="{EB52B695-C8D2-437A-A78C-BCFFF95CA022}" type="pres">
      <dgm:prSet presAssocID="{082DB434-6F67-44B4-846E-58FF3CE9F51F}" presName="background4" presStyleLbl="node4" presStyleIdx="10" presStyleCnt="12"/>
      <dgm:spPr/>
    </dgm:pt>
    <dgm:pt modelId="{FDE62FF6-7B91-440A-94DD-D7C9D34CBF6B}" type="pres">
      <dgm:prSet presAssocID="{082DB434-6F67-44B4-846E-58FF3CE9F51F}" presName="text4" presStyleLbl="fgAcc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266C2-0121-4AB8-B6B8-66FCBBAC6485}" type="pres">
      <dgm:prSet presAssocID="{082DB434-6F67-44B4-846E-58FF3CE9F51F}" presName="hierChild5" presStyleCnt="0"/>
      <dgm:spPr/>
    </dgm:pt>
    <dgm:pt modelId="{AB4A89DB-14A0-42D8-9E8E-1922F20EFA0A}" type="pres">
      <dgm:prSet presAssocID="{78139594-1DD8-4510-81C5-F6161C20DA4C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9376B0AB-5CB5-4A2D-BC2B-0E2E316F44C4}" type="pres">
      <dgm:prSet presAssocID="{7107B264-91A4-47B8-8AA2-536A41539E0E}" presName="hierRoot4" presStyleCnt="0"/>
      <dgm:spPr/>
    </dgm:pt>
    <dgm:pt modelId="{4CCE815D-49E3-42A3-8EF5-E24F84B1E1DB}" type="pres">
      <dgm:prSet presAssocID="{7107B264-91A4-47B8-8AA2-536A41539E0E}" presName="composite4" presStyleCnt="0"/>
      <dgm:spPr/>
    </dgm:pt>
    <dgm:pt modelId="{AB5E7C9B-AC9B-4075-B114-F699033BC237}" type="pres">
      <dgm:prSet presAssocID="{7107B264-91A4-47B8-8AA2-536A41539E0E}" presName="background4" presStyleLbl="node4" presStyleIdx="11" presStyleCnt="12"/>
      <dgm:spPr/>
    </dgm:pt>
    <dgm:pt modelId="{429C3B9B-54BE-4BF5-9CAF-35074F186612}" type="pres">
      <dgm:prSet presAssocID="{7107B264-91A4-47B8-8AA2-536A41539E0E}" presName="text4" presStyleLbl="fgAcc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8577B-2E5A-4CBB-9768-930035F29CC6}" type="pres">
      <dgm:prSet presAssocID="{7107B264-91A4-47B8-8AA2-536A41539E0E}" presName="hierChild5" presStyleCnt="0"/>
      <dgm:spPr/>
    </dgm:pt>
  </dgm:ptLst>
  <dgm:cxnLst>
    <dgm:cxn modelId="{B94CE74B-4BB5-4D8D-A130-9702E85C4EC5}" type="presOf" srcId="{E3128264-EB17-4F91-B4B9-5CF341AF4634}" destId="{7B13991E-3DEA-4048-91F6-555431727A8D}" srcOrd="0" destOrd="0" presId="urn:microsoft.com/office/officeart/2005/8/layout/hierarchy1"/>
    <dgm:cxn modelId="{5DF1B5BA-349F-42C6-B800-3CE100A41979}" type="presOf" srcId="{482006F6-04FA-4481-80E1-0CCF7FB81E49}" destId="{119BA267-BF2B-4268-AEBE-E951A21F1BD4}" srcOrd="0" destOrd="0" presId="urn:microsoft.com/office/officeart/2005/8/layout/hierarchy1"/>
    <dgm:cxn modelId="{BCA25E39-70C7-449F-BB58-2C02E21A2C04}" type="presOf" srcId="{FA0CF295-5406-4490-A0C0-BF66CED1CD0B}" destId="{856FBD9E-90A4-4A88-830C-085F0124256F}" srcOrd="0" destOrd="0" presId="urn:microsoft.com/office/officeart/2005/8/layout/hierarchy1"/>
    <dgm:cxn modelId="{CE86394C-7723-43FF-A307-190184B3AB6E}" srcId="{7A3DBDC2-E458-412F-95AD-B41578A4E99B}" destId="{A50A06E7-DB3C-406E-9D84-C7C0971F9604}" srcOrd="0" destOrd="0" parTransId="{B66A0870-1743-497E-BAAB-B951E59FADDB}" sibTransId="{BE246F6E-39EE-4BE5-9755-19CF82041682}"/>
    <dgm:cxn modelId="{0FF78A50-CFCC-41CF-B3C2-CC0EC8783C92}" type="presOf" srcId="{5ED043AD-6E65-426E-8FBF-6D1FB36BF320}" destId="{65A5905F-99CD-45BD-AA21-C989E26E27B8}" srcOrd="0" destOrd="0" presId="urn:microsoft.com/office/officeart/2005/8/layout/hierarchy1"/>
    <dgm:cxn modelId="{B3FBFB75-7372-4A84-A8D8-28E569943379}" type="presOf" srcId="{6B8D2982-BD24-497B-8A00-5C6DCF45BE67}" destId="{147546BA-FA83-4227-BF8A-184D970EAC3A}" srcOrd="0" destOrd="0" presId="urn:microsoft.com/office/officeart/2005/8/layout/hierarchy1"/>
    <dgm:cxn modelId="{FE95205B-E879-4008-AB28-1419C43DFCC9}" type="presOf" srcId="{40B067B4-B87C-45B3-A551-52252576A931}" destId="{30A9F3AB-1328-4574-B40B-9815F1C44C5E}" srcOrd="0" destOrd="0" presId="urn:microsoft.com/office/officeart/2005/8/layout/hierarchy1"/>
    <dgm:cxn modelId="{1189F1DF-B6EA-4416-B245-F431559FEBB6}" srcId="{40B067B4-B87C-45B3-A551-52252576A931}" destId="{482006F6-04FA-4481-80E1-0CCF7FB81E49}" srcOrd="0" destOrd="0" parTransId="{13E37DB2-1538-4143-B253-50990FF4FF68}" sibTransId="{1480787B-4FED-44F5-BAF4-1777A12EBCCD}"/>
    <dgm:cxn modelId="{CAEB2CEC-1AF9-477C-91A7-8CF544467B94}" type="presOf" srcId="{F22015AA-7071-4EAC-85B0-635159B7A9B5}" destId="{C2500338-D0AD-4432-B7ED-91AE8BB824A9}" srcOrd="0" destOrd="0" presId="urn:microsoft.com/office/officeart/2005/8/layout/hierarchy1"/>
    <dgm:cxn modelId="{E44164CD-63B0-44C5-A462-C9BA4E322CED}" type="presOf" srcId="{A88847B2-F036-4EA6-B8FB-AD661FABF387}" destId="{BF2B9A2D-C651-410B-BF70-FA03CEF85266}" srcOrd="0" destOrd="0" presId="urn:microsoft.com/office/officeart/2005/8/layout/hierarchy1"/>
    <dgm:cxn modelId="{B2E50E99-83C4-4508-AAB4-24092A4283AF}" type="presOf" srcId="{78139594-1DD8-4510-81C5-F6161C20DA4C}" destId="{AB4A89DB-14A0-42D8-9E8E-1922F20EFA0A}" srcOrd="0" destOrd="0" presId="urn:microsoft.com/office/officeart/2005/8/layout/hierarchy1"/>
    <dgm:cxn modelId="{521D9782-1193-4306-A06C-6DC3763B07DD}" type="presOf" srcId="{499475FC-733D-4AE0-ACFC-02DC65C4F53D}" destId="{1E7C3D70-4923-4172-9902-32E7C3CFC816}" srcOrd="0" destOrd="0" presId="urn:microsoft.com/office/officeart/2005/8/layout/hierarchy1"/>
    <dgm:cxn modelId="{28A4E17B-D8F7-4E5E-8B8B-BE7CAF8A1C71}" type="presOf" srcId="{9ECC2ECE-7FCD-4E25-89F7-226C2F21A642}" destId="{C0843AE6-2612-43BE-B946-3B788439FDCC}" srcOrd="0" destOrd="0" presId="urn:microsoft.com/office/officeart/2005/8/layout/hierarchy1"/>
    <dgm:cxn modelId="{3A39BFDF-CB48-4545-B81F-4A60CBD52AEC}" srcId="{F70F6C20-CCE9-4E2B-822F-AAFE4ABA3F7F}" destId="{1197F1D9-ABFE-48D1-975F-C7FEE32AFE1A}" srcOrd="0" destOrd="0" parTransId="{39B1194A-6F2C-4FFC-A657-A71D5CEC612B}" sibTransId="{DE36A59F-21F0-48F8-B232-6BB057664E34}"/>
    <dgm:cxn modelId="{9B2CA62C-31AD-45EA-AF64-1A077B8DB1B6}" srcId="{44368ADA-80D8-4E78-B1D0-6D33E3469BAA}" destId="{6B8D2982-BD24-497B-8A00-5C6DCF45BE67}" srcOrd="0" destOrd="0" parTransId="{20B1FB11-1D9A-462B-883A-6878B6877A8D}" sibTransId="{399B4721-12E0-4F46-9F66-45FB8B7E0E82}"/>
    <dgm:cxn modelId="{A8790D85-1B99-4E37-84EA-F869BAB0D8E2}" type="presOf" srcId="{A7EC86F6-EED0-463C-9B91-68ECD2FD68A0}" destId="{A0317BC1-E660-4BC8-9D6E-EDC18F9F5EA8}" srcOrd="0" destOrd="0" presId="urn:microsoft.com/office/officeart/2005/8/layout/hierarchy1"/>
    <dgm:cxn modelId="{3B95942C-5A13-4FFA-9BC6-A0A81713D25B}" type="presOf" srcId="{9AC9E8D1-4210-4C11-B7C4-B004B7CA6FF2}" destId="{07A9FB19-1B53-417F-9181-852A09BB4C9E}" srcOrd="0" destOrd="0" presId="urn:microsoft.com/office/officeart/2005/8/layout/hierarchy1"/>
    <dgm:cxn modelId="{9DFE51DD-4B01-4F09-B5E4-DD55AD753518}" type="presOf" srcId="{7107B264-91A4-47B8-8AA2-536A41539E0E}" destId="{429C3B9B-54BE-4BF5-9CAF-35074F186612}" srcOrd="0" destOrd="0" presId="urn:microsoft.com/office/officeart/2005/8/layout/hierarchy1"/>
    <dgm:cxn modelId="{13C1B608-4B00-4CCF-8462-7BF3B6909FA2}" type="presOf" srcId="{13E37DB2-1538-4143-B253-50990FF4FF68}" destId="{8878822B-F352-4677-957E-644C87D8DF78}" srcOrd="0" destOrd="0" presId="urn:microsoft.com/office/officeart/2005/8/layout/hierarchy1"/>
    <dgm:cxn modelId="{F0B5E900-E39C-4187-AEDD-2359FFCC5F68}" type="presOf" srcId="{3BDA84FE-8BC3-478D-BB6A-A159976E257F}" destId="{9F67D642-4914-44B3-9EB8-1E95F6CE26D4}" srcOrd="0" destOrd="0" presId="urn:microsoft.com/office/officeart/2005/8/layout/hierarchy1"/>
    <dgm:cxn modelId="{5D03D98E-8ABA-4112-B924-C4EDB84AFCFB}" srcId="{09C76840-51DE-4DAA-BAB9-7BAC6C715B7D}" destId="{F70F6C20-CCE9-4E2B-822F-AAFE4ABA3F7F}" srcOrd="1" destOrd="0" parTransId="{CC560DE4-F4FA-4767-B7B4-3D694E9526BF}" sibTransId="{DA95DD07-B9A5-4D25-BEFD-2CA06326FEC0}"/>
    <dgm:cxn modelId="{51986258-16A6-44D7-A033-5E315AD95865}" srcId="{082DB434-6F67-44B4-846E-58FF3CE9F51F}" destId="{7107B264-91A4-47B8-8AA2-536A41539E0E}" srcOrd="0" destOrd="0" parTransId="{78139594-1DD8-4510-81C5-F6161C20DA4C}" sibTransId="{AA563000-AE38-4A2B-85D5-3EAF09AF7A19}"/>
    <dgm:cxn modelId="{EB091270-2096-416B-AF3A-325AF098327A}" type="presOf" srcId="{F70F6C20-CCE9-4E2B-822F-AAFE4ABA3F7F}" destId="{8F131758-0B52-4203-9334-690F381A94FC}" srcOrd="0" destOrd="0" presId="urn:microsoft.com/office/officeart/2005/8/layout/hierarchy1"/>
    <dgm:cxn modelId="{02AC64D0-1C24-476D-80E6-2A5A84CEA945}" type="presOf" srcId="{20B1FB11-1D9A-462B-883A-6878B6877A8D}" destId="{58015E06-6F19-418E-AA96-DDC872A36ACE}" srcOrd="0" destOrd="0" presId="urn:microsoft.com/office/officeart/2005/8/layout/hierarchy1"/>
    <dgm:cxn modelId="{A0F4DE5B-1835-4242-98EC-BC6E63D3206F}" srcId="{09C76840-51DE-4DAA-BAB9-7BAC6C715B7D}" destId="{40B067B4-B87C-45B3-A551-52252576A931}" srcOrd="0" destOrd="0" parTransId="{3BDA84FE-8BC3-478D-BB6A-A159976E257F}" sibTransId="{51C26446-D940-408E-BC4B-D51D29DA148B}"/>
    <dgm:cxn modelId="{D368D0F2-3B4A-4F28-9F70-044EE68DD4E6}" type="presOf" srcId="{39B1194A-6F2C-4FFC-A657-A71D5CEC612B}" destId="{7377DE95-DF79-4575-A0FB-33AB0E35DA18}" srcOrd="0" destOrd="0" presId="urn:microsoft.com/office/officeart/2005/8/layout/hierarchy1"/>
    <dgm:cxn modelId="{C20FA462-80AE-427C-BAC3-359C4952A384}" type="presOf" srcId="{7A3DBDC2-E458-412F-95AD-B41578A4E99B}" destId="{DB22602F-3AD8-41DF-B782-34ABD8765D14}" srcOrd="0" destOrd="0" presId="urn:microsoft.com/office/officeart/2005/8/layout/hierarchy1"/>
    <dgm:cxn modelId="{9E8EC56F-548F-44BE-801D-C39EFC597BF5}" srcId="{F22015AA-7071-4EAC-85B0-635159B7A9B5}" destId="{499475FC-733D-4AE0-ACFC-02DC65C4F53D}" srcOrd="0" destOrd="0" parTransId="{AF573698-A653-43EB-BCF7-CEFF969B734F}" sibTransId="{2E8126CB-CD6F-47E8-9414-210DF1F0D7AA}"/>
    <dgm:cxn modelId="{4CF82BF9-0783-4A87-8866-CCB6620DBC77}" type="presOf" srcId="{CDC69895-539D-42C5-9CC6-81F04C781CAD}" destId="{E35C05FF-EEE4-4867-9FBC-CFAD2CA56346}" srcOrd="0" destOrd="0" presId="urn:microsoft.com/office/officeart/2005/8/layout/hierarchy1"/>
    <dgm:cxn modelId="{A35492A8-AE24-45BA-8CA6-66ACC86FA344}" srcId="{A50A06E7-DB3C-406E-9D84-C7C0971F9604}" destId="{44368ADA-80D8-4E78-B1D0-6D33E3469BAA}" srcOrd="0" destOrd="0" parTransId="{5ED043AD-6E65-426E-8FBF-6D1FB36BF320}" sibTransId="{3B43B7B1-0D00-4165-9EDC-9019335C127B}"/>
    <dgm:cxn modelId="{A1B3188D-94CA-4A0B-9379-5389F0649421}" srcId="{FA0CF295-5406-4490-A0C0-BF66CED1CD0B}" destId="{7A3DBDC2-E458-412F-95AD-B41578A4E99B}" srcOrd="0" destOrd="0" parTransId="{CDC69895-539D-42C5-9CC6-81F04C781CAD}" sibTransId="{F8EC9CB0-B795-4F2C-ABEB-FDF4BA406C14}"/>
    <dgm:cxn modelId="{46F1388E-F623-4CE6-B77B-504D8C43E765}" type="presOf" srcId="{63E07A51-E526-458F-BFEB-2C5925C913D4}" destId="{F51C3C6F-FBB3-46C5-BF32-CBB265875986}" srcOrd="0" destOrd="0" presId="urn:microsoft.com/office/officeart/2005/8/layout/hierarchy1"/>
    <dgm:cxn modelId="{48E773A3-1AAB-411D-A9AE-9C9E161BAF52}" type="presOf" srcId="{CCE7523C-C25A-40C3-8FB6-C29EDBAAFB4E}" destId="{FC621FEC-EF4D-4391-9FB4-09188C19E20B}" srcOrd="0" destOrd="0" presId="urn:microsoft.com/office/officeart/2005/8/layout/hierarchy1"/>
    <dgm:cxn modelId="{384614A1-0AD0-43CD-AE00-EEF3BD60261E}" srcId="{A50A06E7-DB3C-406E-9D84-C7C0971F9604}" destId="{082DB434-6F67-44B4-846E-58FF3CE9F51F}" srcOrd="1" destOrd="0" parTransId="{A88847B2-F036-4EA6-B8FB-AD661FABF387}" sibTransId="{7890B662-0246-4543-9A76-DBC6BD1BAFAD}"/>
    <dgm:cxn modelId="{A0174362-F0F6-4255-960D-E98FEC5D67B9}" srcId="{9AC9E8D1-4210-4C11-B7C4-B004B7CA6FF2}" destId="{F22015AA-7071-4EAC-85B0-635159B7A9B5}" srcOrd="0" destOrd="0" parTransId="{A7EC86F6-EED0-463C-9B91-68ECD2FD68A0}" sibTransId="{A3FC4ADD-767A-4156-BB5C-D025FCE14DB0}"/>
    <dgm:cxn modelId="{1FAE1CC5-A154-4CEB-B833-7A0698AF5D3A}" type="presOf" srcId="{09C76840-51DE-4DAA-BAB9-7BAC6C715B7D}" destId="{4B119146-F036-479D-85EB-04D8E58A82B2}" srcOrd="0" destOrd="0" presId="urn:microsoft.com/office/officeart/2005/8/layout/hierarchy1"/>
    <dgm:cxn modelId="{336BF846-BEB0-4881-ADFB-2F537D7F45DF}" type="presOf" srcId="{CC560DE4-F4FA-4767-B7B4-3D694E9526BF}" destId="{429AE56F-D452-4B1F-92FA-7AB7E94C3BE8}" srcOrd="0" destOrd="0" presId="urn:microsoft.com/office/officeart/2005/8/layout/hierarchy1"/>
    <dgm:cxn modelId="{99F0BA30-C55E-411B-BE7B-52965EA89038}" type="presOf" srcId="{44368ADA-80D8-4E78-B1D0-6D33E3469BAA}" destId="{E45DC765-15C8-4D37-BEF9-7795CE04FA6B}" srcOrd="0" destOrd="0" presId="urn:microsoft.com/office/officeart/2005/8/layout/hierarchy1"/>
    <dgm:cxn modelId="{D2091379-E22F-42C8-90FF-A55018AB2441}" type="presOf" srcId="{D22AF63B-C61B-4818-B3A6-AD5F6E70F22D}" destId="{EA14FE1E-A546-4454-8730-77E2D0794FCF}" srcOrd="0" destOrd="0" presId="urn:microsoft.com/office/officeart/2005/8/layout/hierarchy1"/>
    <dgm:cxn modelId="{3F8611FC-7192-42E8-BA35-F7C4367353E7}" type="presOf" srcId="{1197F1D9-ABFE-48D1-975F-C7FEE32AFE1A}" destId="{5B0913AE-0527-409D-B313-5D227A9A6B50}" srcOrd="0" destOrd="0" presId="urn:microsoft.com/office/officeart/2005/8/layout/hierarchy1"/>
    <dgm:cxn modelId="{1E3563A8-37E6-4D7C-8785-66BAFB628444}" type="presOf" srcId="{082DB434-6F67-44B4-846E-58FF3CE9F51F}" destId="{FDE62FF6-7B91-440A-94DD-D7C9D34CBF6B}" srcOrd="0" destOrd="0" presId="urn:microsoft.com/office/officeart/2005/8/layout/hierarchy1"/>
    <dgm:cxn modelId="{890E09B8-0BC6-4729-8C21-0F8097F93524}" srcId="{499475FC-733D-4AE0-ACFC-02DC65C4F53D}" destId="{D22AF63B-C61B-4818-B3A6-AD5F6E70F22D}" srcOrd="0" destOrd="0" parTransId="{CCE7523C-C25A-40C3-8FB6-C29EDBAAFB4E}" sibTransId="{D7BF6706-6342-4D76-8587-973F71EE034B}"/>
    <dgm:cxn modelId="{2B8E843B-EEDD-4DBF-BAF2-E6627A6B2493}" type="presOf" srcId="{AF573698-A653-43EB-BCF7-CEFF969B734F}" destId="{8B551497-7852-43DB-89AD-99C9A9242861}" srcOrd="0" destOrd="0" presId="urn:microsoft.com/office/officeart/2005/8/layout/hierarchy1"/>
    <dgm:cxn modelId="{6A88F2A1-57BE-467A-8EDB-83EEF99D5060}" srcId="{F22015AA-7071-4EAC-85B0-635159B7A9B5}" destId="{FA0CF295-5406-4490-A0C0-BF66CED1CD0B}" srcOrd="1" destOrd="0" parTransId="{E3128264-EB17-4F91-B4B9-5CF341AF4634}" sibTransId="{75CFFE30-DACD-4464-ACA8-2923B00CDCEA}"/>
    <dgm:cxn modelId="{5EAF17DD-AEB0-4A91-9835-0D1008E8C310}" type="presOf" srcId="{A50A06E7-DB3C-406E-9D84-C7C0971F9604}" destId="{114C2191-FD4C-4456-A0CB-344C837A1366}" srcOrd="0" destOrd="0" presId="urn:microsoft.com/office/officeart/2005/8/layout/hierarchy1"/>
    <dgm:cxn modelId="{CE2759CB-00FF-47D4-A338-726784812026}" srcId="{9ECC2ECE-7FCD-4E25-89F7-226C2F21A642}" destId="{9AC9E8D1-4210-4C11-B7C4-B004B7CA6FF2}" srcOrd="0" destOrd="0" parTransId="{E7AAFB8A-4D36-4AAB-BFCB-BD2EB5EAC36F}" sibTransId="{14589605-5D33-448B-B868-322F4CB98EC4}"/>
    <dgm:cxn modelId="{F81487DC-BCAB-409D-82D1-944693697EBC}" srcId="{D22AF63B-C61B-4818-B3A6-AD5F6E70F22D}" destId="{09C76840-51DE-4DAA-BAB9-7BAC6C715B7D}" srcOrd="0" destOrd="0" parTransId="{63E07A51-E526-458F-BFEB-2C5925C913D4}" sibTransId="{6665E65C-EC37-4279-9117-93DB1854ED93}"/>
    <dgm:cxn modelId="{5C03D45E-4015-4AA1-A63F-EFF20CE794FD}" type="presOf" srcId="{B66A0870-1743-497E-BAAB-B951E59FADDB}" destId="{347DA9E9-2B9E-4182-A466-5060E8A8FD59}" srcOrd="0" destOrd="0" presId="urn:microsoft.com/office/officeart/2005/8/layout/hierarchy1"/>
    <dgm:cxn modelId="{B09F59AE-4E78-495A-ABA0-0F1924F16415}" type="presParOf" srcId="{C0843AE6-2612-43BE-B946-3B788439FDCC}" destId="{FD25D36F-F8F8-4945-8882-63FB766E6079}" srcOrd="0" destOrd="0" presId="urn:microsoft.com/office/officeart/2005/8/layout/hierarchy1"/>
    <dgm:cxn modelId="{4D6B0F6D-E494-4676-A3D5-4B86FFDB4A78}" type="presParOf" srcId="{FD25D36F-F8F8-4945-8882-63FB766E6079}" destId="{F9821054-3DFE-4BD0-9305-3715BEB7D7F9}" srcOrd="0" destOrd="0" presId="urn:microsoft.com/office/officeart/2005/8/layout/hierarchy1"/>
    <dgm:cxn modelId="{26676FDB-DAB3-42C1-A07D-C77A3097A52A}" type="presParOf" srcId="{F9821054-3DFE-4BD0-9305-3715BEB7D7F9}" destId="{C53AEC70-5A71-4747-9100-A2837B061E4C}" srcOrd="0" destOrd="0" presId="urn:microsoft.com/office/officeart/2005/8/layout/hierarchy1"/>
    <dgm:cxn modelId="{D4CEF62B-7DF9-4FC8-A737-5C34B70034C8}" type="presParOf" srcId="{F9821054-3DFE-4BD0-9305-3715BEB7D7F9}" destId="{07A9FB19-1B53-417F-9181-852A09BB4C9E}" srcOrd="1" destOrd="0" presId="urn:microsoft.com/office/officeart/2005/8/layout/hierarchy1"/>
    <dgm:cxn modelId="{5E173627-6F55-45AD-9E6C-1E6BA0423D6F}" type="presParOf" srcId="{FD25D36F-F8F8-4945-8882-63FB766E6079}" destId="{08141F50-0BED-4342-816F-E69A823EB4D9}" srcOrd="1" destOrd="0" presId="urn:microsoft.com/office/officeart/2005/8/layout/hierarchy1"/>
    <dgm:cxn modelId="{64703483-19EA-4CAE-9631-777842C6180C}" type="presParOf" srcId="{08141F50-0BED-4342-816F-E69A823EB4D9}" destId="{A0317BC1-E660-4BC8-9D6E-EDC18F9F5EA8}" srcOrd="0" destOrd="0" presId="urn:microsoft.com/office/officeart/2005/8/layout/hierarchy1"/>
    <dgm:cxn modelId="{35919737-9EA3-4615-944E-63044528F900}" type="presParOf" srcId="{08141F50-0BED-4342-816F-E69A823EB4D9}" destId="{58EFAAB9-7199-4DA0-BB9D-6643D714FA0C}" srcOrd="1" destOrd="0" presId="urn:microsoft.com/office/officeart/2005/8/layout/hierarchy1"/>
    <dgm:cxn modelId="{8B2CBCA7-5D9C-47E5-B958-3BF0E61B1E0B}" type="presParOf" srcId="{58EFAAB9-7199-4DA0-BB9D-6643D714FA0C}" destId="{8B36A4CC-208B-45C2-8A7E-FFAD97FBE784}" srcOrd="0" destOrd="0" presId="urn:microsoft.com/office/officeart/2005/8/layout/hierarchy1"/>
    <dgm:cxn modelId="{83B1899E-FB52-4D0C-BC21-2D7DA5D09C68}" type="presParOf" srcId="{8B36A4CC-208B-45C2-8A7E-FFAD97FBE784}" destId="{DFFCB53A-8B32-4CB3-A59F-0EC70B594EC1}" srcOrd="0" destOrd="0" presId="urn:microsoft.com/office/officeart/2005/8/layout/hierarchy1"/>
    <dgm:cxn modelId="{7294F29B-5684-4662-86A7-C4ACDB024DEC}" type="presParOf" srcId="{8B36A4CC-208B-45C2-8A7E-FFAD97FBE784}" destId="{C2500338-D0AD-4432-B7ED-91AE8BB824A9}" srcOrd="1" destOrd="0" presId="urn:microsoft.com/office/officeart/2005/8/layout/hierarchy1"/>
    <dgm:cxn modelId="{39871D80-8BCD-41E8-855B-0F1A57456920}" type="presParOf" srcId="{58EFAAB9-7199-4DA0-BB9D-6643D714FA0C}" destId="{194B1EEF-803F-4378-94C1-E35122DB8128}" srcOrd="1" destOrd="0" presId="urn:microsoft.com/office/officeart/2005/8/layout/hierarchy1"/>
    <dgm:cxn modelId="{6BDC0982-689D-441D-A4A8-92EEB4BB2D35}" type="presParOf" srcId="{194B1EEF-803F-4378-94C1-E35122DB8128}" destId="{8B551497-7852-43DB-89AD-99C9A9242861}" srcOrd="0" destOrd="0" presId="urn:microsoft.com/office/officeart/2005/8/layout/hierarchy1"/>
    <dgm:cxn modelId="{2D3B4E2D-901D-4BEF-B1F4-7908B2DA024C}" type="presParOf" srcId="{194B1EEF-803F-4378-94C1-E35122DB8128}" destId="{3D73717E-138B-4752-B134-F116141F4892}" srcOrd="1" destOrd="0" presId="urn:microsoft.com/office/officeart/2005/8/layout/hierarchy1"/>
    <dgm:cxn modelId="{E29F2BE5-271E-4301-8F28-0ACADD99CF2F}" type="presParOf" srcId="{3D73717E-138B-4752-B134-F116141F4892}" destId="{4C114CA0-6A69-4519-A20E-A35F35D69F5E}" srcOrd="0" destOrd="0" presId="urn:microsoft.com/office/officeart/2005/8/layout/hierarchy1"/>
    <dgm:cxn modelId="{FB6A73E2-F8EC-4342-B952-96CE73986E6A}" type="presParOf" srcId="{4C114CA0-6A69-4519-A20E-A35F35D69F5E}" destId="{A89A517E-6838-414F-94F0-37EC5CD1B6D3}" srcOrd="0" destOrd="0" presId="urn:microsoft.com/office/officeart/2005/8/layout/hierarchy1"/>
    <dgm:cxn modelId="{10A0AF9D-FEAA-46B6-BB9A-57BADB779E0F}" type="presParOf" srcId="{4C114CA0-6A69-4519-A20E-A35F35D69F5E}" destId="{1E7C3D70-4923-4172-9902-32E7C3CFC816}" srcOrd="1" destOrd="0" presId="urn:microsoft.com/office/officeart/2005/8/layout/hierarchy1"/>
    <dgm:cxn modelId="{66C97388-EB23-40D0-B474-9C538E06222E}" type="presParOf" srcId="{3D73717E-138B-4752-B134-F116141F4892}" destId="{36B0EE9C-4F3B-4B88-8029-7ED2A8B9D239}" srcOrd="1" destOrd="0" presId="urn:microsoft.com/office/officeart/2005/8/layout/hierarchy1"/>
    <dgm:cxn modelId="{5C24D59B-F846-4839-BEE8-B77E8EF7C72F}" type="presParOf" srcId="{36B0EE9C-4F3B-4B88-8029-7ED2A8B9D239}" destId="{FC621FEC-EF4D-4391-9FB4-09188C19E20B}" srcOrd="0" destOrd="0" presId="urn:microsoft.com/office/officeart/2005/8/layout/hierarchy1"/>
    <dgm:cxn modelId="{BA14D9A1-DB8E-47DF-84D0-EFCE70DF5445}" type="presParOf" srcId="{36B0EE9C-4F3B-4B88-8029-7ED2A8B9D239}" destId="{97227333-E764-4132-A03A-815E0C8FA14D}" srcOrd="1" destOrd="0" presId="urn:microsoft.com/office/officeart/2005/8/layout/hierarchy1"/>
    <dgm:cxn modelId="{EE8346DC-2030-44F3-BC54-D635DCE46051}" type="presParOf" srcId="{97227333-E764-4132-A03A-815E0C8FA14D}" destId="{C8B74589-AF39-4114-86B0-B99B1AD41C0C}" srcOrd="0" destOrd="0" presId="urn:microsoft.com/office/officeart/2005/8/layout/hierarchy1"/>
    <dgm:cxn modelId="{88AD2457-45E3-4EC2-B6E6-579135690CD6}" type="presParOf" srcId="{C8B74589-AF39-4114-86B0-B99B1AD41C0C}" destId="{2DBD0303-738F-4482-9980-2D9C33DF5B0A}" srcOrd="0" destOrd="0" presId="urn:microsoft.com/office/officeart/2005/8/layout/hierarchy1"/>
    <dgm:cxn modelId="{E2E5E670-8477-49C7-B458-250C8A9DCB10}" type="presParOf" srcId="{C8B74589-AF39-4114-86B0-B99B1AD41C0C}" destId="{EA14FE1E-A546-4454-8730-77E2D0794FCF}" srcOrd="1" destOrd="0" presId="urn:microsoft.com/office/officeart/2005/8/layout/hierarchy1"/>
    <dgm:cxn modelId="{260CCD53-4B97-4D82-978C-8F59D7FEE094}" type="presParOf" srcId="{97227333-E764-4132-A03A-815E0C8FA14D}" destId="{026F6C61-70C5-4FF0-892D-FCBF92AE1401}" srcOrd="1" destOrd="0" presId="urn:microsoft.com/office/officeart/2005/8/layout/hierarchy1"/>
    <dgm:cxn modelId="{7EA8C0ED-87FF-4450-AEB9-7405E9105EB5}" type="presParOf" srcId="{026F6C61-70C5-4FF0-892D-FCBF92AE1401}" destId="{F51C3C6F-FBB3-46C5-BF32-CBB265875986}" srcOrd="0" destOrd="0" presId="urn:microsoft.com/office/officeart/2005/8/layout/hierarchy1"/>
    <dgm:cxn modelId="{D225DE7C-69D2-4BFD-AE04-A37CFF8ECC4D}" type="presParOf" srcId="{026F6C61-70C5-4FF0-892D-FCBF92AE1401}" destId="{87E13263-ECE8-4EC6-8BAE-370A078AAF16}" srcOrd="1" destOrd="0" presId="urn:microsoft.com/office/officeart/2005/8/layout/hierarchy1"/>
    <dgm:cxn modelId="{74DA869E-892D-445D-A698-0847A837BBF1}" type="presParOf" srcId="{87E13263-ECE8-4EC6-8BAE-370A078AAF16}" destId="{1CFA04B0-9743-496A-A2BC-82FA5A1E5D35}" srcOrd="0" destOrd="0" presId="urn:microsoft.com/office/officeart/2005/8/layout/hierarchy1"/>
    <dgm:cxn modelId="{CF54E36F-BB43-444D-9670-FB537289807D}" type="presParOf" srcId="{1CFA04B0-9743-496A-A2BC-82FA5A1E5D35}" destId="{FC04AD03-ECE9-4ED5-8202-B4443A943314}" srcOrd="0" destOrd="0" presId="urn:microsoft.com/office/officeart/2005/8/layout/hierarchy1"/>
    <dgm:cxn modelId="{9A7FEC36-C502-4296-92E4-061B910CA506}" type="presParOf" srcId="{1CFA04B0-9743-496A-A2BC-82FA5A1E5D35}" destId="{4B119146-F036-479D-85EB-04D8E58A82B2}" srcOrd="1" destOrd="0" presId="urn:microsoft.com/office/officeart/2005/8/layout/hierarchy1"/>
    <dgm:cxn modelId="{FF033640-04EE-44A9-A10A-41D912DBCFA4}" type="presParOf" srcId="{87E13263-ECE8-4EC6-8BAE-370A078AAF16}" destId="{3F7DBDE8-FA25-4A87-BA7B-1246AE9A905C}" srcOrd="1" destOrd="0" presId="urn:microsoft.com/office/officeart/2005/8/layout/hierarchy1"/>
    <dgm:cxn modelId="{D9FFAB63-F74D-49EB-A206-5CA3C48C5D1C}" type="presParOf" srcId="{3F7DBDE8-FA25-4A87-BA7B-1246AE9A905C}" destId="{9F67D642-4914-44B3-9EB8-1E95F6CE26D4}" srcOrd="0" destOrd="0" presId="urn:microsoft.com/office/officeart/2005/8/layout/hierarchy1"/>
    <dgm:cxn modelId="{D1E8B9BE-14C3-4F66-A43E-D8A8E5A04A65}" type="presParOf" srcId="{3F7DBDE8-FA25-4A87-BA7B-1246AE9A905C}" destId="{AC520143-1031-4F66-953D-604D29321F6F}" srcOrd="1" destOrd="0" presId="urn:microsoft.com/office/officeart/2005/8/layout/hierarchy1"/>
    <dgm:cxn modelId="{9BE8418F-ACA8-4245-8870-BB55655AA819}" type="presParOf" srcId="{AC520143-1031-4F66-953D-604D29321F6F}" destId="{022B0920-C330-49DA-ABBD-EDF3BB0D78F9}" srcOrd="0" destOrd="0" presId="urn:microsoft.com/office/officeart/2005/8/layout/hierarchy1"/>
    <dgm:cxn modelId="{74F9CCA2-5F84-4E55-A896-4109D22D38C8}" type="presParOf" srcId="{022B0920-C330-49DA-ABBD-EDF3BB0D78F9}" destId="{993F6387-CC22-44DB-9C5A-0FCAFE1DD441}" srcOrd="0" destOrd="0" presId="urn:microsoft.com/office/officeart/2005/8/layout/hierarchy1"/>
    <dgm:cxn modelId="{07C413DB-3BAF-45D6-893B-201210A2B00B}" type="presParOf" srcId="{022B0920-C330-49DA-ABBD-EDF3BB0D78F9}" destId="{30A9F3AB-1328-4574-B40B-9815F1C44C5E}" srcOrd="1" destOrd="0" presId="urn:microsoft.com/office/officeart/2005/8/layout/hierarchy1"/>
    <dgm:cxn modelId="{C2128123-8121-43E2-9B41-0F77520EF971}" type="presParOf" srcId="{AC520143-1031-4F66-953D-604D29321F6F}" destId="{1EC02A3D-7DB3-4AF3-8874-CECA3160C183}" srcOrd="1" destOrd="0" presId="urn:microsoft.com/office/officeart/2005/8/layout/hierarchy1"/>
    <dgm:cxn modelId="{904A3979-25CA-4209-8EA8-BB05E411C02F}" type="presParOf" srcId="{1EC02A3D-7DB3-4AF3-8874-CECA3160C183}" destId="{8878822B-F352-4677-957E-644C87D8DF78}" srcOrd="0" destOrd="0" presId="urn:microsoft.com/office/officeart/2005/8/layout/hierarchy1"/>
    <dgm:cxn modelId="{3CDF4C68-453C-4AFB-AE0A-F7DA3B75C6EA}" type="presParOf" srcId="{1EC02A3D-7DB3-4AF3-8874-CECA3160C183}" destId="{58E63E7D-6784-4607-9D55-30AECD6323E1}" srcOrd="1" destOrd="0" presId="urn:microsoft.com/office/officeart/2005/8/layout/hierarchy1"/>
    <dgm:cxn modelId="{0EC588EA-B6BD-4F4D-9B24-92F554016099}" type="presParOf" srcId="{58E63E7D-6784-4607-9D55-30AECD6323E1}" destId="{D991D62C-345D-4291-A99D-8E66297C988A}" srcOrd="0" destOrd="0" presId="urn:microsoft.com/office/officeart/2005/8/layout/hierarchy1"/>
    <dgm:cxn modelId="{07714A87-ED9B-4F01-97DA-CB6D3D495DB0}" type="presParOf" srcId="{D991D62C-345D-4291-A99D-8E66297C988A}" destId="{8C0BB41B-5F9D-4B9E-87D7-444DADD82D5C}" srcOrd="0" destOrd="0" presId="urn:microsoft.com/office/officeart/2005/8/layout/hierarchy1"/>
    <dgm:cxn modelId="{B1554BD3-1F78-4A41-8FC1-C668C9721123}" type="presParOf" srcId="{D991D62C-345D-4291-A99D-8E66297C988A}" destId="{119BA267-BF2B-4268-AEBE-E951A21F1BD4}" srcOrd="1" destOrd="0" presId="urn:microsoft.com/office/officeart/2005/8/layout/hierarchy1"/>
    <dgm:cxn modelId="{56F0F539-2ACC-416A-8A5F-006CD0A7C199}" type="presParOf" srcId="{58E63E7D-6784-4607-9D55-30AECD6323E1}" destId="{7BA182FC-6A29-475F-8043-EC36EB571591}" srcOrd="1" destOrd="0" presId="urn:microsoft.com/office/officeart/2005/8/layout/hierarchy1"/>
    <dgm:cxn modelId="{374F253F-D536-4F2B-8311-FF2174262A40}" type="presParOf" srcId="{3F7DBDE8-FA25-4A87-BA7B-1246AE9A905C}" destId="{429AE56F-D452-4B1F-92FA-7AB7E94C3BE8}" srcOrd="2" destOrd="0" presId="urn:microsoft.com/office/officeart/2005/8/layout/hierarchy1"/>
    <dgm:cxn modelId="{932E3342-FF08-43DE-8ECA-DCDD653BB490}" type="presParOf" srcId="{3F7DBDE8-FA25-4A87-BA7B-1246AE9A905C}" destId="{864B420E-8D18-4800-804D-042FBBAF69CB}" srcOrd="3" destOrd="0" presId="urn:microsoft.com/office/officeart/2005/8/layout/hierarchy1"/>
    <dgm:cxn modelId="{E5FACDBD-AA00-41C4-93AE-2C76C184314A}" type="presParOf" srcId="{864B420E-8D18-4800-804D-042FBBAF69CB}" destId="{89E7E95B-01D6-483A-9257-C4C1AE4DC5EC}" srcOrd="0" destOrd="0" presId="urn:microsoft.com/office/officeart/2005/8/layout/hierarchy1"/>
    <dgm:cxn modelId="{168B082D-C49D-453C-B331-61354BDA94A1}" type="presParOf" srcId="{89E7E95B-01D6-483A-9257-C4C1AE4DC5EC}" destId="{D79907BC-BFA9-4112-9A3F-2A4AE2D1F2E1}" srcOrd="0" destOrd="0" presId="urn:microsoft.com/office/officeart/2005/8/layout/hierarchy1"/>
    <dgm:cxn modelId="{BA16A433-1988-4706-81A2-95C6E1A33F5C}" type="presParOf" srcId="{89E7E95B-01D6-483A-9257-C4C1AE4DC5EC}" destId="{8F131758-0B52-4203-9334-690F381A94FC}" srcOrd="1" destOrd="0" presId="urn:microsoft.com/office/officeart/2005/8/layout/hierarchy1"/>
    <dgm:cxn modelId="{98A982E6-DA3D-412A-9B08-53FC1CDA4F02}" type="presParOf" srcId="{864B420E-8D18-4800-804D-042FBBAF69CB}" destId="{A78D749B-1736-45C7-9530-047B76D5DCF1}" srcOrd="1" destOrd="0" presId="urn:microsoft.com/office/officeart/2005/8/layout/hierarchy1"/>
    <dgm:cxn modelId="{B8425C89-38CD-43CB-BBC9-3257ABF38307}" type="presParOf" srcId="{A78D749B-1736-45C7-9530-047B76D5DCF1}" destId="{7377DE95-DF79-4575-A0FB-33AB0E35DA18}" srcOrd="0" destOrd="0" presId="urn:microsoft.com/office/officeart/2005/8/layout/hierarchy1"/>
    <dgm:cxn modelId="{4527E940-D9CA-42F2-B6AC-EF37652B0095}" type="presParOf" srcId="{A78D749B-1736-45C7-9530-047B76D5DCF1}" destId="{962456D0-26BB-4452-861D-3E61BA47C865}" srcOrd="1" destOrd="0" presId="urn:microsoft.com/office/officeart/2005/8/layout/hierarchy1"/>
    <dgm:cxn modelId="{81D52BF2-1168-4A7A-91C5-F77A1D100422}" type="presParOf" srcId="{962456D0-26BB-4452-861D-3E61BA47C865}" destId="{8167A0CD-893A-488E-B805-97629BC1EF7C}" srcOrd="0" destOrd="0" presId="urn:microsoft.com/office/officeart/2005/8/layout/hierarchy1"/>
    <dgm:cxn modelId="{E718F418-3D3B-43F1-9D3C-AC302001C351}" type="presParOf" srcId="{8167A0CD-893A-488E-B805-97629BC1EF7C}" destId="{D246FE0A-2B2B-4CE3-A7A1-E7EBDEF7837A}" srcOrd="0" destOrd="0" presId="urn:microsoft.com/office/officeart/2005/8/layout/hierarchy1"/>
    <dgm:cxn modelId="{F29F42EB-9E96-4E78-86AB-993AC4734E78}" type="presParOf" srcId="{8167A0CD-893A-488E-B805-97629BC1EF7C}" destId="{5B0913AE-0527-409D-B313-5D227A9A6B50}" srcOrd="1" destOrd="0" presId="urn:microsoft.com/office/officeart/2005/8/layout/hierarchy1"/>
    <dgm:cxn modelId="{FB637B5C-1A87-4061-82E8-3D9CB3BFA886}" type="presParOf" srcId="{962456D0-26BB-4452-861D-3E61BA47C865}" destId="{DAF79A1C-F95F-4838-B29B-E76BD8602960}" srcOrd="1" destOrd="0" presId="urn:microsoft.com/office/officeart/2005/8/layout/hierarchy1"/>
    <dgm:cxn modelId="{3C8BECDD-CAB7-415D-BB93-A0C0C00E9216}" type="presParOf" srcId="{194B1EEF-803F-4378-94C1-E35122DB8128}" destId="{7B13991E-3DEA-4048-91F6-555431727A8D}" srcOrd="2" destOrd="0" presId="urn:microsoft.com/office/officeart/2005/8/layout/hierarchy1"/>
    <dgm:cxn modelId="{E142156D-0AC6-4BA2-AAE1-94B7E092C319}" type="presParOf" srcId="{194B1EEF-803F-4378-94C1-E35122DB8128}" destId="{5916BE61-09D7-463C-9F1F-4A64A58E8FB4}" srcOrd="3" destOrd="0" presId="urn:microsoft.com/office/officeart/2005/8/layout/hierarchy1"/>
    <dgm:cxn modelId="{64A7A1BB-610A-4556-BE22-BB359D4262B4}" type="presParOf" srcId="{5916BE61-09D7-463C-9F1F-4A64A58E8FB4}" destId="{8A9CED76-7C44-4418-B725-B11276748DD2}" srcOrd="0" destOrd="0" presId="urn:microsoft.com/office/officeart/2005/8/layout/hierarchy1"/>
    <dgm:cxn modelId="{A21AE044-D6A7-4A37-91C2-8D477B13C8D1}" type="presParOf" srcId="{8A9CED76-7C44-4418-B725-B11276748DD2}" destId="{D956AA73-994E-4EE1-AC15-9CC31606AC15}" srcOrd="0" destOrd="0" presId="urn:microsoft.com/office/officeart/2005/8/layout/hierarchy1"/>
    <dgm:cxn modelId="{9198FC5B-EEF1-4037-97F8-C00AE539A4F1}" type="presParOf" srcId="{8A9CED76-7C44-4418-B725-B11276748DD2}" destId="{856FBD9E-90A4-4A88-830C-085F0124256F}" srcOrd="1" destOrd="0" presId="urn:microsoft.com/office/officeart/2005/8/layout/hierarchy1"/>
    <dgm:cxn modelId="{F19232CF-BEE5-41EE-A5A5-8FB1ADAAC387}" type="presParOf" srcId="{5916BE61-09D7-463C-9F1F-4A64A58E8FB4}" destId="{53495776-1E9E-4DA5-92FF-54A39959290D}" srcOrd="1" destOrd="0" presId="urn:microsoft.com/office/officeart/2005/8/layout/hierarchy1"/>
    <dgm:cxn modelId="{CCD3185A-8489-40E7-B204-EE18958C78AF}" type="presParOf" srcId="{53495776-1E9E-4DA5-92FF-54A39959290D}" destId="{E35C05FF-EEE4-4867-9FBC-CFAD2CA56346}" srcOrd="0" destOrd="0" presId="urn:microsoft.com/office/officeart/2005/8/layout/hierarchy1"/>
    <dgm:cxn modelId="{3D9D3234-226D-4BD9-ADAF-EE71C6C44405}" type="presParOf" srcId="{53495776-1E9E-4DA5-92FF-54A39959290D}" destId="{75131D29-07D8-453B-9402-E25D95D698A1}" srcOrd="1" destOrd="0" presId="urn:microsoft.com/office/officeart/2005/8/layout/hierarchy1"/>
    <dgm:cxn modelId="{BFA9C9AC-97E0-4273-A27D-2DF0FB2F3B35}" type="presParOf" srcId="{75131D29-07D8-453B-9402-E25D95D698A1}" destId="{8E950B1B-7C46-4C74-99AA-899044CE309C}" srcOrd="0" destOrd="0" presId="urn:microsoft.com/office/officeart/2005/8/layout/hierarchy1"/>
    <dgm:cxn modelId="{13F1C80C-4EBA-480C-BAD3-331B90DE346D}" type="presParOf" srcId="{8E950B1B-7C46-4C74-99AA-899044CE309C}" destId="{211411D1-9F64-4BA0-B8E1-18E57B6AE7D5}" srcOrd="0" destOrd="0" presId="urn:microsoft.com/office/officeart/2005/8/layout/hierarchy1"/>
    <dgm:cxn modelId="{DB4A497B-D81F-46F7-9CCE-DA443560CF5C}" type="presParOf" srcId="{8E950B1B-7C46-4C74-99AA-899044CE309C}" destId="{DB22602F-3AD8-41DF-B782-34ABD8765D14}" srcOrd="1" destOrd="0" presId="urn:microsoft.com/office/officeart/2005/8/layout/hierarchy1"/>
    <dgm:cxn modelId="{6C27851B-57E6-48FA-8BA1-20F6734DD136}" type="presParOf" srcId="{75131D29-07D8-453B-9402-E25D95D698A1}" destId="{18B9ABF2-2E65-47D1-B0E8-672E2B2137A8}" srcOrd="1" destOrd="0" presId="urn:microsoft.com/office/officeart/2005/8/layout/hierarchy1"/>
    <dgm:cxn modelId="{E5E251F8-1364-4BD2-89E4-6DB27595D6E5}" type="presParOf" srcId="{18B9ABF2-2E65-47D1-B0E8-672E2B2137A8}" destId="{347DA9E9-2B9E-4182-A466-5060E8A8FD59}" srcOrd="0" destOrd="0" presId="urn:microsoft.com/office/officeart/2005/8/layout/hierarchy1"/>
    <dgm:cxn modelId="{0FD9769E-1142-48FF-AC97-A71EC06947CC}" type="presParOf" srcId="{18B9ABF2-2E65-47D1-B0E8-672E2B2137A8}" destId="{F610147A-D43A-4BB2-9859-CEE8F9EEF180}" srcOrd="1" destOrd="0" presId="urn:microsoft.com/office/officeart/2005/8/layout/hierarchy1"/>
    <dgm:cxn modelId="{50DF4C9B-A748-49FE-B8DD-159C74C276B5}" type="presParOf" srcId="{F610147A-D43A-4BB2-9859-CEE8F9EEF180}" destId="{F5793427-A893-4398-86A5-923784D1BFA4}" srcOrd="0" destOrd="0" presId="urn:microsoft.com/office/officeart/2005/8/layout/hierarchy1"/>
    <dgm:cxn modelId="{ABCA183F-3369-4C89-9C8B-C76424CCF049}" type="presParOf" srcId="{F5793427-A893-4398-86A5-923784D1BFA4}" destId="{269F6826-C6CC-4CC0-AF09-BA93E38985B7}" srcOrd="0" destOrd="0" presId="urn:microsoft.com/office/officeart/2005/8/layout/hierarchy1"/>
    <dgm:cxn modelId="{C7604105-2714-40A7-B6A4-F5CC5492B973}" type="presParOf" srcId="{F5793427-A893-4398-86A5-923784D1BFA4}" destId="{114C2191-FD4C-4456-A0CB-344C837A1366}" srcOrd="1" destOrd="0" presId="urn:microsoft.com/office/officeart/2005/8/layout/hierarchy1"/>
    <dgm:cxn modelId="{475BC35F-F15B-4793-9A1D-C5F50233FCE3}" type="presParOf" srcId="{F610147A-D43A-4BB2-9859-CEE8F9EEF180}" destId="{DB198A0C-D0F2-49CE-90B3-E0DA1ABA157E}" srcOrd="1" destOrd="0" presId="urn:microsoft.com/office/officeart/2005/8/layout/hierarchy1"/>
    <dgm:cxn modelId="{B8C14017-6947-4A71-9B8E-BB3CC1D6A213}" type="presParOf" srcId="{DB198A0C-D0F2-49CE-90B3-E0DA1ABA157E}" destId="{65A5905F-99CD-45BD-AA21-C989E26E27B8}" srcOrd="0" destOrd="0" presId="urn:microsoft.com/office/officeart/2005/8/layout/hierarchy1"/>
    <dgm:cxn modelId="{3FD26843-BA58-43FC-9EDD-C200B36016A7}" type="presParOf" srcId="{DB198A0C-D0F2-49CE-90B3-E0DA1ABA157E}" destId="{2F61B4B0-33F2-4809-AAF9-DFD0DE94AF35}" srcOrd="1" destOrd="0" presId="urn:microsoft.com/office/officeart/2005/8/layout/hierarchy1"/>
    <dgm:cxn modelId="{E3A8CE3A-896E-4732-8F3A-281108254136}" type="presParOf" srcId="{2F61B4B0-33F2-4809-AAF9-DFD0DE94AF35}" destId="{8F2367D3-CA2A-4989-ABBC-D346AA1DCA4A}" srcOrd="0" destOrd="0" presId="urn:microsoft.com/office/officeart/2005/8/layout/hierarchy1"/>
    <dgm:cxn modelId="{FFB2BF83-F7C9-410E-A287-5B6DCCB123B8}" type="presParOf" srcId="{8F2367D3-CA2A-4989-ABBC-D346AA1DCA4A}" destId="{336430B6-AE99-408C-9042-8ECD3790CC6C}" srcOrd="0" destOrd="0" presId="urn:microsoft.com/office/officeart/2005/8/layout/hierarchy1"/>
    <dgm:cxn modelId="{50D9FE30-8D01-48E7-A8C3-A1A0E1571481}" type="presParOf" srcId="{8F2367D3-CA2A-4989-ABBC-D346AA1DCA4A}" destId="{E45DC765-15C8-4D37-BEF9-7795CE04FA6B}" srcOrd="1" destOrd="0" presId="urn:microsoft.com/office/officeart/2005/8/layout/hierarchy1"/>
    <dgm:cxn modelId="{6E137FC3-D8A9-489E-B5B5-E4FF1DBC1529}" type="presParOf" srcId="{2F61B4B0-33F2-4809-AAF9-DFD0DE94AF35}" destId="{744CA927-F850-4598-887E-0248111B8951}" srcOrd="1" destOrd="0" presId="urn:microsoft.com/office/officeart/2005/8/layout/hierarchy1"/>
    <dgm:cxn modelId="{E7158262-24DD-4487-AB6A-236D3BB4A1DF}" type="presParOf" srcId="{744CA927-F850-4598-887E-0248111B8951}" destId="{58015E06-6F19-418E-AA96-DDC872A36ACE}" srcOrd="0" destOrd="0" presId="urn:microsoft.com/office/officeart/2005/8/layout/hierarchy1"/>
    <dgm:cxn modelId="{58074C62-8BCD-4F76-9F6D-707847FBD1E6}" type="presParOf" srcId="{744CA927-F850-4598-887E-0248111B8951}" destId="{CBF7D28D-668B-4460-B966-11D57BA3A6EC}" srcOrd="1" destOrd="0" presId="urn:microsoft.com/office/officeart/2005/8/layout/hierarchy1"/>
    <dgm:cxn modelId="{421BE222-5117-4F36-B7E9-70BE9FE84EC8}" type="presParOf" srcId="{CBF7D28D-668B-4460-B966-11D57BA3A6EC}" destId="{9852B289-6297-4C76-8CF9-3BB4A8A1CE93}" srcOrd="0" destOrd="0" presId="urn:microsoft.com/office/officeart/2005/8/layout/hierarchy1"/>
    <dgm:cxn modelId="{AE431C87-279C-4C49-8037-03FDB33ED9D7}" type="presParOf" srcId="{9852B289-6297-4C76-8CF9-3BB4A8A1CE93}" destId="{26525520-EA13-45C7-9626-EACA6BC088B9}" srcOrd="0" destOrd="0" presId="urn:microsoft.com/office/officeart/2005/8/layout/hierarchy1"/>
    <dgm:cxn modelId="{FD915536-A403-4A5B-B1F4-C5D300A93542}" type="presParOf" srcId="{9852B289-6297-4C76-8CF9-3BB4A8A1CE93}" destId="{147546BA-FA83-4227-BF8A-184D970EAC3A}" srcOrd="1" destOrd="0" presId="urn:microsoft.com/office/officeart/2005/8/layout/hierarchy1"/>
    <dgm:cxn modelId="{0DE470D6-3B45-45EB-9E26-083B794FF2FC}" type="presParOf" srcId="{CBF7D28D-668B-4460-B966-11D57BA3A6EC}" destId="{C221AADE-4277-4167-B3B8-44272E21A02F}" srcOrd="1" destOrd="0" presId="urn:microsoft.com/office/officeart/2005/8/layout/hierarchy1"/>
    <dgm:cxn modelId="{851C08B1-5535-4B11-8ACC-945BAD29B458}" type="presParOf" srcId="{DB198A0C-D0F2-49CE-90B3-E0DA1ABA157E}" destId="{BF2B9A2D-C651-410B-BF70-FA03CEF85266}" srcOrd="2" destOrd="0" presId="urn:microsoft.com/office/officeart/2005/8/layout/hierarchy1"/>
    <dgm:cxn modelId="{4578BB0B-0DE4-4BC3-8940-9B56D1C8581E}" type="presParOf" srcId="{DB198A0C-D0F2-49CE-90B3-E0DA1ABA157E}" destId="{EE911B97-BECA-4A06-9511-B109AAB22DC3}" srcOrd="3" destOrd="0" presId="urn:microsoft.com/office/officeart/2005/8/layout/hierarchy1"/>
    <dgm:cxn modelId="{E42B4719-FABB-434F-9BFD-D13B5F180F7C}" type="presParOf" srcId="{EE911B97-BECA-4A06-9511-B109AAB22DC3}" destId="{93368CB8-C9FA-46A9-A2ED-BB52F9DA0D59}" srcOrd="0" destOrd="0" presId="urn:microsoft.com/office/officeart/2005/8/layout/hierarchy1"/>
    <dgm:cxn modelId="{5240F0DF-015F-4A49-BF1C-CD4AE1D0E1C1}" type="presParOf" srcId="{93368CB8-C9FA-46A9-A2ED-BB52F9DA0D59}" destId="{EB52B695-C8D2-437A-A78C-BCFFF95CA022}" srcOrd="0" destOrd="0" presId="urn:microsoft.com/office/officeart/2005/8/layout/hierarchy1"/>
    <dgm:cxn modelId="{A9559657-DA70-4B41-9F92-DDE0E5EB75AD}" type="presParOf" srcId="{93368CB8-C9FA-46A9-A2ED-BB52F9DA0D59}" destId="{FDE62FF6-7B91-440A-94DD-D7C9D34CBF6B}" srcOrd="1" destOrd="0" presId="urn:microsoft.com/office/officeart/2005/8/layout/hierarchy1"/>
    <dgm:cxn modelId="{FFFCE929-8BBD-460B-A15C-5FDFC04FA002}" type="presParOf" srcId="{EE911B97-BECA-4A06-9511-B109AAB22DC3}" destId="{8D8266C2-0121-4AB8-B6B8-66FCBBAC6485}" srcOrd="1" destOrd="0" presId="urn:microsoft.com/office/officeart/2005/8/layout/hierarchy1"/>
    <dgm:cxn modelId="{B29B455F-84BF-471B-B477-5CD0C49DBB6A}" type="presParOf" srcId="{8D8266C2-0121-4AB8-B6B8-66FCBBAC6485}" destId="{AB4A89DB-14A0-42D8-9E8E-1922F20EFA0A}" srcOrd="0" destOrd="0" presId="urn:microsoft.com/office/officeart/2005/8/layout/hierarchy1"/>
    <dgm:cxn modelId="{24001E09-DA7D-40BF-8C6D-CC6E4C26BEE9}" type="presParOf" srcId="{8D8266C2-0121-4AB8-B6B8-66FCBBAC6485}" destId="{9376B0AB-5CB5-4A2D-BC2B-0E2E316F44C4}" srcOrd="1" destOrd="0" presId="urn:microsoft.com/office/officeart/2005/8/layout/hierarchy1"/>
    <dgm:cxn modelId="{D220CF63-13BD-449B-A730-0237DB8517BD}" type="presParOf" srcId="{9376B0AB-5CB5-4A2D-BC2B-0E2E316F44C4}" destId="{4CCE815D-49E3-42A3-8EF5-E24F84B1E1DB}" srcOrd="0" destOrd="0" presId="urn:microsoft.com/office/officeart/2005/8/layout/hierarchy1"/>
    <dgm:cxn modelId="{12788A4D-2D0E-4D25-8263-ACC366CF9BC3}" type="presParOf" srcId="{4CCE815D-49E3-42A3-8EF5-E24F84B1E1DB}" destId="{AB5E7C9B-AC9B-4075-B114-F699033BC237}" srcOrd="0" destOrd="0" presId="urn:microsoft.com/office/officeart/2005/8/layout/hierarchy1"/>
    <dgm:cxn modelId="{BA9F7614-195D-41D3-A7EA-24B5B1125FF5}" type="presParOf" srcId="{4CCE815D-49E3-42A3-8EF5-E24F84B1E1DB}" destId="{429C3B9B-54BE-4BF5-9CAF-35074F186612}" srcOrd="1" destOrd="0" presId="urn:microsoft.com/office/officeart/2005/8/layout/hierarchy1"/>
    <dgm:cxn modelId="{1C4DA193-FB75-42F8-9681-898DABF74701}" type="presParOf" srcId="{9376B0AB-5CB5-4A2D-BC2B-0E2E316F44C4}" destId="{4138577B-2E5A-4CBB-9768-930035F29CC6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7F3F8-BDE1-48DC-A8E9-A4B0C28FCD78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E07E27-B6E3-49A9-9868-8E53A4232871}">
      <dgm:prSet phldrT="[Text]" custT="1"/>
      <dgm:spPr/>
      <dgm:t>
        <a:bodyPr/>
        <a:lstStyle/>
        <a:p>
          <a:r>
            <a:rPr lang="en-US" sz="2000" dirty="0" smtClean="0"/>
            <a:t>MKPS</a:t>
          </a:r>
          <a:endParaRPr lang="en-US" sz="2000" dirty="0"/>
        </a:p>
      </dgm:t>
    </dgm:pt>
    <dgm:pt modelId="{DE42AA14-C568-43D1-A0A4-7DB5CD247D8A}" type="parTrans" cxnId="{06A4603A-06DC-4042-B8B2-C9D66F6320C1}">
      <dgm:prSet/>
      <dgm:spPr/>
      <dgm:t>
        <a:bodyPr/>
        <a:lstStyle/>
        <a:p>
          <a:endParaRPr lang="en-US"/>
        </a:p>
      </dgm:t>
    </dgm:pt>
    <dgm:pt modelId="{0E2B5451-D047-46E6-8C5C-0D482CAC3958}" type="sibTrans" cxnId="{06A4603A-06DC-4042-B8B2-C9D66F6320C1}">
      <dgm:prSet/>
      <dgm:spPr/>
      <dgm:t>
        <a:bodyPr/>
        <a:lstStyle/>
        <a:p>
          <a:endParaRPr lang="en-US"/>
        </a:p>
      </dgm:t>
    </dgm:pt>
    <dgm:pt modelId="{B17AFB0F-7481-497C-AEA2-97EB521E5B80}">
      <dgm:prSet phldrT="[Text]" custT="1"/>
      <dgm:spPr/>
      <dgm:t>
        <a:bodyPr/>
        <a:lstStyle/>
        <a:p>
          <a:r>
            <a:rPr lang="en-US" sz="1800" dirty="0" smtClean="0"/>
            <a:t>MKKS  I &amp; II</a:t>
          </a:r>
        </a:p>
        <a:p>
          <a:r>
            <a:rPr lang="en-US" sz="1800" dirty="0" smtClean="0"/>
            <a:t>(36+49=85 SMP)</a:t>
          </a:r>
          <a:endParaRPr lang="en-US" sz="1800" dirty="0"/>
        </a:p>
      </dgm:t>
    </dgm:pt>
    <dgm:pt modelId="{FDE86CE3-2237-4555-A89A-2D4AA7060080}" type="parTrans" cxnId="{469D9FA1-CDEF-403C-981F-87123CE2C229}">
      <dgm:prSet/>
      <dgm:spPr/>
      <dgm:t>
        <a:bodyPr/>
        <a:lstStyle/>
        <a:p>
          <a:endParaRPr lang="en-US"/>
        </a:p>
      </dgm:t>
    </dgm:pt>
    <dgm:pt modelId="{0100CC9D-042F-46F5-9765-F7825573B3BF}" type="sibTrans" cxnId="{469D9FA1-CDEF-403C-981F-87123CE2C229}">
      <dgm:prSet/>
      <dgm:spPr/>
      <dgm:t>
        <a:bodyPr/>
        <a:lstStyle/>
        <a:p>
          <a:endParaRPr lang="en-US"/>
        </a:p>
      </dgm:t>
    </dgm:pt>
    <dgm:pt modelId="{8F716F0B-3C08-4E8E-B7AD-1FC2061F0F3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FMKKS II</a:t>
          </a:r>
          <a:endParaRPr lang="en-US" sz="1800" dirty="0">
            <a:solidFill>
              <a:srgbClr val="FF0000"/>
            </a:solidFill>
          </a:endParaRPr>
        </a:p>
      </dgm:t>
    </dgm:pt>
    <dgm:pt modelId="{D67C0345-35B6-4691-B4FD-B2722DDBE358}" type="parTrans" cxnId="{3C6601F9-EDD8-497D-9127-B743884D9745}">
      <dgm:prSet/>
      <dgm:spPr/>
      <dgm:t>
        <a:bodyPr/>
        <a:lstStyle/>
        <a:p>
          <a:endParaRPr lang="en-US"/>
        </a:p>
      </dgm:t>
    </dgm:pt>
    <dgm:pt modelId="{B314B683-1604-44E3-BFD3-7EA50F4F3C07}" type="sibTrans" cxnId="{3C6601F9-EDD8-497D-9127-B743884D9745}">
      <dgm:prSet/>
      <dgm:spPr/>
      <dgm:t>
        <a:bodyPr/>
        <a:lstStyle/>
        <a:p>
          <a:endParaRPr lang="en-US"/>
        </a:p>
      </dgm:t>
    </dgm:pt>
    <dgm:pt modelId="{B1686921-FC37-4AAB-B1D8-1972711393EC}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FMKKS I</a:t>
          </a:r>
          <a:endParaRPr lang="en-US" sz="1800" dirty="0">
            <a:solidFill>
              <a:srgbClr val="FF0000"/>
            </a:solidFill>
          </a:endParaRPr>
        </a:p>
      </dgm:t>
    </dgm:pt>
    <dgm:pt modelId="{87F459A6-1F09-4552-BA96-19F262D956EC}" type="parTrans" cxnId="{9A2C04BE-A883-47AD-A5EB-A885A9069547}">
      <dgm:prSet/>
      <dgm:spPr/>
      <dgm:t>
        <a:bodyPr/>
        <a:lstStyle/>
        <a:p>
          <a:endParaRPr lang="en-US"/>
        </a:p>
      </dgm:t>
    </dgm:pt>
    <dgm:pt modelId="{3A0A68CD-C48C-4AE7-933D-480B0B7184B9}" type="sibTrans" cxnId="{9A2C04BE-A883-47AD-A5EB-A885A9069547}">
      <dgm:prSet/>
      <dgm:spPr/>
      <dgm:t>
        <a:bodyPr/>
        <a:lstStyle/>
        <a:p>
          <a:endParaRPr lang="en-US"/>
        </a:p>
      </dgm:t>
    </dgm:pt>
    <dgm:pt modelId="{8E09F745-5F11-485A-8B94-B8E7FB60DDD7}">
      <dgm:prSet custT="1"/>
      <dgm:spPr/>
      <dgm:t>
        <a:bodyPr/>
        <a:lstStyle/>
        <a:p>
          <a:r>
            <a:rPr lang="en-US" sz="1800" dirty="0" smtClean="0"/>
            <a:t>MKKS  III &amp; IV</a:t>
          </a:r>
        </a:p>
        <a:p>
          <a:r>
            <a:rPr lang="en-US" sz="1800" dirty="0" smtClean="0"/>
            <a:t>(29+29=58 SMP)</a:t>
          </a:r>
          <a:endParaRPr lang="en-US" sz="1800" dirty="0"/>
        </a:p>
      </dgm:t>
    </dgm:pt>
    <dgm:pt modelId="{BF4761B7-9B99-4DD4-AB56-3AB7A86CFDE4}" type="parTrans" cxnId="{F3A291D4-FDA1-4770-80DE-27044DBA6716}">
      <dgm:prSet/>
      <dgm:spPr/>
      <dgm:t>
        <a:bodyPr/>
        <a:lstStyle/>
        <a:p>
          <a:endParaRPr lang="en-US"/>
        </a:p>
      </dgm:t>
    </dgm:pt>
    <dgm:pt modelId="{AC8DED57-E28C-407E-A903-9950997A2973}" type="sibTrans" cxnId="{F3A291D4-FDA1-4770-80DE-27044DBA6716}">
      <dgm:prSet/>
      <dgm:spPr/>
      <dgm:t>
        <a:bodyPr/>
        <a:lstStyle/>
        <a:p>
          <a:endParaRPr lang="en-US"/>
        </a:p>
      </dgm:t>
    </dgm:pt>
    <dgm:pt modelId="{E03C98A5-437D-4F5E-9B64-167936EC9F10}">
      <dgm:prSet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FMGMP 1</a:t>
          </a:r>
          <a:endParaRPr lang="en-US" sz="2000" dirty="0">
            <a:solidFill>
              <a:srgbClr val="FF0000"/>
            </a:solidFill>
          </a:endParaRPr>
        </a:p>
      </dgm:t>
    </dgm:pt>
    <dgm:pt modelId="{43B8A555-5863-4CE0-A6C9-E3C3841E9404}" type="parTrans" cxnId="{7A297867-1CE1-4200-9003-D00BAEE321C7}">
      <dgm:prSet/>
      <dgm:spPr/>
      <dgm:t>
        <a:bodyPr/>
        <a:lstStyle/>
        <a:p>
          <a:endParaRPr lang="en-US"/>
        </a:p>
      </dgm:t>
    </dgm:pt>
    <dgm:pt modelId="{9F24452C-D75A-434F-AD3D-119D616E7408}" type="sibTrans" cxnId="{7A297867-1CE1-4200-9003-D00BAEE321C7}">
      <dgm:prSet/>
      <dgm:spPr/>
      <dgm:t>
        <a:bodyPr/>
        <a:lstStyle/>
        <a:p>
          <a:endParaRPr lang="en-US"/>
        </a:p>
      </dgm:t>
    </dgm:pt>
    <dgm:pt modelId="{EA6AFC60-560B-494F-B951-D8A89A32B186}">
      <dgm:prSet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FMGMP 2</a:t>
          </a:r>
          <a:endParaRPr lang="en-US" sz="2000" dirty="0">
            <a:solidFill>
              <a:srgbClr val="FF0000"/>
            </a:solidFill>
          </a:endParaRPr>
        </a:p>
      </dgm:t>
    </dgm:pt>
    <dgm:pt modelId="{9F9E8B64-BD09-4BE6-A0DC-A74F85C4343C}" type="parTrans" cxnId="{157FC309-0F1D-4B96-8D1A-8BC765B339C5}">
      <dgm:prSet/>
      <dgm:spPr/>
      <dgm:t>
        <a:bodyPr/>
        <a:lstStyle/>
        <a:p>
          <a:endParaRPr lang="en-US"/>
        </a:p>
      </dgm:t>
    </dgm:pt>
    <dgm:pt modelId="{8CA1EEF3-0986-4CFE-B95C-771C45D8AB1E}" type="sibTrans" cxnId="{157FC309-0F1D-4B96-8D1A-8BC765B339C5}">
      <dgm:prSet/>
      <dgm:spPr/>
      <dgm:t>
        <a:bodyPr/>
        <a:lstStyle/>
        <a:p>
          <a:endParaRPr lang="en-US"/>
        </a:p>
      </dgm:t>
    </dgm:pt>
    <dgm:pt modelId="{45AFB40D-7F5E-4291-84A6-D4BA5808E383}">
      <dgm:prSet custT="1"/>
      <dgm:spPr/>
      <dgm:t>
        <a:bodyPr/>
        <a:lstStyle/>
        <a:p>
          <a:r>
            <a:rPr lang="en-US" sz="1400" dirty="0" smtClean="0"/>
            <a:t>MGMP KLASTER</a:t>
          </a:r>
        </a:p>
        <a:p>
          <a:r>
            <a:rPr lang="en-US" sz="1400" dirty="0" smtClean="0"/>
            <a:t>01-03</a:t>
          </a:r>
          <a:endParaRPr lang="en-US" sz="1400" dirty="0"/>
        </a:p>
      </dgm:t>
    </dgm:pt>
    <dgm:pt modelId="{CDDA663D-18A3-49E3-8B60-1415E6004D61}" type="parTrans" cxnId="{DCE22F41-140D-4310-92C1-A849E5E0C0A1}">
      <dgm:prSet/>
      <dgm:spPr/>
      <dgm:t>
        <a:bodyPr/>
        <a:lstStyle/>
        <a:p>
          <a:endParaRPr lang="en-US"/>
        </a:p>
      </dgm:t>
    </dgm:pt>
    <dgm:pt modelId="{B80EC6F8-6C9E-48B2-96C2-9232ECCB79A7}" type="sibTrans" cxnId="{DCE22F41-140D-4310-92C1-A849E5E0C0A1}">
      <dgm:prSet/>
      <dgm:spPr/>
      <dgm:t>
        <a:bodyPr/>
        <a:lstStyle/>
        <a:p>
          <a:endParaRPr lang="en-US"/>
        </a:p>
      </dgm:t>
    </dgm:pt>
    <dgm:pt modelId="{8E5DE138-B3FD-4828-876E-E0FEC7028533}">
      <dgm:prSet custT="1"/>
      <dgm:spPr/>
      <dgm:t>
        <a:bodyPr/>
        <a:lstStyle/>
        <a:p>
          <a:r>
            <a:rPr lang="en-US" sz="1400" dirty="0" smtClean="0"/>
            <a:t>MGMP KLASTER</a:t>
          </a:r>
        </a:p>
        <a:p>
          <a:r>
            <a:rPr lang="en-US" sz="1400" dirty="0" smtClean="0"/>
            <a:t>04-07</a:t>
          </a:r>
          <a:endParaRPr lang="en-US" sz="1400" dirty="0"/>
        </a:p>
      </dgm:t>
    </dgm:pt>
    <dgm:pt modelId="{82088693-7A4B-4884-A5FF-4C279C38DA4F}" type="parTrans" cxnId="{2196F9B4-AEA6-44BB-932D-00E3CC035245}">
      <dgm:prSet/>
      <dgm:spPr/>
      <dgm:t>
        <a:bodyPr/>
        <a:lstStyle/>
        <a:p>
          <a:endParaRPr lang="en-US"/>
        </a:p>
      </dgm:t>
    </dgm:pt>
    <dgm:pt modelId="{8F864A5C-5E51-4EEB-9E48-455F6B9E20D9}" type="sibTrans" cxnId="{2196F9B4-AEA6-44BB-932D-00E3CC035245}">
      <dgm:prSet/>
      <dgm:spPr/>
      <dgm:t>
        <a:bodyPr/>
        <a:lstStyle/>
        <a:p>
          <a:endParaRPr lang="en-US"/>
        </a:p>
      </dgm:t>
    </dgm:pt>
    <dgm:pt modelId="{41277B15-EA13-40B8-BDD1-CBEEFC3D3548}">
      <dgm:prSet custT="1"/>
      <dgm:spPr/>
      <dgm:t>
        <a:bodyPr/>
        <a:lstStyle/>
        <a:p>
          <a:r>
            <a:rPr lang="en-US" sz="1400" dirty="0" smtClean="0"/>
            <a:t>MGMP KLASTER</a:t>
          </a:r>
        </a:p>
        <a:p>
          <a:r>
            <a:rPr lang="en-US" sz="1400" dirty="0" smtClean="0"/>
            <a:t>08-10</a:t>
          </a:r>
          <a:endParaRPr lang="en-US" sz="1400" dirty="0"/>
        </a:p>
      </dgm:t>
    </dgm:pt>
    <dgm:pt modelId="{28A52040-D9D7-437B-BD34-A41D7C2B2E5C}" type="parTrans" cxnId="{01408810-8958-4CE0-B8E1-F06F8A517338}">
      <dgm:prSet/>
      <dgm:spPr/>
      <dgm:t>
        <a:bodyPr/>
        <a:lstStyle/>
        <a:p>
          <a:endParaRPr lang="en-US"/>
        </a:p>
      </dgm:t>
    </dgm:pt>
    <dgm:pt modelId="{F06EFF5C-FFEA-4E4C-8CB4-F12FAF78C7A0}" type="sibTrans" cxnId="{01408810-8958-4CE0-B8E1-F06F8A517338}">
      <dgm:prSet/>
      <dgm:spPr/>
      <dgm:t>
        <a:bodyPr/>
        <a:lstStyle/>
        <a:p>
          <a:endParaRPr lang="en-US"/>
        </a:p>
      </dgm:t>
    </dgm:pt>
    <dgm:pt modelId="{F34B86EC-D3F1-47CF-BD40-59156C40E7B1}">
      <dgm:prSet custT="1"/>
      <dgm:spPr/>
      <dgm:t>
        <a:bodyPr/>
        <a:lstStyle/>
        <a:p>
          <a:r>
            <a:rPr lang="en-US" sz="1600" dirty="0" smtClean="0"/>
            <a:t>MGMP KLASTER</a:t>
          </a:r>
        </a:p>
        <a:p>
          <a:r>
            <a:rPr lang="en-US" sz="1600" dirty="0" smtClean="0"/>
            <a:t>11-13</a:t>
          </a:r>
          <a:endParaRPr lang="en-US" sz="1600" dirty="0"/>
        </a:p>
      </dgm:t>
    </dgm:pt>
    <dgm:pt modelId="{83A2DD09-9A63-4E51-BDDC-E272F3051A06}" type="parTrans" cxnId="{1E1CDA7A-1CFA-4605-8A7F-95436E497649}">
      <dgm:prSet/>
      <dgm:spPr/>
      <dgm:t>
        <a:bodyPr/>
        <a:lstStyle/>
        <a:p>
          <a:endParaRPr lang="en-US"/>
        </a:p>
      </dgm:t>
    </dgm:pt>
    <dgm:pt modelId="{46765CA1-A05C-46A4-9E08-4431F33EF9C6}" type="sibTrans" cxnId="{1E1CDA7A-1CFA-4605-8A7F-95436E497649}">
      <dgm:prSet/>
      <dgm:spPr/>
      <dgm:t>
        <a:bodyPr/>
        <a:lstStyle/>
        <a:p>
          <a:endParaRPr lang="en-US"/>
        </a:p>
      </dgm:t>
    </dgm:pt>
    <dgm:pt modelId="{E6F71D40-EBCE-4A2A-8928-286F45A6F26A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DCT</a:t>
          </a:r>
          <a:endParaRPr lang="en-US" dirty="0">
            <a:solidFill>
              <a:srgbClr val="FF0000"/>
            </a:solidFill>
          </a:endParaRPr>
        </a:p>
      </dgm:t>
    </dgm:pt>
    <dgm:pt modelId="{9CBCF8A2-5548-4F83-8758-910A131D4681}" type="parTrans" cxnId="{4D1EEAAA-FB87-4EB8-9D56-542DB2B2D159}">
      <dgm:prSet/>
      <dgm:spPr/>
      <dgm:t>
        <a:bodyPr/>
        <a:lstStyle/>
        <a:p>
          <a:endParaRPr lang="en-US"/>
        </a:p>
      </dgm:t>
    </dgm:pt>
    <dgm:pt modelId="{B1F70805-B8F2-42F1-99F1-9910AB785331}" type="sibTrans" cxnId="{4D1EEAAA-FB87-4EB8-9D56-542DB2B2D159}">
      <dgm:prSet/>
      <dgm:spPr/>
      <dgm:t>
        <a:bodyPr/>
        <a:lstStyle/>
        <a:p>
          <a:endParaRPr lang="en-US"/>
        </a:p>
      </dgm:t>
    </dgm:pt>
    <dgm:pt modelId="{18FAD0E2-CC0B-4864-B0BA-6BFB533D49C9}">
      <dgm:prSet/>
      <dgm:spPr/>
      <dgm:t>
        <a:bodyPr/>
        <a:lstStyle/>
        <a:p>
          <a:r>
            <a:rPr lang="en-US" dirty="0" err="1" smtClean="0"/>
            <a:t>Dinas</a:t>
          </a:r>
          <a:endParaRPr lang="en-US" dirty="0"/>
        </a:p>
      </dgm:t>
    </dgm:pt>
    <dgm:pt modelId="{8DDE7906-4B49-4CE3-9351-24C56EF993F4}" type="parTrans" cxnId="{AC6D7B4D-9E1B-4335-9DFA-4C4C92F675EF}">
      <dgm:prSet/>
      <dgm:spPr/>
      <dgm:t>
        <a:bodyPr/>
        <a:lstStyle/>
        <a:p>
          <a:endParaRPr lang="en-US"/>
        </a:p>
      </dgm:t>
    </dgm:pt>
    <dgm:pt modelId="{11F6BAAB-D676-4106-B4CA-4FD5D9F18433}" type="sibTrans" cxnId="{AC6D7B4D-9E1B-4335-9DFA-4C4C92F675EF}">
      <dgm:prSet/>
      <dgm:spPr/>
      <dgm:t>
        <a:bodyPr/>
        <a:lstStyle/>
        <a:p>
          <a:endParaRPr lang="en-US"/>
        </a:p>
      </dgm:t>
    </dgm:pt>
    <dgm:pt modelId="{3D6DF1D5-CA0D-4922-98BF-AA10AD94B9FD}" type="pres">
      <dgm:prSet presAssocID="{9297F3F8-BDE1-48DC-A8E9-A4B0C28FCD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D9400A-FC6E-4EA1-9CA4-F4A999080C92}" type="pres">
      <dgm:prSet presAssocID="{18FAD0E2-CC0B-4864-B0BA-6BFB533D49C9}" presName="hierRoot1" presStyleCnt="0"/>
      <dgm:spPr/>
    </dgm:pt>
    <dgm:pt modelId="{8D9D5BD6-CBE0-4174-9217-2861AE101521}" type="pres">
      <dgm:prSet presAssocID="{18FAD0E2-CC0B-4864-B0BA-6BFB533D49C9}" presName="composite" presStyleCnt="0"/>
      <dgm:spPr/>
    </dgm:pt>
    <dgm:pt modelId="{10CD16D1-2AD0-4DF6-A8B4-D0979A6DAADD}" type="pres">
      <dgm:prSet presAssocID="{18FAD0E2-CC0B-4864-B0BA-6BFB533D49C9}" presName="background" presStyleLbl="node0" presStyleIdx="0" presStyleCnt="1"/>
      <dgm:spPr/>
    </dgm:pt>
    <dgm:pt modelId="{46079570-442E-4007-873E-AE37E9D864FD}" type="pres">
      <dgm:prSet presAssocID="{18FAD0E2-CC0B-4864-B0BA-6BFB533D49C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877227-28B6-425B-9B09-FE43682B295E}" type="pres">
      <dgm:prSet presAssocID="{18FAD0E2-CC0B-4864-B0BA-6BFB533D49C9}" presName="hierChild2" presStyleCnt="0"/>
      <dgm:spPr/>
    </dgm:pt>
    <dgm:pt modelId="{86375590-30DC-46A6-B80D-9AB80BE3AC70}" type="pres">
      <dgm:prSet presAssocID="{9CBCF8A2-5548-4F83-8758-910A131D4681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326E301-BCDB-48A0-8B37-8874B0E3293D}" type="pres">
      <dgm:prSet presAssocID="{E6F71D40-EBCE-4A2A-8928-286F45A6F26A}" presName="hierRoot2" presStyleCnt="0"/>
      <dgm:spPr/>
    </dgm:pt>
    <dgm:pt modelId="{47CA22C6-259E-4EE9-86FD-60679D2A0F45}" type="pres">
      <dgm:prSet presAssocID="{E6F71D40-EBCE-4A2A-8928-286F45A6F26A}" presName="composite2" presStyleCnt="0"/>
      <dgm:spPr/>
    </dgm:pt>
    <dgm:pt modelId="{B349079B-359A-41B1-80F2-2C8FDF1F2DB6}" type="pres">
      <dgm:prSet presAssocID="{E6F71D40-EBCE-4A2A-8928-286F45A6F26A}" presName="background2" presStyleLbl="node2" presStyleIdx="0" presStyleCnt="1"/>
      <dgm:spPr/>
    </dgm:pt>
    <dgm:pt modelId="{D1C5413E-6609-41CF-B268-4F6AA4DEFC48}" type="pres">
      <dgm:prSet presAssocID="{E6F71D40-EBCE-4A2A-8928-286F45A6F26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FDD72D-5D1C-449C-84EB-8E381C4E4ACE}" type="pres">
      <dgm:prSet presAssocID="{E6F71D40-EBCE-4A2A-8928-286F45A6F26A}" presName="hierChild3" presStyleCnt="0"/>
      <dgm:spPr/>
    </dgm:pt>
    <dgm:pt modelId="{CA946D22-FC77-4898-8E83-0A88F8695713}" type="pres">
      <dgm:prSet presAssocID="{DE42AA14-C568-43D1-A0A4-7DB5CD247D8A}" presName="Name17" presStyleLbl="parChTrans1D3" presStyleIdx="0" presStyleCnt="1"/>
      <dgm:spPr/>
      <dgm:t>
        <a:bodyPr/>
        <a:lstStyle/>
        <a:p>
          <a:endParaRPr lang="en-US"/>
        </a:p>
      </dgm:t>
    </dgm:pt>
    <dgm:pt modelId="{D616E7B7-8050-4A47-A35D-F82C5E2FC8DB}" type="pres">
      <dgm:prSet presAssocID="{BFE07E27-B6E3-49A9-9868-8E53A4232871}" presName="hierRoot3" presStyleCnt="0"/>
      <dgm:spPr/>
    </dgm:pt>
    <dgm:pt modelId="{280768EE-FDF3-489D-8115-752987B03963}" type="pres">
      <dgm:prSet presAssocID="{BFE07E27-B6E3-49A9-9868-8E53A4232871}" presName="composite3" presStyleCnt="0"/>
      <dgm:spPr/>
    </dgm:pt>
    <dgm:pt modelId="{5144BE19-9A99-44F4-94F1-40C87B9FE3CB}" type="pres">
      <dgm:prSet presAssocID="{BFE07E27-B6E3-49A9-9868-8E53A4232871}" presName="background3" presStyleLbl="node3" presStyleIdx="0" presStyleCnt="1"/>
      <dgm:spPr/>
    </dgm:pt>
    <dgm:pt modelId="{D5D3AAEF-91A0-43F7-8D2F-A28BC2030DFD}" type="pres">
      <dgm:prSet presAssocID="{BFE07E27-B6E3-49A9-9868-8E53A4232871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EF527-BB8C-4D5F-B0CA-37E312346028}" type="pres">
      <dgm:prSet presAssocID="{BFE07E27-B6E3-49A9-9868-8E53A4232871}" presName="hierChild4" presStyleCnt="0"/>
      <dgm:spPr/>
    </dgm:pt>
    <dgm:pt modelId="{D41EC4F5-575F-438D-9A4C-363A956DD888}" type="pres">
      <dgm:prSet presAssocID="{87F459A6-1F09-4552-BA96-19F262D956EC}" presName="Name23" presStyleLbl="parChTrans1D4" presStyleIdx="0" presStyleCnt="10"/>
      <dgm:spPr/>
      <dgm:t>
        <a:bodyPr/>
        <a:lstStyle/>
        <a:p>
          <a:endParaRPr lang="en-US"/>
        </a:p>
      </dgm:t>
    </dgm:pt>
    <dgm:pt modelId="{0CA12597-06DD-4E1B-B399-066A0F7FEE23}" type="pres">
      <dgm:prSet presAssocID="{B1686921-FC37-4AAB-B1D8-1972711393EC}" presName="hierRoot4" presStyleCnt="0"/>
      <dgm:spPr/>
    </dgm:pt>
    <dgm:pt modelId="{2CBDD3BB-FE1C-48B5-BE6C-F41739E537C4}" type="pres">
      <dgm:prSet presAssocID="{B1686921-FC37-4AAB-B1D8-1972711393EC}" presName="composite4" presStyleCnt="0"/>
      <dgm:spPr/>
    </dgm:pt>
    <dgm:pt modelId="{028F8BCC-EE2A-4DE8-A56F-E702A865742F}" type="pres">
      <dgm:prSet presAssocID="{B1686921-FC37-4AAB-B1D8-1972711393EC}" presName="background4" presStyleLbl="node4" presStyleIdx="0" presStyleCnt="10"/>
      <dgm:spPr/>
    </dgm:pt>
    <dgm:pt modelId="{7693A037-C147-4BDC-B293-B234D1433F43}" type="pres">
      <dgm:prSet presAssocID="{B1686921-FC37-4AAB-B1D8-1972711393EC}" presName="text4" presStyleLbl="fgAcc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920A9C-B64D-415B-81F9-7056AA5FA86A}" type="pres">
      <dgm:prSet presAssocID="{B1686921-FC37-4AAB-B1D8-1972711393EC}" presName="hierChild5" presStyleCnt="0"/>
      <dgm:spPr/>
    </dgm:pt>
    <dgm:pt modelId="{1B2012CB-AF00-47D0-8C2F-147EAC27337D}" type="pres">
      <dgm:prSet presAssocID="{FDE86CE3-2237-4555-A89A-2D4AA7060080}" presName="Name23" presStyleLbl="parChTrans1D4" presStyleIdx="1" presStyleCnt="10"/>
      <dgm:spPr/>
      <dgm:t>
        <a:bodyPr/>
        <a:lstStyle/>
        <a:p>
          <a:endParaRPr lang="en-US"/>
        </a:p>
      </dgm:t>
    </dgm:pt>
    <dgm:pt modelId="{AB4AD7D7-2EDE-4198-A1E9-545507D4F873}" type="pres">
      <dgm:prSet presAssocID="{B17AFB0F-7481-497C-AEA2-97EB521E5B80}" presName="hierRoot4" presStyleCnt="0"/>
      <dgm:spPr/>
    </dgm:pt>
    <dgm:pt modelId="{978C59FC-26C5-430B-9887-C2B498DC97EA}" type="pres">
      <dgm:prSet presAssocID="{B17AFB0F-7481-497C-AEA2-97EB521E5B80}" presName="composite4" presStyleCnt="0"/>
      <dgm:spPr/>
    </dgm:pt>
    <dgm:pt modelId="{AD4A7C62-3C2E-42A6-9DD7-A71268700B97}" type="pres">
      <dgm:prSet presAssocID="{B17AFB0F-7481-497C-AEA2-97EB521E5B80}" presName="background4" presStyleLbl="node4" presStyleIdx="1" presStyleCnt="10"/>
      <dgm:spPr/>
    </dgm:pt>
    <dgm:pt modelId="{A59AD17A-45D0-44E8-98F5-944DCAE3CF3F}" type="pres">
      <dgm:prSet presAssocID="{B17AFB0F-7481-497C-AEA2-97EB521E5B80}" presName="text4" presStyleLbl="fgAcc4" presStyleIdx="1" presStyleCnt="10" custScaleX="205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63CA77-339A-473B-82AC-D51C2DE2ED6F}" type="pres">
      <dgm:prSet presAssocID="{B17AFB0F-7481-497C-AEA2-97EB521E5B80}" presName="hierChild5" presStyleCnt="0"/>
      <dgm:spPr/>
    </dgm:pt>
    <dgm:pt modelId="{4F16A5FA-16A2-4C9A-93AB-F2201CD0AB2B}" type="pres">
      <dgm:prSet presAssocID="{43B8A555-5863-4CE0-A6C9-E3C3841E9404}" presName="Name23" presStyleLbl="parChTrans1D4" presStyleIdx="2" presStyleCnt="10"/>
      <dgm:spPr/>
      <dgm:t>
        <a:bodyPr/>
        <a:lstStyle/>
        <a:p>
          <a:endParaRPr lang="en-US"/>
        </a:p>
      </dgm:t>
    </dgm:pt>
    <dgm:pt modelId="{7388B4B9-4D1A-49FC-ACF0-66A49E9D3286}" type="pres">
      <dgm:prSet presAssocID="{E03C98A5-437D-4F5E-9B64-167936EC9F10}" presName="hierRoot4" presStyleCnt="0"/>
      <dgm:spPr/>
      <dgm:t>
        <a:bodyPr/>
        <a:lstStyle/>
        <a:p>
          <a:endParaRPr lang="en-US"/>
        </a:p>
      </dgm:t>
    </dgm:pt>
    <dgm:pt modelId="{244F6203-6500-4FB6-B759-7E18677FA337}" type="pres">
      <dgm:prSet presAssocID="{E03C98A5-437D-4F5E-9B64-167936EC9F10}" presName="composite4" presStyleCnt="0"/>
      <dgm:spPr/>
      <dgm:t>
        <a:bodyPr/>
        <a:lstStyle/>
        <a:p>
          <a:endParaRPr lang="en-US"/>
        </a:p>
      </dgm:t>
    </dgm:pt>
    <dgm:pt modelId="{65428349-B07B-498C-8EFA-A861A0E0AEA6}" type="pres">
      <dgm:prSet presAssocID="{E03C98A5-437D-4F5E-9B64-167936EC9F10}" presName="background4" presStyleLbl="node4" presStyleIdx="2" presStyleCnt="10"/>
      <dgm:spPr/>
      <dgm:t>
        <a:bodyPr/>
        <a:lstStyle/>
        <a:p>
          <a:endParaRPr lang="en-US"/>
        </a:p>
      </dgm:t>
    </dgm:pt>
    <dgm:pt modelId="{9A1724C4-0E02-4107-A8D7-227E287A72BA}" type="pres">
      <dgm:prSet presAssocID="{E03C98A5-437D-4F5E-9B64-167936EC9F10}" presName="text4" presStyleLbl="fgAcc4" presStyleIdx="2" presStyleCnt="10" custScaleX="234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EFCA52-DF8B-4C04-A052-A2E9E1C1D524}" type="pres">
      <dgm:prSet presAssocID="{E03C98A5-437D-4F5E-9B64-167936EC9F10}" presName="hierChild5" presStyleCnt="0"/>
      <dgm:spPr/>
      <dgm:t>
        <a:bodyPr/>
        <a:lstStyle/>
        <a:p>
          <a:endParaRPr lang="en-US"/>
        </a:p>
      </dgm:t>
    </dgm:pt>
    <dgm:pt modelId="{0CDD9E60-D91A-44D5-AA9A-4C037F4CECA5}" type="pres">
      <dgm:prSet presAssocID="{CDDA663D-18A3-49E3-8B60-1415E6004D61}" presName="Name23" presStyleLbl="parChTrans1D4" presStyleIdx="3" presStyleCnt="10"/>
      <dgm:spPr/>
      <dgm:t>
        <a:bodyPr/>
        <a:lstStyle/>
        <a:p>
          <a:endParaRPr lang="en-US"/>
        </a:p>
      </dgm:t>
    </dgm:pt>
    <dgm:pt modelId="{9BA7079E-4511-414F-993A-147C84C54FB4}" type="pres">
      <dgm:prSet presAssocID="{45AFB40D-7F5E-4291-84A6-D4BA5808E383}" presName="hierRoot4" presStyleCnt="0"/>
      <dgm:spPr/>
      <dgm:t>
        <a:bodyPr/>
        <a:lstStyle/>
        <a:p>
          <a:endParaRPr lang="en-US"/>
        </a:p>
      </dgm:t>
    </dgm:pt>
    <dgm:pt modelId="{F1514349-4129-4ED0-A95A-642DEF12D7C1}" type="pres">
      <dgm:prSet presAssocID="{45AFB40D-7F5E-4291-84A6-D4BA5808E383}" presName="composite4" presStyleCnt="0"/>
      <dgm:spPr/>
      <dgm:t>
        <a:bodyPr/>
        <a:lstStyle/>
        <a:p>
          <a:endParaRPr lang="en-US"/>
        </a:p>
      </dgm:t>
    </dgm:pt>
    <dgm:pt modelId="{1D4D8989-16E7-4FCF-B70E-5AF3CEDCE8E8}" type="pres">
      <dgm:prSet presAssocID="{45AFB40D-7F5E-4291-84A6-D4BA5808E383}" presName="background4" presStyleLbl="node4" presStyleIdx="3" presStyleCnt="10"/>
      <dgm:spPr/>
      <dgm:t>
        <a:bodyPr/>
        <a:lstStyle/>
        <a:p>
          <a:endParaRPr lang="en-US"/>
        </a:p>
      </dgm:t>
    </dgm:pt>
    <dgm:pt modelId="{B680ACE4-6CB3-4C24-9FEB-C7EB118983E4}" type="pres">
      <dgm:prSet presAssocID="{45AFB40D-7F5E-4291-84A6-D4BA5808E383}" presName="text4" presStyleLbl="fgAcc4" presStyleIdx="3" presStyleCnt="10" custScaleX="159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5158F-AE55-46A5-80E9-3E6555A89FE3}" type="pres">
      <dgm:prSet presAssocID="{45AFB40D-7F5E-4291-84A6-D4BA5808E383}" presName="hierChild5" presStyleCnt="0"/>
      <dgm:spPr/>
      <dgm:t>
        <a:bodyPr/>
        <a:lstStyle/>
        <a:p>
          <a:endParaRPr lang="en-US"/>
        </a:p>
      </dgm:t>
    </dgm:pt>
    <dgm:pt modelId="{CCF27503-7801-47F7-AA0D-A0B8D9002822}" type="pres">
      <dgm:prSet presAssocID="{82088693-7A4B-4884-A5FF-4C279C38DA4F}" presName="Name23" presStyleLbl="parChTrans1D4" presStyleIdx="4" presStyleCnt="10"/>
      <dgm:spPr/>
      <dgm:t>
        <a:bodyPr/>
        <a:lstStyle/>
        <a:p>
          <a:endParaRPr lang="en-US"/>
        </a:p>
      </dgm:t>
    </dgm:pt>
    <dgm:pt modelId="{8976BA18-954E-4FA4-B4DB-3DA7D3254508}" type="pres">
      <dgm:prSet presAssocID="{8E5DE138-B3FD-4828-876E-E0FEC7028533}" presName="hierRoot4" presStyleCnt="0"/>
      <dgm:spPr/>
      <dgm:t>
        <a:bodyPr/>
        <a:lstStyle/>
        <a:p>
          <a:endParaRPr lang="en-US"/>
        </a:p>
      </dgm:t>
    </dgm:pt>
    <dgm:pt modelId="{37AA278A-F23C-4EFA-B6F1-9C21A9547A61}" type="pres">
      <dgm:prSet presAssocID="{8E5DE138-B3FD-4828-876E-E0FEC7028533}" presName="composite4" presStyleCnt="0"/>
      <dgm:spPr/>
      <dgm:t>
        <a:bodyPr/>
        <a:lstStyle/>
        <a:p>
          <a:endParaRPr lang="en-US"/>
        </a:p>
      </dgm:t>
    </dgm:pt>
    <dgm:pt modelId="{4353C8BC-A778-4931-A4E9-EC68C185EC4E}" type="pres">
      <dgm:prSet presAssocID="{8E5DE138-B3FD-4828-876E-E0FEC7028533}" presName="background4" presStyleLbl="node4" presStyleIdx="4" presStyleCnt="10"/>
      <dgm:spPr/>
      <dgm:t>
        <a:bodyPr/>
        <a:lstStyle/>
        <a:p>
          <a:endParaRPr lang="en-US"/>
        </a:p>
      </dgm:t>
    </dgm:pt>
    <dgm:pt modelId="{A99A4BD5-FC3C-4D28-93F2-595F9D9E42BF}" type="pres">
      <dgm:prSet presAssocID="{8E5DE138-B3FD-4828-876E-E0FEC7028533}" presName="text4" presStyleLbl="fgAcc4" presStyleIdx="4" presStyleCnt="10" custScaleX="162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B70B00-F5E6-44D2-A789-F4562392A908}" type="pres">
      <dgm:prSet presAssocID="{8E5DE138-B3FD-4828-876E-E0FEC7028533}" presName="hierChild5" presStyleCnt="0"/>
      <dgm:spPr/>
      <dgm:t>
        <a:bodyPr/>
        <a:lstStyle/>
        <a:p>
          <a:endParaRPr lang="en-US"/>
        </a:p>
      </dgm:t>
    </dgm:pt>
    <dgm:pt modelId="{E878F02B-F82C-42DC-B8CB-78ADC8C61D9B}" type="pres">
      <dgm:prSet presAssocID="{D67C0345-35B6-4691-B4FD-B2722DDBE358}" presName="Name23" presStyleLbl="parChTrans1D4" presStyleIdx="5" presStyleCnt="10"/>
      <dgm:spPr/>
      <dgm:t>
        <a:bodyPr/>
        <a:lstStyle/>
        <a:p>
          <a:endParaRPr lang="en-US"/>
        </a:p>
      </dgm:t>
    </dgm:pt>
    <dgm:pt modelId="{B4228598-302E-4789-BF26-8BF3EB70B375}" type="pres">
      <dgm:prSet presAssocID="{8F716F0B-3C08-4E8E-B7AD-1FC2061F0F30}" presName="hierRoot4" presStyleCnt="0"/>
      <dgm:spPr/>
    </dgm:pt>
    <dgm:pt modelId="{DB9AB852-8CF9-4818-BF5D-7E30F4FD8D5E}" type="pres">
      <dgm:prSet presAssocID="{8F716F0B-3C08-4E8E-B7AD-1FC2061F0F30}" presName="composite4" presStyleCnt="0"/>
      <dgm:spPr/>
    </dgm:pt>
    <dgm:pt modelId="{4E84A1A6-F0A2-4138-8513-6662FC7899E8}" type="pres">
      <dgm:prSet presAssocID="{8F716F0B-3C08-4E8E-B7AD-1FC2061F0F30}" presName="background4" presStyleLbl="node4" presStyleIdx="5" presStyleCnt="10"/>
      <dgm:spPr/>
    </dgm:pt>
    <dgm:pt modelId="{032181F5-1431-47C3-91EB-90ADBFBF8B54}" type="pres">
      <dgm:prSet presAssocID="{8F716F0B-3C08-4E8E-B7AD-1FC2061F0F30}" presName="text4" presStyleLbl="fgAcc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ABDEE-667F-4BD5-8BB8-2CD14AB1BA13}" type="pres">
      <dgm:prSet presAssocID="{8F716F0B-3C08-4E8E-B7AD-1FC2061F0F30}" presName="hierChild5" presStyleCnt="0"/>
      <dgm:spPr/>
    </dgm:pt>
    <dgm:pt modelId="{FE8A3E2A-CF62-4362-ADE7-2913269F3373}" type="pres">
      <dgm:prSet presAssocID="{BF4761B7-9B99-4DD4-AB56-3AB7A86CFDE4}" presName="Name23" presStyleLbl="parChTrans1D4" presStyleIdx="6" presStyleCnt="10"/>
      <dgm:spPr/>
      <dgm:t>
        <a:bodyPr/>
        <a:lstStyle/>
        <a:p>
          <a:endParaRPr lang="en-US"/>
        </a:p>
      </dgm:t>
    </dgm:pt>
    <dgm:pt modelId="{8996329A-6B28-41D0-BED3-12E8E4D0A929}" type="pres">
      <dgm:prSet presAssocID="{8E09F745-5F11-485A-8B94-B8E7FB60DDD7}" presName="hierRoot4" presStyleCnt="0"/>
      <dgm:spPr/>
    </dgm:pt>
    <dgm:pt modelId="{F4B6E5BD-FD71-435A-8FBF-CD58F32C5094}" type="pres">
      <dgm:prSet presAssocID="{8E09F745-5F11-485A-8B94-B8E7FB60DDD7}" presName="composite4" presStyleCnt="0"/>
      <dgm:spPr/>
    </dgm:pt>
    <dgm:pt modelId="{29BFDF6F-D17F-445F-B0A3-20B7BE8D005F}" type="pres">
      <dgm:prSet presAssocID="{8E09F745-5F11-485A-8B94-B8E7FB60DDD7}" presName="background4" presStyleLbl="node4" presStyleIdx="6" presStyleCnt="10"/>
      <dgm:spPr/>
    </dgm:pt>
    <dgm:pt modelId="{63C90341-6C33-4933-A596-85970BA89834}" type="pres">
      <dgm:prSet presAssocID="{8E09F745-5F11-485A-8B94-B8E7FB60DDD7}" presName="text4" presStyleLbl="fgAcc4" presStyleIdx="6" presStyleCnt="10" custScaleX="220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E7BE5-34C0-4F46-B8E2-A01BA541BA3B}" type="pres">
      <dgm:prSet presAssocID="{8E09F745-5F11-485A-8B94-B8E7FB60DDD7}" presName="hierChild5" presStyleCnt="0"/>
      <dgm:spPr/>
    </dgm:pt>
    <dgm:pt modelId="{46CDFFB9-4A12-4E75-BF36-91D0AE134EA2}" type="pres">
      <dgm:prSet presAssocID="{9F9E8B64-BD09-4BE6-A0DC-A74F85C4343C}" presName="Name23" presStyleLbl="parChTrans1D4" presStyleIdx="7" presStyleCnt="10"/>
      <dgm:spPr/>
      <dgm:t>
        <a:bodyPr/>
        <a:lstStyle/>
        <a:p>
          <a:endParaRPr lang="en-US"/>
        </a:p>
      </dgm:t>
    </dgm:pt>
    <dgm:pt modelId="{5D9BDAAC-E318-421D-92A4-0F1F33D16E9B}" type="pres">
      <dgm:prSet presAssocID="{EA6AFC60-560B-494F-B951-D8A89A32B186}" presName="hierRoot4" presStyleCnt="0"/>
      <dgm:spPr/>
      <dgm:t>
        <a:bodyPr/>
        <a:lstStyle/>
        <a:p>
          <a:endParaRPr lang="en-US"/>
        </a:p>
      </dgm:t>
    </dgm:pt>
    <dgm:pt modelId="{AAAF3D2B-BF91-4E96-9E06-59AA09A75426}" type="pres">
      <dgm:prSet presAssocID="{EA6AFC60-560B-494F-B951-D8A89A32B186}" presName="composite4" presStyleCnt="0"/>
      <dgm:spPr/>
      <dgm:t>
        <a:bodyPr/>
        <a:lstStyle/>
        <a:p>
          <a:endParaRPr lang="en-US"/>
        </a:p>
      </dgm:t>
    </dgm:pt>
    <dgm:pt modelId="{F3023BB9-517C-47AE-BEDC-4788B42028CB}" type="pres">
      <dgm:prSet presAssocID="{EA6AFC60-560B-494F-B951-D8A89A32B186}" presName="background4" presStyleLbl="node4" presStyleIdx="7" presStyleCnt="10"/>
      <dgm:spPr/>
      <dgm:t>
        <a:bodyPr/>
        <a:lstStyle/>
        <a:p>
          <a:endParaRPr lang="en-US"/>
        </a:p>
      </dgm:t>
    </dgm:pt>
    <dgm:pt modelId="{814CD3DA-7391-402B-B707-026C9C67450E}" type="pres">
      <dgm:prSet presAssocID="{EA6AFC60-560B-494F-B951-D8A89A32B186}" presName="text4" presStyleLbl="fgAcc4" presStyleIdx="7" presStyleCnt="10" custScaleX="167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37453-E0C1-4955-9C50-3AE704E87DDB}" type="pres">
      <dgm:prSet presAssocID="{EA6AFC60-560B-494F-B951-D8A89A32B186}" presName="hierChild5" presStyleCnt="0"/>
      <dgm:spPr/>
      <dgm:t>
        <a:bodyPr/>
        <a:lstStyle/>
        <a:p>
          <a:endParaRPr lang="en-US"/>
        </a:p>
      </dgm:t>
    </dgm:pt>
    <dgm:pt modelId="{18B98659-291A-4A07-ADDB-C0E0C5FAEA3A}" type="pres">
      <dgm:prSet presAssocID="{28A52040-D9D7-437B-BD34-A41D7C2B2E5C}" presName="Name23" presStyleLbl="parChTrans1D4" presStyleIdx="8" presStyleCnt="10"/>
      <dgm:spPr/>
      <dgm:t>
        <a:bodyPr/>
        <a:lstStyle/>
        <a:p>
          <a:endParaRPr lang="en-US"/>
        </a:p>
      </dgm:t>
    </dgm:pt>
    <dgm:pt modelId="{9AAFDC62-41A6-48F1-B943-17CC05305C1A}" type="pres">
      <dgm:prSet presAssocID="{41277B15-EA13-40B8-BDD1-CBEEFC3D3548}" presName="hierRoot4" presStyleCnt="0"/>
      <dgm:spPr/>
      <dgm:t>
        <a:bodyPr/>
        <a:lstStyle/>
        <a:p>
          <a:endParaRPr lang="en-US"/>
        </a:p>
      </dgm:t>
    </dgm:pt>
    <dgm:pt modelId="{A4FD3D28-92D8-4650-8549-6FB4920205D3}" type="pres">
      <dgm:prSet presAssocID="{41277B15-EA13-40B8-BDD1-CBEEFC3D3548}" presName="composite4" presStyleCnt="0"/>
      <dgm:spPr/>
      <dgm:t>
        <a:bodyPr/>
        <a:lstStyle/>
        <a:p>
          <a:endParaRPr lang="en-US"/>
        </a:p>
      </dgm:t>
    </dgm:pt>
    <dgm:pt modelId="{603C884A-6E61-413F-8E35-0EAF8B379152}" type="pres">
      <dgm:prSet presAssocID="{41277B15-EA13-40B8-BDD1-CBEEFC3D3548}" presName="background4" presStyleLbl="node4" presStyleIdx="8" presStyleCnt="10"/>
      <dgm:spPr/>
      <dgm:t>
        <a:bodyPr/>
        <a:lstStyle/>
        <a:p>
          <a:endParaRPr lang="en-US"/>
        </a:p>
      </dgm:t>
    </dgm:pt>
    <dgm:pt modelId="{F5F4E82F-D535-4E59-B2F7-8C2789A1342E}" type="pres">
      <dgm:prSet presAssocID="{41277B15-EA13-40B8-BDD1-CBEEFC3D3548}" presName="text4" presStyleLbl="fgAcc4" presStyleIdx="8" presStyleCnt="10" custScaleX="1595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C312C-774F-4665-B9E9-D69A32504672}" type="pres">
      <dgm:prSet presAssocID="{41277B15-EA13-40B8-BDD1-CBEEFC3D3548}" presName="hierChild5" presStyleCnt="0"/>
      <dgm:spPr/>
      <dgm:t>
        <a:bodyPr/>
        <a:lstStyle/>
        <a:p>
          <a:endParaRPr lang="en-US"/>
        </a:p>
      </dgm:t>
    </dgm:pt>
    <dgm:pt modelId="{C9F9D4F9-07BD-49B4-98F8-A66B70D49C88}" type="pres">
      <dgm:prSet presAssocID="{83A2DD09-9A63-4E51-BDDC-E272F3051A06}" presName="Name23" presStyleLbl="parChTrans1D4" presStyleIdx="9" presStyleCnt="10"/>
      <dgm:spPr/>
      <dgm:t>
        <a:bodyPr/>
        <a:lstStyle/>
        <a:p>
          <a:endParaRPr lang="en-US"/>
        </a:p>
      </dgm:t>
    </dgm:pt>
    <dgm:pt modelId="{2315E9EB-8B2D-4954-BC21-7493509C329A}" type="pres">
      <dgm:prSet presAssocID="{F34B86EC-D3F1-47CF-BD40-59156C40E7B1}" presName="hierRoot4" presStyleCnt="0"/>
      <dgm:spPr/>
      <dgm:t>
        <a:bodyPr/>
        <a:lstStyle/>
        <a:p>
          <a:endParaRPr lang="en-US"/>
        </a:p>
      </dgm:t>
    </dgm:pt>
    <dgm:pt modelId="{D7FB4636-4E10-491D-9A69-CC788AF001AA}" type="pres">
      <dgm:prSet presAssocID="{F34B86EC-D3F1-47CF-BD40-59156C40E7B1}" presName="composite4" presStyleCnt="0"/>
      <dgm:spPr/>
      <dgm:t>
        <a:bodyPr/>
        <a:lstStyle/>
        <a:p>
          <a:endParaRPr lang="en-US"/>
        </a:p>
      </dgm:t>
    </dgm:pt>
    <dgm:pt modelId="{45D46A96-9368-47B6-BC82-8E6B6ADBBAEF}" type="pres">
      <dgm:prSet presAssocID="{F34B86EC-D3F1-47CF-BD40-59156C40E7B1}" presName="background4" presStyleLbl="node4" presStyleIdx="9" presStyleCnt="10"/>
      <dgm:spPr/>
      <dgm:t>
        <a:bodyPr/>
        <a:lstStyle/>
        <a:p>
          <a:endParaRPr lang="en-US"/>
        </a:p>
      </dgm:t>
    </dgm:pt>
    <dgm:pt modelId="{038665F3-41FC-4848-BF24-36D0AB5B58E4}" type="pres">
      <dgm:prSet presAssocID="{F34B86EC-D3F1-47CF-BD40-59156C40E7B1}" presName="text4" presStyleLbl="fgAcc4" presStyleIdx="9" presStyleCnt="10" custScaleX="205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7B1F01-BF12-4BE7-AB1A-4461EB485393}" type="pres">
      <dgm:prSet presAssocID="{F34B86EC-D3F1-47CF-BD40-59156C40E7B1}" presName="hierChild5" presStyleCnt="0"/>
      <dgm:spPr/>
      <dgm:t>
        <a:bodyPr/>
        <a:lstStyle/>
        <a:p>
          <a:endParaRPr lang="en-US"/>
        </a:p>
      </dgm:t>
    </dgm:pt>
  </dgm:ptLst>
  <dgm:cxnLst>
    <dgm:cxn modelId="{FD288BCA-659F-4DD6-ADEB-1B1C2DB76F5B}" type="presOf" srcId="{9F9E8B64-BD09-4BE6-A0DC-A74F85C4343C}" destId="{46CDFFB9-4A12-4E75-BF36-91D0AE134EA2}" srcOrd="0" destOrd="0" presId="urn:microsoft.com/office/officeart/2005/8/layout/hierarchy1"/>
    <dgm:cxn modelId="{E1CBD916-7158-4012-8B74-AE77910BF228}" type="presOf" srcId="{EA6AFC60-560B-494F-B951-D8A89A32B186}" destId="{814CD3DA-7391-402B-B707-026C9C67450E}" srcOrd="0" destOrd="0" presId="urn:microsoft.com/office/officeart/2005/8/layout/hierarchy1"/>
    <dgm:cxn modelId="{216F0B45-FFAE-42A8-A054-917991025618}" type="presOf" srcId="{8F716F0B-3C08-4E8E-B7AD-1FC2061F0F30}" destId="{032181F5-1431-47C3-91EB-90ADBFBF8B54}" srcOrd="0" destOrd="0" presId="urn:microsoft.com/office/officeart/2005/8/layout/hierarchy1"/>
    <dgm:cxn modelId="{E78982AB-D364-4353-8CE4-FBABF6F800CE}" type="presOf" srcId="{9297F3F8-BDE1-48DC-A8E9-A4B0C28FCD78}" destId="{3D6DF1D5-CA0D-4922-98BF-AA10AD94B9FD}" srcOrd="0" destOrd="0" presId="urn:microsoft.com/office/officeart/2005/8/layout/hierarchy1"/>
    <dgm:cxn modelId="{9400B4BB-878C-4694-8628-FC637DFE437A}" type="presOf" srcId="{43B8A555-5863-4CE0-A6C9-E3C3841E9404}" destId="{4F16A5FA-16A2-4C9A-93AB-F2201CD0AB2B}" srcOrd="0" destOrd="0" presId="urn:microsoft.com/office/officeart/2005/8/layout/hierarchy1"/>
    <dgm:cxn modelId="{30D53BC2-371A-4100-B4E8-35A5C321DFB7}" type="presOf" srcId="{28A52040-D9D7-437B-BD34-A41D7C2B2E5C}" destId="{18B98659-291A-4A07-ADDB-C0E0C5FAEA3A}" srcOrd="0" destOrd="0" presId="urn:microsoft.com/office/officeart/2005/8/layout/hierarchy1"/>
    <dgm:cxn modelId="{07F33BD6-DCEB-44EB-B875-A99D53F24EF7}" type="presOf" srcId="{8E09F745-5F11-485A-8B94-B8E7FB60DDD7}" destId="{63C90341-6C33-4933-A596-85970BA89834}" srcOrd="0" destOrd="0" presId="urn:microsoft.com/office/officeart/2005/8/layout/hierarchy1"/>
    <dgm:cxn modelId="{1E1CDA7A-1CFA-4605-8A7F-95436E497649}" srcId="{EA6AFC60-560B-494F-B951-D8A89A32B186}" destId="{F34B86EC-D3F1-47CF-BD40-59156C40E7B1}" srcOrd="1" destOrd="0" parTransId="{83A2DD09-9A63-4E51-BDDC-E272F3051A06}" sibTransId="{46765CA1-A05C-46A4-9E08-4431F33EF9C6}"/>
    <dgm:cxn modelId="{10307F1B-A21E-4AB9-B686-C7B4F3AF8209}" type="presOf" srcId="{82088693-7A4B-4884-A5FF-4C279C38DA4F}" destId="{CCF27503-7801-47F7-AA0D-A0B8D9002822}" srcOrd="0" destOrd="0" presId="urn:microsoft.com/office/officeart/2005/8/layout/hierarchy1"/>
    <dgm:cxn modelId="{06A4603A-06DC-4042-B8B2-C9D66F6320C1}" srcId="{E6F71D40-EBCE-4A2A-8928-286F45A6F26A}" destId="{BFE07E27-B6E3-49A9-9868-8E53A4232871}" srcOrd="0" destOrd="0" parTransId="{DE42AA14-C568-43D1-A0A4-7DB5CD247D8A}" sibTransId="{0E2B5451-D047-46E6-8C5C-0D482CAC3958}"/>
    <dgm:cxn modelId="{F8E69B8B-8ED2-4CF7-B1BF-DAA960A5FDAE}" type="presOf" srcId="{8E5DE138-B3FD-4828-876E-E0FEC7028533}" destId="{A99A4BD5-FC3C-4D28-93F2-595F9D9E42BF}" srcOrd="0" destOrd="0" presId="urn:microsoft.com/office/officeart/2005/8/layout/hierarchy1"/>
    <dgm:cxn modelId="{A1BD0CAF-A6F5-4816-9282-8AB66F937FDF}" type="presOf" srcId="{B1686921-FC37-4AAB-B1D8-1972711393EC}" destId="{7693A037-C147-4BDC-B293-B234D1433F43}" srcOrd="0" destOrd="0" presId="urn:microsoft.com/office/officeart/2005/8/layout/hierarchy1"/>
    <dgm:cxn modelId="{24C9EF2C-ECBD-4D9E-91BA-711C0BB73476}" type="presOf" srcId="{BF4761B7-9B99-4DD4-AB56-3AB7A86CFDE4}" destId="{FE8A3E2A-CF62-4362-ADE7-2913269F3373}" srcOrd="0" destOrd="0" presId="urn:microsoft.com/office/officeart/2005/8/layout/hierarchy1"/>
    <dgm:cxn modelId="{A7DBEF36-E7A1-40BF-A3A8-60D43246D7FE}" type="presOf" srcId="{83A2DD09-9A63-4E51-BDDC-E272F3051A06}" destId="{C9F9D4F9-07BD-49B4-98F8-A66B70D49C88}" srcOrd="0" destOrd="0" presId="urn:microsoft.com/office/officeart/2005/8/layout/hierarchy1"/>
    <dgm:cxn modelId="{AC6D7B4D-9E1B-4335-9DFA-4C4C92F675EF}" srcId="{9297F3F8-BDE1-48DC-A8E9-A4B0C28FCD78}" destId="{18FAD0E2-CC0B-4864-B0BA-6BFB533D49C9}" srcOrd="0" destOrd="0" parTransId="{8DDE7906-4B49-4CE3-9351-24C56EF993F4}" sibTransId="{11F6BAAB-D676-4106-B4CA-4FD5D9F18433}"/>
    <dgm:cxn modelId="{79878EA7-988E-4DDA-AAE0-1A566079EC4C}" type="presOf" srcId="{45AFB40D-7F5E-4291-84A6-D4BA5808E383}" destId="{B680ACE4-6CB3-4C24-9FEB-C7EB118983E4}" srcOrd="0" destOrd="0" presId="urn:microsoft.com/office/officeart/2005/8/layout/hierarchy1"/>
    <dgm:cxn modelId="{7A297867-1CE1-4200-9003-D00BAEE321C7}" srcId="{B17AFB0F-7481-497C-AEA2-97EB521E5B80}" destId="{E03C98A5-437D-4F5E-9B64-167936EC9F10}" srcOrd="0" destOrd="0" parTransId="{43B8A555-5863-4CE0-A6C9-E3C3841E9404}" sibTransId="{9F24452C-D75A-434F-AD3D-119D616E7408}"/>
    <dgm:cxn modelId="{157FC309-0F1D-4B96-8D1A-8BC765B339C5}" srcId="{8E09F745-5F11-485A-8B94-B8E7FB60DDD7}" destId="{EA6AFC60-560B-494F-B951-D8A89A32B186}" srcOrd="0" destOrd="0" parTransId="{9F9E8B64-BD09-4BE6-A0DC-A74F85C4343C}" sibTransId="{8CA1EEF3-0986-4CFE-B95C-771C45D8AB1E}"/>
    <dgm:cxn modelId="{2D6B365B-1E3E-48EE-B09A-EF7438685911}" type="presOf" srcId="{FDE86CE3-2237-4555-A89A-2D4AA7060080}" destId="{1B2012CB-AF00-47D0-8C2F-147EAC27337D}" srcOrd="0" destOrd="0" presId="urn:microsoft.com/office/officeart/2005/8/layout/hierarchy1"/>
    <dgm:cxn modelId="{9A2C04BE-A883-47AD-A5EB-A885A9069547}" srcId="{BFE07E27-B6E3-49A9-9868-8E53A4232871}" destId="{B1686921-FC37-4AAB-B1D8-1972711393EC}" srcOrd="0" destOrd="0" parTransId="{87F459A6-1F09-4552-BA96-19F262D956EC}" sibTransId="{3A0A68CD-C48C-4AE7-933D-480B0B7184B9}"/>
    <dgm:cxn modelId="{82DA4795-AB47-43BB-821D-EFF98FC8A108}" type="presOf" srcId="{87F459A6-1F09-4552-BA96-19F262D956EC}" destId="{D41EC4F5-575F-438D-9A4C-363A956DD888}" srcOrd="0" destOrd="0" presId="urn:microsoft.com/office/officeart/2005/8/layout/hierarchy1"/>
    <dgm:cxn modelId="{7F107364-1727-4B71-8989-FF46237B5B27}" type="presOf" srcId="{18FAD0E2-CC0B-4864-B0BA-6BFB533D49C9}" destId="{46079570-442E-4007-873E-AE37E9D864FD}" srcOrd="0" destOrd="0" presId="urn:microsoft.com/office/officeart/2005/8/layout/hierarchy1"/>
    <dgm:cxn modelId="{68CCA7CE-B7E4-44F8-AD55-407116EFC1EA}" type="presOf" srcId="{E6F71D40-EBCE-4A2A-8928-286F45A6F26A}" destId="{D1C5413E-6609-41CF-B268-4F6AA4DEFC48}" srcOrd="0" destOrd="0" presId="urn:microsoft.com/office/officeart/2005/8/layout/hierarchy1"/>
    <dgm:cxn modelId="{9E2D995D-1BB3-4A18-9BCD-28FC5C2D1F71}" type="presOf" srcId="{E03C98A5-437D-4F5E-9B64-167936EC9F10}" destId="{9A1724C4-0E02-4107-A8D7-227E287A72BA}" srcOrd="0" destOrd="0" presId="urn:microsoft.com/office/officeart/2005/8/layout/hierarchy1"/>
    <dgm:cxn modelId="{469D9FA1-CDEF-403C-981F-87123CE2C229}" srcId="{B1686921-FC37-4AAB-B1D8-1972711393EC}" destId="{B17AFB0F-7481-497C-AEA2-97EB521E5B80}" srcOrd="0" destOrd="0" parTransId="{FDE86CE3-2237-4555-A89A-2D4AA7060080}" sibTransId="{0100CC9D-042F-46F5-9765-F7825573B3BF}"/>
    <dgm:cxn modelId="{9CC41FBF-23D9-4862-9056-880F70C7ABDB}" type="presOf" srcId="{F34B86EC-D3F1-47CF-BD40-59156C40E7B1}" destId="{038665F3-41FC-4848-BF24-36D0AB5B58E4}" srcOrd="0" destOrd="0" presId="urn:microsoft.com/office/officeart/2005/8/layout/hierarchy1"/>
    <dgm:cxn modelId="{147DD402-10FB-41D1-B6FB-E095D70FE599}" type="presOf" srcId="{DE42AA14-C568-43D1-A0A4-7DB5CD247D8A}" destId="{CA946D22-FC77-4898-8E83-0A88F8695713}" srcOrd="0" destOrd="0" presId="urn:microsoft.com/office/officeart/2005/8/layout/hierarchy1"/>
    <dgm:cxn modelId="{80FF5F85-B750-47B0-9EA2-F8514B5BDDF1}" type="presOf" srcId="{B17AFB0F-7481-497C-AEA2-97EB521E5B80}" destId="{A59AD17A-45D0-44E8-98F5-944DCAE3CF3F}" srcOrd="0" destOrd="0" presId="urn:microsoft.com/office/officeart/2005/8/layout/hierarchy1"/>
    <dgm:cxn modelId="{391F92F2-BC09-488D-81DC-B05E799C24E9}" type="presOf" srcId="{D67C0345-35B6-4691-B4FD-B2722DDBE358}" destId="{E878F02B-F82C-42DC-B8CB-78ADC8C61D9B}" srcOrd="0" destOrd="0" presId="urn:microsoft.com/office/officeart/2005/8/layout/hierarchy1"/>
    <dgm:cxn modelId="{DCE22F41-140D-4310-92C1-A849E5E0C0A1}" srcId="{E03C98A5-437D-4F5E-9B64-167936EC9F10}" destId="{45AFB40D-7F5E-4291-84A6-D4BA5808E383}" srcOrd="0" destOrd="0" parTransId="{CDDA663D-18A3-49E3-8B60-1415E6004D61}" sibTransId="{B80EC6F8-6C9E-48B2-96C2-9232ECCB79A7}"/>
    <dgm:cxn modelId="{4E2E8B91-4941-48CE-B64F-EF9734D118B5}" type="presOf" srcId="{BFE07E27-B6E3-49A9-9868-8E53A4232871}" destId="{D5D3AAEF-91A0-43F7-8D2F-A28BC2030DFD}" srcOrd="0" destOrd="0" presId="urn:microsoft.com/office/officeart/2005/8/layout/hierarchy1"/>
    <dgm:cxn modelId="{2196F9B4-AEA6-44BB-932D-00E3CC035245}" srcId="{E03C98A5-437D-4F5E-9B64-167936EC9F10}" destId="{8E5DE138-B3FD-4828-876E-E0FEC7028533}" srcOrd="1" destOrd="0" parTransId="{82088693-7A4B-4884-A5FF-4C279C38DA4F}" sibTransId="{8F864A5C-5E51-4EEB-9E48-455F6B9E20D9}"/>
    <dgm:cxn modelId="{F1295777-993F-4965-BB32-96E9A4CAA130}" type="presOf" srcId="{CDDA663D-18A3-49E3-8B60-1415E6004D61}" destId="{0CDD9E60-D91A-44D5-AA9A-4C037F4CECA5}" srcOrd="0" destOrd="0" presId="urn:microsoft.com/office/officeart/2005/8/layout/hierarchy1"/>
    <dgm:cxn modelId="{F3A291D4-FDA1-4770-80DE-27044DBA6716}" srcId="{8F716F0B-3C08-4E8E-B7AD-1FC2061F0F30}" destId="{8E09F745-5F11-485A-8B94-B8E7FB60DDD7}" srcOrd="0" destOrd="0" parTransId="{BF4761B7-9B99-4DD4-AB56-3AB7A86CFDE4}" sibTransId="{AC8DED57-E28C-407E-A903-9950997A2973}"/>
    <dgm:cxn modelId="{01408810-8958-4CE0-B8E1-F06F8A517338}" srcId="{EA6AFC60-560B-494F-B951-D8A89A32B186}" destId="{41277B15-EA13-40B8-BDD1-CBEEFC3D3548}" srcOrd="0" destOrd="0" parTransId="{28A52040-D9D7-437B-BD34-A41D7C2B2E5C}" sibTransId="{F06EFF5C-FFEA-4E4C-8CB4-F12FAF78C7A0}"/>
    <dgm:cxn modelId="{16EDC275-C307-455C-8A0D-7472643B3E3B}" type="presOf" srcId="{9CBCF8A2-5548-4F83-8758-910A131D4681}" destId="{86375590-30DC-46A6-B80D-9AB80BE3AC70}" srcOrd="0" destOrd="0" presId="urn:microsoft.com/office/officeart/2005/8/layout/hierarchy1"/>
    <dgm:cxn modelId="{4D1EEAAA-FB87-4EB8-9D56-542DB2B2D159}" srcId="{18FAD0E2-CC0B-4864-B0BA-6BFB533D49C9}" destId="{E6F71D40-EBCE-4A2A-8928-286F45A6F26A}" srcOrd="0" destOrd="0" parTransId="{9CBCF8A2-5548-4F83-8758-910A131D4681}" sibTransId="{B1F70805-B8F2-42F1-99F1-9910AB785331}"/>
    <dgm:cxn modelId="{3C6601F9-EDD8-497D-9127-B743884D9745}" srcId="{BFE07E27-B6E3-49A9-9868-8E53A4232871}" destId="{8F716F0B-3C08-4E8E-B7AD-1FC2061F0F30}" srcOrd="1" destOrd="0" parTransId="{D67C0345-35B6-4691-B4FD-B2722DDBE358}" sibTransId="{B314B683-1604-44E3-BFD3-7EA50F4F3C07}"/>
    <dgm:cxn modelId="{B76D9C74-6836-451F-A75E-B2C5621F2157}" type="presOf" srcId="{41277B15-EA13-40B8-BDD1-CBEEFC3D3548}" destId="{F5F4E82F-D535-4E59-B2F7-8C2789A1342E}" srcOrd="0" destOrd="0" presId="urn:microsoft.com/office/officeart/2005/8/layout/hierarchy1"/>
    <dgm:cxn modelId="{569822DA-0DC2-47BB-9394-AB4CE0AC13EF}" type="presParOf" srcId="{3D6DF1D5-CA0D-4922-98BF-AA10AD94B9FD}" destId="{A1D9400A-FC6E-4EA1-9CA4-F4A999080C92}" srcOrd="0" destOrd="0" presId="urn:microsoft.com/office/officeart/2005/8/layout/hierarchy1"/>
    <dgm:cxn modelId="{D3A9503F-8114-435D-9DEA-28DAA62F1425}" type="presParOf" srcId="{A1D9400A-FC6E-4EA1-9CA4-F4A999080C92}" destId="{8D9D5BD6-CBE0-4174-9217-2861AE101521}" srcOrd="0" destOrd="0" presId="urn:microsoft.com/office/officeart/2005/8/layout/hierarchy1"/>
    <dgm:cxn modelId="{DBF2C17C-0A19-4A3A-93E8-6D5685D506BE}" type="presParOf" srcId="{8D9D5BD6-CBE0-4174-9217-2861AE101521}" destId="{10CD16D1-2AD0-4DF6-A8B4-D0979A6DAADD}" srcOrd="0" destOrd="0" presId="urn:microsoft.com/office/officeart/2005/8/layout/hierarchy1"/>
    <dgm:cxn modelId="{3D8C50C0-0ECF-416B-A675-A0048669ACD1}" type="presParOf" srcId="{8D9D5BD6-CBE0-4174-9217-2861AE101521}" destId="{46079570-442E-4007-873E-AE37E9D864FD}" srcOrd="1" destOrd="0" presId="urn:microsoft.com/office/officeart/2005/8/layout/hierarchy1"/>
    <dgm:cxn modelId="{63EA3377-9B4E-489D-A5EA-E92EC9CEA719}" type="presParOf" srcId="{A1D9400A-FC6E-4EA1-9CA4-F4A999080C92}" destId="{72877227-28B6-425B-9B09-FE43682B295E}" srcOrd="1" destOrd="0" presId="urn:microsoft.com/office/officeart/2005/8/layout/hierarchy1"/>
    <dgm:cxn modelId="{43EAB209-4651-4AD1-8515-BA0F8D4748FE}" type="presParOf" srcId="{72877227-28B6-425B-9B09-FE43682B295E}" destId="{86375590-30DC-46A6-B80D-9AB80BE3AC70}" srcOrd="0" destOrd="0" presId="urn:microsoft.com/office/officeart/2005/8/layout/hierarchy1"/>
    <dgm:cxn modelId="{1887CDA6-06E6-4AA1-819A-E2B5695E2F75}" type="presParOf" srcId="{72877227-28B6-425B-9B09-FE43682B295E}" destId="{0326E301-BCDB-48A0-8B37-8874B0E3293D}" srcOrd="1" destOrd="0" presId="urn:microsoft.com/office/officeart/2005/8/layout/hierarchy1"/>
    <dgm:cxn modelId="{BAF885EE-32B4-4C0A-BC93-77122ED4DAE8}" type="presParOf" srcId="{0326E301-BCDB-48A0-8B37-8874B0E3293D}" destId="{47CA22C6-259E-4EE9-86FD-60679D2A0F45}" srcOrd="0" destOrd="0" presId="urn:microsoft.com/office/officeart/2005/8/layout/hierarchy1"/>
    <dgm:cxn modelId="{8E07F347-8EB3-47C4-BC25-AB1259FA4C7D}" type="presParOf" srcId="{47CA22C6-259E-4EE9-86FD-60679D2A0F45}" destId="{B349079B-359A-41B1-80F2-2C8FDF1F2DB6}" srcOrd="0" destOrd="0" presId="urn:microsoft.com/office/officeart/2005/8/layout/hierarchy1"/>
    <dgm:cxn modelId="{24D205CA-E0C7-48AD-95F5-00D67B888656}" type="presParOf" srcId="{47CA22C6-259E-4EE9-86FD-60679D2A0F45}" destId="{D1C5413E-6609-41CF-B268-4F6AA4DEFC48}" srcOrd="1" destOrd="0" presId="urn:microsoft.com/office/officeart/2005/8/layout/hierarchy1"/>
    <dgm:cxn modelId="{6CE665C8-287A-4248-A926-978A6CE30200}" type="presParOf" srcId="{0326E301-BCDB-48A0-8B37-8874B0E3293D}" destId="{78FDD72D-5D1C-449C-84EB-8E381C4E4ACE}" srcOrd="1" destOrd="0" presId="urn:microsoft.com/office/officeart/2005/8/layout/hierarchy1"/>
    <dgm:cxn modelId="{CD6DDBD5-03AD-4011-8C33-F43B889D4918}" type="presParOf" srcId="{78FDD72D-5D1C-449C-84EB-8E381C4E4ACE}" destId="{CA946D22-FC77-4898-8E83-0A88F8695713}" srcOrd="0" destOrd="0" presId="urn:microsoft.com/office/officeart/2005/8/layout/hierarchy1"/>
    <dgm:cxn modelId="{1E3C4E09-175E-4617-B70B-97C3FBDB2C51}" type="presParOf" srcId="{78FDD72D-5D1C-449C-84EB-8E381C4E4ACE}" destId="{D616E7B7-8050-4A47-A35D-F82C5E2FC8DB}" srcOrd="1" destOrd="0" presId="urn:microsoft.com/office/officeart/2005/8/layout/hierarchy1"/>
    <dgm:cxn modelId="{1D5D57BD-EA45-4678-834B-3DA0053C633C}" type="presParOf" srcId="{D616E7B7-8050-4A47-A35D-F82C5E2FC8DB}" destId="{280768EE-FDF3-489D-8115-752987B03963}" srcOrd="0" destOrd="0" presId="urn:microsoft.com/office/officeart/2005/8/layout/hierarchy1"/>
    <dgm:cxn modelId="{FD7B8EAC-AA4B-469A-9BB3-B9E988A5BA0B}" type="presParOf" srcId="{280768EE-FDF3-489D-8115-752987B03963}" destId="{5144BE19-9A99-44F4-94F1-40C87B9FE3CB}" srcOrd="0" destOrd="0" presId="urn:microsoft.com/office/officeart/2005/8/layout/hierarchy1"/>
    <dgm:cxn modelId="{1C1F2AE5-6AED-4574-B2BB-5F854714C0D7}" type="presParOf" srcId="{280768EE-FDF3-489D-8115-752987B03963}" destId="{D5D3AAEF-91A0-43F7-8D2F-A28BC2030DFD}" srcOrd="1" destOrd="0" presId="urn:microsoft.com/office/officeart/2005/8/layout/hierarchy1"/>
    <dgm:cxn modelId="{48C1EE82-6E6E-441D-841D-D0923DA36229}" type="presParOf" srcId="{D616E7B7-8050-4A47-A35D-F82C5E2FC8DB}" destId="{9EFEF527-BB8C-4D5F-B0CA-37E312346028}" srcOrd="1" destOrd="0" presId="urn:microsoft.com/office/officeart/2005/8/layout/hierarchy1"/>
    <dgm:cxn modelId="{F8DC58E6-8915-4A11-AB9B-20501547AD13}" type="presParOf" srcId="{9EFEF527-BB8C-4D5F-B0CA-37E312346028}" destId="{D41EC4F5-575F-438D-9A4C-363A956DD888}" srcOrd="0" destOrd="0" presId="urn:microsoft.com/office/officeart/2005/8/layout/hierarchy1"/>
    <dgm:cxn modelId="{53B98001-8FCA-4356-8DCB-C971EE9C2417}" type="presParOf" srcId="{9EFEF527-BB8C-4D5F-B0CA-37E312346028}" destId="{0CA12597-06DD-4E1B-B399-066A0F7FEE23}" srcOrd="1" destOrd="0" presId="urn:microsoft.com/office/officeart/2005/8/layout/hierarchy1"/>
    <dgm:cxn modelId="{371FF6A5-BFA2-4A5A-8879-181E89C1B266}" type="presParOf" srcId="{0CA12597-06DD-4E1B-B399-066A0F7FEE23}" destId="{2CBDD3BB-FE1C-48B5-BE6C-F41739E537C4}" srcOrd="0" destOrd="0" presId="urn:microsoft.com/office/officeart/2005/8/layout/hierarchy1"/>
    <dgm:cxn modelId="{E0DDED1E-1FA4-4DB5-96C2-FEAED2529701}" type="presParOf" srcId="{2CBDD3BB-FE1C-48B5-BE6C-F41739E537C4}" destId="{028F8BCC-EE2A-4DE8-A56F-E702A865742F}" srcOrd="0" destOrd="0" presId="urn:microsoft.com/office/officeart/2005/8/layout/hierarchy1"/>
    <dgm:cxn modelId="{A4D728B4-4339-4FEB-ADFD-1482E6E72070}" type="presParOf" srcId="{2CBDD3BB-FE1C-48B5-BE6C-F41739E537C4}" destId="{7693A037-C147-4BDC-B293-B234D1433F43}" srcOrd="1" destOrd="0" presId="urn:microsoft.com/office/officeart/2005/8/layout/hierarchy1"/>
    <dgm:cxn modelId="{B4A7C6DD-FFBE-4A38-93C9-ADB5584A9A5F}" type="presParOf" srcId="{0CA12597-06DD-4E1B-B399-066A0F7FEE23}" destId="{66920A9C-B64D-415B-81F9-7056AA5FA86A}" srcOrd="1" destOrd="0" presId="urn:microsoft.com/office/officeart/2005/8/layout/hierarchy1"/>
    <dgm:cxn modelId="{7F7D83B8-F849-4EDB-9241-53BC10DD685C}" type="presParOf" srcId="{66920A9C-B64D-415B-81F9-7056AA5FA86A}" destId="{1B2012CB-AF00-47D0-8C2F-147EAC27337D}" srcOrd="0" destOrd="0" presId="urn:microsoft.com/office/officeart/2005/8/layout/hierarchy1"/>
    <dgm:cxn modelId="{49C87F0B-5860-42EA-B99A-E0BA72016B4E}" type="presParOf" srcId="{66920A9C-B64D-415B-81F9-7056AA5FA86A}" destId="{AB4AD7D7-2EDE-4198-A1E9-545507D4F873}" srcOrd="1" destOrd="0" presId="urn:microsoft.com/office/officeart/2005/8/layout/hierarchy1"/>
    <dgm:cxn modelId="{26ED9CF2-14C1-4D9A-8CAD-CB3C77ABF572}" type="presParOf" srcId="{AB4AD7D7-2EDE-4198-A1E9-545507D4F873}" destId="{978C59FC-26C5-430B-9887-C2B498DC97EA}" srcOrd="0" destOrd="0" presId="urn:microsoft.com/office/officeart/2005/8/layout/hierarchy1"/>
    <dgm:cxn modelId="{0CD7277C-5DE0-4BA9-AC21-9BD68731ACF1}" type="presParOf" srcId="{978C59FC-26C5-430B-9887-C2B498DC97EA}" destId="{AD4A7C62-3C2E-42A6-9DD7-A71268700B97}" srcOrd="0" destOrd="0" presId="urn:microsoft.com/office/officeart/2005/8/layout/hierarchy1"/>
    <dgm:cxn modelId="{BE241354-771D-4A69-BAE9-EF6FE9332DC9}" type="presParOf" srcId="{978C59FC-26C5-430B-9887-C2B498DC97EA}" destId="{A59AD17A-45D0-44E8-98F5-944DCAE3CF3F}" srcOrd="1" destOrd="0" presId="urn:microsoft.com/office/officeart/2005/8/layout/hierarchy1"/>
    <dgm:cxn modelId="{2679BB1E-B90B-4998-82FF-7D735F94A875}" type="presParOf" srcId="{AB4AD7D7-2EDE-4198-A1E9-545507D4F873}" destId="{1763CA77-339A-473B-82AC-D51C2DE2ED6F}" srcOrd="1" destOrd="0" presId="urn:microsoft.com/office/officeart/2005/8/layout/hierarchy1"/>
    <dgm:cxn modelId="{FC3E197A-E47E-4392-BBAA-B8D519FF7D90}" type="presParOf" srcId="{1763CA77-339A-473B-82AC-D51C2DE2ED6F}" destId="{4F16A5FA-16A2-4C9A-93AB-F2201CD0AB2B}" srcOrd="0" destOrd="0" presId="urn:microsoft.com/office/officeart/2005/8/layout/hierarchy1"/>
    <dgm:cxn modelId="{1598B3C3-EFFF-4E2A-958D-E21861924CA6}" type="presParOf" srcId="{1763CA77-339A-473B-82AC-D51C2DE2ED6F}" destId="{7388B4B9-4D1A-49FC-ACF0-66A49E9D3286}" srcOrd="1" destOrd="0" presId="urn:microsoft.com/office/officeart/2005/8/layout/hierarchy1"/>
    <dgm:cxn modelId="{0DC2031C-2138-4A86-B863-70C5E020838E}" type="presParOf" srcId="{7388B4B9-4D1A-49FC-ACF0-66A49E9D3286}" destId="{244F6203-6500-4FB6-B759-7E18677FA337}" srcOrd="0" destOrd="0" presId="urn:microsoft.com/office/officeart/2005/8/layout/hierarchy1"/>
    <dgm:cxn modelId="{030A536A-A9BC-4202-B25D-9000B8E0684B}" type="presParOf" srcId="{244F6203-6500-4FB6-B759-7E18677FA337}" destId="{65428349-B07B-498C-8EFA-A861A0E0AEA6}" srcOrd="0" destOrd="0" presId="urn:microsoft.com/office/officeart/2005/8/layout/hierarchy1"/>
    <dgm:cxn modelId="{FE5A40A1-D3F3-4076-8321-B47F45765925}" type="presParOf" srcId="{244F6203-6500-4FB6-B759-7E18677FA337}" destId="{9A1724C4-0E02-4107-A8D7-227E287A72BA}" srcOrd="1" destOrd="0" presId="urn:microsoft.com/office/officeart/2005/8/layout/hierarchy1"/>
    <dgm:cxn modelId="{AF8314A0-7904-47C8-A5E1-48DF1110DA26}" type="presParOf" srcId="{7388B4B9-4D1A-49FC-ACF0-66A49E9D3286}" destId="{45EFCA52-DF8B-4C04-A052-A2E9E1C1D524}" srcOrd="1" destOrd="0" presId="urn:microsoft.com/office/officeart/2005/8/layout/hierarchy1"/>
    <dgm:cxn modelId="{EF62D03D-F9B1-4023-8BCE-FBF7A05EF3D5}" type="presParOf" srcId="{45EFCA52-DF8B-4C04-A052-A2E9E1C1D524}" destId="{0CDD9E60-D91A-44D5-AA9A-4C037F4CECA5}" srcOrd="0" destOrd="0" presId="urn:microsoft.com/office/officeart/2005/8/layout/hierarchy1"/>
    <dgm:cxn modelId="{0202C5AC-3DDC-4300-BCD3-B0E03F3A5621}" type="presParOf" srcId="{45EFCA52-DF8B-4C04-A052-A2E9E1C1D524}" destId="{9BA7079E-4511-414F-993A-147C84C54FB4}" srcOrd="1" destOrd="0" presId="urn:microsoft.com/office/officeart/2005/8/layout/hierarchy1"/>
    <dgm:cxn modelId="{1598C560-FF93-4794-8598-364B5AEADD93}" type="presParOf" srcId="{9BA7079E-4511-414F-993A-147C84C54FB4}" destId="{F1514349-4129-4ED0-A95A-642DEF12D7C1}" srcOrd="0" destOrd="0" presId="urn:microsoft.com/office/officeart/2005/8/layout/hierarchy1"/>
    <dgm:cxn modelId="{3A34A8F5-9D88-4ACF-94BF-186225E5519A}" type="presParOf" srcId="{F1514349-4129-4ED0-A95A-642DEF12D7C1}" destId="{1D4D8989-16E7-4FCF-B70E-5AF3CEDCE8E8}" srcOrd="0" destOrd="0" presId="urn:microsoft.com/office/officeart/2005/8/layout/hierarchy1"/>
    <dgm:cxn modelId="{A73C257C-D6E8-4A6C-8168-2DE9B6C974E7}" type="presParOf" srcId="{F1514349-4129-4ED0-A95A-642DEF12D7C1}" destId="{B680ACE4-6CB3-4C24-9FEB-C7EB118983E4}" srcOrd="1" destOrd="0" presId="urn:microsoft.com/office/officeart/2005/8/layout/hierarchy1"/>
    <dgm:cxn modelId="{D0413B90-FE0C-4F4C-8086-C6362DB8A517}" type="presParOf" srcId="{9BA7079E-4511-414F-993A-147C84C54FB4}" destId="{9895158F-AE55-46A5-80E9-3E6555A89FE3}" srcOrd="1" destOrd="0" presId="urn:microsoft.com/office/officeart/2005/8/layout/hierarchy1"/>
    <dgm:cxn modelId="{CB07CE6E-2231-4C32-B16B-FA122E0F3D40}" type="presParOf" srcId="{45EFCA52-DF8B-4C04-A052-A2E9E1C1D524}" destId="{CCF27503-7801-47F7-AA0D-A0B8D9002822}" srcOrd="2" destOrd="0" presId="urn:microsoft.com/office/officeart/2005/8/layout/hierarchy1"/>
    <dgm:cxn modelId="{59F3DF02-7C0F-4F15-A48F-B26CCF5BD4B3}" type="presParOf" srcId="{45EFCA52-DF8B-4C04-A052-A2E9E1C1D524}" destId="{8976BA18-954E-4FA4-B4DB-3DA7D3254508}" srcOrd="3" destOrd="0" presId="urn:microsoft.com/office/officeart/2005/8/layout/hierarchy1"/>
    <dgm:cxn modelId="{34CA267A-8AC3-4C3F-B410-C68E688D3303}" type="presParOf" srcId="{8976BA18-954E-4FA4-B4DB-3DA7D3254508}" destId="{37AA278A-F23C-4EFA-B6F1-9C21A9547A61}" srcOrd="0" destOrd="0" presId="urn:microsoft.com/office/officeart/2005/8/layout/hierarchy1"/>
    <dgm:cxn modelId="{C3AB8EB0-3004-427C-95DB-C61611DCF057}" type="presParOf" srcId="{37AA278A-F23C-4EFA-B6F1-9C21A9547A61}" destId="{4353C8BC-A778-4931-A4E9-EC68C185EC4E}" srcOrd="0" destOrd="0" presId="urn:microsoft.com/office/officeart/2005/8/layout/hierarchy1"/>
    <dgm:cxn modelId="{CC7DDE5E-158C-4B6E-AE57-66CF6E1BDF06}" type="presParOf" srcId="{37AA278A-F23C-4EFA-B6F1-9C21A9547A61}" destId="{A99A4BD5-FC3C-4D28-93F2-595F9D9E42BF}" srcOrd="1" destOrd="0" presId="urn:microsoft.com/office/officeart/2005/8/layout/hierarchy1"/>
    <dgm:cxn modelId="{39CBAA02-C92C-43C7-AABD-A4310FD7808B}" type="presParOf" srcId="{8976BA18-954E-4FA4-B4DB-3DA7D3254508}" destId="{19B70B00-F5E6-44D2-A789-F4562392A908}" srcOrd="1" destOrd="0" presId="urn:microsoft.com/office/officeart/2005/8/layout/hierarchy1"/>
    <dgm:cxn modelId="{EFE93D89-0C1D-4DFD-B003-9B38E3AB9FF3}" type="presParOf" srcId="{9EFEF527-BB8C-4D5F-B0CA-37E312346028}" destId="{E878F02B-F82C-42DC-B8CB-78ADC8C61D9B}" srcOrd="2" destOrd="0" presId="urn:microsoft.com/office/officeart/2005/8/layout/hierarchy1"/>
    <dgm:cxn modelId="{5F9927F3-194E-4B07-8330-1624140C314F}" type="presParOf" srcId="{9EFEF527-BB8C-4D5F-B0CA-37E312346028}" destId="{B4228598-302E-4789-BF26-8BF3EB70B375}" srcOrd="3" destOrd="0" presId="urn:microsoft.com/office/officeart/2005/8/layout/hierarchy1"/>
    <dgm:cxn modelId="{F21810D9-6F67-4AE4-B9B3-85472202C130}" type="presParOf" srcId="{B4228598-302E-4789-BF26-8BF3EB70B375}" destId="{DB9AB852-8CF9-4818-BF5D-7E30F4FD8D5E}" srcOrd="0" destOrd="0" presId="urn:microsoft.com/office/officeart/2005/8/layout/hierarchy1"/>
    <dgm:cxn modelId="{9C990E28-57C8-4EFD-86A9-228885BA57EA}" type="presParOf" srcId="{DB9AB852-8CF9-4818-BF5D-7E30F4FD8D5E}" destId="{4E84A1A6-F0A2-4138-8513-6662FC7899E8}" srcOrd="0" destOrd="0" presId="urn:microsoft.com/office/officeart/2005/8/layout/hierarchy1"/>
    <dgm:cxn modelId="{9D3CE858-9DC6-4AA0-9E63-07F7197C74E3}" type="presParOf" srcId="{DB9AB852-8CF9-4818-BF5D-7E30F4FD8D5E}" destId="{032181F5-1431-47C3-91EB-90ADBFBF8B54}" srcOrd="1" destOrd="0" presId="urn:microsoft.com/office/officeart/2005/8/layout/hierarchy1"/>
    <dgm:cxn modelId="{023D17CE-534F-4B0E-83F6-2985491299C3}" type="presParOf" srcId="{B4228598-302E-4789-BF26-8BF3EB70B375}" destId="{63FABDEE-667F-4BD5-8BB8-2CD14AB1BA13}" srcOrd="1" destOrd="0" presId="urn:microsoft.com/office/officeart/2005/8/layout/hierarchy1"/>
    <dgm:cxn modelId="{390FFAB8-4F8A-4061-9AE5-E5B79F293635}" type="presParOf" srcId="{63FABDEE-667F-4BD5-8BB8-2CD14AB1BA13}" destId="{FE8A3E2A-CF62-4362-ADE7-2913269F3373}" srcOrd="0" destOrd="0" presId="urn:microsoft.com/office/officeart/2005/8/layout/hierarchy1"/>
    <dgm:cxn modelId="{5FA52417-0DC2-4287-8425-7BC63ADAB50A}" type="presParOf" srcId="{63FABDEE-667F-4BD5-8BB8-2CD14AB1BA13}" destId="{8996329A-6B28-41D0-BED3-12E8E4D0A929}" srcOrd="1" destOrd="0" presId="urn:microsoft.com/office/officeart/2005/8/layout/hierarchy1"/>
    <dgm:cxn modelId="{0611CABA-78CA-44C2-BED7-A6C1E7A52B64}" type="presParOf" srcId="{8996329A-6B28-41D0-BED3-12E8E4D0A929}" destId="{F4B6E5BD-FD71-435A-8FBF-CD58F32C5094}" srcOrd="0" destOrd="0" presId="urn:microsoft.com/office/officeart/2005/8/layout/hierarchy1"/>
    <dgm:cxn modelId="{12703694-D871-48F5-AA66-239AD8251131}" type="presParOf" srcId="{F4B6E5BD-FD71-435A-8FBF-CD58F32C5094}" destId="{29BFDF6F-D17F-445F-B0A3-20B7BE8D005F}" srcOrd="0" destOrd="0" presId="urn:microsoft.com/office/officeart/2005/8/layout/hierarchy1"/>
    <dgm:cxn modelId="{351E8F04-55B1-4E14-BB4A-20B87010A853}" type="presParOf" srcId="{F4B6E5BD-FD71-435A-8FBF-CD58F32C5094}" destId="{63C90341-6C33-4933-A596-85970BA89834}" srcOrd="1" destOrd="0" presId="urn:microsoft.com/office/officeart/2005/8/layout/hierarchy1"/>
    <dgm:cxn modelId="{AFA31EC2-AE01-419F-B564-1DBC72A32C34}" type="presParOf" srcId="{8996329A-6B28-41D0-BED3-12E8E4D0A929}" destId="{2E2E7BE5-34C0-4F46-B8E2-A01BA541BA3B}" srcOrd="1" destOrd="0" presId="urn:microsoft.com/office/officeart/2005/8/layout/hierarchy1"/>
    <dgm:cxn modelId="{B53D9EC5-02C8-49BB-AC46-301C6E1EFDFE}" type="presParOf" srcId="{2E2E7BE5-34C0-4F46-B8E2-A01BA541BA3B}" destId="{46CDFFB9-4A12-4E75-BF36-91D0AE134EA2}" srcOrd="0" destOrd="0" presId="urn:microsoft.com/office/officeart/2005/8/layout/hierarchy1"/>
    <dgm:cxn modelId="{CB1D82F0-B815-45BF-ADE7-B3BE00641174}" type="presParOf" srcId="{2E2E7BE5-34C0-4F46-B8E2-A01BA541BA3B}" destId="{5D9BDAAC-E318-421D-92A4-0F1F33D16E9B}" srcOrd="1" destOrd="0" presId="urn:microsoft.com/office/officeart/2005/8/layout/hierarchy1"/>
    <dgm:cxn modelId="{6992F86B-4F07-417D-BB89-562A46EE7892}" type="presParOf" srcId="{5D9BDAAC-E318-421D-92A4-0F1F33D16E9B}" destId="{AAAF3D2B-BF91-4E96-9E06-59AA09A75426}" srcOrd="0" destOrd="0" presId="urn:microsoft.com/office/officeart/2005/8/layout/hierarchy1"/>
    <dgm:cxn modelId="{0F270AB2-FD97-44A7-BED3-0DAEC0911FF1}" type="presParOf" srcId="{AAAF3D2B-BF91-4E96-9E06-59AA09A75426}" destId="{F3023BB9-517C-47AE-BEDC-4788B42028CB}" srcOrd="0" destOrd="0" presId="urn:microsoft.com/office/officeart/2005/8/layout/hierarchy1"/>
    <dgm:cxn modelId="{15635972-8AC7-44D8-B980-E7FA86F749FB}" type="presParOf" srcId="{AAAF3D2B-BF91-4E96-9E06-59AA09A75426}" destId="{814CD3DA-7391-402B-B707-026C9C67450E}" srcOrd="1" destOrd="0" presId="urn:microsoft.com/office/officeart/2005/8/layout/hierarchy1"/>
    <dgm:cxn modelId="{392B9CEE-B20A-4B3A-9FAE-403B4EEB4288}" type="presParOf" srcId="{5D9BDAAC-E318-421D-92A4-0F1F33D16E9B}" destId="{F7737453-E0C1-4955-9C50-3AE704E87DDB}" srcOrd="1" destOrd="0" presId="urn:microsoft.com/office/officeart/2005/8/layout/hierarchy1"/>
    <dgm:cxn modelId="{16C60445-D09D-454C-9828-1B6E37FFD740}" type="presParOf" srcId="{F7737453-E0C1-4955-9C50-3AE704E87DDB}" destId="{18B98659-291A-4A07-ADDB-C0E0C5FAEA3A}" srcOrd="0" destOrd="0" presId="urn:microsoft.com/office/officeart/2005/8/layout/hierarchy1"/>
    <dgm:cxn modelId="{53A1BC5E-26F6-488F-8923-470F1E2EAF9A}" type="presParOf" srcId="{F7737453-E0C1-4955-9C50-3AE704E87DDB}" destId="{9AAFDC62-41A6-48F1-B943-17CC05305C1A}" srcOrd="1" destOrd="0" presId="urn:microsoft.com/office/officeart/2005/8/layout/hierarchy1"/>
    <dgm:cxn modelId="{5C7655D4-CF0B-4CC9-A0A5-2E8B66835797}" type="presParOf" srcId="{9AAFDC62-41A6-48F1-B943-17CC05305C1A}" destId="{A4FD3D28-92D8-4650-8549-6FB4920205D3}" srcOrd="0" destOrd="0" presId="urn:microsoft.com/office/officeart/2005/8/layout/hierarchy1"/>
    <dgm:cxn modelId="{938B1851-90A7-46C2-A696-5403EC882554}" type="presParOf" srcId="{A4FD3D28-92D8-4650-8549-6FB4920205D3}" destId="{603C884A-6E61-413F-8E35-0EAF8B379152}" srcOrd="0" destOrd="0" presId="urn:microsoft.com/office/officeart/2005/8/layout/hierarchy1"/>
    <dgm:cxn modelId="{15DCE194-92A9-48B5-93DF-2F7F858EC49A}" type="presParOf" srcId="{A4FD3D28-92D8-4650-8549-6FB4920205D3}" destId="{F5F4E82F-D535-4E59-B2F7-8C2789A1342E}" srcOrd="1" destOrd="0" presId="urn:microsoft.com/office/officeart/2005/8/layout/hierarchy1"/>
    <dgm:cxn modelId="{852D2150-5725-4EEF-A440-67D0CAFF736C}" type="presParOf" srcId="{9AAFDC62-41A6-48F1-B943-17CC05305C1A}" destId="{D80C312C-774F-4665-B9E9-D69A32504672}" srcOrd="1" destOrd="0" presId="urn:microsoft.com/office/officeart/2005/8/layout/hierarchy1"/>
    <dgm:cxn modelId="{CCAB6BE9-6F10-4451-BF4C-F1B33CB83306}" type="presParOf" srcId="{F7737453-E0C1-4955-9C50-3AE704E87DDB}" destId="{C9F9D4F9-07BD-49B4-98F8-A66B70D49C88}" srcOrd="2" destOrd="0" presId="urn:microsoft.com/office/officeart/2005/8/layout/hierarchy1"/>
    <dgm:cxn modelId="{1A3E3EB6-7562-4DAD-9992-41EBE3C25383}" type="presParOf" srcId="{F7737453-E0C1-4955-9C50-3AE704E87DDB}" destId="{2315E9EB-8B2D-4954-BC21-7493509C329A}" srcOrd="3" destOrd="0" presId="urn:microsoft.com/office/officeart/2005/8/layout/hierarchy1"/>
    <dgm:cxn modelId="{6159F2C8-7E62-4380-9D10-89ACB7B363C7}" type="presParOf" srcId="{2315E9EB-8B2D-4954-BC21-7493509C329A}" destId="{D7FB4636-4E10-491D-9A69-CC788AF001AA}" srcOrd="0" destOrd="0" presId="urn:microsoft.com/office/officeart/2005/8/layout/hierarchy1"/>
    <dgm:cxn modelId="{12DB7111-A992-4C2B-A631-203F8436882A}" type="presParOf" srcId="{D7FB4636-4E10-491D-9A69-CC788AF001AA}" destId="{45D46A96-9368-47B6-BC82-8E6B6ADBBAEF}" srcOrd="0" destOrd="0" presId="urn:microsoft.com/office/officeart/2005/8/layout/hierarchy1"/>
    <dgm:cxn modelId="{C1AAFF94-FAE0-436B-89EA-E8345E382DFD}" type="presParOf" srcId="{D7FB4636-4E10-491D-9A69-CC788AF001AA}" destId="{038665F3-41FC-4848-BF24-36D0AB5B58E4}" srcOrd="1" destOrd="0" presId="urn:microsoft.com/office/officeart/2005/8/layout/hierarchy1"/>
    <dgm:cxn modelId="{3535B4AE-185E-4DAB-AB75-3096D53D095E}" type="presParOf" srcId="{2315E9EB-8B2D-4954-BC21-7493509C329A}" destId="{D87B1F01-BF12-4BE7-AB1A-4461EB485393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66ED08-3A54-4F6D-AB03-85A253F5348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1C941-7A8D-4D18-BB1A-29436FCCAFC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1</a:t>
          </a:r>
          <a:r>
            <a:rPr lang="en-US" sz="2400" dirty="0" smtClean="0">
              <a:solidFill>
                <a:schemeClr val="tx1"/>
              </a:solidFill>
            </a:rPr>
            <a:t>. SK </a:t>
          </a:r>
          <a:r>
            <a:rPr lang="en-US" sz="2400" dirty="0" err="1" smtClean="0">
              <a:solidFill>
                <a:schemeClr val="tx1"/>
              </a:solidFill>
            </a:rPr>
            <a:t>Pendirian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SK </a:t>
          </a:r>
          <a:r>
            <a:rPr lang="en-US" sz="2400" dirty="0" err="1" smtClean="0">
              <a:solidFill>
                <a:schemeClr val="tx1"/>
              </a:solidFill>
            </a:rPr>
            <a:t>Pengurus</a:t>
          </a:r>
          <a:endParaRPr lang="en-US" sz="2400" dirty="0">
            <a:solidFill>
              <a:schemeClr val="tx1"/>
            </a:solidFill>
          </a:endParaRPr>
        </a:p>
      </dgm:t>
    </dgm:pt>
    <dgm:pt modelId="{49CFAC7D-7094-47FC-B524-151C0D701B0F}" type="parTrans" cxnId="{81EBCEC6-947B-462C-888E-972CD01C72D3}">
      <dgm:prSet/>
      <dgm:spPr/>
      <dgm:t>
        <a:bodyPr/>
        <a:lstStyle/>
        <a:p>
          <a:endParaRPr lang="en-US"/>
        </a:p>
      </dgm:t>
    </dgm:pt>
    <dgm:pt modelId="{C6927247-83CE-4CC4-A225-0D639F574DF0}" type="sibTrans" cxnId="{81EBCEC6-947B-462C-888E-972CD01C72D3}">
      <dgm:prSet/>
      <dgm:spPr/>
      <dgm:t>
        <a:bodyPr/>
        <a:lstStyle/>
        <a:p>
          <a:endParaRPr lang="en-US"/>
        </a:p>
      </dgm:t>
    </dgm:pt>
    <dgm:pt modelId="{860DB0CB-B72C-404D-ACE4-3B1984EDA01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2. AD/RT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NPWP</a:t>
          </a:r>
          <a:endParaRPr lang="en-US" sz="2400" dirty="0">
            <a:solidFill>
              <a:schemeClr val="tx1"/>
            </a:solidFill>
          </a:endParaRPr>
        </a:p>
      </dgm:t>
    </dgm:pt>
    <dgm:pt modelId="{B59FBD22-53B5-4B19-9073-32FD0CD4D9C0}" type="parTrans" cxnId="{07D05F35-55D5-44D9-9830-AE11478E8636}">
      <dgm:prSet/>
      <dgm:spPr/>
      <dgm:t>
        <a:bodyPr/>
        <a:lstStyle/>
        <a:p>
          <a:endParaRPr lang="en-US"/>
        </a:p>
      </dgm:t>
    </dgm:pt>
    <dgm:pt modelId="{088E1C3D-C78E-429E-9C2E-737B3821D5AF}" type="sibTrans" cxnId="{07D05F35-55D5-44D9-9830-AE11478E8636}">
      <dgm:prSet/>
      <dgm:spPr/>
      <dgm:t>
        <a:bodyPr/>
        <a:lstStyle/>
        <a:p>
          <a:endParaRPr lang="en-US"/>
        </a:p>
      </dgm:t>
    </dgm:pt>
    <dgm:pt modelId="{A79374AC-8104-42E5-99C9-AA80A8383A81}">
      <dgm:prSet phldrT="[Text]" phldr="1"/>
      <dgm:spPr/>
      <dgm:t>
        <a:bodyPr/>
        <a:lstStyle/>
        <a:p>
          <a:endParaRPr lang="en-US" dirty="0"/>
        </a:p>
      </dgm:t>
    </dgm:pt>
    <dgm:pt modelId="{ADAB6937-DE44-462D-BF35-0C6CECE91C32}" type="parTrans" cxnId="{F433415D-3536-415B-A69F-5B32D65273E0}">
      <dgm:prSet/>
      <dgm:spPr/>
      <dgm:t>
        <a:bodyPr/>
        <a:lstStyle/>
        <a:p>
          <a:endParaRPr lang="en-US"/>
        </a:p>
      </dgm:t>
    </dgm:pt>
    <dgm:pt modelId="{6FF55286-64D6-4E0C-9D16-BE417A535186}" type="sibTrans" cxnId="{F433415D-3536-415B-A69F-5B32D65273E0}">
      <dgm:prSet/>
      <dgm:spPr/>
      <dgm:t>
        <a:bodyPr/>
        <a:lstStyle/>
        <a:p>
          <a:endParaRPr lang="en-US"/>
        </a:p>
      </dgm:t>
    </dgm:pt>
    <dgm:pt modelId="{C2E8174C-BE36-4867-B7A2-8C07A5CE9831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4. </a:t>
          </a:r>
          <a:r>
            <a:rPr lang="en-US" sz="2000" dirty="0" err="1" smtClean="0">
              <a:solidFill>
                <a:srgbClr val="FF0000"/>
              </a:solidFill>
            </a:rPr>
            <a:t>Anggota</a:t>
          </a:r>
          <a:r>
            <a:rPr lang="en-US" sz="2000" dirty="0" smtClean="0">
              <a:solidFill>
                <a:srgbClr val="FF0000"/>
              </a:solidFill>
            </a:rPr>
            <a:t> 8-10 </a:t>
          </a:r>
          <a:r>
            <a:rPr lang="en-US" sz="2000" dirty="0" err="1" smtClean="0">
              <a:solidFill>
                <a:srgbClr val="FF0000"/>
              </a:solidFill>
            </a:rPr>
            <a:t>sekolah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b="1" dirty="0" smtClean="0">
              <a:solidFill>
                <a:srgbClr val="FF0000"/>
              </a:solidFill>
            </a:rPr>
            <a:t>(MKKS 30sklh-Panduan MKKS </a:t>
          </a:r>
          <a:r>
            <a:rPr lang="en-US" sz="2000" b="1" dirty="0" err="1" smtClean="0">
              <a:solidFill>
                <a:srgbClr val="FF0000"/>
              </a:solidFill>
            </a:rPr>
            <a:t>hal</a:t>
          </a:r>
          <a:r>
            <a:rPr lang="en-US" sz="2000" b="1" dirty="0" smtClean="0">
              <a:solidFill>
                <a:srgbClr val="FF0000"/>
              </a:solidFill>
            </a:rPr>
            <a:t>. 12)</a:t>
          </a:r>
          <a:endParaRPr lang="en-US" sz="2000" b="1" dirty="0">
            <a:solidFill>
              <a:srgbClr val="FF0000"/>
            </a:solidFill>
          </a:endParaRPr>
        </a:p>
      </dgm:t>
    </dgm:pt>
    <dgm:pt modelId="{103A6C3E-BE7D-45FD-9F61-84A6C91ABFB6}" type="parTrans" cxnId="{843464E5-09C7-466B-B802-5F4A778208A2}">
      <dgm:prSet/>
      <dgm:spPr/>
      <dgm:t>
        <a:bodyPr/>
        <a:lstStyle/>
        <a:p>
          <a:endParaRPr lang="en-US"/>
        </a:p>
      </dgm:t>
    </dgm:pt>
    <dgm:pt modelId="{775973E2-6F6E-42E8-9FD8-0F27100F6C9D}" type="sibTrans" cxnId="{843464E5-09C7-466B-B802-5F4A778208A2}">
      <dgm:prSet/>
      <dgm:spPr/>
      <dgm:t>
        <a:bodyPr/>
        <a:lstStyle/>
        <a:p>
          <a:endParaRPr lang="en-US"/>
        </a:p>
      </dgm:t>
    </dgm:pt>
    <dgm:pt modelId="{D4B1C2FA-2C7C-421B-94FC-71D7F66CBF5D}">
      <dgm:prSet phldrT="[Text]" phldr="1"/>
      <dgm:spPr/>
      <dgm:t>
        <a:bodyPr/>
        <a:lstStyle/>
        <a:p>
          <a:endParaRPr lang="en-US" dirty="0"/>
        </a:p>
      </dgm:t>
    </dgm:pt>
    <dgm:pt modelId="{974D7DDA-C530-48D7-BACA-1E9FE4C3403C}" type="parTrans" cxnId="{B5C58339-4894-4D9E-9DCB-94BFA9109EF0}">
      <dgm:prSet/>
      <dgm:spPr/>
      <dgm:t>
        <a:bodyPr/>
        <a:lstStyle/>
        <a:p>
          <a:endParaRPr lang="en-US"/>
        </a:p>
      </dgm:t>
    </dgm:pt>
    <dgm:pt modelId="{3B586D3C-805C-47CF-9EE2-156C38272103}" type="sibTrans" cxnId="{B5C58339-4894-4D9E-9DCB-94BFA9109EF0}">
      <dgm:prSet/>
      <dgm:spPr/>
      <dgm:t>
        <a:bodyPr/>
        <a:lstStyle/>
        <a:p>
          <a:endParaRPr lang="en-US"/>
        </a:p>
      </dgm:t>
    </dgm:pt>
    <dgm:pt modelId="{830C067F-BCE6-4AD7-ABD0-C037063889A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7</a:t>
          </a:r>
          <a:r>
            <a:rPr lang="en-US" sz="2400" dirty="0" smtClean="0">
              <a:solidFill>
                <a:schemeClr val="tx1"/>
              </a:solidFill>
            </a:rPr>
            <a:t>.  </a:t>
          </a:r>
          <a:r>
            <a:rPr lang="en-US" sz="2400" dirty="0" err="1" smtClean="0">
              <a:solidFill>
                <a:schemeClr val="tx1"/>
              </a:solidFill>
            </a:rPr>
            <a:t>Sanggar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Kegiatan</a:t>
          </a:r>
          <a:endParaRPr lang="en-US" sz="2400" dirty="0">
            <a:solidFill>
              <a:schemeClr val="tx1"/>
            </a:solidFill>
          </a:endParaRPr>
        </a:p>
      </dgm:t>
    </dgm:pt>
    <dgm:pt modelId="{847EA292-0556-4035-9297-63147D1131C7}" type="parTrans" cxnId="{470B9B24-CB56-4749-A303-931DEAE029B3}">
      <dgm:prSet/>
      <dgm:spPr/>
      <dgm:t>
        <a:bodyPr/>
        <a:lstStyle/>
        <a:p>
          <a:endParaRPr lang="en-US"/>
        </a:p>
      </dgm:t>
    </dgm:pt>
    <dgm:pt modelId="{CC0F492A-33D3-4CF8-873F-16E866F302D3}" type="sibTrans" cxnId="{470B9B24-CB56-4749-A303-931DEAE029B3}">
      <dgm:prSet/>
      <dgm:spPr/>
      <dgm:t>
        <a:bodyPr/>
        <a:lstStyle/>
        <a:p>
          <a:endParaRPr lang="en-US"/>
        </a:p>
      </dgm:t>
    </dgm:pt>
    <dgm:pt modelId="{BCD3618E-955F-4101-95AD-BFABD3EBA497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3. </a:t>
          </a:r>
          <a:r>
            <a:rPr lang="en-US" sz="2400" dirty="0" err="1" smtClean="0">
              <a:solidFill>
                <a:schemeClr val="tx1"/>
              </a:solidFill>
            </a:rPr>
            <a:t>Struktur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Organisasi</a:t>
          </a:r>
          <a:r>
            <a:rPr lang="en-US" sz="2400" dirty="0" smtClean="0">
              <a:solidFill>
                <a:schemeClr val="tx1"/>
              </a:solidFill>
            </a:rPr>
            <a:t>/Data </a:t>
          </a:r>
          <a:r>
            <a:rPr lang="en-US" sz="2400" dirty="0" err="1" smtClean="0">
              <a:solidFill>
                <a:schemeClr val="tx1"/>
              </a:solidFill>
            </a:rPr>
            <a:t>profil</a:t>
          </a:r>
          <a:r>
            <a:rPr lang="en-US" sz="2400" dirty="0" smtClean="0">
              <a:solidFill>
                <a:schemeClr val="tx1"/>
              </a:solidFill>
            </a:rPr>
            <a:t> KK</a:t>
          </a:r>
          <a:endParaRPr lang="en-US" sz="2400" dirty="0">
            <a:solidFill>
              <a:schemeClr val="tx1"/>
            </a:solidFill>
          </a:endParaRPr>
        </a:p>
      </dgm:t>
    </dgm:pt>
    <dgm:pt modelId="{2AE90631-53EA-496E-A261-70EB5EB5DF47}" type="parTrans" cxnId="{E1101EE5-A13B-468C-8112-E8C208823B25}">
      <dgm:prSet/>
      <dgm:spPr/>
      <dgm:t>
        <a:bodyPr/>
        <a:lstStyle/>
        <a:p>
          <a:endParaRPr lang="en-US"/>
        </a:p>
      </dgm:t>
    </dgm:pt>
    <dgm:pt modelId="{626F4FE8-45DA-4A6F-BA15-8525B9750C06}" type="sibTrans" cxnId="{E1101EE5-A13B-468C-8112-E8C208823B25}">
      <dgm:prSet/>
      <dgm:spPr/>
      <dgm:t>
        <a:bodyPr/>
        <a:lstStyle/>
        <a:p>
          <a:endParaRPr lang="en-US"/>
        </a:p>
      </dgm:t>
    </dgm:pt>
    <dgm:pt modelId="{0F3CA411-D6AA-4516-A4B6-85A343C98B6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5. Program </a:t>
          </a:r>
          <a:r>
            <a:rPr lang="en-US" sz="2000" dirty="0" err="1" smtClean="0">
              <a:solidFill>
                <a:schemeClr val="tx1"/>
              </a:solidFill>
            </a:rPr>
            <a:t>Kegiatan</a:t>
          </a:r>
          <a:r>
            <a:rPr lang="en-US" sz="2000" dirty="0" smtClean="0">
              <a:solidFill>
                <a:schemeClr val="tx1"/>
              </a:solidFill>
            </a:rPr>
            <a:t> 12 keg </a:t>
          </a:r>
          <a:r>
            <a:rPr lang="en-US" sz="2000" dirty="0" err="1" smtClean="0">
              <a:solidFill>
                <a:schemeClr val="tx1"/>
              </a:solidFill>
            </a:rPr>
            <a:t>dlm</a:t>
          </a:r>
          <a:r>
            <a:rPr lang="en-US" sz="2000" dirty="0" smtClean="0">
              <a:solidFill>
                <a:schemeClr val="tx1"/>
              </a:solidFill>
            </a:rPr>
            <a:t> 1 </a:t>
          </a:r>
          <a:r>
            <a:rPr lang="en-US" sz="2000" dirty="0" err="1" smtClean="0">
              <a:solidFill>
                <a:schemeClr val="tx1"/>
              </a:solidFill>
            </a:rPr>
            <a:t>th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smtClean="0">
              <a:solidFill>
                <a:schemeClr val="tx1"/>
              </a:solidFill>
            </a:rPr>
            <a:t>(</a:t>
          </a:r>
          <a:r>
            <a:rPr lang="en-US" sz="2000" dirty="0" err="1" smtClean="0">
              <a:solidFill>
                <a:schemeClr val="tx1"/>
              </a:solidFill>
            </a:rPr>
            <a:t>Pembljrn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i="1" dirty="0" smtClean="0">
              <a:solidFill>
                <a:srgbClr val="FF0000"/>
              </a:solidFill>
            </a:rPr>
            <a:t>on line-P4TK</a:t>
          </a:r>
          <a:r>
            <a:rPr lang="en-US" sz="2000" dirty="0" smtClean="0">
              <a:solidFill>
                <a:schemeClr val="tx1"/>
              </a:solidFill>
            </a:rPr>
            <a:t>)</a:t>
          </a:r>
          <a:endParaRPr lang="en-US" sz="2000" dirty="0">
            <a:solidFill>
              <a:schemeClr val="tx1"/>
            </a:solidFill>
          </a:endParaRPr>
        </a:p>
      </dgm:t>
    </dgm:pt>
    <dgm:pt modelId="{E25822B9-6021-4FC4-9981-F6128709A7A5}" type="parTrans" cxnId="{FC0EE042-7398-45D3-92C6-5AC308BB2CE3}">
      <dgm:prSet/>
      <dgm:spPr/>
      <dgm:t>
        <a:bodyPr/>
        <a:lstStyle/>
        <a:p>
          <a:endParaRPr lang="en-US"/>
        </a:p>
      </dgm:t>
    </dgm:pt>
    <dgm:pt modelId="{E685C6CB-98E4-40E9-835C-66F94D41E1A8}" type="sibTrans" cxnId="{FC0EE042-7398-45D3-92C6-5AC308BB2CE3}">
      <dgm:prSet/>
      <dgm:spPr/>
      <dgm:t>
        <a:bodyPr/>
        <a:lstStyle/>
        <a:p>
          <a:endParaRPr lang="en-US"/>
        </a:p>
      </dgm:t>
    </dgm:pt>
    <dgm:pt modelId="{A85F2D56-87D6-4CBA-BD15-05613BF60A24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6. </a:t>
          </a:r>
          <a:r>
            <a:rPr lang="en-US" sz="2400" dirty="0" err="1" smtClean="0">
              <a:solidFill>
                <a:schemeClr val="tx1"/>
              </a:solidFill>
            </a:rPr>
            <a:t>Pembiayaan</a:t>
          </a:r>
          <a:endParaRPr lang="en-US" sz="2400" dirty="0">
            <a:solidFill>
              <a:schemeClr val="tx1"/>
            </a:solidFill>
          </a:endParaRPr>
        </a:p>
      </dgm:t>
    </dgm:pt>
    <dgm:pt modelId="{93A5DA11-22A1-42AE-B882-A79566A6ADD5}" type="parTrans" cxnId="{1E9D7277-48FF-49E0-B7EF-85B8F49871A2}">
      <dgm:prSet/>
      <dgm:spPr/>
      <dgm:t>
        <a:bodyPr/>
        <a:lstStyle/>
        <a:p>
          <a:endParaRPr lang="en-US"/>
        </a:p>
      </dgm:t>
    </dgm:pt>
    <dgm:pt modelId="{04489008-AA3B-4614-837E-4C7584191D51}" type="sibTrans" cxnId="{1E9D7277-48FF-49E0-B7EF-85B8F49871A2}">
      <dgm:prSet/>
      <dgm:spPr/>
      <dgm:t>
        <a:bodyPr/>
        <a:lstStyle/>
        <a:p>
          <a:endParaRPr lang="en-US"/>
        </a:p>
      </dgm:t>
    </dgm:pt>
    <dgm:pt modelId="{C3E1B540-AE83-428E-8179-7A62D1C50E2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8.  </a:t>
          </a:r>
          <a:r>
            <a:rPr lang="en-US" sz="2400" dirty="0" err="1" smtClean="0">
              <a:solidFill>
                <a:schemeClr val="tx1"/>
              </a:solidFill>
            </a:rPr>
            <a:t>Ada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Narasumber</a:t>
          </a:r>
          <a:endParaRPr lang="en-US" sz="2400" dirty="0">
            <a:solidFill>
              <a:schemeClr val="tx1"/>
            </a:solidFill>
          </a:endParaRPr>
        </a:p>
      </dgm:t>
    </dgm:pt>
    <dgm:pt modelId="{4392F7C4-478F-4125-8C8C-DD79DDA5EF25}" type="parTrans" cxnId="{586D7DC0-F711-4E32-9502-B65323CC91F3}">
      <dgm:prSet/>
      <dgm:spPr/>
      <dgm:t>
        <a:bodyPr/>
        <a:lstStyle/>
        <a:p>
          <a:endParaRPr lang="en-US"/>
        </a:p>
      </dgm:t>
    </dgm:pt>
    <dgm:pt modelId="{849DE6AA-1F76-458E-8108-5B7EE1E6DFC7}" type="sibTrans" cxnId="{586D7DC0-F711-4E32-9502-B65323CC91F3}">
      <dgm:prSet/>
      <dgm:spPr/>
      <dgm:t>
        <a:bodyPr/>
        <a:lstStyle/>
        <a:p>
          <a:endParaRPr lang="en-US"/>
        </a:p>
      </dgm:t>
    </dgm:pt>
    <dgm:pt modelId="{1A0EE90B-D815-461A-800B-2CF61A1409A4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9.  </a:t>
          </a:r>
          <a:r>
            <a:rPr lang="en-US" sz="2400" dirty="0" err="1" smtClean="0">
              <a:solidFill>
                <a:schemeClr val="tx1"/>
              </a:solidFill>
            </a:rPr>
            <a:t>Sarpras</a:t>
          </a:r>
          <a:endParaRPr lang="en-US" sz="2400" dirty="0">
            <a:solidFill>
              <a:schemeClr val="tx1"/>
            </a:solidFill>
          </a:endParaRPr>
        </a:p>
      </dgm:t>
    </dgm:pt>
    <dgm:pt modelId="{EFB76D5F-ED92-4647-AE25-1AD8F3D43D22}" type="parTrans" cxnId="{BACB6567-AA60-4EF7-A7DC-6DE45758910D}">
      <dgm:prSet/>
      <dgm:spPr/>
      <dgm:t>
        <a:bodyPr/>
        <a:lstStyle/>
        <a:p>
          <a:endParaRPr lang="en-US"/>
        </a:p>
      </dgm:t>
    </dgm:pt>
    <dgm:pt modelId="{C26DB1C9-BCCF-4EA0-BDAE-A5D437AAC229}" type="sibTrans" cxnId="{BACB6567-AA60-4EF7-A7DC-6DE45758910D}">
      <dgm:prSet/>
      <dgm:spPr/>
      <dgm:t>
        <a:bodyPr/>
        <a:lstStyle/>
        <a:p>
          <a:endParaRPr lang="en-US"/>
        </a:p>
      </dgm:t>
    </dgm:pt>
    <dgm:pt modelId="{05595A98-1619-45CA-94F4-2C2B71E2163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10. Tim Monitoring </a:t>
          </a:r>
          <a:r>
            <a:rPr lang="en-US" sz="2400" dirty="0" err="1" smtClean="0">
              <a:solidFill>
                <a:schemeClr val="tx1"/>
              </a:solidFill>
            </a:rPr>
            <a:t>dan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Evaluasi</a:t>
          </a:r>
          <a:r>
            <a:rPr lang="en-US" sz="2400" dirty="0" smtClean="0">
              <a:solidFill>
                <a:schemeClr val="tx1"/>
              </a:solidFill>
            </a:rPr>
            <a:t> (</a:t>
          </a:r>
          <a:r>
            <a:rPr lang="en-US" sz="2400" dirty="0" err="1" smtClean="0">
              <a:solidFill>
                <a:schemeClr val="tx1"/>
              </a:solidFill>
            </a:rPr>
            <a:t>Monev</a:t>
          </a:r>
          <a:r>
            <a:rPr lang="en-US" sz="2400" dirty="0" smtClean="0">
              <a:solidFill>
                <a:schemeClr val="tx1"/>
              </a:solidFill>
            </a:rPr>
            <a:t>)</a:t>
          </a:r>
          <a:endParaRPr lang="en-US" sz="2400" dirty="0">
            <a:solidFill>
              <a:schemeClr val="tx1"/>
            </a:solidFill>
          </a:endParaRPr>
        </a:p>
      </dgm:t>
    </dgm:pt>
    <dgm:pt modelId="{16C347CA-87C7-4C4D-ACAD-1845A86D4E06}" type="parTrans" cxnId="{1DF68060-D04B-4662-945A-2B2176D14D50}">
      <dgm:prSet/>
      <dgm:spPr/>
      <dgm:t>
        <a:bodyPr/>
        <a:lstStyle/>
        <a:p>
          <a:endParaRPr lang="en-US"/>
        </a:p>
      </dgm:t>
    </dgm:pt>
    <dgm:pt modelId="{7A43074A-19FF-4C01-9183-5757092B1AD4}" type="sibTrans" cxnId="{1DF68060-D04B-4662-945A-2B2176D14D50}">
      <dgm:prSet/>
      <dgm:spPr/>
      <dgm:t>
        <a:bodyPr/>
        <a:lstStyle/>
        <a:p>
          <a:endParaRPr lang="en-US"/>
        </a:p>
      </dgm:t>
    </dgm:pt>
    <dgm:pt modelId="{47B676F7-7D1E-46E4-96D2-7D0D4B7EB000}">
      <dgm:prSet phldrT="[Text]" phldr="1"/>
      <dgm:spPr/>
      <dgm:t>
        <a:bodyPr/>
        <a:lstStyle/>
        <a:p>
          <a:endParaRPr lang="en-US" dirty="0"/>
        </a:p>
      </dgm:t>
    </dgm:pt>
    <dgm:pt modelId="{0C35656B-9DD8-44FC-A30C-86BADF9E03BB}" type="sibTrans" cxnId="{B42BDEC3-A19A-4652-9CB1-2F0C262B0935}">
      <dgm:prSet/>
      <dgm:spPr/>
      <dgm:t>
        <a:bodyPr/>
        <a:lstStyle/>
        <a:p>
          <a:endParaRPr lang="en-US"/>
        </a:p>
      </dgm:t>
    </dgm:pt>
    <dgm:pt modelId="{33258726-32BE-41E8-A61B-B9F217080E3F}" type="parTrans" cxnId="{B42BDEC3-A19A-4652-9CB1-2F0C262B0935}">
      <dgm:prSet/>
      <dgm:spPr/>
      <dgm:t>
        <a:bodyPr/>
        <a:lstStyle/>
        <a:p>
          <a:endParaRPr lang="en-US"/>
        </a:p>
      </dgm:t>
    </dgm:pt>
    <dgm:pt modelId="{4EC83105-6E86-4506-860D-76E70742FAA1}" type="pres">
      <dgm:prSet presAssocID="{7966ED08-3A54-4F6D-AB03-85A253F534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DD43B5-09FE-4498-8DE9-081D40C4A88B}" type="pres">
      <dgm:prSet presAssocID="{47B676F7-7D1E-46E4-96D2-7D0D4B7EB000}" presName="composite" presStyleCnt="0"/>
      <dgm:spPr/>
    </dgm:pt>
    <dgm:pt modelId="{05A3EC0D-007A-4FB3-8C89-ABBFD4E5F459}" type="pres">
      <dgm:prSet presAssocID="{47B676F7-7D1E-46E4-96D2-7D0D4B7EB000}" presName="parentText" presStyleLbl="alignNode1" presStyleIdx="0" presStyleCnt="3" custLinFactX="-32315" custLinFactNeighborX="-100000" custLinFactNeighborY="-123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875E4-98C7-435D-BF6B-BDEFF5839090}" type="pres">
      <dgm:prSet presAssocID="{47B676F7-7D1E-46E4-96D2-7D0D4B7EB000}" presName="descendantText" presStyleLbl="alignAcc1" presStyleIdx="0" presStyleCnt="3" custScaleX="112659" custScaleY="153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48B95-9963-4722-905F-812515FECE7A}" type="pres">
      <dgm:prSet presAssocID="{0C35656B-9DD8-44FC-A30C-86BADF9E03BB}" presName="sp" presStyleCnt="0"/>
      <dgm:spPr/>
    </dgm:pt>
    <dgm:pt modelId="{19EE75E5-C446-4573-82CB-340377B46B17}" type="pres">
      <dgm:prSet presAssocID="{A79374AC-8104-42E5-99C9-AA80A8383A81}" presName="composite" presStyleCnt="0"/>
      <dgm:spPr/>
    </dgm:pt>
    <dgm:pt modelId="{706A8718-0C7A-4BC0-92F7-424328A55417}" type="pres">
      <dgm:prSet presAssocID="{A79374AC-8104-42E5-99C9-AA80A8383A81}" presName="parentText" presStyleLbl="alignNode1" presStyleIdx="1" presStyleCnt="3" custLinFactX="-60668" custLinFactNeighborX="-100000" custLinFactNeighborY="-25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454CA-6BDF-4736-8D81-2DB36B85C625}" type="pres">
      <dgm:prSet presAssocID="{A79374AC-8104-42E5-99C9-AA80A8383A81}" presName="descendantText" presStyleLbl="alignAcc1" presStyleIdx="1" presStyleCnt="3" custScaleX="113740" custScaleY="148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28F09-753D-4724-A3EF-91F2624E2A3D}" type="pres">
      <dgm:prSet presAssocID="{6FF55286-64D6-4E0C-9D16-BE417A535186}" presName="sp" presStyleCnt="0"/>
      <dgm:spPr/>
    </dgm:pt>
    <dgm:pt modelId="{F77EC18F-0B30-414F-8E34-84E068B7CE1D}" type="pres">
      <dgm:prSet presAssocID="{D4B1C2FA-2C7C-421B-94FC-71D7F66CBF5D}" presName="composite" presStyleCnt="0"/>
      <dgm:spPr/>
    </dgm:pt>
    <dgm:pt modelId="{E75F1325-05D4-4FDB-9437-5FF772B8C924}" type="pres">
      <dgm:prSet presAssocID="{D4B1C2FA-2C7C-421B-94FC-71D7F66CBF5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78848-D250-495A-813A-07CB5858F128}" type="pres">
      <dgm:prSet presAssocID="{D4B1C2FA-2C7C-421B-94FC-71D7F66CBF5D}" presName="descendantText" presStyleLbl="alignAcc1" presStyleIdx="2" presStyleCnt="3" custScaleX="113314" custScaleY="204383" custLinFactNeighborX="1811" custLinFactNeighborY="-3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BDEC3-A19A-4652-9CB1-2F0C262B0935}" srcId="{7966ED08-3A54-4F6D-AB03-85A253F53487}" destId="{47B676F7-7D1E-46E4-96D2-7D0D4B7EB000}" srcOrd="0" destOrd="0" parTransId="{33258726-32BE-41E8-A61B-B9F217080E3F}" sibTransId="{0C35656B-9DD8-44FC-A30C-86BADF9E03BB}"/>
    <dgm:cxn modelId="{6E7BCA4B-B717-4557-B2B4-E433B19C988F}" type="presOf" srcId="{7966ED08-3A54-4F6D-AB03-85A253F53487}" destId="{4EC83105-6E86-4506-860D-76E70742FAA1}" srcOrd="0" destOrd="0" presId="urn:microsoft.com/office/officeart/2005/8/layout/chevron2"/>
    <dgm:cxn modelId="{5CB56862-85B9-4236-BCA3-BA82C42BE77C}" type="presOf" srcId="{05595A98-1619-45CA-94F4-2C2B71E21636}" destId="{7AB78848-D250-495A-813A-07CB5858F128}" srcOrd="0" destOrd="3" presId="urn:microsoft.com/office/officeart/2005/8/layout/chevron2"/>
    <dgm:cxn modelId="{2AB45340-07EB-4F4B-93B1-7D44CC9C4D26}" type="presOf" srcId="{A79374AC-8104-42E5-99C9-AA80A8383A81}" destId="{706A8718-0C7A-4BC0-92F7-424328A55417}" srcOrd="0" destOrd="0" presId="urn:microsoft.com/office/officeart/2005/8/layout/chevron2"/>
    <dgm:cxn modelId="{DE8E2628-C65A-4CE9-BF4F-A84220CC9084}" type="presOf" srcId="{0F3CA411-D6AA-4516-A4B6-85A343C98B6B}" destId="{56E454CA-6BDF-4736-8D81-2DB36B85C625}" srcOrd="0" destOrd="1" presId="urn:microsoft.com/office/officeart/2005/8/layout/chevron2"/>
    <dgm:cxn modelId="{470B9B24-CB56-4749-A303-931DEAE029B3}" srcId="{D4B1C2FA-2C7C-421B-94FC-71D7F66CBF5D}" destId="{830C067F-BCE6-4AD7-ABD0-C037063889A0}" srcOrd="0" destOrd="0" parTransId="{847EA292-0556-4035-9297-63147D1131C7}" sibTransId="{CC0F492A-33D3-4CF8-873F-16E866F302D3}"/>
    <dgm:cxn modelId="{843464E5-09C7-466B-B802-5F4A778208A2}" srcId="{A79374AC-8104-42E5-99C9-AA80A8383A81}" destId="{C2E8174C-BE36-4867-B7A2-8C07A5CE9831}" srcOrd="0" destOrd="0" parTransId="{103A6C3E-BE7D-45FD-9F61-84A6C91ABFB6}" sibTransId="{775973E2-6F6E-42E8-9FD8-0F27100F6C9D}"/>
    <dgm:cxn modelId="{1E9D7277-48FF-49E0-B7EF-85B8F49871A2}" srcId="{A79374AC-8104-42E5-99C9-AA80A8383A81}" destId="{A85F2D56-87D6-4CBA-BD15-05613BF60A24}" srcOrd="2" destOrd="0" parTransId="{93A5DA11-22A1-42AE-B882-A79566A6ADD5}" sibTransId="{04489008-AA3B-4614-837E-4C7584191D51}"/>
    <dgm:cxn modelId="{586D7DC0-F711-4E32-9502-B65323CC91F3}" srcId="{D4B1C2FA-2C7C-421B-94FC-71D7F66CBF5D}" destId="{C3E1B540-AE83-428E-8179-7A62D1C50E2A}" srcOrd="1" destOrd="0" parTransId="{4392F7C4-478F-4125-8C8C-DD79DDA5EF25}" sibTransId="{849DE6AA-1F76-458E-8108-5B7EE1E6DFC7}"/>
    <dgm:cxn modelId="{D5CBE2CE-444C-45C0-A643-AD7029C58A54}" type="presOf" srcId="{C3E1B540-AE83-428E-8179-7A62D1C50E2A}" destId="{7AB78848-D250-495A-813A-07CB5858F128}" srcOrd="0" destOrd="1" presId="urn:microsoft.com/office/officeart/2005/8/layout/chevron2"/>
    <dgm:cxn modelId="{128CC5A0-50EB-4643-89E4-8FE5CD24BD29}" type="presOf" srcId="{1A0EE90B-D815-461A-800B-2CF61A1409A4}" destId="{7AB78848-D250-495A-813A-07CB5858F128}" srcOrd="0" destOrd="2" presId="urn:microsoft.com/office/officeart/2005/8/layout/chevron2"/>
    <dgm:cxn modelId="{B5C58339-4894-4D9E-9DCB-94BFA9109EF0}" srcId="{7966ED08-3A54-4F6D-AB03-85A253F53487}" destId="{D4B1C2FA-2C7C-421B-94FC-71D7F66CBF5D}" srcOrd="2" destOrd="0" parTransId="{974D7DDA-C530-48D7-BACA-1E9FE4C3403C}" sibTransId="{3B586D3C-805C-47CF-9EE2-156C38272103}"/>
    <dgm:cxn modelId="{07D05F35-55D5-44D9-9830-AE11478E8636}" srcId="{47B676F7-7D1E-46E4-96D2-7D0D4B7EB000}" destId="{860DB0CB-B72C-404D-ACE4-3B1984EDA016}" srcOrd="1" destOrd="0" parTransId="{B59FBD22-53B5-4B19-9073-32FD0CD4D9C0}" sibTransId="{088E1C3D-C78E-429E-9C2E-737B3821D5AF}"/>
    <dgm:cxn modelId="{B6D182A5-68F4-4A91-9377-DCA20D7CF60C}" type="presOf" srcId="{830C067F-BCE6-4AD7-ABD0-C037063889A0}" destId="{7AB78848-D250-495A-813A-07CB5858F128}" srcOrd="0" destOrd="0" presId="urn:microsoft.com/office/officeart/2005/8/layout/chevron2"/>
    <dgm:cxn modelId="{81EBCEC6-947B-462C-888E-972CD01C72D3}" srcId="{47B676F7-7D1E-46E4-96D2-7D0D4B7EB000}" destId="{65F1C941-7A8D-4D18-BB1A-29436FCCAFC6}" srcOrd="0" destOrd="0" parTransId="{49CFAC7D-7094-47FC-B524-151C0D701B0F}" sibTransId="{C6927247-83CE-4CC4-A225-0D639F574DF0}"/>
    <dgm:cxn modelId="{B102D597-FFD7-459D-B223-26A71771D07B}" type="presOf" srcId="{47B676F7-7D1E-46E4-96D2-7D0D4B7EB000}" destId="{05A3EC0D-007A-4FB3-8C89-ABBFD4E5F459}" srcOrd="0" destOrd="0" presId="urn:microsoft.com/office/officeart/2005/8/layout/chevron2"/>
    <dgm:cxn modelId="{66F1B7B4-C641-4364-B411-94A7D1674AD1}" type="presOf" srcId="{A85F2D56-87D6-4CBA-BD15-05613BF60A24}" destId="{56E454CA-6BDF-4736-8D81-2DB36B85C625}" srcOrd="0" destOrd="2" presId="urn:microsoft.com/office/officeart/2005/8/layout/chevron2"/>
    <dgm:cxn modelId="{32667A95-3D7B-4A14-B36B-F0188912533B}" type="presOf" srcId="{C2E8174C-BE36-4867-B7A2-8C07A5CE9831}" destId="{56E454CA-6BDF-4736-8D81-2DB36B85C625}" srcOrd="0" destOrd="0" presId="urn:microsoft.com/office/officeart/2005/8/layout/chevron2"/>
    <dgm:cxn modelId="{F67CC250-1903-4FD4-8CCB-70DD1505C258}" type="presOf" srcId="{D4B1C2FA-2C7C-421B-94FC-71D7F66CBF5D}" destId="{E75F1325-05D4-4FDB-9437-5FF772B8C924}" srcOrd="0" destOrd="0" presId="urn:microsoft.com/office/officeart/2005/8/layout/chevron2"/>
    <dgm:cxn modelId="{E1101EE5-A13B-468C-8112-E8C208823B25}" srcId="{47B676F7-7D1E-46E4-96D2-7D0D4B7EB000}" destId="{BCD3618E-955F-4101-95AD-BFABD3EBA497}" srcOrd="2" destOrd="0" parTransId="{2AE90631-53EA-496E-A261-70EB5EB5DF47}" sibTransId="{626F4FE8-45DA-4A6F-BA15-8525B9750C06}"/>
    <dgm:cxn modelId="{F433415D-3536-415B-A69F-5B32D65273E0}" srcId="{7966ED08-3A54-4F6D-AB03-85A253F53487}" destId="{A79374AC-8104-42E5-99C9-AA80A8383A81}" srcOrd="1" destOrd="0" parTransId="{ADAB6937-DE44-462D-BF35-0C6CECE91C32}" sibTransId="{6FF55286-64D6-4E0C-9D16-BE417A535186}"/>
    <dgm:cxn modelId="{FC0EE042-7398-45D3-92C6-5AC308BB2CE3}" srcId="{A79374AC-8104-42E5-99C9-AA80A8383A81}" destId="{0F3CA411-D6AA-4516-A4B6-85A343C98B6B}" srcOrd="1" destOrd="0" parTransId="{E25822B9-6021-4FC4-9981-F6128709A7A5}" sibTransId="{E685C6CB-98E4-40E9-835C-66F94D41E1A8}"/>
    <dgm:cxn modelId="{E6AB9EDE-C8E4-4DAD-A35A-0C8B3B7E0ECF}" type="presOf" srcId="{860DB0CB-B72C-404D-ACE4-3B1984EDA016}" destId="{50A875E4-98C7-435D-BF6B-BDEFF5839090}" srcOrd="0" destOrd="1" presId="urn:microsoft.com/office/officeart/2005/8/layout/chevron2"/>
    <dgm:cxn modelId="{41F616FB-2E17-436B-B2B2-07320EF2E98F}" type="presOf" srcId="{65F1C941-7A8D-4D18-BB1A-29436FCCAFC6}" destId="{50A875E4-98C7-435D-BF6B-BDEFF5839090}" srcOrd="0" destOrd="0" presId="urn:microsoft.com/office/officeart/2005/8/layout/chevron2"/>
    <dgm:cxn modelId="{E463BDB1-2DD0-4810-AA36-2513CFB4382C}" type="presOf" srcId="{BCD3618E-955F-4101-95AD-BFABD3EBA497}" destId="{50A875E4-98C7-435D-BF6B-BDEFF5839090}" srcOrd="0" destOrd="2" presId="urn:microsoft.com/office/officeart/2005/8/layout/chevron2"/>
    <dgm:cxn modelId="{BACB6567-AA60-4EF7-A7DC-6DE45758910D}" srcId="{D4B1C2FA-2C7C-421B-94FC-71D7F66CBF5D}" destId="{1A0EE90B-D815-461A-800B-2CF61A1409A4}" srcOrd="2" destOrd="0" parTransId="{EFB76D5F-ED92-4647-AE25-1AD8F3D43D22}" sibTransId="{C26DB1C9-BCCF-4EA0-BDAE-A5D437AAC229}"/>
    <dgm:cxn modelId="{1DF68060-D04B-4662-945A-2B2176D14D50}" srcId="{D4B1C2FA-2C7C-421B-94FC-71D7F66CBF5D}" destId="{05595A98-1619-45CA-94F4-2C2B71E21636}" srcOrd="3" destOrd="0" parTransId="{16C347CA-87C7-4C4D-ACAD-1845A86D4E06}" sibTransId="{7A43074A-19FF-4C01-9183-5757092B1AD4}"/>
    <dgm:cxn modelId="{C6E37B01-FC9E-426E-A057-729D0858A07A}" type="presParOf" srcId="{4EC83105-6E86-4506-860D-76E70742FAA1}" destId="{35DD43B5-09FE-4498-8DE9-081D40C4A88B}" srcOrd="0" destOrd="0" presId="urn:microsoft.com/office/officeart/2005/8/layout/chevron2"/>
    <dgm:cxn modelId="{CB40ACDB-5553-4CEA-A25F-780EAA6A722A}" type="presParOf" srcId="{35DD43B5-09FE-4498-8DE9-081D40C4A88B}" destId="{05A3EC0D-007A-4FB3-8C89-ABBFD4E5F459}" srcOrd="0" destOrd="0" presId="urn:microsoft.com/office/officeart/2005/8/layout/chevron2"/>
    <dgm:cxn modelId="{A150A4FD-C1FC-49DD-8F54-DF7229D70903}" type="presParOf" srcId="{35DD43B5-09FE-4498-8DE9-081D40C4A88B}" destId="{50A875E4-98C7-435D-BF6B-BDEFF5839090}" srcOrd="1" destOrd="0" presId="urn:microsoft.com/office/officeart/2005/8/layout/chevron2"/>
    <dgm:cxn modelId="{F510B7B6-3E15-4670-8905-9161669B881C}" type="presParOf" srcId="{4EC83105-6E86-4506-860D-76E70742FAA1}" destId="{02548B95-9963-4722-905F-812515FECE7A}" srcOrd="1" destOrd="0" presId="urn:microsoft.com/office/officeart/2005/8/layout/chevron2"/>
    <dgm:cxn modelId="{64C73ECA-EA16-481A-90E9-E98623F10BAD}" type="presParOf" srcId="{4EC83105-6E86-4506-860D-76E70742FAA1}" destId="{19EE75E5-C446-4573-82CB-340377B46B17}" srcOrd="2" destOrd="0" presId="urn:microsoft.com/office/officeart/2005/8/layout/chevron2"/>
    <dgm:cxn modelId="{E15E7B89-5303-453C-8B8C-A99293F2C0C2}" type="presParOf" srcId="{19EE75E5-C446-4573-82CB-340377B46B17}" destId="{706A8718-0C7A-4BC0-92F7-424328A55417}" srcOrd="0" destOrd="0" presId="urn:microsoft.com/office/officeart/2005/8/layout/chevron2"/>
    <dgm:cxn modelId="{BE0B47B4-569B-47CF-B09E-2CA3321CB709}" type="presParOf" srcId="{19EE75E5-C446-4573-82CB-340377B46B17}" destId="{56E454CA-6BDF-4736-8D81-2DB36B85C625}" srcOrd="1" destOrd="0" presId="urn:microsoft.com/office/officeart/2005/8/layout/chevron2"/>
    <dgm:cxn modelId="{01275178-8B7C-44FB-A40A-F8B62CBF5AA2}" type="presParOf" srcId="{4EC83105-6E86-4506-860D-76E70742FAA1}" destId="{84A28F09-753D-4724-A3EF-91F2624E2A3D}" srcOrd="3" destOrd="0" presId="urn:microsoft.com/office/officeart/2005/8/layout/chevron2"/>
    <dgm:cxn modelId="{B0C4E816-0DDB-4CF8-98B2-EE53EEB4D7D6}" type="presParOf" srcId="{4EC83105-6E86-4506-860D-76E70742FAA1}" destId="{F77EC18F-0B30-414F-8E34-84E068B7CE1D}" srcOrd="4" destOrd="0" presId="urn:microsoft.com/office/officeart/2005/8/layout/chevron2"/>
    <dgm:cxn modelId="{3E1290EC-F126-423E-9758-79BBC13C3045}" type="presParOf" srcId="{F77EC18F-0B30-414F-8E34-84E068B7CE1D}" destId="{E75F1325-05D4-4FDB-9437-5FF772B8C924}" srcOrd="0" destOrd="0" presId="urn:microsoft.com/office/officeart/2005/8/layout/chevron2"/>
    <dgm:cxn modelId="{C6EEAA62-96A9-483F-9498-5AC54D9C2F51}" type="presParOf" srcId="{F77EC18F-0B30-414F-8E34-84E068B7CE1D}" destId="{7AB78848-D250-495A-813A-07CB5858F128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97F3F8-BDE1-48DC-A8E9-A4B0C28FCD78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E07E27-B6E3-49A9-9868-8E53A4232871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2060"/>
              </a:solidFill>
            </a:rPr>
            <a:t>DCT</a:t>
          </a:r>
          <a:endParaRPr lang="en-US" sz="2800" dirty="0">
            <a:solidFill>
              <a:srgbClr val="002060"/>
            </a:solidFill>
          </a:endParaRPr>
        </a:p>
      </dgm:t>
    </dgm:pt>
    <dgm:pt modelId="{DE42AA14-C568-43D1-A0A4-7DB5CD247D8A}" type="parTrans" cxnId="{06A4603A-06DC-4042-B8B2-C9D66F6320C1}">
      <dgm:prSet/>
      <dgm:spPr/>
      <dgm:t>
        <a:bodyPr/>
        <a:lstStyle/>
        <a:p>
          <a:endParaRPr lang="en-US"/>
        </a:p>
      </dgm:t>
    </dgm:pt>
    <dgm:pt modelId="{0E2B5451-D047-46E6-8C5C-0D482CAC3958}" type="sibTrans" cxnId="{06A4603A-06DC-4042-B8B2-C9D66F6320C1}">
      <dgm:prSet/>
      <dgm:spPr/>
      <dgm:t>
        <a:bodyPr/>
        <a:lstStyle/>
        <a:p>
          <a:endParaRPr lang="en-US"/>
        </a:p>
      </dgm:t>
    </dgm:pt>
    <dgm:pt modelId="{B17AFB0F-7481-497C-AEA2-97EB521E5B80}">
      <dgm:prSet phldrT="[Text]" custT="1"/>
      <dgm:spPr/>
      <dgm:t>
        <a:bodyPr/>
        <a:lstStyle/>
        <a:p>
          <a:r>
            <a:rPr lang="en-US" sz="1800" dirty="0" smtClean="0"/>
            <a:t>FKKKS 1-2</a:t>
          </a:r>
          <a:endParaRPr lang="en-US" sz="1800" dirty="0"/>
        </a:p>
      </dgm:t>
    </dgm:pt>
    <dgm:pt modelId="{FDE86CE3-2237-4555-A89A-2D4AA7060080}" type="parTrans" cxnId="{469D9FA1-CDEF-403C-981F-87123CE2C229}">
      <dgm:prSet/>
      <dgm:spPr/>
      <dgm:t>
        <a:bodyPr/>
        <a:lstStyle/>
        <a:p>
          <a:endParaRPr lang="en-US"/>
        </a:p>
      </dgm:t>
    </dgm:pt>
    <dgm:pt modelId="{0100CC9D-042F-46F5-9765-F7825573B3BF}" type="sibTrans" cxnId="{469D9FA1-CDEF-403C-981F-87123CE2C229}">
      <dgm:prSet/>
      <dgm:spPr/>
      <dgm:t>
        <a:bodyPr/>
        <a:lstStyle/>
        <a:p>
          <a:endParaRPr lang="en-US"/>
        </a:p>
      </dgm:t>
    </dgm:pt>
    <dgm:pt modelId="{8F716F0B-3C08-4E8E-B7AD-1FC2061F0F30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KKPS II</a:t>
          </a:r>
          <a:endParaRPr lang="en-US" sz="2400" dirty="0">
            <a:solidFill>
              <a:srgbClr val="FF0000"/>
            </a:solidFill>
          </a:endParaRPr>
        </a:p>
      </dgm:t>
    </dgm:pt>
    <dgm:pt modelId="{D67C0345-35B6-4691-B4FD-B2722DDBE358}" type="parTrans" cxnId="{3C6601F9-EDD8-497D-9127-B743884D9745}">
      <dgm:prSet/>
      <dgm:spPr/>
      <dgm:t>
        <a:bodyPr/>
        <a:lstStyle/>
        <a:p>
          <a:endParaRPr lang="en-US"/>
        </a:p>
      </dgm:t>
    </dgm:pt>
    <dgm:pt modelId="{B314B683-1604-44E3-BFD3-7EA50F4F3C07}" type="sibTrans" cxnId="{3C6601F9-EDD8-497D-9127-B743884D9745}">
      <dgm:prSet/>
      <dgm:spPr/>
      <dgm:t>
        <a:bodyPr/>
        <a:lstStyle/>
        <a:p>
          <a:endParaRPr lang="en-US"/>
        </a:p>
      </dgm:t>
    </dgm:pt>
    <dgm:pt modelId="{B1686921-FC37-4AAB-B1D8-1972711393EC}">
      <dgm:prSet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KKPS I</a:t>
          </a:r>
          <a:endParaRPr lang="en-US" sz="2400" dirty="0">
            <a:solidFill>
              <a:srgbClr val="FF0000"/>
            </a:solidFill>
          </a:endParaRPr>
        </a:p>
      </dgm:t>
    </dgm:pt>
    <dgm:pt modelId="{87F459A6-1F09-4552-BA96-19F262D956EC}" type="parTrans" cxnId="{9A2C04BE-A883-47AD-A5EB-A885A9069547}">
      <dgm:prSet/>
      <dgm:spPr/>
      <dgm:t>
        <a:bodyPr/>
        <a:lstStyle/>
        <a:p>
          <a:endParaRPr lang="en-US"/>
        </a:p>
      </dgm:t>
    </dgm:pt>
    <dgm:pt modelId="{3A0A68CD-C48C-4AE7-933D-480B0B7184B9}" type="sibTrans" cxnId="{9A2C04BE-A883-47AD-A5EB-A885A9069547}">
      <dgm:prSet/>
      <dgm:spPr/>
      <dgm:t>
        <a:bodyPr/>
        <a:lstStyle/>
        <a:p>
          <a:endParaRPr lang="en-US"/>
        </a:p>
      </dgm:t>
    </dgm:pt>
    <dgm:pt modelId="{8E09F745-5F11-485A-8B94-B8E7FB60DDD7}">
      <dgm:prSet custT="1"/>
      <dgm:spPr/>
      <dgm:t>
        <a:bodyPr/>
        <a:lstStyle/>
        <a:p>
          <a:r>
            <a:rPr lang="en-US" sz="1800" dirty="0" smtClean="0"/>
            <a:t>FKKKS 3-4</a:t>
          </a:r>
          <a:endParaRPr lang="en-US" sz="1800" dirty="0"/>
        </a:p>
      </dgm:t>
    </dgm:pt>
    <dgm:pt modelId="{BF4761B7-9B99-4DD4-AB56-3AB7A86CFDE4}" type="parTrans" cxnId="{F3A291D4-FDA1-4770-80DE-27044DBA6716}">
      <dgm:prSet/>
      <dgm:spPr/>
      <dgm:t>
        <a:bodyPr/>
        <a:lstStyle/>
        <a:p>
          <a:endParaRPr lang="en-US"/>
        </a:p>
      </dgm:t>
    </dgm:pt>
    <dgm:pt modelId="{AC8DED57-E28C-407E-A903-9950997A2973}" type="sibTrans" cxnId="{F3A291D4-FDA1-4770-80DE-27044DBA6716}">
      <dgm:prSet/>
      <dgm:spPr/>
      <dgm:t>
        <a:bodyPr/>
        <a:lstStyle/>
        <a:p>
          <a:endParaRPr lang="en-US"/>
        </a:p>
      </dgm:t>
    </dgm:pt>
    <dgm:pt modelId="{E03C98A5-437D-4F5E-9B64-167936EC9F10}">
      <dgm:prSet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FKKG 1-4</a:t>
          </a:r>
          <a:endParaRPr lang="en-US" sz="2000" dirty="0">
            <a:solidFill>
              <a:srgbClr val="FF0000"/>
            </a:solidFill>
          </a:endParaRPr>
        </a:p>
      </dgm:t>
    </dgm:pt>
    <dgm:pt modelId="{43B8A555-5863-4CE0-A6C9-E3C3841E9404}" type="parTrans" cxnId="{7A297867-1CE1-4200-9003-D00BAEE321C7}">
      <dgm:prSet/>
      <dgm:spPr/>
      <dgm:t>
        <a:bodyPr/>
        <a:lstStyle/>
        <a:p>
          <a:endParaRPr lang="en-US"/>
        </a:p>
      </dgm:t>
    </dgm:pt>
    <dgm:pt modelId="{9F24452C-D75A-434F-AD3D-119D616E7408}" type="sibTrans" cxnId="{7A297867-1CE1-4200-9003-D00BAEE321C7}">
      <dgm:prSet/>
      <dgm:spPr/>
      <dgm:t>
        <a:bodyPr/>
        <a:lstStyle/>
        <a:p>
          <a:endParaRPr lang="en-US"/>
        </a:p>
      </dgm:t>
    </dgm:pt>
    <dgm:pt modelId="{EA6AFC60-560B-494F-B951-D8A89A32B186}">
      <dgm:prSet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FKKG 5-8</a:t>
          </a:r>
          <a:endParaRPr lang="en-US" sz="2000" dirty="0">
            <a:solidFill>
              <a:srgbClr val="FF0000"/>
            </a:solidFill>
          </a:endParaRPr>
        </a:p>
      </dgm:t>
    </dgm:pt>
    <dgm:pt modelId="{9F9E8B64-BD09-4BE6-A0DC-A74F85C4343C}" type="parTrans" cxnId="{157FC309-0F1D-4B96-8D1A-8BC765B339C5}">
      <dgm:prSet/>
      <dgm:spPr/>
      <dgm:t>
        <a:bodyPr/>
        <a:lstStyle/>
        <a:p>
          <a:endParaRPr lang="en-US"/>
        </a:p>
      </dgm:t>
    </dgm:pt>
    <dgm:pt modelId="{8CA1EEF3-0986-4CFE-B95C-771C45D8AB1E}" type="sibTrans" cxnId="{157FC309-0F1D-4B96-8D1A-8BC765B339C5}">
      <dgm:prSet/>
      <dgm:spPr/>
      <dgm:t>
        <a:bodyPr/>
        <a:lstStyle/>
        <a:p>
          <a:endParaRPr lang="en-US"/>
        </a:p>
      </dgm:t>
    </dgm:pt>
    <dgm:pt modelId="{45AFB40D-7F5E-4291-84A6-D4BA5808E383}">
      <dgm:prSet custT="1"/>
      <dgm:spPr/>
      <dgm:t>
        <a:bodyPr/>
        <a:lstStyle/>
        <a:p>
          <a:r>
            <a:rPr lang="en-US" sz="1600" dirty="0" smtClean="0"/>
            <a:t>KKKS/KKG</a:t>
          </a:r>
        </a:p>
        <a:p>
          <a:r>
            <a:rPr lang="en-US" sz="1600" dirty="0" smtClean="0"/>
            <a:t>KEC</a:t>
          </a:r>
          <a:endParaRPr lang="en-US" sz="1600" dirty="0"/>
        </a:p>
      </dgm:t>
    </dgm:pt>
    <dgm:pt modelId="{CDDA663D-18A3-49E3-8B60-1415E6004D61}" type="parTrans" cxnId="{DCE22F41-140D-4310-92C1-A849E5E0C0A1}">
      <dgm:prSet/>
      <dgm:spPr/>
      <dgm:t>
        <a:bodyPr/>
        <a:lstStyle/>
        <a:p>
          <a:endParaRPr lang="en-US"/>
        </a:p>
      </dgm:t>
    </dgm:pt>
    <dgm:pt modelId="{B80EC6F8-6C9E-48B2-96C2-9232ECCB79A7}" type="sibTrans" cxnId="{DCE22F41-140D-4310-92C1-A849E5E0C0A1}">
      <dgm:prSet/>
      <dgm:spPr/>
      <dgm:t>
        <a:bodyPr/>
        <a:lstStyle/>
        <a:p>
          <a:endParaRPr lang="en-US"/>
        </a:p>
      </dgm:t>
    </dgm:pt>
    <dgm:pt modelId="{8E5DE138-B3FD-4828-876E-E0FEC7028533}">
      <dgm:prSet custT="1"/>
      <dgm:spPr/>
      <dgm:t>
        <a:bodyPr/>
        <a:lstStyle/>
        <a:p>
          <a:r>
            <a:rPr lang="en-US" sz="1600" dirty="0" smtClean="0"/>
            <a:t>KKKS/KKG</a:t>
          </a:r>
        </a:p>
        <a:p>
          <a:r>
            <a:rPr lang="en-US" sz="1600" dirty="0" smtClean="0"/>
            <a:t>KEC</a:t>
          </a:r>
          <a:endParaRPr lang="en-US" sz="1600" dirty="0"/>
        </a:p>
      </dgm:t>
    </dgm:pt>
    <dgm:pt modelId="{82088693-7A4B-4884-A5FF-4C279C38DA4F}" type="parTrans" cxnId="{2196F9B4-AEA6-44BB-932D-00E3CC035245}">
      <dgm:prSet/>
      <dgm:spPr/>
      <dgm:t>
        <a:bodyPr/>
        <a:lstStyle/>
        <a:p>
          <a:endParaRPr lang="en-US"/>
        </a:p>
      </dgm:t>
    </dgm:pt>
    <dgm:pt modelId="{8F864A5C-5E51-4EEB-9E48-455F6B9E20D9}" type="sibTrans" cxnId="{2196F9B4-AEA6-44BB-932D-00E3CC035245}">
      <dgm:prSet/>
      <dgm:spPr/>
      <dgm:t>
        <a:bodyPr/>
        <a:lstStyle/>
        <a:p>
          <a:endParaRPr lang="en-US"/>
        </a:p>
      </dgm:t>
    </dgm:pt>
    <dgm:pt modelId="{41277B15-EA13-40B8-BDD1-CBEEFC3D3548}">
      <dgm:prSet custT="1"/>
      <dgm:spPr/>
      <dgm:t>
        <a:bodyPr/>
        <a:lstStyle/>
        <a:p>
          <a:r>
            <a:rPr lang="en-US" sz="1600" dirty="0" smtClean="0"/>
            <a:t>KKKS/KKG</a:t>
          </a:r>
        </a:p>
        <a:p>
          <a:r>
            <a:rPr lang="en-US" sz="1600" dirty="0" smtClean="0"/>
            <a:t>KEC</a:t>
          </a:r>
          <a:endParaRPr lang="en-US" sz="1600" dirty="0"/>
        </a:p>
      </dgm:t>
    </dgm:pt>
    <dgm:pt modelId="{28A52040-D9D7-437B-BD34-A41D7C2B2E5C}" type="parTrans" cxnId="{01408810-8958-4CE0-B8E1-F06F8A517338}">
      <dgm:prSet/>
      <dgm:spPr/>
      <dgm:t>
        <a:bodyPr/>
        <a:lstStyle/>
        <a:p>
          <a:endParaRPr lang="en-US"/>
        </a:p>
      </dgm:t>
    </dgm:pt>
    <dgm:pt modelId="{F06EFF5C-FFEA-4E4C-8CB4-F12FAF78C7A0}" type="sibTrans" cxnId="{01408810-8958-4CE0-B8E1-F06F8A517338}">
      <dgm:prSet/>
      <dgm:spPr/>
      <dgm:t>
        <a:bodyPr/>
        <a:lstStyle/>
        <a:p>
          <a:endParaRPr lang="en-US"/>
        </a:p>
      </dgm:t>
    </dgm:pt>
    <dgm:pt modelId="{F34B86EC-D3F1-47CF-BD40-59156C40E7B1}">
      <dgm:prSet custT="1"/>
      <dgm:spPr/>
      <dgm:t>
        <a:bodyPr/>
        <a:lstStyle/>
        <a:p>
          <a:r>
            <a:rPr lang="en-US" sz="1600" dirty="0" smtClean="0"/>
            <a:t>KKKS/KKG</a:t>
          </a:r>
        </a:p>
        <a:p>
          <a:r>
            <a:rPr lang="en-US" sz="1600" dirty="0" smtClean="0"/>
            <a:t>KEC</a:t>
          </a:r>
          <a:endParaRPr lang="en-US" sz="1600" dirty="0"/>
        </a:p>
      </dgm:t>
    </dgm:pt>
    <dgm:pt modelId="{83A2DD09-9A63-4E51-BDDC-E272F3051A06}" type="parTrans" cxnId="{1E1CDA7A-1CFA-4605-8A7F-95436E497649}">
      <dgm:prSet/>
      <dgm:spPr/>
      <dgm:t>
        <a:bodyPr/>
        <a:lstStyle/>
        <a:p>
          <a:endParaRPr lang="en-US"/>
        </a:p>
      </dgm:t>
    </dgm:pt>
    <dgm:pt modelId="{46765CA1-A05C-46A4-9E08-4431F33EF9C6}" type="sibTrans" cxnId="{1E1CDA7A-1CFA-4605-8A7F-95436E497649}">
      <dgm:prSet/>
      <dgm:spPr/>
      <dgm:t>
        <a:bodyPr/>
        <a:lstStyle/>
        <a:p>
          <a:endParaRPr lang="en-US"/>
        </a:p>
      </dgm:t>
    </dgm:pt>
    <dgm:pt modelId="{E6F71D40-EBCE-4A2A-8928-286F45A6F26A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DINAS</a:t>
          </a:r>
          <a:endParaRPr lang="en-US" dirty="0">
            <a:solidFill>
              <a:srgbClr val="FF0000"/>
            </a:solidFill>
          </a:endParaRPr>
        </a:p>
      </dgm:t>
    </dgm:pt>
    <dgm:pt modelId="{9CBCF8A2-5548-4F83-8758-910A131D4681}" type="parTrans" cxnId="{4D1EEAAA-FB87-4EB8-9D56-542DB2B2D159}">
      <dgm:prSet/>
      <dgm:spPr/>
      <dgm:t>
        <a:bodyPr/>
        <a:lstStyle/>
        <a:p>
          <a:endParaRPr lang="en-US"/>
        </a:p>
      </dgm:t>
    </dgm:pt>
    <dgm:pt modelId="{B1F70805-B8F2-42F1-99F1-9910AB785331}" type="sibTrans" cxnId="{4D1EEAAA-FB87-4EB8-9D56-542DB2B2D159}">
      <dgm:prSet/>
      <dgm:spPr/>
      <dgm:t>
        <a:bodyPr/>
        <a:lstStyle/>
        <a:p>
          <a:endParaRPr lang="en-US"/>
        </a:p>
      </dgm:t>
    </dgm:pt>
    <dgm:pt modelId="{3D6DF1D5-CA0D-4922-98BF-AA10AD94B9FD}" type="pres">
      <dgm:prSet presAssocID="{9297F3F8-BDE1-48DC-A8E9-A4B0C28FCD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C26BC4-3A12-4349-BA45-40F2C68B1882}" type="pres">
      <dgm:prSet presAssocID="{E6F71D40-EBCE-4A2A-8928-286F45A6F26A}" presName="hierRoot1" presStyleCnt="0"/>
      <dgm:spPr/>
    </dgm:pt>
    <dgm:pt modelId="{09B4CBD3-C0E9-4B1E-AE89-F3A644160210}" type="pres">
      <dgm:prSet presAssocID="{E6F71D40-EBCE-4A2A-8928-286F45A6F26A}" presName="composite" presStyleCnt="0"/>
      <dgm:spPr/>
    </dgm:pt>
    <dgm:pt modelId="{972A8059-8039-471E-8632-CAD3D8B6940E}" type="pres">
      <dgm:prSet presAssocID="{E6F71D40-EBCE-4A2A-8928-286F45A6F26A}" presName="background" presStyleLbl="node0" presStyleIdx="0" presStyleCnt="1"/>
      <dgm:spPr/>
    </dgm:pt>
    <dgm:pt modelId="{350F7DB1-6F11-44E1-9A7F-2F4FAB6A52E9}" type="pres">
      <dgm:prSet presAssocID="{E6F71D40-EBCE-4A2A-8928-286F45A6F26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D0C75-C213-405C-93C5-1014B33557AC}" type="pres">
      <dgm:prSet presAssocID="{E6F71D40-EBCE-4A2A-8928-286F45A6F26A}" presName="hierChild2" presStyleCnt="0"/>
      <dgm:spPr/>
    </dgm:pt>
    <dgm:pt modelId="{2D9B7CA0-2D80-4F36-9162-E18517FA4A00}" type="pres">
      <dgm:prSet presAssocID="{DE42AA14-C568-43D1-A0A4-7DB5CD247D8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6A16A236-0E62-4097-9A94-DAB87459B5B8}" type="pres">
      <dgm:prSet presAssocID="{BFE07E27-B6E3-49A9-9868-8E53A4232871}" presName="hierRoot2" presStyleCnt="0"/>
      <dgm:spPr/>
    </dgm:pt>
    <dgm:pt modelId="{70DEC986-FC12-4A05-9307-64BEB7A3DD58}" type="pres">
      <dgm:prSet presAssocID="{BFE07E27-B6E3-49A9-9868-8E53A4232871}" presName="composite2" presStyleCnt="0"/>
      <dgm:spPr/>
    </dgm:pt>
    <dgm:pt modelId="{4F2A9BA0-DA0F-4421-B14B-B746CFA6CB77}" type="pres">
      <dgm:prSet presAssocID="{BFE07E27-B6E3-49A9-9868-8E53A4232871}" presName="background2" presStyleLbl="node2" presStyleIdx="0" presStyleCnt="1"/>
      <dgm:spPr/>
    </dgm:pt>
    <dgm:pt modelId="{8E5CCEEC-AC0A-4117-94D6-89721359CDEA}" type="pres">
      <dgm:prSet presAssocID="{BFE07E27-B6E3-49A9-9868-8E53A4232871}" presName="text2" presStyleLbl="fgAcc2" presStyleIdx="0" presStyleCnt="1" custScaleX="177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280BA-42A5-4618-BD67-572168A83F57}" type="pres">
      <dgm:prSet presAssocID="{BFE07E27-B6E3-49A9-9868-8E53A4232871}" presName="hierChild3" presStyleCnt="0"/>
      <dgm:spPr/>
    </dgm:pt>
    <dgm:pt modelId="{E8E9B89D-67FE-4813-99FA-2B09212C0341}" type="pres">
      <dgm:prSet presAssocID="{87F459A6-1F09-4552-BA96-19F262D956EC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6C8483F-44CF-49D0-BD5F-93E4D50DE20B}" type="pres">
      <dgm:prSet presAssocID="{B1686921-FC37-4AAB-B1D8-1972711393EC}" presName="hierRoot3" presStyleCnt="0"/>
      <dgm:spPr/>
    </dgm:pt>
    <dgm:pt modelId="{6A27322B-DBC8-4BB4-82B5-D60C24AC89A9}" type="pres">
      <dgm:prSet presAssocID="{B1686921-FC37-4AAB-B1D8-1972711393EC}" presName="composite3" presStyleCnt="0"/>
      <dgm:spPr/>
    </dgm:pt>
    <dgm:pt modelId="{D890B356-18F2-4344-945D-EEE9ABA47C8C}" type="pres">
      <dgm:prSet presAssocID="{B1686921-FC37-4AAB-B1D8-1972711393EC}" presName="background3" presStyleLbl="node3" presStyleIdx="0" presStyleCnt="2"/>
      <dgm:spPr/>
    </dgm:pt>
    <dgm:pt modelId="{EC4A0DB6-22D2-4671-A0BD-90854EBD5DAF}" type="pres">
      <dgm:prSet presAssocID="{B1686921-FC37-4AAB-B1D8-1972711393EC}" presName="text3" presStyleLbl="fgAcc3" presStyleIdx="0" presStyleCnt="2" custScaleX="187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FDD620-1CEB-41BC-B761-D52C3803CA02}" type="pres">
      <dgm:prSet presAssocID="{B1686921-FC37-4AAB-B1D8-1972711393EC}" presName="hierChild4" presStyleCnt="0"/>
      <dgm:spPr/>
    </dgm:pt>
    <dgm:pt modelId="{1B2012CB-AF00-47D0-8C2F-147EAC27337D}" type="pres">
      <dgm:prSet presAssocID="{FDE86CE3-2237-4555-A89A-2D4AA7060080}" presName="Name23" presStyleLbl="parChTrans1D4" presStyleIdx="0" presStyleCnt="8"/>
      <dgm:spPr/>
      <dgm:t>
        <a:bodyPr/>
        <a:lstStyle/>
        <a:p>
          <a:endParaRPr lang="en-US"/>
        </a:p>
      </dgm:t>
    </dgm:pt>
    <dgm:pt modelId="{AB4AD7D7-2EDE-4198-A1E9-545507D4F873}" type="pres">
      <dgm:prSet presAssocID="{B17AFB0F-7481-497C-AEA2-97EB521E5B80}" presName="hierRoot4" presStyleCnt="0"/>
      <dgm:spPr/>
    </dgm:pt>
    <dgm:pt modelId="{978C59FC-26C5-430B-9887-C2B498DC97EA}" type="pres">
      <dgm:prSet presAssocID="{B17AFB0F-7481-497C-AEA2-97EB521E5B80}" presName="composite4" presStyleCnt="0"/>
      <dgm:spPr/>
    </dgm:pt>
    <dgm:pt modelId="{AD4A7C62-3C2E-42A6-9DD7-A71268700B97}" type="pres">
      <dgm:prSet presAssocID="{B17AFB0F-7481-497C-AEA2-97EB521E5B80}" presName="background4" presStyleLbl="node4" presStyleIdx="0" presStyleCnt="8"/>
      <dgm:spPr/>
    </dgm:pt>
    <dgm:pt modelId="{A59AD17A-45D0-44E8-98F5-944DCAE3CF3F}" type="pres">
      <dgm:prSet presAssocID="{B17AFB0F-7481-497C-AEA2-97EB521E5B80}" presName="text4" presStyleLbl="fgAcc4" presStyleIdx="0" presStyleCnt="8" custScaleX="205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63CA77-339A-473B-82AC-D51C2DE2ED6F}" type="pres">
      <dgm:prSet presAssocID="{B17AFB0F-7481-497C-AEA2-97EB521E5B80}" presName="hierChild5" presStyleCnt="0"/>
      <dgm:spPr/>
    </dgm:pt>
    <dgm:pt modelId="{4F16A5FA-16A2-4C9A-93AB-F2201CD0AB2B}" type="pres">
      <dgm:prSet presAssocID="{43B8A555-5863-4CE0-A6C9-E3C3841E9404}" presName="Name23" presStyleLbl="parChTrans1D4" presStyleIdx="1" presStyleCnt="8"/>
      <dgm:spPr/>
      <dgm:t>
        <a:bodyPr/>
        <a:lstStyle/>
        <a:p>
          <a:endParaRPr lang="en-US"/>
        </a:p>
      </dgm:t>
    </dgm:pt>
    <dgm:pt modelId="{7388B4B9-4D1A-49FC-ACF0-66A49E9D3286}" type="pres">
      <dgm:prSet presAssocID="{E03C98A5-437D-4F5E-9B64-167936EC9F10}" presName="hierRoot4" presStyleCnt="0"/>
      <dgm:spPr/>
      <dgm:t>
        <a:bodyPr/>
        <a:lstStyle/>
        <a:p>
          <a:endParaRPr lang="en-US"/>
        </a:p>
      </dgm:t>
    </dgm:pt>
    <dgm:pt modelId="{244F6203-6500-4FB6-B759-7E18677FA337}" type="pres">
      <dgm:prSet presAssocID="{E03C98A5-437D-4F5E-9B64-167936EC9F10}" presName="composite4" presStyleCnt="0"/>
      <dgm:spPr/>
      <dgm:t>
        <a:bodyPr/>
        <a:lstStyle/>
        <a:p>
          <a:endParaRPr lang="en-US"/>
        </a:p>
      </dgm:t>
    </dgm:pt>
    <dgm:pt modelId="{65428349-B07B-498C-8EFA-A861A0E0AEA6}" type="pres">
      <dgm:prSet presAssocID="{E03C98A5-437D-4F5E-9B64-167936EC9F10}" presName="background4" presStyleLbl="node4" presStyleIdx="1" presStyleCnt="8"/>
      <dgm:spPr/>
      <dgm:t>
        <a:bodyPr/>
        <a:lstStyle/>
        <a:p>
          <a:endParaRPr lang="en-US"/>
        </a:p>
      </dgm:t>
    </dgm:pt>
    <dgm:pt modelId="{9A1724C4-0E02-4107-A8D7-227E287A72BA}" type="pres">
      <dgm:prSet presAssocID="{E03C98A5-437D-4F5E-9B64-167936EC9F10}" presName="text4" presStyleLbl="fgAcc4" presStyleIdx="1" presStyleCnt="8" custScaleX="234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EFCA52-DF8B-4C04-A052-A2E9E1C1D524}" type="pres">
      <dgm:prSet presAssocID="{E03C98A5-437D-4F5E-9B64-167936EC9F10}" presName="hierChild5" presStyleCnt="0"/>
      <dgm:spPr/>
      <dgm:t>
        <a:bodyPr/>
        <a:lstStyle/>
        <a:p>
          <a:endParaRPr lang="en-US"/>
        </a:p>
      </dgm:t>
    </dgm:pt>
    <dgm:pt modelId="{0CDD9E60-D91A-44D5-AA9A-4C037F4CECA5}" type="pres">
      <dgm:prSet presAssocID="{CDDA663D-18A3-49E3-8B60-1415E6004D61}" presName="Name23" presStyleLbl="parChTrans1D4" presStyleIdx="2" presStyleCnt="8"/>
      <dgm:spPr/>
      <dgm:t>
        <a:bodyPr/>
        <a:lstStyle/>
        <a:p>
          <a:endParaRPr lang="en-US"/>
        </a:p>
      </dgm:t>
    </dgm:pt>
    <dgm:pt modelId="{9BA7079E-4511-414F-993A-147C84C54FB4}" type="pres">
      <dgm:prSet presAssocID="{45AFB40D-7F5E-4291-84A6-D4BA5808E383}" presName="hierRoot4" presStyleCnt="0"/>
      <dgm:spPr/>
      <dgm:t>
        <a:bodyPr/>
        <a:lstStyle/>
        <a:p>
          <a:endParaRPr lang="en-US"/>
        </a:p>
      </dgm:t>
    </dgm:pt>
    <dgm:pt modelId="{F1514349-4129-4ED0-A95A-642DEF12D7C1}" type="pres">
      <dgm:prSet presAssocID="{45AFB40D-7F5E-4291-84A6-D4BA5808E383}" presName="composite4" presStyleCnt="0"/>
      <dgm:spPr/>
      <dgm:t>
        <a:bodyPr/>
        <a:lstStyle/>
        <a:p>
          <a:endParaRPr lang="en-US"/>
        </a:p>
      </dgm:t>
    </dgm:pt>
    <dgm:pt modelId="{1D4D8989-16E7-4FCF-B70E-5AF3CEDCE8E8}" type="pres">
      <dgm:prSet presAssocID="{45AFB40D-7F5E-4291-84A6-D4BA5808E383}" presName="background4" presStyleLbl="node4" presStyleIdx="2" presStyleCnt="8"/>
      <dgm:spPr/>
      <dgm:t>
        <a:bodyPr/>
        <a:lstStyle/>
        <a:p>
          <a:endParaRPr lang="en-US"/>
        </a:p>
      </dgm:t>
    </dgm:pt>
    <dgm:pt modelId="{B680ACE4-6CB3-4C24-9FEB-C7EB118983E4}" type="pres">
      <dgm:prSet presAssocID="{45AFB40D-7F5E-4291-84A6-D4BA5808E383}" presName="text4" presStyleLbl="fgAcc4" presStyleIdx="2" presStyleCnt="8" custScaleX="159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5158F-AE55-46A5-80E9-3E6555A89FE3}" type="pres">
      <dgm:prSet presAssocID="{45AFB40D-7F5E-4291-84A6-D4BA5808E383}" presName="hierChild5" presStyleCnt="0"/>
      <dgm:spPr/>
      <dgm:t>
        <a:bodyPr/>
        <a:lstStyle/>
        <a:p>
          <a:endParaRPr lang="en-US"/>
        </a:p>
      </dgm:t>
    </dgm:pt>
    <dgm:pt modelId="{CCF27503-7801-47F7-AA0D-A0B8D9002822}" type="pres">
      <dgm:prSet presAssocID="{82088693-7A4B-4884-A5FF-4C279C38DA4F}" presName="Name23" presStyleLbl="parChTrans1D4" presStyleIdx="3" presStyleCnt="8"/>
      <dgm:spPr/>
      <dgm:t>
        <a:bodyPr/>
        <a:lstStyle/>
        <a:p>
          <a:endParaRPr lang="en-US"/>
        </a:p>
      </dgm:t>
    </dgm:pt>
    <dgm:pt modelId="{8976BA18-954E-4FA4-B4DB-3DA7D3254508}" type="pres">
      <dgm:prSet presAssocID="{8E5DE138-B3FD-4828-876E-E0FEC7028533}" presName="hierRoot4" presStyleCnt="0"/>
      <dgm:spPr/>
      <dgm:t>
        <a:bodyPr/>
        <a:lstStyle/>
        <a:p>
          <a:endParaRPr lang="en-US"/>
        </a:p>
      </dgm:t>
    </dgm:pt>
    <dgm:pt modelId="{37AA278A-F23C-4EFA-B6F1-9C21A9547A61}" type="pres">
      <dgm:prSet presAssocID="{8E5DE138-B3FD-4828-876E-E0FEC7028533}" presName="composite4" presStyleCnt="0"/>
      <dgm:spPr/>
      <dgm:t>
        <a:bodyPr/>
        <a:lstStyle/>
        <a:p>
          <a:endParaRPr lang="en-US"/>
        </a:p>
      </dgm:t>
    </dgm:pt>
    <dgm:pt modelId="{4353C8BC-A778-4931-A4E9-EC68C185EC4E}" type="pres">
      <dgm:prSet presAssocID="{8E5DE138-B3FD-4828-876E-E0FEC7028533}" presName="background4" presStyleLbl="node4" presStyleIdx="3" presStyleCnt="8"/>
      <dgm:spPr/>
      <dgm:t>
        <a:bodyPr/>
        <a:lstStyle/>
        <a:p>
          <a:endParaRPr lang="en-US"/>
        </a:p>
      </dgm:t>
    </dgm:pt>
    <dgm:pt modelId="{A99A4BD5-FC3C-4D28-93F2-595F9D9E42BF}" type="pres">
      <dgm:prSet presAssocID="{8E5DE138-B3FD-4828-876E-E0FEC7028533}" presName="text4" presStyleLbl="fgAcc4" presStyleIdx="3" presStyleCnt="8" custScaleX="162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B70B00-F5E6-44D2-A789-F4562392A908}" type="pres">
      <dgm:prSet presAssocID="{8E5DE138-B3FD-4828-876E-E0FEC7028533}" presName="hierChild5" presStyleCnt="0"/>
      <dgm:spPr/>
      <dgm:t>
        <a:bodyPr/>
        <a:lstStyle/>
        <a:p>
          <a:endParaRPr lang="en-US"/>
        </a:p>
      </dgm:t>
    </dgm:pt>
    <dgm:pt modelId="{6EFABE70-1F98-41E8-A9A1-A62CF301FF8C}" type="pres">
      <dgm:prSet presAssocID="{D67C0345-35B6-4691-B4FD-B2722DDBE358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C41515F-550D-42D6-9B8F-3B1BFA2D4DAC}" type="pres">
      <dgm:prSet presAssocID="{8F716F0B-3C08-4E8E-B7AD-1FC2061F0F30}" presName="hierRoot3" presStyleCnt="0"/>
      <dgm:spPr/>
    </dgm:pt>
    <dgm:pt modelId="{EE7ABAD0-5FB9-4022-8DD3-95982A37DE5C}" type="pres">
      <dgm:prSet presAssocID="{8F716F0B-3C08-4E8E-B7AD-1FC2061F0F30}" presName="composite3" presStyleCnt="0"/>
      <dgm:spPr/>
    </dgm:pt>
    <dgm:pt modelId="{7519C888-F70B-48EF-A83A-5F25AF2D2722}" type="pres">
      <dgm:prSet presAssocID="{8F716F0B-3C08-4E8E-B7AD-1FC2061F0F30}" presName="background3" presStyleLbl="node3" presStyleIdx="1" presStyleCnt="2"/>
      <dgm:spPr/>
    </dgm:pt>
    <dgm:pt modelId="{92C66978-9340-473E-8400-FD9D936FC964}" type="pres">
      <dgm:prSet presAssocID="{8F716F0B-3C08-4E8E-B7AD-1FC2061F0F30}" presName="text3" presStyleLbl="fgAcc3" presStyleIdx="1" presStyleCnt="2" custScaleX="2555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EB6B4-000C-4EAE-AD23-8B8D1B925446}" type="pres">
      <dgm:prSet presAssocID="{8F716F0B-3C08-4E8E-B7AD-1FC2061F0F30}" presName="hierChild4" presStyleCnt="0"/>
      <dgm:spPr/>
    </dgm:pt>
    <dgm:pt modelId="{FE8A3E2A-CF62-4362-ADE7-2913269F3373}" type="pres">
      <dgm:prSet presAssocID="{BF4761B7-9B99-4DD4-AB56-3AB7A86CFDE4}" presName="Name23" presStyleLbl="parChTrans1D4" presStyleIdx="4" presStyleCnt="8"/>
      <dgm:spPr/>
      <dgm:t>
        <a:bodyPr/>
        <a:lstStyle/>
        <a:p>
          <a:endParaRPr lang="en-US"/>
        </a:p>
      </dgm:t>
    </dgm:pt>
    <dgm:pt modelId="{8996329A-6B28-41D0-BED3-12E8E4D0A929}" type="pres">
      <dgm:prSet presAssocID="{8E09F745-5F11-485A-8B94-B8E7FB60DDD7}" presName="hierRoot4" presStyleCnt="0"/>
      <dgm:spPr/>
    </dgm:pt>
    <dgm:pt modelId="{F4B6E5BD-FD71-435A-8FBF-CD58F32C5094}" type="pres">
      <dgm:prSet presAssocID="{8E09F745-5F11-485A-8B94-B8E7FB60DDD7}" presName="composite4" presStyleCnt="0"/>
      <dgm:spPr/>
    </dgm:pt>
    <dgm:pt modelId="{29BFDF6F-D17F-445F-B0A3-20B7BE8D005F}" type="pres">
      <dgm:prSet presAssocID="{8E09F745-5F11-485A-8B94-B8E7FB60DDD7}" presName="background4" presStyleLbl="node4" presStyleIdx="4" presStyleCnt="8"/>
      <dgm:spPr/>
    </dgm:pt>
    <dgm:pt modelId="{63C90341-6C33-4933-A596-85970BA89834}" type="pres">
      <dgm:prSet presAssocID="{8E09F745-5F11-485A-8B94-B8E7FB60DDD7}" presName="text4" presStyleLbl="fgAcc4" presStyleIdx="4" presStyleCnt="8" custScaleX="220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E7BE5-34C0-4F46-B8E2-A01BA541BA3B}" type="pres">
      <dgm:prSet presAssocID="{8E09F745-5F11-485A-8B94-B8E7FB60DDD7}" presName="hierChild5" presStyleCnt="0"/>
      <dgm:spPr/>
    </dgm:pt>
    <dgm:pt modelId="{46CDFFB9-4A12-4E75-BF36-91D0AE134EA2}" type="pres">
      <dgm:prSet presAssocID="{9F9E8B64-BD09-4BE6-A0DC-A74F85C4343C}" presName="Name23" presStyleLbl="parChTrans1D4" presStyleIdx="5" presStyleCnt="8"/>
      <dgm:spPr/>
      <dgm:t>
        <a:bodyPr/>
        <a:lstStyle/>
        <a:p>
          <a:endParaRPr lang="en-US"/>
        </a:p>
      </dgm:t>
    </dgm:pt>
    <dgm:pt modelId="{5D9BDAAC-E318-421D-92A4-0F1F33D16E9B}" type="pres">
      <dgm:prSet presAssocID="{EA6AFC60-560B-494F-B951-D8A89A32B186}" presName="hierRoot4" presStyleCnt="0"/>
      <dgm:spPr/>
      <dgm:t>
        <a:bodyPr/>
        <a:lstStyle/>
        <a:p>
          <a:endParaRPr lang="en-US"/>
        </a:p>
      </dgm:t>
    </dgm:pt>
    <dgm:pt modelId="{AAAF3D2B-BF91-4E96-9E06-59AA09A75426}" type="pres">
      <dgm:prSet presAssocID="{EA6AFC60-560B-494F-B951-D8A89A32B186}" presName="composite4" presStyleCnt="0"/>
      <dgm:spPr/>
      <dgm:t>
        <a:bodyPr/>
        <a:lstStyle/>
        <a:p>
          <a:endParaRPr lang="en-US"/>
        </a:p>
      </dgm:t>
    </dgm:pt>
    <dgm:pt modelId="{F3023BB9-517C-47AE-BEDC-4788B42028CB}" type="pres">
      <dgm:prSet presAssocID="{EA6AFC60-560B-494F-B951-D8A89A32B186}" presName="background4" presStyleLbl="node4" presStyleIdx="5" presStyleCnt="8"/>
      <dgm:spPr/>
      <dgm:t>
        <a:bodyPr/>
        <a:lstStyle/>
        <a:p>
          <a:endParaRPr lang="en-US"/>
        </a:p>
      </dgm:t>
    </dgm:pt>
    <dgm:pt modelId="{814CD3DA-7391-402B-B707-026C9C67450E}" type="pres">
      <dgm:prSet presAssocID="{EA6AFC60-560B-494F-B951-D8A89A32B186}" presName="text4" presStyleLbl="fgAcc4" presStyleIdx="5" presStyleCnt="8" custScaleX="167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37453-E0C1-4955-9C50-3AE704E87DDB}" type="pres">
      <dgm:prSet presAssocID="{EA6AFC60-560B-494F-B951-D8A89A32B186}" presName="hierChild5" presStyleCnt="0"/>
      <dgm:spPr/>
      <dgm:t>
        <a:bodyPr/>
        <a:lstStyle/>
        <a:p>
          <a:endParaRPr lang="en-US"/>
        </a:p>
      </dgm:t>
    </dgm:pt>
    <dgm:pt modelId="{18B98659-291A-4A07-ADDB-C0E0C5FAEA3A}" type="pres">
      <dgm:prSet presAssocID="{28A52040-D9D7-437B-BD34-A41D7C2B2E5C}" presName="Name23" presStyleLbl="parChTrans1D4" presStyleIdx="6" presStyleCnt="8"/>
      <dgm:spPr/>
      <dgm:t>
        <a:bodyPr/>
        <a:lstStyle/>
        <a:p>
          <a:endParaRPr lang="en-US"/>
        </a:p>
      </dgm:t>
    </dgm:pt>
    <dgm:pt modelId="{9AAFDC62-41A6-48F1-B943-17CC05305C1A}" type="pres">
      <dgm:prSet presAssocID="{41277B15-EA13-40B8-BDD1-CBEEFC3D3548}" presName="hierRoot4" presStyleCnt="0"/>
      <dgm:spPr/>
      <dgm:t>
        <a:bodyPr/>
        <a:lstStyle/>
        <a:p>
          <a:endParaRPr lang="en-US"/>
        </a:p>
      </dgm:t>
    </dgm:pt>
    <dgm:pt modelId="{A4FD3D28-92D8-4650-8549-6FB4920205D3}" type="pres">
      <dgm:prSet presAssocID="{41277B15-EA13-40B8-BDD1-CBEEFC3D3548}" presName="composite4" presStyleCnt="0"/>
      <dgm:spPr/>
      <dgm:t>
        <a:bodyPr/>
        <a:lstStyle/>
        <a:p>
          <a:endParaRPr lang="en-US"/>
        </a:p>
      </dgm:t>
    </dgm:pt>
    <dgm:pt modelId="{603C884A-6E61-413F-8E35-0EAF8B379152}" type="pres">
      <dgm:prSet presAssocID="{41277B15-EA13-40B8-BDD1-CBEEFC3D3548}" presName="background4" presStyleLbl="node4" presStyleIdx="6" presStyleCnt="8"/>
      <dgm:spPr/>
      <dgm:t>
        <a:bodyPr/>
        <a:lstStyle/>
        <a:p>
          <a:endParaRPr lang="en-US"/>
        </a:p>
      </dgm:t>
    </dgm:pt>
    <dgm:pt modelId="{F5F4E82F-D535-4E59-B2F7-8C2789A1342E}" type="pres">
      <dgm:prSet presAssocID="{41277B15-EA13-40B8-BDD1-CBEEFC3D3548}" presName="text4" presStyleLbl="fgAcc4" presStyleIdx="6" presStyleCnt="8" custScaleX="1595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C312C-774F-4665-B9E9-D69A32504672}" type="pres">
      <dgm:prSet presAssocID="{41277B15-EA13-40B8-BDD1-CBEEFC3D3548}" presName="hierChild5" presStyleCnt="0"/>
      <dgm:spPr/>
      <dgm:t>
        <a:bodyPr/>
        <a:lstStyle/>
        <a:p>
          <a:endParaRPr lang="en-US"/>
        </a:p>
      </dgm:t>
    </dgm:pt>
    <dgm:pt modelId="{C9F9D4F9-07BD-49B4-98F8-A66B70D49C88}" type="pres">
      <dgm:prSet presAssocID="{83A2DD09-9A63-4E51-BDDC-E272F3051A06}" presName="Name23" presStyleLbl="parChTrans1D4" presStyleIdx="7" presStyleCnt="8"/>
      <dgm:spPr/>
      <dgm:t>
        <a:bodyPr/>
        <a:lstStyle/>
        <a:p>
          <a:endParaRPr lang="en-US"/>
        </a:p>
      </dgm:t>
    </dgm:pt>
    <dgm:pt modelId="{2315E9EB-8B2D-4954-BC21-7493509C329A}" type="pres">
      <dgm:prSet presAssocID="{F34B86EC-D3F1-47CF-BD40-59156C40E7B1}" presName="hierRoot4" presStyleCnt="0"/>
      <dgm:spPr/>
      <dgm:t>
        <a:bodyPr/>
        <a:lstStyle/>
        <a:p>
          <a:endParaRPr lang="en-US"/>
        </a:p>
      </dgm:t>
    </dgm:pt>
    <dgm:pt modelId="{D7FB4636-4E10-491D-9A69-CC788AF001AA}" type="pres">
      <dgm:prSet presAssocID="{F34B86EC-D3F1-47CF-BD40-59156C40E7B1}" presName="composite4" presStyleCnt="0"/>
      <dgm:spPr/>
      <dgm:t>
        <a:bodyPr/>
        <a:lstStyle/>
        <a:p>
          <a:endParaRPr lang="en-US"/>
        </a:p>
      </dgm:t>
    </dgm:pt>
    <dgm:pt modelId="{45D46A96-9368-47B6-BC82-8E6B6ADBBAEF}" type="pres">
      <dgm:prSet presAssocID="{F34B86EC-D3F1-47CF-BD40-59156C40E7B1}" presName="background4" presStyleLbl="node4" presStyleIdx="7" presStyleCnt="8"/>
      <dgm:spPr/>
      <dgm:t>
        <a:bodyPr/>
        <a:lstStyle/>
        <a:p>
          <a:endParaRPr lang="en-US"/>
        </a:p>
      </dgm:t>
    </dgm:pt>
    <dgm:pt modelId="{038665F3-41FC-4848-BF24-36D0AB5B58E4}" type="pres">
      <dgm:prSet presAssocID="{F34B86EC-D3F1-47CF-BD40-59156C40E7B1}" presName="text4" presStyleLbl="fgAcc4" presStyleIdx="7" presStyleCnt="8" custScaleX="205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7B1F01-BF12-4BE7-AB1A-4461EB485393}" type="pres">
      <dgm:prSet presAssocID="{F34B86EC-D3F1-47CF-BD40-59156C40E7B1}" presName="hierChild5" presStyleCnt="0"/>
      <dgm:spPr/>
      <dgm:t>
        <a:bodyPr/>
        <a:lstStyle/>
        <a:p>
          <a:endParaRPr lang="en-US"/>
        </a:p>
      </dgm:t>
    </dgm:pt>
  </dgm:ptLst>
  <dgm:cxnLst>
    <dgm:cxn modelId="{469D9FA1-CDEF-403C-981F-87123CE2C229}" srcId="{B1686921-FC37-4AAB-B1D8-1972711393EC}" destId="{B17AFB0F-7481-497C-AEA2-97EB521E5B80}" srcOrd="0" destOrd="0" parTransId="{FDE86CE3-2237-4555-A89A-2D4AA7060080}" sibTransId="{0100CC9D-042F-46F5-9765-F7825573B3BF}"/>
    <dgm:cxn modelId="{C0C7BF28-EAD5-4912-893B-861C430B746D}" type="presOf" srcId="{FDE86CE3-2237-4555-A89A-2D4AA7060080}" destId="{1B2012CB-AF00-47D0-8C2F-147EAC27337D}" srcOrd="0" destOrd="0" presId="urn:microsoft.com/office/officeart/2005/8/layout/hierarchy1"/>
    <dgm:cxn modelId="{F5C9C4B0-32E4-47C8-A3F3-FD8A2650986B}" type="presOf" srcId="{BFE07E27-B6E3-49A9-9868-8E53A4232871}" destId="{8E5CCEEC-AC0A-4117-94D6-89721359CDEA}" srcOrd="0" destOrd="0" presId="urn:microsoft.com/office/officeart/2005/8/layout/hierarchy1"/>
    <dgm:cxn modelId="{727FBA2C-1711-46B5-9868-393E807430D9}" type="presOf" srcId="{B1686921-FC37-4AAB-B1D8-1972711393EC}" destId="{EC4A0DB6-22D2-4671-A0BD-90854EBD5DAF}" srcOrd="0" destOrd="0" presId="urn:microsoft.com/office/officeart/2005/8/layout/hierarchy1"/>
    <dgm:cxn modelId="{01408810-8958-4CE0-B8E1-F06F8A517338}" srcId="{EA6AFC60-560B-494F-B951-D8A89A32B186}" destId="{41277B15-EA13-40B8-BDD1-CBEEFC3D3548}" srcOrd="0" destOrd="0" parTransId="{28A52040-D9D7-437B-BD34-A41D7C2B2E5C}" sibTransId="{F06EFF5C-FFEA-4E4C-8CB4-F12FAF78C7A0}"/>
    <dgm:cxn modelId="{9A2C04BE-A883-47AD-A5EB-A885A9069547}" srcId="{BFE07E27-B6E3-49A9-9868-8E53A4232871}" destId="{B1686921-FC37-4AAB-B1D8-1972711393EC}" srcOrd="0" destOrd="0" parTransId="{87F459A6-1F09-4552-BA96-19F262D956EC}" sibTransId="{3A0A68CD-C48C-4AE7-933D-480B0B7184B9}"/>
    <dgm:cxn modelId="{9756308E-E5DF-4480-B74C-687166DA7BCD}" type="presOf" srcId="{D67C0345-35B6-4691-B4FD-B2722DDBE358}" destId="{6EFABE70-1F98-41E8-A9A1-A62CF301FF8C}" srcOrd="0" destOrd="0" presId="urn:microsoft.com/office/officeart/2005/8/layout/hierarchy1"/>
    <dgm:cxn modelId="{9C178AAE-7C42-4E27-B9E7-524BD3164A74}" type="presOf" srcId="{28A52040-D9D7-437B-BD34-A41D7C2B2E5C}" destId="{18B98659-291A-4A07-ADDB-C0E0C5FAEA3A}" srcOrd="0" destOrd="0" presId="urn:microsoft.com/office/officeart/2005/8/layout/hierarchy1"/>
    <dgm:cxn modelId="{A266D58F-1E29-4251-BC09-C4BA2C42B693}" type="presOf" srcId="{43B8A555-5863-4CE0-A6C9-E3C3841E9404}" destId="{4F16A5FA-16A2-4C9A-93AB-F2201CD0AB2B}" srcOrd="0" destOrd="0" presId="urn:microsoft.com/office/officeart/2005/8/layout/hierarchy1"/>
    <dgm:cxn modelId="{7A297867-1CE1-4200-9003-D00BAEE321C7}" srcId="{B17AFB0F-7481-497C-AEA2-97EB521E5B80}" destId="{E03C98A5-437D-4F5E-9B64-167936EC9F10}" srcOrd="0" destOrd="0" parTransId="{43B8A555-5863-4CE0-A6C9-E3C3841E9404}" sibTransId="{9F24452C-D75A-434F-AD3D-119D616E7408}"/>
    <dgm:cxn modelId="{3BF55032-21E7-4D61-AA02-5BB4FE6D781A}" type="presOf" srcId="{8E09F745-5F11-485A-8B94-B8E7FB60DDD7}" destId="{63C90341-6C33-4933-A596-85970BA89834}" srcOrd="0" destOrd="0" presId="urn:microsoft.com/office/officeart/2005/8/layout/hierarchy1"/>
    <dgm:cxn modelId="{77F9C424-D50C-4355-913A-D87FAA2BD1BA}" type="presOf" srcId="{8F716F0B-3C08-4E8E-B7AD-1FC2061F0F30}" destId="{92C66978-9340-473E-8400-FD9D936FC964}" srcOrd="0" destOrd="0" presId="urn:microsoft.com/office/officeart/2005/8/layout/hierarchy1"/>
    <dgm:cxn modelId="{E00A98A9-AF0E-4547-8CBC-CB3C1238C220}" type="presOf" srcId="{8E5DE138-B3FD-4828-876E-E0FEC7028533}" destId="{A99A4BD5-FC3C-4D28-93F2-595F9D9E42BF}" srcOrd="0" destOrd="0" presId="urn:microsoft.com/office/officeart/2005/8/layout/hierarchy1"/>
    <dgm:cxn modelId="{DCE22F41-140D-4310-92C1-A849E5E0C0A1}" srcId="{E03C98A5-437D-4F5E-9B64-167936EC9F10}" destId="{45AFB40D-7F5E-4291-84A6-D4BA5808E383}" srcOrd="0" destOrd="0" parTransId="{CDDA663D-18A3-49E3-8B60-1415E6004D61}" sibTransId="{B80EC6F8-6C9E-48B2-96C2-9232ECCB79A7}"/>
    <dgm:cxn modelId="{78F49E9B-0D63-4526-AE5D-6458B6F10723}" type="presOf" srcId="{41277B15-EA13-40B8-BDD1-CBEEFC3D3548}" destId="{F5F4E82F-D535-4E59-B2F7-8C2789A1342E}" srcOrd="0" destOrd="0" presId="urn:microsoft.com/office/officeart/2005/8/layout/hierarchy1"/>
    <dgm:cxn modelId="{06A4603A-06DC-4042-B8B2-C9D66F6320C1}" srcId="{E6F71D40-EBCE-4A2A-8928-286F45A6F26A}" destId="{BFE07E27-B6E3-49A9-9868-8E53A4232871}" srcOrd="0" destOrd="0" parTransId="{DE42AA14-C568-43D1-A0A4-7DB5CD247D8A}" sibTransId="{0E2B5451-D047-46E6-8C5C-0D482CAC3958}"/>
    <dgm:cxn modelId="{FAAF6B3D-A56C-49A7-B6DC-4A0471A8E4F8}" type="presOf" srcId="{B17AFB0F-7481-497C-AEA2-97EB521E5B80}" destId="{A59AD17A-45D0-44E8-98F5-944DCAE3CF3F}" srcOrd="0" destOrd="0" presId="urn:microsoft.com/office/officeart/2005/8/layout/hierarchy1"/>
    <dgm:cxn modelId="{BE424BBE-0441-4F28-A313-1E65F4F2B215}" type="presOf" srcId="{45AFB40D-7F5E-4291-84A6-D4BA5808E383}" destId="{B680ACE4-6CB3-4C24-9FEB-C7EB118983E4}" srcOrd="0" destOrd="0" presId="urn:microsoft.com/office/officeart/2005/8/layout/hierarchy1"/>
    <dgm:cxn modelId="{C3DBC822-ACA5-4B28-BD9A-060E62023FB5}" type="presOf" srcId="{9297F3F8-BDE1-48DC-A8E9-A4B0C28FCD78}" destId="{3D6DF1D5-CA0D-4922-98BF-AA10AD94B9FD}" srcOrd="0" destOrd="0" presId="urn:microsoft.com/office/officeart/2005/8/layout/hierarchy1"/>
    <dgm:cxn modelId="{E8C0A140-7676-4CAC-8916-D5F0D9FD5861}" type="presOf" srcId="{E03C98A5-437D-4F5E-9B64-167936EC9F10}" destId="{9A1724C4-0E02-4107-A8D7-227E287A72BA}" srcOrd="0" destOrd="0" presId="urn:microsoft.com/office/officeart/2005/8/layout/hierarchy1"/>
    <dgm:cxn modelId="{21A88939-A1EE-4987-80F4-1BFAC01710FF}" type="presOf" srcId="{EA6AFC60-560B-494F-B951-D8A89A32B186}" destId="{814CD3DA-7391-402B-B707-026C9C67450E}" srcOrd="0" destOrd="0" presId="urn:microsoft.com/office/officeart/2005/8/layout/hierarchy1"/>
    <dgm:cxn modelId="{F3A291D4-FDA1-4770-80DE-27044DBA6716}" srcId="{8F716F0B-3C08-4E8E-B7AD-1FC2061F0F30}" destId="{8E09F745-5F11-485A-8B94-B8E7FB60DDD7}" srcOrd="0" destOrd="0" parTransId="{BF4761B7-9B99-4DD4-AB56-3AB7A86CFDE4}" sibTransId="{AC8DED57-E28C-407E-A903-9950997A2973}"/>
    <dgm:cxn modelId="{37BB97C2-42B6-4AC0-9FEB-1F3771132374}" type="presOf" srcId="{CDDA663D-18A3-49E3-8B60-1415E6004D61}" destId="{0CDD9E60-D91A-44D5-AA9A-4C037F4CECA5}" srcOrd="0" destOrd="0" presId="urn:microsoft.com/office/officeart/2005/8/layout/hierarchy1"/>
    <dgm:cxn modelId="{5E2A5511-3B46-49F2-8437-840D313DF21C}" type="presOf" srcId="{82088693-7A4B-4884-A5FF-4C279C38DA4F}" destId="{CCF27503-7801-47F7-AA0D-A0B8D9002822}" srcOrd="0" destOrd="0" presId="urn:microsoft.com/office/officeart/2005/8/layout/hierarchy1"/>
    <dgm:cxn modelId="{FDEFA2C3-5862-4786-A7EB-799AF7BD7946}" type="presOf" srcId="{87F459A6-1F09-4552-BA96-19F262D956EC}" destId="{E8E9B89D-67FE-4813-99FA-2B09212C0341}" srcOrd="0" destOrd="0" presId="urn:microsoft.com/office/officeart/2005/8/layout/hierarchy1"/>
    <dgm:cxn modelId="{1E1CDA7A-1CFA-4605-8A7F-95436E497649}" srcId="{EA6AFC60-560B-494F-B951-D8A89A32B186}" destId="{F34B86EC-D3F1-47CF-BD40-59156C40E7B1}" srcOrd="1" destOrd="0" parTransId="{83A2DD09-9A63-4E51-BDDC-E272F3051A06}" sibTransId="{46765CA1-A05C-46A4-9E08-4431F33EF9C6}"/>
    <dgm:cxn modelId="{4D1EEAAA-FB87-4EB8-9D56-542DB2B2D159}" srcId="{9297F3F8-BDE1-48DC-A8E9-A4B0C28FCD78}" destId="{E6F71D40-EBCE-4A2A-8928-286F45A6F26A}" srcOrd="0" destOrd="0" parTransId="{9CBCF8A2-5548-4F83-8758-910A131D4681}" sibTransId="{B1F70805-B8F2-42F1-99F1-9910AB785331}"/>
    <dgm:cxn modelId="{D8B8F30B-8FDC-4E26-828C-D491A5055590}" type="presOf" srcId="{BF4761B7-9B99-4DD4-AB56-3AB7A86CFDE4}" destId="{FE8A3E2A-CF62-4362-ADE7-2913269F3373}" srcOrd="0" destOrd="0" presId="urn:microsoft.com/office/officeart/2005/8/layout/hierarchy1"/>
    <dgm:cxn modelId="{98EF9B91-13EB-4205-97E9-AE877BA89272}" type="presOf" srcId="{DE42AA14-C568-43D1-A0A4-7DB5CD247D8A}" destId="{2D9B7CA0-2D80-4F36-9162-E18517FA4A00}" srcOrd="0" destOrd="0" presId="urn:microsoft.com/office/officeart/2005/8/layout/hierarchy1"/>
    <dgm:cxn modelId="{F9479749-06F1-4D09-9EB2-ADF6C1CCF5A7}" type="presOf" srcId="{E6F71D40-EBCE-4A2A-8928-286F45A6F26A}" destId="{350F7DB1-6F11-44E1-9A7F-2F4FAB6A52E9}" srcOrd="0" destOrd="0" presId="urn:microsoft.com/office/officeart/2005/8/layout/hierarchy1"/>
    <dgm:cxn modelId="{E2FD307B-CA73-431D-A5F5-7B9D2AE1E60B}" type="presOf" srcId="{9F9E8B64-BD09-4BE6-A0DC-A74F85C4343C}" destId="{46CDFFB9-4A12-4E75-BF36-91D0AE134EA2}" srcOrd="0" destOrd="0" presId="urn:microsoft.com/office/officeart/2005/8/layout/hierarchy1"/>
    <dgm:cxn modelId="{2196F9B4-AEA6-44BB-932D-00E3CC035245}" srcId="{E03C98A5-437D-4F5E-9B64-167936EC9F10}" destId="{8E5DE138-B3FD-4828-876E-E0FEC7028533}" srcOrd="1" destOrd="0" parTransId="{82088693-7A4B-4884-A5FF-4C279C38DA4F}" sibTransId="{8F864A5C-5E51-4EEB-9E48-455F6B9E20D9}"/>
    <dgm:cxn modelId="{A5D4EEAC-A53D-40DE-B288-58BF8251F516}" type="presOf" srcId="{83A2DD09-9A63-4E51-BDDC-E272F3051A06}" destId="{C9F9D4F9-07BD-49B4-98F8-A66B70D49C88}" srcOrd="0" destOrd="0" presId="urn:microsoft.com/office/officeart/2005/8/layout/hierarchy1"/>
    <dgm:cxn modelId="{5DD163F0-4E3D-4CD8-8C92-3DF6F36D0BB1}" type="presOf" srcId="{F34B86EC-D3F1-47CF-BD40-59156C40E7B1}" destId="{038665F3-41FC-4848-BF24-36D0AB5B58E4}" srcOrd="0" destOrd="0" presId="urn:microsoft.com/office/officeart/2005/8/layout/hierarchy1"/>
    <dgm:cxn modelId="{3C6601F9-EDD8-497D-9127-B743884D9745}" srcId="{BFE07E27-B6E3-49A9-9868-8E53A4232871}" destId="{8F716F0B-3C08-4E8E-B7AD-1FC2061F0F30}" srcOrd="1" destOrd="0" parTransId="{D67C0345-35B6-4691-B4FD-B2722DDBE358}" sibTransId="{B314B683-1604-44E3-BFD3-7EA50F4F3C07}"/>
    <dgm:cxn modelId="{157FC309-0F1D-4B96-8D1A-8BC765B339C5}" srcId="{8E09F745-5F11-485A-8B94-B8E7FB60DDD7}" destId="{EA6AFC60-560B-494F-B951-D8A89A32B186}" srcOrd="0" destOrd="0" parTransId="{9F9E8B64-BD09-4BE6-A0DC-A74F85C4343C}" sibTransId="{8CA1EEF3-0986-4CFE-B95C-771C45D8AB1E}"/>
    <dgm:cxn modelId="{9B37DDFD-2C95-4097-93DF-E828DE7915CC}" type="presParOf" srcId="{3D6DF1D5-CA0D-4922-98BF-AA10AD94B9FD}" destId="{15C26BC4-3A12-4349-BA45-40F2C68B1882}" srcOrd="0" destOrd="0" presId="urn:microsoft.com/office/officeart/2005/8/layout/hierarchy1"/>
    <dgm:cxn modelId="{B555F3C1-6471-4542-8F75-D8855B987347}" type="presParOf" srcId="{15C26BC4-3A12-4349-BA45-40F2C68B1882}" destId="{09B4CBD3-C0E9-4B1E-AE89-F3A644160210}" srcOrd="0" destOrd="0" presId="urn:microsoft.com/office/officeart/2005/8/layout/hierarchy1"/>
    <dgm:cxn modelId="{7A2F7B68-792C-451A-B3F1-7385799D6328}" type="presParOf" srcId="{09B4CBD3-C0E9-4B1E-AE89-F3A644160210}" destId="{972A8059-8039-471E-8632-CAD3D8B6940E}" srcOrd="0" destOrd="0" presId="urn:microsoft.com/office/officeart/2005/8/layout/hierarchy1"/>
    <dgm:cxn modelId="{4C4280D4-8F07-4A7B-8A25-C4C80DB3598D}" type="presParOf" srcId="{09B4CBD3-C0E9-4B1E-AE89-F3A644160210}" destId="{350F7DB1-6F11-44E1-9A7F-2F4FAB6A52E9}" srcOrd="1" destOrd="0" presId="urn:microsoft.com/office/officeart/2005/8/layout/hierarchy1"/>
    <dgm:cxn modelId="{0E17FBA6-A02E-45B1-930A-04EECE826D48}" type="presParOf" srcId="{15C26BC4-3A12-4349-BA45-40F2C68B1882}" destId="{CBFD0C75-C213-405C-93C5-1014B33557AC}" srcOrd="1" destOrd="0" presId="urn:microsoft.com/office/officeart/2005/8/layout/hierarchy1"/>
    <dgm:cxn modelId="{BC7BC01E-A634-42A9-ABF5-5E3D5A723B0C}" type="presParOf" srcId="{CBFD0C75-C213-405C-93C5-1014B33557AC}" destId="{2D9B7CA0-2D80-4F36-9162-E18517FA4A00}" srcOrd="0" destOrd="0" presId="urn:microsoft.com/office/officeart/2005/8/layout/hierarchy1"/>
    <dgm:cxn modelId="{B5F09F2E-C6AE-48A6-934D-D97D4F9FED9E}" type="presParOf" srcId="{CBFD0C75-C213-405C-93C5-1014B33557AC}" destId="{6A16A236-0E62-4097-9A94-DAB87459B5B8}" srcOrd="1" destOrd="0" presId="urn:microsoft.com/office/officeart/2005/8/layout/hierarchy1"/>
    <dgm:cxn modelId="{D8ADBB69-284B-4D5B-84F4-DF4D0085705E}" type="presParOf" srcId="{6A16A236-0E62-4097-9A94-DAB87459B5B8}" destId="{70DEC986-FC12-4A05-9307-64BEB7A3DD58}" srcOrd="0" destOrd="0" presId="urn:microsoft.com/office/officeart/2005/8/layout/hierarchy1"/>
    <dgm:cxn modelId="{FFC9DE35-9FE1-4FC0-9DBD-49790B43CA73}" type="presParOf" srcId="{70DEC986-FC12-4A05-9307-64BEB7A3DD58}" destId="{4F2A9BA0-DA0F-4421-B14B-B746CFA6CB77}" srcOrd="0" destOrd="0" presId="urn:microsoft.com/office/officeart/2005/8/layout/hierarchy1"/>
    <dgm:cxn modelId="{1E4A529D-9314-4310-9F72-D0528A2B90BB}" type="presParOf" srcId="{70DEC986-FC12-4A05-9307-64BEB7A3DD58}" destId="{8E5CCEEC-AC0A-4117-94D6-89721359CDEA}" srcOrd="1" destOrd="0" presId="urn:microsoft.com/office/officeart/2005/8/layout/hierarchy1"/>
    <dgm:cxn modelId="{9C558E3C-FAD0-4525-BC15-257E977A361F}" type="presParOf" srcId="{6A16A236-0E62-4097-9A94-DAB87459B5B8}" destId="{BBA280BA-42A5-4618-BD67-572168A83F57}" srcOrd="1" destOrd="0" presId="urn:microsoft.com/office/officeart/2005/8/layout/hierarchy1"/>
    <dgm:cxn modelId="{CC9BF19A-B17C-42A9-AFB5-845073D06EF4}" type="presParOf" srcId="{BBA280BA-42A5-4618-BD67-572168A83F57}" destId="{E8E9B89D-67FE-4813-99FA-2B09212C0341}" srcOrd="0" destOrd="0" presId="urn:microsoft.com/office/officeart/2005/8/layout/hierarchy1"/>
    <dgm:cxn modelId="{D341B3B1-B40E-4DD8-8821-C81A707EDD50}" type="presParOf" srcId="{BBA280BA-42A5-4618-BD67-572168A83F57}" destId="{16C8483F-44CF-49D0-BD5F-93E4D50DE20B}" srcOrd="1" destOrd="0" presId="urn:microsoft.com/office/officeart/2005/8/layout/hierarchy1"/>
    <dgm:cxn modelId="{27A8B9E6-6AD2-4A58-A593-8194B55829A8}" type="presParOf" srcId="{16C8483F-44CF-49D0-BD5F-93E4D50DE20B}" destId="{6A27322B-DBC8-4BB4-82B5-D60C24AC89A9}" srcOrd="0" destOrd="0" presId="urn:microsoft.com/office/officeart/2005/8/layout/hierarchy1"/>
    <dgm:cxn modelId="{A58D41C1-BD9A-4039-8C58-0855B0C44D3E}" type="presParOf" srcId="{6A27322B-DBC8-4BB4-82B5-D60C24AC89A9}" destId="{D890B356-18F2-4344-945D-EEE9ABA47C8C}" srcOrd="0" destOrd="0" presId="urn:microsoft.com/office/officeart/2005/8/layout/hierarchy1"/>
    <dgm:cxn modelId="{DE64D5AA-6368-43B8-AD59-333043EAD031}" type="presParOf" srcId="{6A27322B-DBC8-4BB4-82B5-D60C24AC89A9}" destId="{EC4A0DB6-22D2-4671-A0BD-90854EBD5DAF}" srcOrd="1" destOrd="0" presId="urn:microsoft.com/office/officeart/2005/8/layout/hierarchy1"/>
    <dgm:cxn modelId="{1BF1EFAA-0BB4-4D7D-88AD-1C7F29F0F2D7}" type="presParOf" srcId="{16C8483F-44CF-49D0-BD5F-93E4D50DE20B}" destId="{16FDD620-1CEB-41BC-B761-D52C3803CA02}" srcOrd="1" destOrd="0" presId="urn:microsoft.com/office/officeart/2005/8/layout/hierarchy1"/>
    <dgm:cxn modelId="{E225AB3B-212A-45B2-A073-A74EDE7636EB}" type="presParOf" srcId="{16FDD620-1CEB-41BC-B761-D52C3803CA02}" destId="{1B2012CB-AF00-47D0-8C2F-147EAC27337D}" srcOrd="0" destOrd="0" presId="urn:microsoft.com/office/officeart/2005/8/layout/hierarchy1"/>
    <dgm:cxn modelId="{00CFD61B-91DC-4389-B4EB-A89CFFF71611}" type="presParOf" srcId="{16FDD620-1CEB-41BC-B761-D52C3803CA02}" destId="{AB4AD7D7-2EDE-4198-A1E9-545507D4F873}" srcOrd="1" destOrd="0" presId="urn:microsoft.com/office/officeart/2005/8/layout/hierarchy1"/>
    <dgm:cxn modelId="{B89A5F68-4DD4-4ED4-A12D-82F5587C52F2}" type="presParOf" srcId="{AB4AD7D7-2EDE-4198-A1E9-545507D4F873}" destId="{978C59FC-26C5-430B-9887-C2B498DC97EA}" srcOrd="0" destOrd="0" presId="urn:microsoft.com/office/officeart/2005/8/layout/hierarchy1"/>
    <dgm:cxn modelId="{E95F1571-4519-45A5-A88D-FC8691A50B14}" type="presParOf" srcId="{978C59FC-26C5-430B-9887-C2B498DC97EA}" destId="{AD4A7C62-3C2E-42A6-9DD7-A71268700B97}" srcOrd="0" destOrd="0" presId="urn:microsoft.com/office/officeart/2005/8/layout/hierarchy1"/>
    <dgm:cxn modelId="{5638B04C-E817-4D12-93BE-6810F5E21FD6}" type="presParOf" srcId="{978C59FC-26C5-430B-9887-C2B498DC97EA}" destId="{A59AD17A-45D0-44E8-98F5-944DCAE3CF3F}" srcOrd="1" destOrd="0" presId="urn:microsoft.com/office/officeart/2005/8/layout/hierarchy1"/>
    <dgm:cxn modelId="{74136C00-D677-4F69-96DA-E16683ECB4CC}" type="presParOf" srcId="{AB4AD7D7-2EDE-4198-A1E9-545507D4F873}" destId="{1763CA77-339A-473B-82AC-D51C2DE2ED6F}" srcOrd="1" destOrd="0" presId="urn:microsoft.com/office/officeart/2005/8/layout/hierarchy1"/>
    <dgm:cxn modelId="{31741E6E-B181-467E-9687-2BB611D686E4}" type="presParOf" srcId="{1763CA77-339A-473B-82AC-D51C2DE2ED6F}" destId="{4F16A5FA-16A2-4C9A-93AB-F2201CD0AB2B}" srcOrd="0" destOrd="0" presId="urn:microsoft.com/office/officeart/2005/8/layout/hierarchy1"/>
    <dgm:cxn modelId="{202658E3-E481-4F0E-B357-4B9453A0B04D}" type="presParOf" srcId="{1763CA77-339A-473B-82AC-D51C2DE2ED6F}" destId="{7388B4B9-4D1A-49FC-ACF0-66A49E9D3286}" srcOrd="1" destOrd="0" presId="urn:microsoft.com/office/officeart/2005/8/layout/hierarchy1"/>
    <dgm:cxn modelId="{44A0B8B8-E88F-4E6D-B5EE-5170E1501A9D}" type="presParOf" srcId="{7388B4B9-4D1A-49FC-ACF0-66A49E9D3286}" destId="{244F6203-6500-4FB6-B759-7E18677FA337}" srcOrd="0" destOrd="0" presId="urn:microsoft.com/office/officeart/2005/8/layout/hierarchy1"/>
    <dgm:cxn modelId="{F1188FA8-1040-4E61-B512-8B3DC3530A1A}" type="presParOf" srcId="{244F6203-6500-4FB6-B759-7E18677FA337}" destId="{65428349-B07B-498C-8EFA-A861A0E0AEA6}" srcOrd="0" destOrd="0" presId="urn:microsoft.com/office/officeart/2005/8/layout/hierarchy1"/>
    <dgm:cxn modelId="{D9E5B2B1-6EE0-4BDE-9ECE-34542ACF2763}" type="presParOf" srcId="{244F6203-6500-4FB6-B759-7E18677FA337}" destId="{9A1724C4-0E02-4107-A8D7-227E287A72BA}" srcOrd="1" destOrd="0" presId="urn:microsoft.com/office/officeart/2005/8/layout/hierarchy1"/>
    <dgm:cxn modelId="{B2DC1D7B-BC88-49D5-B79F-B999E5483784}" type="presParOf" srcId="{7388B4B9-4D1A-49FC-ACF0-66A49E9D3286}" destId="{45EFCA52-DF8B-4C04-A052-A2E9E1C1D524}" srcOrd="1" destOrd="0" presId="urn:microsoft.com/office/officeart/2005/8/layout/hierarchy1"/>
    <dgm:cxn modelId="{90F14B50-8D5C-4843-A76F-202C6EEB409F}" type="presParOf" srcId="{45EFCA52-DF8B-4C04-A052-A2E9E1C1D524}" destId="{0CDD9E60-D91A-44D5-AA9A-4C037F4CECA5}" srcOrd="0" destOrd="0" presId="urn:microsoft.com/office/officeart/2005/8/layout/hierarchy1"/>
    <dgm:cxn modelId="{EB32A6C1-C932-49B4-95EC-9DCB0AB85BBF}" type="presParOf" srcId="{45EFCA52-DF8B-4C04-A052-A2E9E1C1D524}" destId="{9BA7079E-4511-414F-993A-147C84C54FB4}" srcOrd="1" destOrd="0" presId="urn:microsoft.com/office/officeart/2005/8/layout/hierarchy1"/>
    <dgm:cxn modelId="{2A4F72ED-FBB5-4951-BDD6-830180075182}" type="presParOf" srcId="{9BA7079E-4511-414F-993A-147C84C54FB4}" destId="{F1514349-4129-4ED0-A95A-642DEF12D7C1}" srcOrd="0" destOrd="0" presId="urn:microsoft.com/office/officeart/2005/8/layout/hierarchy1"/>
    <dgm:cxn modelId="{7FA20250-F812-4653-B443-0B5EE71F1C59}" type="presParOf" srcId="{F1514349-4129-4ED0-A95A-642DEF12D7C1}" destId="{1D4D8989-16E7-4FCF-B70E-5AF3CEDCE8E8}" srcOrd="0" destOrd="0" presId="urn:microsoft.com/office/officeart/2005/8/layout/hierarchy1"/>
    <dgm:cxn modelId="{4D1C9B4B-9208-47A8-A68D-68E5ADB8E640}" type="presParOf" srcId="{F1514349-4129-4ED0-A95A-642DEF12D7C1}" destId="{B680ACE4-6CB3-4C24-9FEB-C7EB118983E4}" srcOrd="1" destOrd="0" presId="urn:microsoft.com/office/officeart/2005/8/layout/hierarchy1"/>
    <dgm:cxn modelId="{1AAB1A63-0086-46F0-8525-EA718B40BC22}" type="presParOf" srcId="{9BA7079E-4511-414F-993A-147C84C54FB4}" destId="{9895158F-AE55-46A5-80E9-3E6555A89FE3}" srcOrd="1" destOrd="0" presId="urn:microsoft.com/office/officeart/2005/8/layout/hierarchy1"/>
    <dgm:cxn modelId="{EAACA038-009B-49E6-90E9-152FF824787E}" type="presParOf" srcId="{45EFCA52-DF8B-4C04-A052-A2E9E1C1D524}" destId="{CCF27503-7801-47F7-AA0D-A0B8D9002822}" srcOrd="2" destOrd="0" presId="urn:microsoft.com/office/officeart/2005/8/layout/hierarchy1"/>
    <dgm:cxn modelId="{3DE92EC3-630D-415C-95A5-7A4381A83034}" type="presParOf" srcId="{45EFCA52-DF8B-4C04-A052-A2E9E1C1D524}" destId="{8976BA18-954E-4FA4-B4DB-3DA7D3254508}" srcOrd="3" destOrd="0" presId="urn:microsoft.com/office/officeart/2005/8/layout/hierarchy1"/>
    <dgm:cxn modelId="{24A301A3-2FBB-4E14-8ECD-8E7E86F0E072}" type="presParOf" srcId="{8976BA18-954E-4FA4-B4DB-3DA7D3254508}" destId="{37AA278A-F23C-4EFA-B6F1-9C21A9547A61}" srcOrd="0" destOrd="0" presId="urn:microsoft.com/office/officeart/2005/8/layout/hierarchy1"/>
    <dgm:cxn modelId="{3F1ADE50-ADE4-499C-A92F-B468D647C47C}" type="presParOf" srcId="{37AA278A-F23C-4EFA-B6F1-9C21A9547A61}" destId="{4353C8BC-A778-4931-A4E9-EC68C185EC4E}" srcOrd="0" destOrd="0" presId="urn:microsoft.com/office/officeart/2005/8/layout/hierarchy1"/>
    <dgm:cxn modelId="{0C668EFB-079B-4048-B60F-A86F4AAA1C4C}" type="presParOf" srcId="{37AA278A-F23C-4EFA-B6F1-9C21A9547A61}" destId="{A99A4BD5-FC3C-4D28-93F2-595F9D9E42BF}" srcOrd="1" destOrd="0" presId="urn:microsoft.com/office/officeart/2005/8/layout/hierarchy1"/>
    <dgm:cxn modelId="{4750DF28-573B-478A-9346-8E3F4EA0A794}" type="presParOf" srcId="{8976BA18-954E-4FA4-B4DB-3DA7D3254508}" destId="{19B70B00-F5E6-44D2-A789-F4562392A908}" srcOrd="1" destOrd="0" presId="urn:microsoft.com/office/officeart/2005/8/layout/hierarchy1"/>
    <dgm:cxn modelId="{4B72EAA7-BD2D-4935-AB6B-59E0E7B5CDB0}" type="presParOf" srcId="{BBA280BA-42A5-4618-BD67-572168A83F57}" destId="{6EFABE70-1F98-41E8-A9A1-A62CF301FF8C}" srcOrd="2" destOrd="0" presId="urn:microsoft.com/office/officeart/2005/8/layout/hierarchy1"/>
    <dgm:cxn modelId="{53507ED8-34D0-41C5-B86C-17C26BBCF1EB}" type="presParOf" srcId="{BBA280BA-42A5-4618-BD67-572168A83F57}" destId="{BC41515F-550D-42D6-9B8F-3B1BFA2D4DAC}" srcOrd="3" destOrd="0" presId="urn:microsoft.com/office/officeart/2005/8/layout/hierarchy1"/>
    <dgm:cxn modelId="{13BAF927-EE13-4AE0-8F9F-8BC775F74F7A}" type="presParOf" srcId="{BC41515F-550D-42D6-9B8F-3B1BFA2D4DAC}" destId="{EE7ABAD0-5FB9-4022-8DD3-95982A37DE5C}" srcOrd="0" destOrd="0" presId="urn:microsoft.com/office/officeart/2005/8/layout/hierarchy1"/>
    <dgm:cxn modelId="{20FF6FCB-B8F1-4653-A9B8-5CD47B2D0259}" type="presParOf" srcId="{EE7ABAD0-5FB9-4022-8DD3-95982A37DE5C}" destId="{7519C888-F70B-48EF-A83A-5F25AF2D2722}" srcOrd="0" destOrd="0" presId="urn:microsoft.com/office/officeart/2005/8/layout/hierarchy1"/>
    <dgm:cxn modelId="{7BFA4535-CEA5-4EB6-9EF3-BB6267B6254E}" type="presParOf" srcId="{EE7ABAD0-5FB9-4022-8DD3-95982A37DE5C}" destId="{92C66978-9340-473E-8400-FD9D936FC964}" srcOrd="1" destOrd="0" presId="urn:microsoft.com/office/officeart/2005/8/layout/hierarchy1"/>
    <dgm:cxn modelId="{8CF1A268-DEBE-4518-B891-C5837FE6A4A5}" type="presParOf" srcId="{BC41515F-550D-42D6-9B8F-3B1BFA2D4DAC}" destId="{E1CEB6B4-000C-4EAE-AD23-8B8D1B925446}" srcOrd="1" destOrd="0" presId="urn:microsoft.com/office/officeart/2005/8/layout/hierarchy1"/>
    <dgm:cxn modelId="{07B7847B-3142-4E4C-93A1-2C842D4D4209}" type="presParOf" srcId="{E1CEB6B4-000C-4EAE-AD23-8B8D1B925446}" destId="{FE8A3E2A-CF62-4362-ADE7-2913269F3373}" srcOrd="0" destOrd="0" presId="urn:microsoft.com/office/officeart/2005/8/layout/hierarchy1"/>
    <dgm:cxn modelId="{652E3E7E-D02A-4A45-97DD-DFC483BD93D0}" type="presParOf" srcId="{E1CEB6B4-000C-4EAE-AD23-8B8D1B925446}" destId="{8996329A-6B28-41D0-BED3-12E8E4D0A929}" srcOrd="1" destOrd="0" presId="urn:microsoft.com/office/officeart/2005/8/layout/hierarchy1"/>
    <dgm:cxn modelId="{F1F6AB7C-E4BC-4B79-AA3E-22810AB2588A}" type="presParOf" srcId="{8996329A-6B28-41D0-BED3-12E8E4D0A929}" destId="{F4B6E5BD-FD71-435A-8FBF-CD58F32C5094}" srcOrd="0" destOrd="0" presId="urn:microsoft.com/office/officeart/2005/8/layout/hierarchy1"/>
    <dgm:cxn modelId="{90D47283-1E2F-4F4E-AE7D-75C0B9FFE04A}" type="presParOf" srcId="{F4B6E5BD-FD71-435A-8FBF-CD58F32C5094}" destId="{29BFDF6F-D17F-445F-B0A3-20B7BE8D005F}" srcOrd="0" destOrd="0" presId="urn:microsoft.com/office/officeart/2005/8/layout/hierarchy1"/>
    <dgm:cxn modelId="{FBF01222-CFA2-4610-9AC9-BEC1030CEE8F}" type="presParOf" srcId="{F4B6E5BD-FD71-435A-8FBF-CD58F32C5094}" destId="{63C90341-6C33-4933-A596-85970BA89834}" srcOrd="1" destOrd="0" presId="urn:microsoft.com/office/officeart/2005/8/layout/hierarchy1"/>
    <dgm:cxn modelId="{25D9B066-A2D0-4C45-AD64-507A33FECFEC}" type="presParOf" srcId="{8996329A-6B28-41D0-BED3-12E8E4D0A929}" destId="{2E2E7BE5-34C0-4F46-B8E2-A01BA541BA3B}" srcOrd="1" destOrd="0" presId="urn:microsoft.com/office/officeart/2005/8/layout/hierarchy1"/>
    <dgm:cxn modelId="{46C199B1-B1E5-4BBD-81C0-9D84B4776286}" type="presParOf" srcId="{2E2E7BE5-34C0-4F46-B8E2-A01BA541BA3B}" destId="{46CDFFB9-4A12-4E75-BF36-91D0AE134EA2}" srcOrd="0" destOrd="0" presId="urn:microsoft.com/office/officeart/2005/8/layout/hierarchy1"/>
    <dgm:cxn modelId="{6D9ADFB8-6A8E-45EC-B7ED-87EE4AF71050}" type="presParOf" srcId="{2E2E7BE5-34C0-4F46-B8E2-A01BA541BA3B}" destId="{5D9BDAAC-E318-421D-92A4-0F1F33D16E9B}" srcOrd="1" destOrd="0" presId="urn:microsoft.com/office/officeart/2005/8/layout/hierarchy1"/>
    <dgm:cxn modelId="{B7F5421A-2216-4513-9815-462B674C6649}" type="presParOf" srcId="{5D9BDAAC-E318-421D-92A4-0F1F33D16E9B}" destId="{AAAF3D2B-BF91-4E96-9E06-59AA09A75426}" srcOrd="0" destOrd="0" presId="urn:microsoft.com/office/officeart/2005/8/layout/hierarchy1"/>
    <dgm:cxn modelId="{4CD1105F-8581-41F5-9237-B4B2AEFFEE54}" type="presParOf" srcId="{AAAF3D2B-BF91-4E96-9E06-59AA09A75426}" destId="{F3023BB9-517C-47AE-BEDC-4788B42028CB}" srcOrd="0" destOrd="0" presId="urn:microsoft.com/office/officeart/2005/8/layout/hierarchy1"/>
    <dgm:cxn modelId="{E5B20D51-585B-4FE0-927A-3FFEA5ED1445}" type="presParOf" srcId="{AAAF3D2B-BF91-4E96-9E06-59AA09A75426}" destId="{814CD3DA-7391-402B-B707-026C9C67450E}" srcOrd="1" destOrd="0" presId="urn:microsoft.com/office/officeart/2005/8/layout/hierarchy1"/>
    <dgm:cxn modelId="{E9CBC0C6-6818-4226-A3E1-849DFDF3BB2E}" type="presParOf" srcId="{5D9BDAAC-E318-421D-92A4-0F1F33D16E9B}" destId="{F7737453-E0C1-4955-9C50-3AE704E87DDB}" srcOrd="1" destOrd="0" presId="urn:microsoft.com/office/officeart/2005/8/layout/hierarchy1"/>
    <dgm:cxn modelId="{84EADD7C-FE94-44CA-A46B-BC961FD8B940}" type="presParOf" srcId="{F7737453-E0C1-4955-9C50-3AE704E87DDB}" destId="{18B98659-291A-4A07-ADDB-C0E0C5FAEA3A}" srcOrd="0" destOrd="0" presId="urn:microsoft.com/office/officeart/2005/8/layout/hierarchy1"/>
    <dgm:cxn modelId="{AF2A4747-F21F-4868-90BB-345DC7AC49D2}" type="presParOf" srcId="{F7737453-E0C1-4955-9C50-3AE704E87DDB}" destId="{9AAFDC62-41A6-48F1-B943-17CC05305C1A}" srcOrd="1" destOrd="0" presId="urn:microsoft.com/office/officeart/2005/8/layout/hierarchy1"/>
    <dgm:cxn modelId="{C7FB7844-8D55-454A-B21D-AC268F91ADB6}" type="presParOf" srcId="{9AAFDC62-41A6-48F1-B943-17CC05305C1A}" destId="{A4FD3D28-92D8-4650-8549-6FB4920205D3}" srcOrd="0" destOrd="0" presId="urn:microsoft.com/office/officeart/2005/8/layout/hierarchy1"/>
    <dgm:cxn modelId="{44FF8A6A-B156-4C13-8800-0CBD2083EC2D}" type="presParOf" srcId="{A4FD3D28-92D8-4650-8549-6FB4920205D3}" destId="{603C884A-6E61-413F-8E35-0EAF8B379152}" srcOrd="0" destOrd="0" presId="urn:microsoft.com/office/officeart/2005/8/layout/hierarchy1"/>
    <dgm:cxn modelId="{BB3E6E0F-6381-4478-AF30-A6955F1A194C}" type="presParOf" srcId="{A4FD3D28-92D8-4650-8549-6FB4920205D3}" destId="{F5F4E82F-D535-4E59-B2F7-8C2789A1342E}" srcOrd="1" destOrd="0" presId="urn:microsoft.com/office/officeart/2005/8/layout/hierarchy1"/>
    <dgm:cxn modelId="{DD4C8D47-2D01-4295-987C-103815E7D2BE}" type="presParOf" srcId="{9AAFDC62-41A6-48F1-B943-17CC05305C1A}" destId="{D80C312C-774F-4665-B9E9-D69A32504672}" srcOrd="1" destOrd="0" presId="urn:microsoft.com/office/officeart/2005/8/layout/hierarchy1"/>
    <dgm:cxn modelId="{5333F89B-E5A6-4D65-873E-41CE2C4F52A1}" type="presParOf" srcId="{F7737453-E0C1-4955-9C50-3AE704E87DDB}" destId="{C9F9D4F9-07BD-49B4-98F8-A66B70D49C88}" srcOrd="2" destOrd="0" presId="urn:microsoft.com/office/officeart/2005/8/layout/hierarchy1"/>
    <dgm:cxn modelId="{E2BC256D-DBEC-4422-8E32-FFE693A72841}" type="presParOf" srcId="{F7737453-E0C1-4955-9C50-3AE704E87DDB}" destId="{2315E9EB-8B2D-4954-BC21-7493509C329A}" srcOrd="3" destOrd="0" presId="urn:microsoft.com/office/officeart/2005/8/layout/hierarchy1"/>
    <dgm:cxn modelId="{2E59F481-6BAF-416C-8339-A1C4F0768B56}" type="presParOf" srcId="{2315E9EB-8B2D-4954-BC21-7493509C329A}" destId="{D7FB4636-4E10-491D-9A69-CC788AF001AA}" srcOrd="0" destOrd="0" presId="urn:microsoft.com/office/officeart/2005/8/layout/hierarchy1"/>
    <dgm:cxn modelId="{6F091EB8-541F-43E9-9BD3-F457A965367E}" type="presParOf" srcId="{D7FB4636-4E10-491D-9A69-CC788AF001AA}" destId="{45D46A96-9368-47B6-BC82-8E6B6ADBBAEF}" srcOrd="0" destOrd="0" presId="urn:microsoft.com/office/officeart/2005/8/layout/hierarchy1"/>
    <dgm:cxn modelId="{B5341AB7-2B2D-485E-81F9-54DB5504674C}" type="presParOf" srcId="{D7FB4636-4E10-491D-9A69-CC788AF001AA}" destId="{038665F3-41FC-4848-BF24-36D0AB5B58E4}" srcOrd="1" destOrd="0" presId="urn:microsoft.com/office/officeart/2005/8/layout/hierarchy1"/>
    <dgm:cxn modelId="{7183BFD3-47C1-46B5-8A0F-F0BB86011179}" type="presParOf" srcId="{2315E9EB-8B2D-4954-BC21-7493509C329A}" destId="{D87B1F01-BF12-4BE7-AB1A-4461EB485393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97F3F8-BDE1-48DC-A8E9-A4B0C28FCD78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E07E27-B6E3-49A9-9868-8E53A4232871}">
      <dgm:prSet phldrT="[Text]" custT="1"/>
      <dgm:spPr/>
      <dgm:t>
        <a:bodyPr/>
        <a:lstStyle/>
        <a:p>
          <a:r>
            <a:rPr lang="en-US" sz="1600" b="1" dirty="0" smtClean="0"/>
            <a:t>FMKKS</a:t>
          </a:r>
          <a:endParaRPr lang="en-US" sz="1600" b="1" dirty="0"/>
        </a:p>
      </dgm:t>
    </dgm:pt>
    <dgm:pt modelId="{DE42AA14-C568-43D1-A0A4-7DB5CD247D8A}" type="parTrans" cxnId="{06A4603A-06DC-4042-B8B2-C9D66F6320C1}">
      <dgm:prSet/>
      <dgm:spPr/>
      <dgm:t>
        <a:bodyPr/>
        <a:lstStyle/>
        <a:p>
          <a:endParaRPr lang="en-US"/>
        </a:p>
      </dgm:t>
    </dgm:pt>
    <dgm:pt modelId="{0E2B5451-D047-46E6-8C5C-0D482CAC3958}" type="sibTrans" cxnId="{06A4603A-06DC-4042-B8B2-C9D66F6320C1}">
      <dgm:prSet/>
      <dgm:spPr/>
      <dgm:t>
        <a:bodyPr/>
        <a:lstStyle/>
        <a:p>
          <a:endParaRPr lang="en-US"/>
        </a:p>
      </dgm:t>
    </dgm:pt>
    <dgm:pt modelId="{B17AFB0F-7481-497C-AEA2-97EB521E5B80}">
      <dgm:prSet phldrT="[Text]" custT="1"/>
      <dgm:spPr/>
      <dgm:t>
        <a:bodyPr/>
        <a:lstStyle/>
        <a:p>
          <a:r>
            <a:rPr lang="en-US" sz="1600" b="1" dirty="0" err="1" smtClean="0"/>
            <a:t>Klaster</a:t>
          </a:r>
          <a:r>
            <a:rPr lang="en-US" sz="1600" b="1" dirty="0" smtClean="0"/>
            <a:t> 01</a:t>
          </a:r>
          <a:endParaRPr lang="en-US" sz="1600" b="1" dirty="0"/>
        </a:p>
      </dgm:t>
    </dgm:pt>
    <dgm:pt modelId="{FDE86CE3-2237-4555-A89A-2D4AA7060080}" type="parTrans" cxnId="{469D9FA1-CDEF-403C-981F-87123CE2C229}">
      <dgm:prSet/>
      <dgm:spPr/>
      <dgm:t>
        <a:bodyPr/>
        <a:lstStyle/>
        <a:p>
          <a:endParaRPr lang="en-US"/>
        </a:p>
      </dgm:t>
    </dgm:pt>
    <dgm:pt modelId="{0100CC9D-042F-46F5-9765-F7825573B3BF}" type="sibTrans" cxnId="{469D9FA1-CDEF-403C-981F-87123CE2C229}">
      <dgm:prSet/>
      <dgm:spPr/>
      <dgm:t>
        <a:bodyPr/>
        <a:lstStyle/>
        <a:p>
          <a:endParaRPr lang="en-US"/>
        </a:p>
      </dgm:t>
    </dgm:pt>
    <dgm:pt modelId="{8F716F0B-3C08-4E8E-B7AD-1FC2061F0F3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MKKS R.V</a:t>
          </a:r>
          <a:endParaRPr lang="en-US" sz="1600" b="1" dirty="0">
            <a:solidFill>
              <a:srgbClr val="FF0000"/>
            </a:solidFill>
          </a:endParaRPr>
        </a:p>
      </dgm:t>
    </dgm:pt>
    <dgm:pt modelId="{D67C0345-35B6-4691-B4FD-B2722DDBE358}" type="parTrans" cxnId="{3C6601F9-EDD8-497D-9127-B743884D9745}">
      <dgm:prSet/>
      <dgm:spPr/>
      <dgm:t>
        <a:bodyPr/>
        <a:lstStyle/>
        <a:p>
          <a:endParaRPr lang="en-US"/>
        </a:p>
      </dgm:t>
    </dgm:pt>
    <dgm:pt modelId="{B314B683-1604-44E3-BFD3-7EA50F4F3C07}" type="sibTrans" cxnId="{3C6601F9-EDD8-497D-9127-B743884D9745}">
      <dgm:prSet/>
      <dgm:spPr/>
      <dgm:t>
        <a:bodyPr/>
        <a:lstStyle/>
        <a:p>
          <a:endParaRPr lang="en-US"/>
        </a:p>
      </dgm:t>
    </dgm:pt>
    <dgm:pt modelId="{32374095-A774-42BE-A5C1-ED2914817C35}">
      <dgm:prSet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DINAS</a:t>
          </a:r>
          <a:endParaRPr lang="en-US" sz="2400" dirty="0">
            <a:solidFill>
              <a:srgbClr val="FF0000"/>
            </a:solidFill>
          </a:endParaRPr>
        </a:p>
      </dgm:t>
    </dgm:pt>
    <dgm:pt modelId="{01E6E9CA-4075-4D66-8587-B5686C6C1A95}" type="parTrans" cxnId="{A17F1BD2-A853-4AEB-9CB8-D6F7D9AFBC47}">
      <dgm:prSet/>
      <dgm:spPr/>
      <dgm:t>
        <a:bodyPr/>
        <a:lstStyle/>
        <a:p>
          <a:endParaRPr lang="en-US"/>
        </a:p>
      </dgm:t>
    </dgm:pt>
    <dgm:pt modelId="{C4F7A5E9-98F6-4226-9490-5351AB21DA15}" type="sibTrans" cxnId="{A17F1BD2-A853-4AEB-9CB8-D6F7D9AFBC47}">
      <dgm:prSet/>
      <dgm:spPr/>
      <dgm:t>
        <a:bodyPr/>
        <a:lstStyle/>
        <a:p>
          <a:endParaRPr lang="en-US"/>
        </a:p>
      </dgm:t>
    </dgm:pt>
    <dgm:pt modelId="{B1686921-FC37-4AAB-B1D8-1972711393EC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MKKS R.I</a:t>
          </a:r>
          <a:endParaRPr lang="en-US" sz="1600" b="1" dirty="0">
            <a:solidFill>
              <a:srgbClr val="FF0000"/>
            </a:solidFill>
          </a:endParaRPr>
        </a:p>
      </dgm:t>
    </dgm:pt>
    <dgm:pt modelId="{87F459A6-1F09-4552-BA96-19F262D956EC}" type="parTrans" cxnId="{9A2C04BE-A883-47AD-A5EB-A885A9069547}">
      <dgm:prSet/>
      <dgm:spPr/>
      <dgm:t>
        <a:bodyPr/>
        <a:lstStyle/>
        <a:p>
          <a:endParaRPr lang="en-US"/>
        </a:p>
      </dgm:t>
    </dgm:pt>
    <dgm:pt modelId="{3A0A68CD-C48C-4AE7-933D-480B0B7184B9}" type="sibTrans" cxnId="{9A2C04BE-A883-47AD-A5EB-A885A9069547}">
      <dgm:prSet/>
      <dgm:spPr/>
      <dgm:t>
        <a:bodyPr/>
        <a:lstStyle/>
        <a:p>
          <a:endParaRPr lang="en-US"/>
        </a:p>
      </dgm:t>
    </dgm:pt>
    <dgm:pt modelId="{8E09F745-5F11-485A-8B94-B8E7FB60DDD7}">
      <dgm:prSet custT="1"/>
      <dgm:spPr/>
      <dgm:t>
        <a:bodyPr/>
        <a:lstStyle/>
        <a:p>
          <a:r>
            <a:rPr lang="en-US" sz="1200" b="1" dirty="0" err="1" smtClean="0"/>
            <a:t>Klaster</a:t>
          </a:r>
          <a:r>
            <a:rPr lang="en-US" sz="1200" b="1" dirty="0" smtClean="0"/>
            <a:t> 10</a:t>
          </a:r>
          <a:endParaRPr lang="en-US" sz="1200" b="1" dirty="0"/>
        </a:p>
      </dgm:t>
    </dgm:pt>
    <dgm:pt modelId="{BF4761B7-9B99-4DD4-AB56-3AB7A86CFDE4}" type="parTrans" cxnId="{F3A291D4-FDA1-4770-80DE-27044DBA6716}">
      <dgm:prSet/>
      <dgm:spPr/>
      <dgm:t>
        <a:bodyPr/>
        <a:lstStyle/>
        <a:p>
          <a:endParaRPr lang="en-US"/>
        </a:p>
      </dgm:t>
    </dgm:pt>
    <dgm:pt modelId="{AC8DED57-E28C-407E-A903-9950997A2973}" type="sibTrans" cxnId="{F3A291D4-FDA1-4770-80DE-27044DBA6716}">
      <dgm:prSet/>
      <dgm:spPr/>
      <dgm:t>
        <a:bodyPr/>
        <a:lstStyle/>
        <a:p>
          <a:endParaRPr lang="en-US"/>
        </a:p>
      </dgm:t>
    </dgm:pt>
    <dgm:pt modelId="{EA6AFC60-560B-494F-B951-D8A89A32B186}">
      <dgm:prSet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Klaster</a:t>
          </a:r>
          <a:r>
            <a:rPr lang="en-US" sz="1400" b="1" dirty="0" smtClean="0">
              <a:solidFill>
                <a:schemeClr val="tx1"/>
              </a:solidFill>
            </a:rPr>
            <a:t> 11</a:t>
          </a:r>
          <a:endParaRPr lang="en-US" sz="1400" b="1" dirty="0">
            <a:solidFill>
              <a:schemeClr val="tx1"/>
            </a:solidFill>
          </a:endParaRPr>
        </a:p>
      </dgm:t>
    </dgm:pt>
    <dgm:pt modelId="{9F9E8B64-BD09-4BE6-A0DC-A74F85C4343C}" type="parTrans" cxnId="{157FC309-0F1D-4B96-8D1A-8BC765B339C5}">
      <dgm:prSet/>
      <dgm:spPr/>
      <dgm:t>
        <a:bodyPr/>
        <a:lstStyle/>
        <a:p>
          <a:endParaRPr lang="en-US"/>
        </a:p>
      </dgm:t>
    </dgm:pt>
    <dgm:pt modelId="{8CA1EEF3-0986-4CFE-B95C-771C45D8AB1E}" type="sibTrans" cxnId="{157FC309-0F1D-4B96-8D1A-8BC765B339C5}">
      <dgm:prSet/>
      <dgm:spPr/>
      <dgm:t>
        <a:bodyPr/>
        <a:lstStyle/>
        <a:p>
          <a:endParaRPr lang="en-US"/>
        </a:p>
      </dgm:t>
    </dgm:pt>
    <dgm:pt modelId="{45AFB40D-7F5E-4291-84A6-D4BA5808E383}">
      <dgm:prSet custT="1"/>
      <dgm:spPr/>
      <dgm:t>
        <a:bodyPr/>
        <a:lstStyle/>
        <a:p>
          <a:r>
            <a:rPr lang="en-US" sz="1600" b="1" dirty="0" err="1" smtClean="0"/>
            <a:t>Klaster</a:t>
          </a:r>
          <a:r>
            <a:rPr lang="en-US" sz="1600" b="1" dirty="0" smtClean="0"/>
            <a:t> 02</a:t>
          </a:r>
          <a:endParaRPr lang="en-US" sz="1600" b="1" dirty="0"/>
        </a:p>
      </dgm:t>
    </dgm:pt>
    <dgm:pt modelId="{CDDA663D-18A3-49E3-8B60-1415E6004D61}" type="parTrans" cxnId="{DCE22F41-140D-4310-92C1-A849E5E0C0A1}">
      <dgm:prSet/>
      <dgm:spPr/>
      <dgm:t>
        <a:bodyPr/>
        <a:lstStyle/>
        <a:p>
          <a:endParaRPr lang="en-US"/>
        </a:p>
      </dgm:t>
    </dgm:pt>
    <dgm:pt modelId="{B80EC6F8-6C9E-48B2-96C2-9232ECCB79A7}" type="sibTrans" cxnId="{DCE22F41-140D-4310-92C1-A849E5E0C0A1}">
      <dgm:prSet/>
      <dgm:spPr/>
      <dgm:t>
        <a:bodyPr/>
        <a:lstStyle/>
        <a:p>
          <a:endParaRPr lang="en-US"/>
        </a:p>
      </dgm:t>
    </dgm:pt>
    <dgm:pt modelId="{8E5DE138-B3FD-4828-876E-E0FEC7028533}">
      <dgm:prSet custT="1"/>
      <dgm:spPr/>
      <dgm:t>
        <a:bodyPr/>
        <a:lstStyle/>
        <a:p>
          <a:r>
            <a:rPr lang="en-US" sz="1600" b="1" dirty="0" err="1" smtClean="0"/>
            <a:t>Klaster</a:t>
          </a:r>
          <a:r>
            <a:rPr lang="en-US" sz="1600" b="1" dirty="0" smtClean="0"/>
            <a:t> 03</a:t>
          </a:r>
          <a:endParaRPr lang="en-US" sz="1600" b="1" dirty="0"/>
        </a:p>
      </dgm:t>
    </dgm:pt>
    <dgm:pt modelId="{82088693-7A4B-4884-A5FF-4C279C38DA4F}" type="parTrans" cxnId="{2196F9B4-AEA6-44BB-932D-00E3CC035245}">
      <dgm:prSet/>
      <dgm:spPr/>
      <dgm:t>
        <a:bodyPr/>
        <a:lstStyle/>
        <a:p>
          <a:endParaRPr lang="en-US"/>
        </a:p>
      </dgm:t>
    </dgm:pt>
    <dgm:pt modelId="{8F864A5C-5E51-4EEB-9E48-455F6B9E20D9}" type="sibTrans" cxnId="{2196F9B4-AEA6-44BB-932D-00E3CC035245}">
      <dgm:prSet/>
      <dgm:spPr/>
      <dgm:t>
        <a:bodyPr/>
        <a:lstStyle/>
        <a:p>
          <a:endParaRPr lang="en-US"/>
        </a:p>
      </dgm:t>
    </dgm:pt>
    <dgm:pt modelId="{F34B86EC-D3F1-47CF-BD40-59156C40E7B1}">
      <dgm:prSet custT="1"/>
      <dgm:spPr/>
      <dgm:t>
        <a:bodyPr/>
        <a:lstStyle/>
        <a:p>
          <a:r>
            <a:rPr lang="en-US" sz="1200" b="1" dirty="0" err="1" smtClean="0"/>
            <a:t>Klaster</a:t>
          </a:r>
          <a:r>
            <a:rPr lang="en-US" sz="1200" b="1" dirty="0" smtClean="0"/>
            <a:t> 12</a:t>
          </a:r>
          <a:endParaRPr lang="en-US" sz="1200" b="1" dirty="0"/>
        </a:p>
      </dgm:t>
    </dgm:pt>
    <dgm:pt modelId="{83A2DD09-9A63-4E51-BDDC-E272F3051A06}" type="parTrans" cxnId="{1E1CDA7A-1CFA-4605-8A7F-95436E497649}">
      <dgm:prSet/>
      <dgm:spPr/>
      <dgm:t>
        <a:bodyPr/>
        <a:lstStyle/>
        <a:p>
          <a:endParaRPr lang="en-US"/>
        </a:p>
      </dgm:t>
    </dgm:pt>
    <dgm:pt modelId="{46765CA1-A05C-46A4-9E08-4431F33EF9C6}" type="sibTrans" cxnId="{1E1CDA7A-1CFA-4605-8A7F-95436E497649}">
      <dgm:prSet/>
      <dgm:spPr/>
      <dgm:t>
        <a:bodyPr/>
        <a:lstStyle/>
        <a:p>
          <a:endParaRPr lang="en-US"/>
        </a:p>
      </dgm:t>
    </dgm:pt>
    <dgm:pt modelId="{4F9E986D-9A17-47E7-8C3E-0B5174B3F31D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MKKS R.II</a:t>
          </a:r>
          <a:endParaRPr lang="en-US" sz="1600" b="1" dirty="0">
            <a:solidFill>
              <a:srgbClr val="FF0000"/>
            </a:solidFill>
          </a:endParaRPr>
        </a:p>
      </dgm:t>
    </dgm:pt>
    <dgm:pt modelId="{DABB38BA-6CB6-4E8E-9425-8CE22D2CBD91}" type="parTrans" cxnId="{CE7EBDC9-DBF0-457D-A664-93F56DCC022D}">
      <dgm:prSet/>
      <dgm:spPr/>
      <dgm:t>
        <a:bodyPr/>
        <a:lstStyle/>
        <a:p>
          <a:endParaRPr lang="en-US"/>
        </a:p>
      </dgm:t>
    </dgm:pt>
    <dgm:pt modelId="{29ED0E0E-4B80-46BC-B191-85EB60EF6CF3}" type="sibTrans" cxnId="{CE7EBDC9-DBF0-457D-A664-93F56DCC022D}">
      <dgm:prSet/>
      <dgm:spPr/>
      <dgm:t>
        <a:bodyPr/>
        <a:lstStyle/>
        <a:p>
          <a:endParaRPr lang="en-US"/>
        </a:p>
      </dgm:t>
    </dgm:pt>
    <dgm:pt modelId="{3E5BA468-E922-42D1-B94A-96A956EB13AE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MKKS R.III</a:t>
          </a:r>
          <a:endParaRPr lang="en-US" sz="1600" b="1" dirty="0">
            <a:solidFill>
              <a:srgbClr val="FF0000"/>
            </a:solidFill>
          </a:endParaRPr>
        </a:p>
      </dgm:t>
    </dgm:pt>
    <dgm:pt modelId="{FB9BD09D-E990-4766-9FA9-359BAE194EAA}" type="parTrans" cxnId="{D9A3860D-A1AD-4AAC-931C-D139E6F429EE}">
      <dgm:prSet/>
      <dgm:spPr/>
      <dgm:t>
        <a:bodyPr/>
        <a:lstStyle/>
        <a:p>
          <a:endParaRPr lang="en-US"/>
        </a:p>
      </dgm:t>
    </dgm:pt>
    <dgm:pt modelId="{388902F7-4DF9-4270-9787-23A602ED6D54}" type="sibTrans" cxnId="{D9A3860D-A1AD-4AAC-931C-D139E6F429EE}">
      <dgm:prSet/>
      <dgm:spPr/>
      <dgm:t>
        <a:bodyPr/>
        <a:lstStyle/>
        <a:p>
          <a:endParaRPr lang="en-US"/>
        </a:p>
      </dgm:t>
    </dgm:pt>
    <dgm:pt modelId="{66584683-2F4C-406A-8BDD-F7CFCA0BB6D6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MKKS R.IV</a:t>
          </a:r>
          <a:endParaRPr lang="en-US" sz="1600" b="1" dirty="0">
            <a:solidFill>
              <a:srgbClr val="FF0000"/>
            </a:solidFill>
          </a:endParaRPr>
        </a:p>
      </dgm:t>
    </dgm:pt>
    <dgm:pt modelId="{A44DF17B-9CD8-4CCF-BEC5-1704892DF130}" type="parTrans" cxnId="{E52D065F-A0A4-44CE-B4DE-3BF580380DCD}">
      <dgm:prSet/>
      <dgm:spPr/>
      <dgm:t>
        <a:bodyPr/>
        <a:lstStyle/>
        <a:p>
          <a:endParaRPr lang="en-US"/>
        </a:p>
      </dgm:t>
    </dgm:pt>
    <dgm:pt modelId="{A1AEF29F-C985-49EF-8F1E-4061A21A1C5B}" type="sibTrans" cxnId="{E52D065F-A0A4-44CE-B4DE-3BF580380DCD}">
      <dgm:prSet/>
      <dgm:spPr/>
      <dgm:t>
        <a:bodyPr/>
        <a:lstStyle/>
        <a:p>
          <a:endParaRPr lang="en-US"/>
        </a:p>
      </dgm:t>
    </dgm:pt>
    <dgm:pt modelId="{C0D8922B-FFC2-4A82-9512-C1FE7DB96D9D}">
      <dgm:prSet custT="1"/>
      <dgm:spPr/>
      <dgm:t>
        <a:bodyPr/>
        <a:lstStyle/>
        <a:p>
          <a:r>
            <a:rPr lang="en-US" sz="2000" dirty="0" smtClean="0"/>
            <a:t>DCT</a:t>
          </a:r>
          <a:endParaRPr lang="en-US" sz="2000" dirty="0"/>
        </a:p>
      </dgm:t>
    </dgm:pt>
    <dgm:pt modelId="{37B05D7A-1275-4832-B3F3-E2EA510B06D5}" type="parTrans" cxnId="{BED4D410-CC73-4874-A748-2ECA2CA43A74}">
      <dgm:prSet/>
      <dgm:spPr/>
      <dgm:t>
        <a:bodyPr/>
        <a:lstStyle/>
        <a:p>
          <a:endParaRPr lang="en-US"/>
        </a:p>
      </dgm:t>
    </dgm:pt>
    <dgm:pt modelId="{D9F2D6C6-8D1F-49D7-AC91-F60BAB39928C}" type="sibTrans" cxnId="{BED4D410-CC73-4874-A748-2ECA2CA43A74}">
      <dgm:prSet/>
      <dgm:spPr/>
      <dgm:t>
        <a:bodyPr/>
        <a:lstStyle/>
        <a:p>
          <a:endParaRPr lang="en-US"/>
        </a:p>
      </dgm:t>
    </dgm:pt>
    <dgm:pt modelId="{E1BA1182-30CA-4F4D-ABBE-652FD1819513}">
      <dgm:prSet/>
      <dgm:spPr/>
      <dgm:t>
        <a:bodyPr/>
        <a:lstStyle/>
        <a:p>
          <a:r>
            <a:rPr lang="en-US" b="1" dirty="0" err="1" smtClean="0"/>
            <a:t>Klaster</a:t>
          </a:r>
          <a:r>
            <a:rPr lang="en-US" b="1" dirty="0" smtClean="0"/>
            <a:t> 04</a:t>
          </a:r>
          <a:endParaRPr lang="en-US" b="1" dirty="0"/>
        </a:p>
      </dgm:t>
    </dgm:pt>
    <dgm:pt modelId="{9382563A-E00A-4A56-9C45-9D17DBD8E64C}" type="parTrans" cxnId="{93695AAD-714E-4D2A-A16E-B2BAD0220668}">
      <dgm:prSet/>
      <dgm:spPr/>
      <dgm:t>
        <a:bodyPr/>
        <a:lstStyle/>
        <a:p>
          <a:endParaRPr lang="en-US"/>
        </a:p>
      </dgm:t>
    </dgm:pt>
    <dgm:pt modelId="{65DD4DBA-FEB9-4EBF-8708-8EAED0286708}" type="sibTrans" cxnId="{93695AAD-714E-4D2A-A16E-B2BAD0220668}">
      <dgm:prSet/>
      <dgm:spPr/>
      <dgm:t>
        <a:bodyPr/>
        <a:lstStyle/>
        <a:p>
          <a:endParaRPr lang="en-US"/>
        </a:p>
      </dgm:t>
    </dgm:pt>
    <dgm:pt modelId="{04E54A3D-8E2D-4DD1-B69F-1B8EA848EF56}">
      <dgm:prSet/>
      <dgm:spPr/>
      <dgm:t>
        <a:bodyPr/>
        <a:lstStyle/>
        <a:p>
          <a:r>
            <a:rPr lang="en-US" b="1" dirty="0" err="1" smtClean="0"/>
            <a:t>Klaster</a:t>
          </a:r>
          <a:r>
            <a:rPr lang="en-US" b="1" dirty="0" smtClean="0"/>
            <a:t>  05</a:t>
          </a:r>
          <a:endParaRPr lang="en-US" b="1" dirty="0"/>
        </a:p>
      </dgm:t>
    </dgm:pt>
    <dgm:pt modelId="{9503E3A7-0574-4E40-A20E-9D61BC8D817B}" type="parTrans" cxnId="{08D70ADE-1752-4C87-8176-ED8104E18DBE}">
      <dgm:prSet/>
      <dgm:spPr/>
      <dgm:t>
        <a:bodyPr/>
        <a:lstStyle/>
        <a:p>
          <a:endParaRPr lang="en-US"/>
        </a:p>
      </dgm:t>
    </dgm:pt>
    <dgm:pt modelId="{23428792-18D1-4FB5-8458-69D548B0D817}" type="sibTrans" cxnId="{08D70ADE-1752-4C87-8176-ED8104E18DBE}">
      <dgm:prSet/>
      <dgm:spPr/>
      <dgm:t>
        <a:bodyPr/>
        <a:lstStyle/>
        <a:p>
          <a:endParaRPr lang="en-US"/>
        </a:p>
      </dgm:t>
    </dgm:pt>
    <dgm:pt modelId="{EE112885-4F9A-4080-9066-9F192C1ED2B1}">
      <dgm:prSet/>
      <dgm:spPr/>
      <dgm:t>
        <a:bodyPr/>
        <a:lstStyle/>
        <a:p>
          <a:r>
            <a:rPr lang="en-US" b="1" dirty="0" err="1" smtClean="0"/>
            <a:t>Klaster</a:t>
          </a:r>
          <a:r>
            <a:rPr lang="en-US" b="1" dirty="0" smtClean="0"/>
            <a:t>  06</a:t>
          </a:r>
          <a:endParaRPr lang="en-US" b="1" dirty="0"/>
        </a:p>
      </dgm:t>
    </dgm:pt>
    <dgm:pt modelId="{38C29AFA-9ED9-4A95-A915-7FA7BC2A2307}" type="parTrans" cxnId="{330CA7C2-F596-444A-B4EE-1C3799B44E14}">
      <dgm:prSet/>
      <dgm:spPr/>
      <dgm:t>
        <a:bodyPr/>
        <a:lstStyle/>
        <a:p>
          <a:endParaRPr lang="en-US"/>
        </a:p>
      </dgm:t>
    </dgm:pt>
    <dgm:pt modelId="{02FC3E7B-259C-4A6D-A0A7-0C677A3165BF}" type="sibTrans" cxnId="{330CA7C2-F596-444A-B4EE-1C3799B44E14}">
      <dgm:prSet/>
      <dgm:spPr/>
      <dgm:t>
        <a:bodyPr/>
        <a:lstStyle/>
        <a:p>
          <a:endParaRPr lang="en-US"/>
        </a:p>
      </dgm:t>
    </dgm:pt>
    <dgm:pt modelId="{73927C3C-80E9-4B77-85F8-E4DC67C0D210}">
      <dgm:prSet/>
      <dgm:spPr/>
      <dgm:t>
        <a:bodyPr/>
        <a:lstStyle/>
        <a:p>
          <a:r>
            <a:rPr lang="en-US" b="1" dirty="0" err="1" smtClean="0"/>
            <a:t>Klaster</a:t>
          </a:r>
          <a:r>
            <a:rPr lang="en-US" b="1" dirty="0" smtClean="0"/>
            <a:t> 07</a:t>
          </a:r>
          <a:endParaRPr lang="en-US" b="1" dirty="0"/>
        </a:p>
      </dgm:t>
    </dgm:pt>
    <dgm:pt modelId="{27BE3630-2EBD-4C24-8F4A-24FCDDDAAE31}" type="parTrans" cxnId="{8E48DA12-5F41-4632-9688-D8649C4FF22A}">
      <dgm:prSet/>
      <dgm:spPr/>
      <dgm:t>
        <a:bodyPr/>
        <a:lstStyle/>
        <a:p>
          <a:endParaRPr lang="en-US"/>
        </a:p>
      </dgm:t>
    </dgm:pt>
    <dgm:pt modelId="{7ABDD3F4-5643-4144-AD6D-98C4452173B8}" type="sibTrans" cxnId="{8E48DA12-5F41-4632-9688-D8649C4FF22A}">
      <dgm:prSet/>
      <dgm:spPr/>
      <dgm:t>
        <a:bodyPr/>
        <a:lstStyle/>
        <a:p>
          <a:endParaRPr lang="en-US"/>
        </a:p>
      </dgm:t>
    </dgm:pt>
    <dgm:pt modelId="{80D8080F-CF51-4767-B5A7-BA7A4E5D6F70}">
      <dgm:prSet/>
      <dgm:spPr/>
      <dgm:t>
        <a:bodyPr/>
        <a:lstStyle/>
        <a:p>
          <a:r>
            <a:rPr lang="en-US" b="1" dirty="0" err="1" smtClean="0"/>
            <a:t>Klaster</a:t>
          </a:r>
          <a:r>
            <a:rPr lang="en-US" b="1" dirty="0" smtClean="0"/>
            <a:t>  08</a:t>
          </a:r>
          <a:endParaRPr lang="en-US" b="1" dirty="0"/>
        </a:p>
      </dgm:t>
    </dgm:pt>
    <dgm:pt modelId="{6635D980-AE94-4C7A-9423-89F46CC99A7F}" type="parTrans" cxnId="{57F98025-8F7D-4F54-A715-DEADD0E590A6}">
      <dgm:prSet/>
      <dgm:spPr/>
      <dgm:t>
        <a:bodyPr/>
        <a:lstStyle/>
        <a:p>
          <a:endParaRPr lang="en-US"/>
        </a:p>
      </dgm:t>
    </dgm:pt>
    <dgm:pt modelId="{6B28DC83-2F63-46C0-9C15-55FA633F14BB}" type="sibTrans" cxnId="{57F98025-8F7D-4F54-A715-DEADD0E590A6}">
      <dgm:prSet/>
      <dgm:spPr/>
      <dgm:t>
        <a:bodyPr/>
        <a:lstStyle/>
        <a:p>
          <a:endParaRPr lang="en-US"/>
        </a:p>
      </dgm:t>
    </dgm:pt>
    <dgm:pt modelId="{6BCDC210-4D3D-421E-B491-0ABAA5EF846C}">
      <dgm:prSet/>
      <dgm:spPr/>
      <dgm:t>
        <a:bodyPr/>
        <a:lstStyle/>
        <a:p>
          <a:r>
            <a:rPr lang="en-US" b="1" dirty="0" err="1" smtClean="0"/>
            <a:t>Klaster</a:t>
          </a:r>
          <a:r>
            <a:rPr lang="en-US" b="1" dirty="0" smtClean="0"/>
            <a:t>  09</a:t>
          </a:r>
          <a:endParaRPr lang="en-US" b="1" dirty="0"/>
        </a:p>
      </dgm:t>
    </dgm:pt>
    <dgm:pt modelId="{07B34F83-E57F-430F-8D3A-6DCC09131725}" type="parTrans" cxnId="{FA35673C-9B5F-4679-8B34-2F86769D6B58}">
      <dgm:prSet/>
      <dgm:spPr/>
      <dgm:t>
        <a:bodyPr/>
        <a:lstStyle/>
        <a:p>
          <a:endParaRPr lang="en-US"/>
        </a:p>
      </dgm:t>
    </dgm:pt>
    <dgm:pt modelId="{697CF6D3-924A-4CE6-A754-ED2E56856229}" type="sibTrans" cxnId="{FA35673C-9B5F-4679-8B34-2F86769D6B58}">
      <dgm:prSet/>
      <dgm:spPr/>
      <dgm:t>
        <a:bodyPr/>
        <a:lstStyle/>
        <a:p>
          <a:endParaRPr lang="en-US"/>
        </a:p>
      </dgm:t>
    </dgm:pt>
    <dgm:pt modelId="{3D6DF1D5-CA0D-4922-98BF-AA10AD94B9FD}" type="pres">
      <dgm:prSet presAssocID="{9297F3F8-BDE1-48DC-A8E9-A4B0C28FCD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550AD6-7E84-4521-8557-08EFEFF6F1C9}" type="pres">
      <dgm:prSet presAssocID="{32374095-A774-42BE-A5C1-ED2914817C35}" presName="hierRoot1" presStyleCnt="0"/>
      <dgm:spPr/>
      <dgm:t>
        <a:bodyPr/>
        <a:lstStyle/>
        <a:p>
          <a:endParaRPr lang="en-US"/>
        </a:p>
      </dgm:t>
    </dgm:pt>
    <dgm:pt modelId="{2A091656-EF8B-41F7-9D6D-5FC14A5ADA22}" type="pres">
      <dgm:prSet presAssocID="{32374095-A774-42BE-A5C1-ED2914817C35}" presName="composite" presStyleCnt="0"/>
      <dgm:spPr/>
      <dgm:t>
        <a:bodyPr/>
        <a:lstStyle/>
        <a:p>
          <a:endParaRPr lang="en-US"/>
        </a:p>
      </dgm:t>
    </dgm:pt>
    <dgm:pt modelId="{9ABD617F-10A8-4C12-AEAF-0D65F5648E77}" type="pres">
      <dgm:prSet presAssocID="{32374095-A774-42BE-A5C1-ED2914817C35}" presName="background" presStyleLbl="node0" presStyleIdx="0" presStyleCnt="1"/>
      <dgm:spPr/>
      <dgm:t>
        <a:bodyPr/>
        <a:lstStyle/>
        <a:p>
          <a:endParaRPr lang="en-US"/>
        </a:p>
      </dgm:t>
    </dgm:pt>
    <dgm:pt modelId="{1367A528-D460-4774-9ADE-4675A7D4577C}" type="pres">
      <dgm:prSet presAssocID="{32374095-A774-42BE-A5C1-ED2914817C35}" presName="text" presStyleLbl="fgAcc0" presStyleIdx="0" presStyleCnt="1" custScaleX="161516" custLinFactNeighborX="1856" custLinFactNeighborY="-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18B44-CBB4-4F82-9109-4A4060D407A3}" type="pres">
      <dgm:prSet presAssocID="{32374095-A774-42BE-A5C1-ED2914817C35}" presName="hierChild2" presStyleCnt="0"/>
      <dgm:spPr/>
      <dgm:t>
        <a:bodyPr/>
        <a:lstStyle/>
        <a:p>
          <a:endParaRPr lang="en-US"/>
        </a:p>
      </dgm:t>
    </dgm:pt>
    <dgm:pt modelId="{CC15BAC9-DF4B-4D5B-9470-99CD146475BF}" type="pres">
      <dgm:prSet presAssocID="{37B05D7A-1275-4832-B3F3-E2EA510B06D5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7D686BA-A8C5-46C7-907E-31FCC8F44C68}" type="pres">
      <dgm:prSet presAssocID="{C0D8922B-FFC2-4A82-9512-C1FE7DB96D9D}" presName="hierRoot2" presStyleCnt="0"/>
      <dgm:spPr/>
    </dgm:pt>
    <dgm:pt modelId="{B34E869B-D40B-43F7-A420-8FFA7836D409}" type="pres">
      <dgm:prSet presAssocID="{C0D8922B-FFC2-4A82-9512-C1FE7DB96D9D}" presName="composite2" presStyleCnt="0"/>
      <dgm:spPr/>
    </dgm:pt>
    <dgm:pt modelId="{83A8805A-5D1A-4E6C-ADA8-6B685F526687}" type="pres">
      <dgm:prSet presAssocID="{C0D8922B-FFC2-4A82-9512-C1FE7DB96D9D}" presName="background2" presStyleLbl="node2" presStyleIdx="0" presStyleCnt="1"/>
      <dgm:spPr/>
    </dgm:pt>
    <dgm:pt modelId="{3B5DCEC1-EB1A-41CA-8411-FCBAC208C440}" type="pres">
      <dgm:prSet presAssocID="{C0D8922B-FFC2-4A82-9512-C1FE7DB96D9D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70CAE6-7C73-4F2A-8BA0-A8B3AC437878}" type="pres">
      <dgm:prSet presAssocID="{C0D8922B-FFC2-4A82-9512-C1FE7DB96D9D}" presName="hierChild3" presStyleCnt="0"/>
      <dgm:spPr/>
    </dgm:pt>
    <dgm:pt modelId="{4F286C4A-D15F-4FC7-BB1B-7DC5596344EB}" type="pres">
      <dgm:prSet presAssocID="{DE42AA14-C568-43D1-A0A4-7DB5CD247D8A}" presName="Name17" presStyleLbl="parChTrans1D3" presStyleIdx="0" presStyleCnt="1"/>
      <dgm:spPr/>
      <dgm:t>
        <a:bodyPr/>
        <a:lstStyle/>
        <a:p>
          <a:endParaRPr lang="en-US"/>
        </a:p>
      </dgm:t>
    </dgm:pt>
    <dgm:pt modelId="{246F551D-7B8C-443D-8A3F-26403581E5E8}" type="pres">
      <dgm:prSet presAssocID="{BFE07E27-B6E3-49A9-9868-8E53A4232871}" presName="hierRoot3" presStyleCnt="0"/>
      <dgm:spPr/>
    </dgm:pt>
    <dgm:pt modelId="{229D3B07-A51D-4A1F-8910-D4A8C75E15FE}" type="pres">
      <dgm:prSet presAssocID="{BFE07E27-B6E3-49A9-9868-8E53A4232871}" presName="composite3" presStyleCnt="0"/>
      <dgm:spPr/>
    </dgm:pt>
    <dgm:pt modelId="{C757A216-6417-43A6-B8C9-AC01AF2F91A5}" type="pres">
      <dgm:prSet presAssocID="{BFE07E27-B6E3-49A9-9868-8E53A4232871}" presName="background3" presStyleLbl="node3" presStyleIdx="0" presStyleCnt="1"/>
      <dgm:spPr/>
    </dgm:pt>
    <dgm:pt modelId="{6065B985-DDD7-4098-BD9A-303AA6689874}" type="pres">
      <dgm:prSet presAssocID="{BFE07E27-B6E3-49A9-9868-8E53A4232871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7B73E-60E4-49DA-BE67-40485BA8B311}" type="pres">
      <dgm:prSet presAssocID="{BFE07E27-B6E3-49A9-9868-8E53A4232871}" presName="hierChild4" presStyleCnt="0"/>
      <dgm:spPr/>
    </dgm:pt>
    <dgm:pt modelId="{83EAF210-7C3E-48A1-A55B-F65D4008033F}" type="pres">
      <dgm:prSet presAssocID="{87F459A6-1F09-4552-BA96-19F262D956EC}" presName="Name23" presStyleLbl="parChTrans1D4" presStyleIdx="0" presStyleCnt="17"/>
      <dgm:spPr/>
      <dgm:t>
        <a:bodyPr/>
        <a:lstStyle/>
        <a:p>
          <a:endParaRPr lang="en-US"/>
        </a:p>
      </dgm:t>
    </dgm:pt>
    <dgm:pt modelId="{5A5EA382-7E41-4397-B070-A18126E31779}" type="pres">
      <dgm:prSet presAssocID="{B1686921-FC37-4AAB-B1D8-1972711393EC}" presName="hierRoot4" presStyleCnt="0"/>
      <dgm:spPr/>
    </dgm:pt>
    <dgm:pt modelId="{4F1D3569-4629-4A9B-AE7F-DF08DEE17B82}" type="pres">
      <dgm:prSet presAssocID="{B1686921-FC37-4AAB-B1D8-1972711393EC}" presName="composite4" presStyleCnt="0"/>
      <dgm:spPr/>
    </dgm:pt>
    <dgm:pt modelId="{A46EA56B-C305-463B-8E3C-D7757D04857F}" type="pres">
      <dgm:prSet presAssocID="{B1686921-FC37-4AAB-B1D8-1972711393EC}" presName="background4" presStyleLbl="node4" presStyleIdx="0" presStyleCnt="17"/>
      <dgm:spPr/>
    </dgm:pt>
    <dgm:pt modelId="{E8707A7D-9F51-4956-8067-5FE6B9F0DC2A}" type="pres">
      <dgm:prSet presAssocID="{B1686921-FC37-4AAB-B1D8-1972711393EC}" presName="text4" presStyleLbl="fgAcc4" presStyleIdx="0" presStyleCnt="17" custScaleX="168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227AF4-44CB-48E3-A69C-2052DF503B30}" type="pres">
      <dgm:prSet presAssocID="{B1686921-FC37-4AAB-B1D8-1972711393EC}" presName="hierChild5" presStyleCnt="0"/>
      <dgm:spPr/>
    </dgm:pt>
    <dgm:pt modelId="{0B51721B-1422-463B-8099-AA2CC3F0936A}" type="pres">
      <dgm:prSet presAssocID="{FDE86CE3-2237-4555-A89A-2D4AA7060080}" presName="Name23" presStyleLbl="parChTrans1D4" presStyleIdx="1" presStyleCnt="17"/>
      <dgm:spPr/>
      <dgm:t>
        <a:bodyPr/>
        <a:lstStyle/>
        <a:p>
          <a:endParaRPr lang="en-US"/>
        </a:p>
      </dgm:t>
    </dgm:pt>
    <dgm:pt modelId="{830EF0E4-E70C-4616-9991-F29E98F1DE10}" type="pres">
      <dgm:prSet presAssocID="{B17AFB0F-7481-497C-AEA2-97EB521E5B80}" presName="hierRoot4" presStyleCnt="0"/>
      <dgm:spPr/>
      <dgm:t>
        <a:bodyPr/>
        <a:lstStyle/>
        <a:p>
          <a:endParaRPr lang="en-US"/>
        </a:p>
      </dgm:t>
    </dgm:pt>
    <dgm:pt modelId="{09E545F6-2256-4259-B6A2-4780F77D7F5F}" type="pres">
      <dgm:prSet presAssocID="{B17AFB0F-7481-497C-AEA2-97EB521E5B80}" presName="composite4" presStyleCnt="0"/>
      <dgm:spPr/>
      <dgm:t>
        <a:bodyPr/>
        <a:lstStyle/>
        <a:p>
          <a:endParaRPr lang="en-US"/>
        </a:p>
      </dgm:t>
    </dgm:pt>
    <dgm:pt modelId="{FD0B891C-CA06-4C54-9D25-1EE478B9ECCE}" type="pres">
      <dgm:prSet presAssocID="{B17AFB0F-7481-497C-AEA2-97EB521E5B80}" presName="background4" presStyleLbl="node4" presStyleIdx="1" presStyleCnt="17"/>
      <dgm:spPr/>
      <dgm:t>
        <a:bodyPr/>
        <a:lstStyle/>
        <a:p>
          <a:endParaRPr lang="en-US"/>
        </a:p>
      </dgm:t>
    </dgm:pt>
    <dgm:pt modelId="{80B5CD78-DA12-40C0-A337-A67DDDEC7A04}" type="pres">
      <dgm:prSet presAssocID="{B17AFB0F-7481-497C-AEA2-97EB521E5B80}" presName="text4" presStyleLbl="fgAcc4" presStyleIdx="1" presStyleCnt="17" custScaleX="156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227C6-8579-4D65-9B57-D26BED5137D8}" type="pres">
      <dgm:prSet presAssocID="{B17AFB0F-7481-497C-AEA2-97EB521E5B80}" presName="hierChild5" presStyleCnt="0"/>
      <dgm:spPr/>
      <dgm:t>
        <a:bodyPr/>
        <a:lstStyle/>
        <a:p>
          <a:endParaRPr lang="en-US"/>
        </a:p>
      </dgm:t>
    </dgm:pt>
    <dgm:pt modelId="{0CDD9E60-D91A-44D5-AA9A-4C037F4CECA5}" type="pres">
      <dgm:prSet presAssocID="{CDDA663D-18A3-49E3-8B60-1415E6004D61}" presName="Name23" presStyleLbl="parChTrans1D4" presStyleIdx="2" presStyleCnt="17"/>
      <dgm:spPr/>
      <dgm:t>
        <a:bodyPr/>
        <a:lstStyle/>
        <a:p>
          <a:endParaRPr lang="en-US"/>
        </a:p>
      </dgm:t>
    </dgm:pt>
    <dgm:pt modelId="{9BA7079E-4511-414F-993A-147C84C54FB4}" type="pres">
      <dgm:prSet presAssocID="{45AFB40D-7F5E-4291-84A6-D4BA5808E383}" presName="hierRoot4" presStyleCnt="0"/>
      <dgm:spPr/>
      <dgm:t>
        <a:bodyPr/>
        <a:lstStyle/>
        <a:p>
          <a:endParaRPr lang="en-US"/>
        </a:p>
      </dgm:t>
    </dgm:pt>
    <dgm:pt modelId="{F1514349-4129-4ED0-A95A-642DEF12D7C1}" type="pres">
      <dgm:prSet presAssocID="{45AFB40D-7F5E-4291-84A6-D4BA5808E383}" presName="composite4" presStyleCnt="0"/>
      <dgm:spPr/>
      <dgm:t>
        <a:bodyPr/>
        <a:lstStyle/>
        <a:p>
          <a:endParaRPr lang="en-US"/>
        </a:p>
      </dgm:t>
    </dgm:pt>
    <dgm:pt modelId="{1D4D8989-16E7-4FCF-B70E-5AF3CEDCE8E8}" type="pres">
      <dgm:prSet presAssocID="{45AFB40D-7F5E-4291-84A6-D4BA5808E383}" presName="background4" presStyleLbl="node4" presStyleIdx="2" presStyleCnt="17"/>
      <dgm:spPr/>
      <dgm:t>
        <a:bodyPr/>
        <a:lstStyle/>
        <a:p>
          <a:endParaRPr lang="en-US"/>
        </a:p>
      </dgm:t>
    </dgm:pt>
    <dgm:pt modelId="{B680ACE4-6CB3-4C24-9FEB-C7EB118983E4}" type="pres">
      <dgm:prSet presAssocID="{45AFB40D-7F5E-4291-84A6-D4BA5808E383}" presName="text4" presStyleLbl="fgAcc4" presStyleIdx="2" presStyleCnt="17" custScaleX="156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5158F-AE55-46A5-80E9-3E6555A89FE3}" type="pres">
      <dgm:prSet presAssocID="{45AFB40D-7F5E-4291-84A6-D4BA5808E383}" presName="hierChild5" presStyleCnt="0"/>
      <dgm:spPr/>
      <dgm:t>
        <a:bodyPr/>
        <a:lstStyle/>
        <a:p>
          <a:endParaRPr lang="en-US"/>
        </a:p>
      </dgm:t>
    </dgm:pt>
    <dgm:pt modelId="{CCF27503-7801-47F7-AA0D-A0B8D9002822}" type="pres">
      <dgm:prSet presAssocID="{82088693-7A4B-4884-A5FF-4C279C38DA4F}" presName="Name23" presStyleLbl="parChTrans1D4" presStyleIdx="3" presStyleCnt="17"/>
      <dgm:spPr/>
      <dgm:t>
        <a:bodyPr/>
        <a:lstStyle/>
        <a:p>
          <a:endParaRPr lang="en-US"/>
        </a:p>
      </dgm:t>
    </dgm:pt>
    <dgm:pt modelId="{8976BA18-954E-4FA4-B4DB-3DA7D3254508}" type="pres">
      <dgm:prSet presAssocID="{8E5DE138-B3FD-4828-876E-E0FEC7028533}" presName="hierRoot4" presStyleCnt="0"/>
      <dgm:spPr/>
      <dgm:t>
        <a:bodyPr/>
        <a:lstStyle/>
        <a:p>
          <a:endParaRPr lang="en-US"/>
        </a:p>
      </dgm:t>
    </dgm:pt>
    <dgm:pt modelId="{37AA278A-F23C-4EFA-B6F1-9C21A9547A61}" type="pres">
      <dgm:prSet presAssocID="{8E5DE138-B3FD-4828-876E-E0FEC7028533}" presName="composite4" presStyleCnt="0"/>
      <dgm:spPr/>
      <dgm:t>
        <a:bodyPr/>
        <a:lstStyle/>
        <a:p>
          <a:endParaRPr lang="en-US"/>
        </a:p>
      </dgm:t>
    </dgm:pt>
    <dgm:pt modelId="{4353C8BC-A778-4931-A4E9-EC68C185EC4E}" type="pres">
      <dgm:prSet presAssocID="{8E5DE138-B3FD-4828-876E-E0FEC7028533}" presName="background4" presStyleLbl="node4" presStyleIdx="3" presStyleCnt="17"/>
      <dgm:spPr/>
      <dgm:t>
        <a:bodyPr/>
        <a:lstStyle/>
        <a:p>
          <a:endParaRPr lang="en-US"/>
        </a:p>
      </dgm:t>
    </dgm:pt>
    <dgm:pt modelId="{A99A4BD5-FC3C-4D28-93F2-595F9D9E42BF}" type="pres">
      <dgm:prSet presAssocID="{8E5DE138-B3FD-4828-876E-E0FEC7028533}" presName="text4" presStyleLbl="fgAcc4" presStyleIdx="3" presStyleCnt="17" custScaleX="156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B70B00-F5E6-44D2-A789-F4562392A908}" type="pres">
      <dgm:prSet presAssocID="{8E5DE138-B3FD-4828-876E-E0FEC7028533}" presName="hierChild5" presStyleCnt="0"/>
      <dgm:spPr/>
      <dgm:t>
        <a:bodyPr/>
        <a:lstStyle/>
        <a:p>
          <a:endParaRPr lang="en-US"/>
        </a:p>
      </dgm:t>
    </dgm:pt>
    <dgm:pt modelId="{191CC320-2D97-407F-8689-B9CBBAAF4C1A}" type="pres">
      <dgm:prSet presAssocID="{DABB38BA-6CB6-4E8E-9425-8CE22D2CBD91}" presName="Name23" presStyleLbl="parChTrans1D4" presStyleIdx="4" presStyleCnt="17"/>
      <dgm:spPr/>
      <dgm:t>
        <a:bodyPr/>
        <a:lstStyle/>
        <a:p>
          <a:endParaRPr lang="en-US"/>
        </a:p>
      </dgm:t>
    </dgm:pt>
    <dgm:pt modelId="{66FD1BBD-C20F-41F6-BED9-354C39AF57C8}" type="pres">
      <dgm:prSet presAssocID="{4F9E986D-9A17-47E7-8C3E-0B5174B3F31D}" presName="hierRoot4" presStyleCnt="0"/>
      <dgm:spPr/>
    </dgm:pt>
    <dgm:pt modelId="{467EC3E6-CA2B-4645-A181-D7902F26A76C}" type="pres">
      <dgm:prSet presAssocID="{4F9E986D-9A17-47E7-8C3E-0B5174B3F31D}" presName="composite4" presStyleCnt="0"/>
      <dgm:spPr/>
    </dgm:pt>
    <dgm:pt modelId="{97765F28-A273-4D65-A2F0-B615B95383BA}" type="pres">
      <dgm:prSet presAssocID="{4F9E986D-9A17-47E7-8C3E-0B5174B3F31D}" presName="background4" presStyleLbl="node4" presStyleIdx="4" presStyleCnt="17"/>
      <dgm:spPr/>
    </dgm:pt>
    <dgm:pt modelId="{AEEDEB31-725E-4D80-8527-6EE762FB2784}" type="pres">
      <dgm:prSet presAssocID="{4F9E986D-9A17-47E7-8C3E-0B5174B3F31D}" presName="text4" presStyleLbl="fgAcc4" presStyleIdx="4" presStyleCnt="17" custScaleX="150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28E31-09BD-4ADF-9BB8-81318F2D7EF3}" type="pres">
      <dgm:prSet presAssocID="{4F9E986D-9A17-47E7-8C3E-0B5174B3F31D}" presName="hierChild5" presStyleCnt="0"/>
      <dgm:spPr/>
    </dgm:pt>
    <dgm:pt modelId="{37BBD2FE-03F1-4DB1-AD03-15F8DDEA472C}" type="pres">
      <dgm:prSet presAssocID="{9382563A-E00A-4A56-9C45-9D17DBD8E64C}" presName="Name23" presStyleLbl="parChTrans1D4" presStyleIdx="5" presStyleCnt="17"/>
      <dgm:spPr/>
      <dgm:t>
        <a:bodyPr/>
        <a:lstStyle/>
        <a:p>
          <a:endParaRPr lang="en-US"/>
        </a:p>
      </dgm:t>
    </dgm:pt>
    <dgm:pt modelId="{18E06CDD-3587-473F-882E-DECE0597BE03}" type="pres">
      <dgm:prSet presAssocID="{E1BA1182-30CA-4F4D-ABBE-652FD1819513}" presName="hierRoot4" presStyleCnt="0"/>
      <dgm:spPr/>
    </dgm:pt>
    <dgm:pt modelId="{7E077888-F4B0-4765-881C-CAF45EA15946}" type="pres">
      <dgm:prSet presAssocID="{E1BA1182-30CA-4F4D-ABBE-652FD1819513}" presName="composite4" presStyleCnt="0"/>
      <dgm:spPr/>
    </dgm:pt>
    <dgm:pt modelId="{F7A4CCB1-9389-4034-B065-A89CB7D7540E}" type="pres">
      <dgm:prSet presAssocID="{E1BA1182-30CA-4F4D-ABBE-652FD1819513}" presName="background4" presStyleLbl="node4" presStyleIdx="5" presStyleCnt="17"/>
      <dgm:spPr/>
    </dgm:pt>
    <dgm:pt modelId="{F7586FFD-8299-4195-A509-6094ACD1E134}" type="pres">
      <dgm:prSet presAssocID="{E1BA1182-30CA-4F4D-ABBE-652FD1819513}" presName="text4" presStyleLbl="fgAcc4" presStyleIdx="5" presStyleCnt="17" custScaleX="1482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64C0AE-08D8-401D-A6B0-77BD4E3A5570}" type="pres">
      <dgm:prSet presAssocID="{E1BA1182-30CA-4F4D-ABBE-652FD1819513}" presName="hierChild5" presStyleCnt="0"/>
      <dgm:spPr/>
    </dgm:pt>
    <dgm:pt modelId="{C2381104-9565-4C69-8655-8D57BA6A594E}" type="pres">
      <dgm:prSet presAssocID="{9503E3A7-0574-4E40-A20E-9D61BC8D817B}" presName="Name23" presStyleLbl="parChTrans1D4" presStyleIdx="6" presStyleCnt="17"/>
      <dgm:spPr/>
      <dgm:t>
        <a:bodyPr/>
        <a:lstStyle/>
        <a:p>
          <a:endParaRPr lang="en-US"/>
        </a:p>
      </dgm:t>
    </dgm:pt>
    <dgm:pt modelId="{94DBEB31-0B5B-48A6-A8B6-4227A35E937F}" type="pres">
      <dgm:prSet presAssocID="{04E54A3D-8E2D-4DD1-B69F-1B8EA848EF56}" presName="hierRoot4" presStyleCnt="0"/>
      <dgm:spPr/>
    </dgm:pt>
    <dgm:pt modelId="{FD23CF25-F4D7-43A1-B72E-198592EA0C5A}" type="pres">
      <dgm:prSet presAssocID="{04E54A3D-8E2D-4DD1-B69F-1B8EA848EF56}" presName="composite4" presStyleCnt="0"/>
      <dgm:spPr/>
    </dgm:pt>
    <dgm:pt modelId="{E37A9A90-A350-4F29-852B-602E3A059A4C}" type="pres">
      <dgm:prSet presAssocID="{04E54A3D-8E2D-4DD1-B69F-1B8EA848EF56}" presName="background4" presStyleLbl="node4" presStyleIdx="6" presStyleCnt="17"/>
      <dgm:spPr/>
    </dgm:pt>
    <dgm:pt modelId="{F1931C70-98DB-4207-B58C-7DA7237DA057}" type="pres">
      <dgm:prSet presAssocID="{04E54A3D-8E2D-4DD1-B69F-1B8EA848EF56}" presName="text4" presStyleLbl="fgAcc4" presStyleIdx="6" presStyleCnt="17" custScaleX="142623" custLinFactNeighborX="-2027" custLinFactNeighborY="-139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E8841-DFF3-4949-9A0B-844DD74172F0}" type="pres">
      <dgm:prSet presAssocID="{04E54A3D-8E2D-4DD1-B69F-1B8EA848EF56}" presName="hierChild5" presStyleCnt="0"/>
      <dgm:spPr/>
    </dgm:pt>
    <dgm:pt modelId="{CBFC738F-84F5-4FAD-BE5E-E81A8A801562}" type="pres">
      <dgm:prSet presAssocID="{FB9BD09D-E990-4766-9FA9-359BAE194EAA}" presName="Name23" presStyleLbl="parChTrans1D4" presStyleIdx="7" presStyleCnt="17"/>
      <dgm:spPr/>
      <dgm:t>
        <a:bodyPr/>
        <a:lstStyle/>
        <a:p>
          <a:endParaRPr lang="en-US"/>
        </a:p>
      </dgm:t>
    </dgm:pt>
    <dgm:pt modelId="{21029AB9-C103-49B6-ABC1-72A936D99F73}" type="pres">
      <dgm:prSet presAssocID="{3E5BA468-E922-42D1-B94A-96A956EB13AE}" presName="hierRoot4" presStyleCnt="0"/>
      <dgm:spPr/>
    </dgm:pt>
    <dgm:pt modelId="{52C56308-83D3-4F84-AA7C-482556DF7208}" type="pres">
      <dgm:prSet presAssocID="{3E5BA468-E922-42D1-B94A-96A956EB13AE}" presName="composite4" presStyleCnt="0"/>
      <dgm:spPr/>
    </dgm:pt>
    <dgm:pt modelId="{109DBA8B-5FB2-451B-82CC-0B17D876903B}" type="pres">
      <dgm:prSet presAssocID="{3E5BA468-E922-42D1-B94A-96A956EB13AE}" presName="background4" presStyleLbl="node4" presStyleIdx="7" presStyleCnt="17"/>
      <dgm:spPr/>
    </dgm:pt>
    <dgm:pt modelId="{9873D691-59D2-4DA8-B355-01FCE9054954}" type="pres">
      <dgm:prSet presAssocID="{3E5BA468-E922-42D1-B94A-96A956EB13AE}" presName="text4" presStyleLbl="fgAcc4" presStyleIdx="7" presStyleCnt="17" custScaleX="156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AAD866-0837-464C-B78E-572891CE42EA}" type="pres">
      <dgm:prSet presAssocID="{3E5BA468-E922-42D1-B94A-96A956EB13AE}" presName="hierChild5" presStyleCnt="0"/>
      <dgm:spPr/>
    </dgm:pt>
    <dgm:pt modelId="{C00BC03E-2B80-4D31-B8FF-E7624B47BB44}" type="pres">
      <dgm:prSet presAssocID="{38C29AFA-9ED9-4A95-A915-7FA7BC2A2307}" presName="Name23" presStyleLbl="parChTrans1D4" presStyleIdx="8" presStyleCnt="17"/>
      <dgm:spPr/>
      <dgm:t>
        <a:bodyPr/>
        <a:lstStyle/>
        <a:p>
          <a:endParaRPr lang="en-US"/>
        </a:p>
      </dgm:t>
    </dgm:pt>
    <dgm:pt modelId="{BC1B6A22-F971-4C25-BDF1-9309CDC247A0}" type="pres">
      <dgm:prSet presAssocID="{EE112885-4F9A-4080-9066-9F192C1ED2B1}" presName="hierRoot4" presStyleCnt="0"/>
      <dgm:spPr/>
    </dgm:pt>
    <dgm:pt modelId="{81A82C76-6447-410E-B33E-7A58F2947D0F}" type="pres">
      <dgm:prSet presAssocID="{EE112885-4F9A-4080-9066-9F192C1ED2B1}" presName="composite4" presStyleCnt="0"/>
      <dgm:spPr/>
    </dgm:pt>
    <dgm:pt modelId="{5A594904-3D4B-4E17-96D6-7EDBE2EE0DFC}" type="pres">
      <dgm:prSet presAssocID="{EE112885-4F9A-4080-9066-9F192C1ED2B1}" presName="background4" presStyleLbl="node4" presStyleIdx="8" presStyleCnt="17"/>
      <dgm:spPr/>
    </dgm:pt>
    <dgm:pt modelId="{9C106878-33E4-417E-A14E-D04C63AFC9F7}" type="pres">
      <dgm:prSet presAssocID="{EE112885-4F9A-4080-9066-9F192C1ED2B1}" presName="text4" presStyleLbl="fgAcc4" presStyleIdx="8" presStyleCnt="17" custScaleX="148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84C1CD-796C-4E7D-9681-BB6174E6BAFF}" type="pres">
      <dgm:prSet presAssocID="{EE112885-4F9A-4080-9066-9F192C1ED2B1}" presName="hierChild5" presStyleCnt="0"/>
      <dgm:spPr/>
    </dgm:pt>
    <dgm:pt modelId="{FBD7D58F-67DF-4B9E-A603-277BEC8A7BFE}" type="pres">
      <dgm:prSet presAssocID="{27BE3630-2EBD-4C24-8F4A-24FCDDDAAE31}" presName="Name23" presStyleLbl="parChTrans1D4" presStyleIdx="9" presStyleCnt="17"/>
      <dgm:spPr/>
      <dgm:t>
        <a:bodyPr/>
        <a:lstStyle/>
        <a:p>
          <a:endParaRPr lang="en-US"/>
        </a:p>
      </dgm:t>
    </dgm:pt>
    <dgm:pt modelId="{C0B6F698-BADD-4B54-AE00-57D4731D4902}" type="pres">
      <dgm:prSet presAssocID="{73927C3C-80E9-4B77-85F8-E4DC67C0D210}" presName="hierRoot4" presStyleCnt="0"/>
      <dgm:spPr/>
    </dgm:pt>
    <dgm:pt modelId="{051AB770-CEBD-4FA4-9950-8A70474555E7}" type="pres">
      <dgm:prSet presAssocID="{73927C3C-80E9-4B77-85F8-E4DC67C0D210}" presName="composite4" presStyleCnt="0"/>
      <dgm:spPr/>
    </dgm:pt>
    <dgm:pt modelId="{55486196-6956-4200-9DFE-7B245A663C03}" type="pres">
      <dgm:prSet presAssocID="{73927C3C-80E9-4B77-85F8-E4DC67C0D210}" presName="background4" presStyleLbl="node4" presStyleIdx="9" presStyleCnt="17"/>
      <dgm:spPr/>
    </dgm:pt>
    <dgm:pt modelId="{596627CF-9317-44C8-A9E6-C2511347303B}" type="pres">
      <dgm:prSet presAssocID="{73927C3C-80E9-4B77-85F8-E4DC67C0D210}" presName="text4" presStyleLbl="fgAcc4" presStyleIdx="9" presStyleCnt="17" custScaleX="148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B5AD9C-71A9-4A17-A311-D96C0AF48208}" type="pres">
      <dgm:prSet presAssocID="{73927C3C-80E9-4B77-85F8-E4DC67C0D210}" presName="hierChild5" presStyleCnt="0"/>
      <dgm:spPr/>
    </dgm:pt>
    <dgm:pt modelId="{13349A43-181C-4A98-A702-53DC07123DAA}" type="pres">
      <dgm:prSet presAssocID="{A44DF17B-9CD8-4CCF-BEC5-1704892DF130}" presName="Name23" presStyleLbl="parChTrans1D4" presStyleIdx="10" presStyleCnt="17"/>
      <dgm:spPr/>
      <dgm:t>
        <a:bodyPr/>
        <a:lstStyle/>
        <a:p>
          <a:endParaRPr lang="en-US"/>
        </a:p>
      </dgm:t>
    </dgm:pt>
    <dgm:pt modelId="{EC162262-1A88-4A8F-86AC-9075AE67EDF0}" type="pres">
      <dgm:prSet presAssocID="{66584683-2F4C-406A-8BDD-F7CFCA0BB6D6}" presName="hierRoot4" presStyleCnt="0"/>
      <dgm:spPr/>
    </dgm:pt>
    <dgm:pt modelId="{31C7D621-DDD9-47C8-8A3D-E1A72145507B}" type="pres">
      <dgm:prSet presAssocID="{66584683-2F4C-406A-8BDD-F7CFCA0BB6D6}" presName="composite4" presStyleCnt="0"/>
      <dgm:spPr/>
    </dgm:pt>
    <dgm:pt modelId="{2A877966-78CE-4D4C-8EB1-B22D985B758F}" type="pres">
      <dgm:prSet presAssocID="{66584683-2F4C-406A-8BDD-F7CFCA0BB6D6}" presName="background4" presStyleLbl="node4" presStyleIdx="10" presStyleCnt="17"/>
      <dgm:spPr/>
    </dgm:pt>
    <dgm:pt modelId="{07B75B3E-174A-44F6-8580-82B7E814FBAD}" type="pres">
      <dgm:prSet presAssocID="{66584683-2F4C-406A-8BDD-F7CFCA0BB6D6}" presName="text4" presStyleLbl="fgAcc4" presStyleIdx="10" presStyleCnt="17" custScaleX="147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04C45-8F04-408F-B7AD-6EAC44FFCA50}" type="pres">
      <dgm:prSet presAssocID="{66584683-2F4C-406A-8BDD-F7CFCA0BB6D6}" presName="hierChild5" presStyleCnt="0"/>
      <dgm:spPr/>
    </dgm:pt>
    <dgm:pt modelId="{9D7F08DF-28B6-4B97-A19A-F5F006008B36}" type="pres">
      <dgm:prSet presAssocID="{6635D980-AE94-4C7A-9423-89F46CC99A7F}" presName="Name23" presStyleLbl="parChTrans1D4" presStyleIdx="11" presStyleCnt="17"/>
      <dgm:spPr/>
      <dgm:t>
        <a:bodyPr/>
        <a:lstStyle/>
        <a:p>
          <a:endParaRPr lang="en-US"/>
        </a:p>
      </dgm:t>
    </dgm:pt>
    <dgm:pt modelId="{A8CAE819-83DC-411D-8C7F-AC4ADE8F0DF9}" type="pres">
      <dgm:prSet presAssocID="{80D8080F-CF51-4767-B5A7-BA7A4E5D6F70}" presName="hierRoot4" presStyleCnt="0"/>
      <dgm:spPr/>
    </dgm:pt>
    <dgm:pt modelId="{1451DFE9-869A-47DB-9B9F-B93D26D0BB43}" type="pres">
      <dgm:prSet presAssocID="{80D8080F-CF51-4767-B5A7-BA7A4E5D6F70}" presName="composite4" presStyleCnt="0"/>
      <dgm:spPr/>
    </dgm:pt>
    <dgm:pt modelId="{9A292B2D-7266-4E4E-8F68-8C4EAF59164C}" type="pres">
      <dgm:prSet presAssocID="{80D8080F-CF51-4767-B5A7-BA7A4E5D6F70}" presName="background4" presStyleLbl="node4" presStyleIdx="11" presStyleCnt="17"/>
      <dgm:spPr/>
    </dgm:pt>
    <dgm:pt modelId="{D81CE5B7-8E7D-4B21-BE0F-282E702D2013}" type="pres">
      <dgm:prSet presAssocID="{80D8080F-CF51-4767-B5A7-BA7A4E5D6F70}" presName="text4" presStyleLbl="fgAcc4" presStyleIdx="11" presStyleCnt="17" custScaleX="144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838F8C-2348-49B8-A602-83458C1198E8}" type="pres">
      <dgm:prSet presAssocID="{80D8080F-CF51-4767-B5A7-BA7A4E5D6F70}" presName="hierChild5" presStyleCnt="0"/>
      <dgm:spPr/>
    </dgm:pt>
    <dgm:pt modelId="{8D9F4386-6649-487D-A86A-4422A3658DFE}" type="pres">
      <dgm:prSet presAssocID="{07B34F83-E57F-430F-8D3A-6DCC09131725}" presName="Name23" presStyleLbl="parChTrans1D4" presStyleIdx="12" presStyleCnt="17"/>
      <dgm:spPr/>
      <dgm:t>
        <a:bodyPr/>
        <a:lstStyle/>
        <a:p>
          <a:endParaRPr lang="en-US"/>
        </a:p>
      </dgm:t>
    </dgm:pt>
    <dgm:pt modelId="{AE0DB39F-C91F-4EBE-B39C-319ACC8B18A7}" type="pres">
      <dgm:prSet presAssocID="{6BCDC210-4D3D-421E-B491-0ABAA5EF846C}" presName="hierRoot4" presStyleCnt="0"/>
      <dgm:spPr/>
    </dgm:pt>
    <dgm:pt modelId="{2F635EB2-BA46-4543-B380-E7E6458AED8E}" type="pres">
      <dgm:prSet presAssocID="{6BCDC210-4D3D-421E-B491-0ABAA5EF846C}" presName="composite4" presStyleCnt="0"/>
      <dgm:spPr/>
    </dgm:pt>
    <dgm:pt modelId="{15232EBC-E2E7-49AB-8260-17D1024A9390}" type="pres">
      <dgm:prSet presAssocID="{6BCDC210-4D3D-421E-B491-0ABAA5EF846C}" presName="background4" presStyleLbl="node4" presStyleIdx="12" presStyleCnt="17"/>
      <dgm:spPr/>
    </dgm:pt>
    <dgm:pt modelId="{78EF8B92-AF0A-4100-BEB5-ACA94FA3A65B}" type="pres">
      <dgm:prSet presAssocID="{6BCDC210-4D3D-421E-B491-0ABAA5EF846C}" presName="text4" presStyleLbl="fgAcc4" presStyleIdx="12" presStyleCnt="17" custScaleX="123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2CEBB3-FC99-494F-B7B8-23B7DF282B2E}" type="pres">
      <dgm:prSet presAssocID="{6BCDC210-4D3D-421E-B491-0ABAA5EF846C}" presName="hierChild5" presStyleCnt="0"/>
      <dgm:spPr/>
    </dgm:pt>
    <dgm:pt modelId="{CF778A9F-6F29-4DB7-B8BD-B87619117FE7}" type="pres">
      <dgm:prSet presAssocID="{D67C0345-35B6-4691-B4FD-B2722DDBE358}" presName="Name23" presStyleLbl="parChTrans1D4" presStyleIdx="13" presStyleCnt="17"/>
      <dgm:spPr/>
      <dgm:t>
        <a:bodyPr/>
        <a:lstStyle/>
        <a:p>
          <a:endParaRPr lang="en-US"/>
        </a:p>
      </dgm:t>
    </dgm:pt>
    <dgm:pt modelId="{159AB8AF-947D-4EE8-A667-A4AC1892F616}" type="pres">
      <dgm:prSet presAssocID="{8F716F0B-3C08-4E8E-B7AD-1FC2061F0F30}" presName="hierRoot4" presStyleCnt="0"/>
      <dgm:spPr/>
    </dgm:pt>
    <dgm:pt modelId="{095E605D-7C45-453A-92C7-F3640D112BA2}" type="pres">
      <dgm:prSet presAssocID="{8F716F0B-3C08-4E8E-B7AD-1FC2061F0F30}" presName="composite4" presStyleCnt="0"/>
      <dgm:spPr/>
    </dgm:pt>
    <dgm:pt modelId="{A53DB1CB-E077-48FC-860B-91342A1075F9}" type="pres">
      <dgm:prSet presAssocID="{8F716F0B-3C08-4E8E-B7AD-1FC2061F0F30}" presName="background4" presStyleLbl="node4" presStyleIdx="13" presStyleCnt="17"/>
      <dgm:spPr/>
    </dgm:pt>
    <dgm:pt modelId="{DDC7351E-631F-4137-B12E-4A13DEF6E7C4}" type="pres">
      <dgm:prSet presAssocID="{8F716F0B-3C08-4E8E-B7AD-1FC2061F0F30}" presName="text4" presStyleLbl="fgAcc4" presStyleIdx="13" presStyleCnt="17" custScaleX="157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DC8AE-858D-4888-956C-1556B9BAF1F8}" type="pres">
      <dgm:prSet presAssocID="{8F716F0B-3C08-4E8E-B7AD-1FC2061F0F30}" presName="hierChild5" presStyleCnt="0"/>
      <dgm:spPr/>
    </dgm:pt>
    <dgm:pt modelId="{541AE927-EF55-4D9D-A51C-044717868468}" type="pres">
      <dgm:prSet presAssocID="{BF4761B7-9B99-4DD4-AB56-3AB7A86CFDE4}" presName="Name23" presStyleLbl="parChTrans1D4" presStyleIdx="14" presStyleCnt="17"/>
      <dgm:spPr/>
      <dgm:t>
        <a:bodyPr/>
        <a:lstStyle/>
        <a:p>
          <a:endParaRPr lang="en-US"/>
        </a:p>
      </dgm:t>
    </dgm:pt>
    <dgm:pt modelId="{40703EF7-7288-434A-9EE3-00392E5E8BBE}" type="pres">
      <dgm:prSet presAssocID="{8E09F745-5F11-485A-8B94-B8E7FB60DDD7}" presName="hierRoot4" presStyleCnt="0"/>
      <dgm:spPr/>
      <dgm:t>
        <a:bodyPr/>
        <a:lstStyle/>
        <a:p>
          <a:endParaRPr lang="en-US"/>
        </a:p>
      </dgm:t>
    </dgm:pt>
    <dgm:pt modelId="{7840D5D7-0087-4135-BA53-3E222E00C501}" type="pres">
      <dgm:prSet presAssocID="{8E09F745-5F11-485A-8B94-B8E7FB60DDD7}" presName="composite4" presStyleCnt="0"/>
      <dgm:spPr/>
      <dgm:t>
        <a:bodyPr/>
        <a:lstStyle/>
        <a:p>
          <a:endParaRPr lang="en-US"/>
        </a:p>
      </dgm:t>
    </dgm:pt>
    <dgm:pt modelId="{91417C46-A981-4EDE-B850-174D7B4BDB56}" type="pres">
      <dgm:prSet presAssocID="{8E09F745-5F11-485A-8B94-B8E7FB60DDD7}" presName="background4" presStyleLbl="node4" presStyleIdx="14" presStyleCnt="17"/>
      <dgm:spPr/>
      <dgm:t>
        <a:bodyPr/>
        <a:lstStyle/>
        <a:p>
          <a:endParaRPr lang="en-US"/>
        </a:p>
      </dgm:t>
    </dgm:pt>
    <dgm:pt modelId="{8AD33EF2-5633-4FF8-B889-3FB4BB23B3E8}" type="pres">
      <dgm:prSet presAssocID="{8E09F745-5F11-485A-8B94-B8E7FB60DDD7}" presName="text4" presStyleLbl="fgAcc4" presStyleIdx="14" presStyleCnt="17" custScaleX="143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6985B-CF9A-457C-9B2D-380DDBC434DF}" type="pres">
      <dgm:prSet presAssocID="{8E09F745-5F11-485A-8B94-B8E7FB60DDD7}" presName="hierChild5" presStyleCnt="0"/>
      <dgm:spPr/>
      <dgm:t>
        <a:bodyPr/>
        <a:lstStyle/>
        <a:p>
          <a:endParaRPr lang="en-US"/>
        </a:p>
      </dgm:t>
    </dgm:pt>
    <dgm:pt modelId="{46CDFFB9-4A12-4E75-BF36-91D0AE134EA2}" type="pres">
      <dgm:prSet presAssocID="{9F9E8B64-BD09-4BE6-A0DC-A74F85C4343C}" presName="Name23" presStyleLbl="parChTrans1D4" presStyleIdx="15" presStyleCnt="17"/>
      <dgm:spPr/>
      <dgm:t>
        <a:bodyPr/>
        <a:lstStyle/>
        <a:p>
          <a:endParaRPr lang="en-US"/>
        </a:p>
      </dgm:t>
    </dgm:pt>
    <dgm:pt modelId="{5D9BDAAC-E318-421D-92A4-0F1F33D16E9B}" type="pres">
      <dgm:prSet presAssocID="{EA6AFC60-560B-494F-B951-D8A89A32B186}" presName="hierRoot4" presStyleCnt="0"/>
      <dgm:spPr/>
      <dgm:t>
        <a:bodyPr/>
        <a:lstStyle/>
        <a:p>
          <a:endParaRPr lang="en-US"/>
        </a:p>
      </dgm:t>
    </dgm:pt>
    <dgm:pt modelId="{AAAF3D2B-BF91-4E96-9E06-59AA09A75426}" type="pres">
      <dgm:prSet presAssocID="{EA6AFC60-560B-494F-B951-D8A89A32B186}" presName="composite4" presStyleCnt="0"/>
      <dgm:spPr/>
      <dgm:t>
        <a:bodyPr/>
        <a:lstStyle/>
        <a:p>
          <a:endParaRPr lang="en-US"/>
        </a:p>
      </dgm:t>
    </dgm:pt>
    <dgm:pt modelId="{F3023BB9-517C-47AE-BEDC-4788B42028CB}" type="pres">
      <dgm:prSet presAssocID="{EA6AFC60-560B-494F-B951-D8A89A32B186}" presName="background4" presStyleLbl="node4" presStyleIdx="15" presStyleCnt="17"/>
      <dgm:spPr/>
      <dgm:t>
        <a:bodyPr/>
        <a:lstStyle/>
        <a:p>
          <a:endParaRPr lang="en-US"/>
        </a:p>
      </dgm:t>
    </dgm:pt>
    <dgm:pt modelId="{814CD3DA-7391-402B-B707-026C9C67450E}" type="pres">
      <dgm:prSet presAssocID="{EA6AFC60-560B-494F-B951-D8A89A32B186}" presName="text4" presStyleLbl="fgAcc4" presStyleIdx="15" presStyleCnt="17" custScaleX="149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37453-E0C1-4955-9C50-3AE704E87DDB}" type="pres">
      <dgm:prSet presAssocID="{EA6AFC60-560B-494F-B951-D8A89A32B186}" presName="hierChild5" presStyleCnt="0"/>
      <dgm:spPr/>
      <dgm:t>
        <a:bodyPr/>
        <a:lstStyle/>
        <a:p>
          <a:endParaRPr lang="en-US"/>
        </a:p>
      </dgm:t>
    </dgm:pt>
    <dgm:pt modelId="{C9F9D4F9-07BD-49B4-98F8-A66B70D49C88}" type="pres">
      <dgm:prSet presAssocID="{83A2DD09-9A63-4E51-BDDC-E272F3051A06}" presName="Name23" presStyleLbl="parChTrans1D4" presStyleIdx="16" presStyleCnt="17"/>
      <dgm:spPr/>
      <dgm:t>
        <a:bodyPr/>
        <a:lstStyle/>
        <a:p>
          <a:endParaRPr lang="en-US"/>
        </a:p>
      </dgm:t>
    </dgm:pt>
    <dgm:pt modelId="{2315E9EB-8B2D-4954-BC21-7493509C329A}" type="pres">
      <dgm:prSet presAssocID="{F34B86EC-D3F1-47CF-BD40-59156C40E7B1}" presName="hierRoot4" presStyleCnt="0"/>
      <dgm:spPr/>
      <dgm:t>
        <a:bodyPr/>
        <a:lstStyle/>
        <a:p>
          <a:endParaRPr lang="en-US"/>
        </a:p>
      </dgm:t>
    </dgm:pt>
    <dgm:pt modelId="{D7FB4636-4E10-491D-9A69-CC788AF001AA}" type="pres">
      <dgm:prSet presAssocID="{F34B86EC-D3F1-47CF-BD40-59156C40E7B1}" presName="composite4" presStyleCnt="0"/>
      <dgm:spPr/>
      <dgm:t>
        <a:bodyPr/>
        <a:lstStyle/>
        <a:p>
          <a:endParaRPr lang="en-US"/>
        </a:p>
      </dgm:t>
    </dgm:pt>
    <dgm:pt modelId="{45D46A96-9368-47B6-BC82-8E6B6ADBBAEF}" type="pres">
      <dgm:prSet presAssocID="{F34B86EC-D3F1-47CF-BD40-59156C40E7B1}" presName="background4" presStyleLbl="node4" presStyleIdx="16" presStyleCnt="17"/>
      <dgm:spPr/>
      <dgm:t>
        <a:bodyPr/>
        <a:lstStyle/>
        <a:p>
          <a:endParaRPr lang="en-US"/>
        </a:p>
      </dgm:t>
    </dgm:pt>
    <dgm:pt modelId="{038665F3-41FC-4848-BF24-36D0AB5B58E4}" type="pres">
      <dgm:prSet presAssocID="{F34B86EC-D3F1-47CF-BD40-59156C40E7B1}" presName="text4" presStyleLbl="fgAcc4" presStyleIdx="16" presStyleCnt="17" custScaleX="144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7B1F01-BF12-4BE7-AB1A-4461EB485393}" type="pres">
      <dgm:prSet presAssocID="{F34B86EC-D3F1-47CF-BD40-59156C40E7B1}" presName="hierChild5" presStyleCnt="0"/>
      <dgm:spPr/>
      <dgm:t>
        <a:bodyPr/>
        <a:lstStyle/>
        <a:p>
          <a:endParaRPr lang="en-US"/>
        </a:p>
      </dgm:t>
    </dgm:pt>
  </dgm:ptLst>
  <dgm:cxnLst>
    <dgm:cxn modelId="{FA82FC95-B4D3-4CC4-8CF4-7B29E525C310}" type="presOf" srcId="{FDE86CE3-2237-4555-A89A-2D4AA7060080}" destId="{0B51721B-1422-463B-8099-AA2CC3F0936A}" srcOrd="0" destOrd="0" presId="urn:microsoft.com/office/officeart/2005/8/layout/hierarchy1"/>
    <dgm:cxn modelId="{1E1CDA7A-1CFA-4605-8A7F-95436E497649}" srcId="{EA6AFC60-560B-494F-B951-D8A89A32B186}" destId="{F34B86EC-D3F1-47CF-BD40-59156C40E7B1}" srcOrd="0" destOrd="0" parTransId="{83A2DD09-9A63-4E51-BDDC-E272F3051A06}" sibTransId="{46765CA1-A05C-46A4-9E08-4431F33EF9C6}"/>
    <dgm:cxn modelId="{86FEC567-DC87-45F0-9F91-1ABEAC1A540A}" type="presOf" srcId="{DABB38BA-6CB6-4E8E-9425-8CE22D2CBD91}" destId="{191CC320-2D97-407F-8689-B9CBBAAF4C1A}" srcOrd="0" destOrd="0" presId="urn:microsoft.com/office/officeart/2005/8/layout/hierarchy1"/>
    <dgm:cxn modelId="{2196F9B4-AEA6-44BB-932D-00E3CC035245}" srcId="{45AFB40D-7F5E-4291-84A6-D4BA5808E383}" destId="{8E5DE138-B3FD-4828-876E-E0FEC7028533}" srcOrd="0" destOrd="0" parTransId="{82088693-7A4B-4884-A5FF-4C279C38DA4F}" sibTransId="{8F864A5C-5E51-4EEB-9E48-455F6B9E20D9}"/>
    <dgm:cxn modelId="{7E64A0FC-7A1C-44B3-B0B7-07FF8A4FBFBE}" type="presOf" srcId="{32374095-A774-42BE-A5C1-ED2914817C35}" destId="{1367A528-D460-4774-9ADE-4675A7D4577C}" srcOrd="0" destOrd="0" presId="urn:microsoft.com/office/officeart/2005/8/layout/hierarchy1"/>
    <dgm:cxn modelId="{9A2C04BE-A883-47AD-A5EB-A885A9069547}" srcId="{BFE07E27-B6E3-49A9-9868-8E53A4232871}" destId="{B1686921-FC37-4AAB-B1D8-1972711393EC}" srcOrd="0" destOrd="0" parTransId="{87F459A6-1F09-4552-BA96-19F262D956EC}" sibTransId="{3A0A68CD-C48C-4AE7-933D-480B0B7184B9}"/>
    <dgm:cxn modelId="{08D70ADE-1752-4C87-8176-ED8104E18DBE}" srcId="{E1BA1182-30CA-4F4D-ABBE-652FD1819513}" destId="{04E54A3D-8E2D-4DD1-B69F-1B8EA848EF56}" srcOrd="0" destOrd="0" parTransId="{9503E3A7-0574-4E40-A20E-9D61BC8D817B}" sibTransId="{23428792-18D1-4FB5-8458-69D548B0D817}"/>
    <dgm:cxn modelId="{157FC309-0F1D-4B96-8D1A-8BC765B339C5}" srcId="{8E09F745-5F11-485A-8B94-B8E7FB60DDD7}" destId="{EA6AFC60-560B-494F-B951-D8A89A32B186}" srcOrd="0" destOrd="0" parTransId="{9F9E8B64-BD09-4BE6-A0DC-A74F85C4343C}" sibTransId="{8CA1EEF3-0986-4CFE-B95C-771C45D8AB1E}"/>
    <dgm:cxn modelId="{11056746-07D6-4801-8E6B-652E91DEFCB2}" type="presOf" srcId="{EE112885-4F9A-4080-9066-9F192C1ED2B1}" destId="{9C106878-33E4-417E-A14E-D04C63AFC9F7}" srcOrd="0" destOrd="0" presId="urn:microsoft.com/office/officeart/2005/8/layout/hierarchy1"/>
    <dgm:cxn modelId="{2841FE8E-B790-4076-BFB7-D6EC7A68D2CE}" type="presOf" srcId="{E1BA1182-30CA-4F4D-ABBE-652FD1819513}" destId="{F7586FFD-8299-4195-A509-6094ACD1E134}" srcOrd="0" destOrd="0" presId="urn:microsoft.com/office/officeart/2005/8/layout/hierarchy1"/>
    <dgm:cxn modelId="{B6C01A7A-423B-4EBC-BD72-C3005463EFF4}" type="presOf" srcId="{3E5BA468-E922-42D1-B94A-96A956EB13AE}" destId="{9873D691-59D2-4DA8-B355-01FCE9054954}" srcOrd="0" destOrd="0" presId="urn:microsoft.com/office/officeart/2005/8/layout/hierarchy1"/>
    <dgm:cxn modelId="{3FBF52DB-91CF-4598-8024-8711091A0F44}" type="presOf" srcId="{87F459A6-1F09-4552-BA96-19F262D956EC}" destId="{83EAF210-7C3E-48A1-A55B-F65D4008033F}" srcOrd="0" destOrd="0" presId="urn:microsoft.com/office/officeart/2005/8/layout/hierarchy1"/>
    <dgm:cxn modelId="{F9788E53-3D1A-4AB4-AAD2-E5AB4CF02091}" type="presOf" srcId="{9297F3F8-BDE1-48DC-A8E9-A4B0C28FCD78}" destId="{3D6DF1D5-CA0D-4922-98BF-AA10AD94B9FD}" srcOrd="0" destOrd="0" presId="urn:microsoft.com/office/officeart/2005/8/layout/hierarchy1"/>
    <dgm:cxn modelId="{4A87A86E-A074-4F91-96D8-78EB674C1C86}" type="presOf" srcId="{66584683-2F4C-406A-8BDD-F7CFCA0BB6D6}" destId="{07B75B3E-174A-44F6-8580-82B7E814FBAD}" srcOrd="0" destOrd="0" presId="urn:microsoft.com/office/officeart/2005/8/layout/hierarchy1"/>
    <dgm:cxn modelId="{751FE1DD-7D01-4930-9F1A-EDA51EDA1A6A}" type="presOf" srcId="{83A2DD09-9A63-4E51-BDDC-E272F3051A06}" destId="{C9F9D4F9-07BD-49B4-98F8-A66B70D49C88}" srcOrd="0" destOrd="0" presId="urn:microsoft.com/office/officeart/2005/8/layout/hierarchy1"/>
    <dgm:cxn modelId="{2707C09A-000C-418B-9F03-2DD08B542F42}" type="presOf" srcId="{C0D8922B-FFC2-4A82-9512-C1FE7DB96D9D}" destId="{3B5DCEC1-EB1A-41CA-8411-FCBAC208C440}" srcOrd="0" destOrd="0" presId="urn:microsoft.com/office/officeart/2005/8/layout/hierarchy1"/>
    <dgm:cxn modelId="{18E4D559-597F-4BEE-8D4D-6413446D9B68}" type="presOf" srcId="{9503E3A7-0574-4E40-A20E-9D61BC8D817B}" destId="{C2381104-9565-4C69-8655-8D57BA6A594E}" srcOrd="0" destOrd="0" presId="urn:microsoft.com/office/officeart/2005/8/layout/hierarchy1"/>
    <dgm:cxn modelId="{B227FC6D-87F6-44BF-A6BD-6D2DD6F0B60F}" type="presOf" srcId="{8F716F0B-3C08-4E8E-B7AD-1FC2061F0F30}" destId="{DDC7351E-631F-4137-B12E-4A13DEF6E7C4}" srcOrd="0" destOrd="0" presId="urn:microsoft.com/office/officeart/2005/8/layout/hierarchy1"/>
    <dgm:cxn modelId="{5C225164-B6A1-4E0C-8AC4-87A47B9849C9}" type="presOf" srcId="{EA6AFC60-560B-494F-B951-D8A89A32B186}" destId="{814CD3DA-7391-402B-B707-026C9C67450E}" srcOrd="0" destOrd="0" presId="urn:microsoft.com/office/officeart/2005/8/layout/hierarchy1"/>
    <dgm:cxn modelId="{3B456B93-6061-40E4-B53E-598007DC12E5}" type="presOf" srcId="{07B34F83-E57F-430F-8D3A-6DCC09131725}" destId="{8D9F4386-6649-487D-A86A-4422A3658DFE}" srcOrd="0" destOrd="0" presId="urn:microsoft.com/office/officeart/2005/8/layout/hierarchy1"/>
    <dgm:cxn modelId="{8619B7E7-E13C-4182-909C-C720022F62C1}" type="presOf" srcId="{CDDA663D-18A3-49E3-8B60-1415E6004D61}" destId="{0CDD9E60-D91A-44D5-AA9A-4C037F4CECA5}" srcOrd="0" destOrd="0" presId="urn:microsoft.com/office/officeart/2005/8/layout/hierarchy1"/>
    <dgm:cxn modelId="{176BAB31-9DAF-439D-AC74-9A14F79DD513}" type="presOf" srcId="{BF4761B7-9B99-4DD4-AB56-3AB7A86CFDE4}" destId="{541AE927-EF55-4D9D-A51C-044717868468}" srcOrd="0" destOrd="0" presId="urn:microsoft.com/office/officeart/2005/8/layout/hierarchy1"/>
    <dgm:cxn modelId="{E52D065F-A0A4-44CE-B4DE-3BF580380DCD}" srcId="{BFE07E27-B6E3-49A9-9868-8E53A4232871}" destId="{66584683-2F4C-406A-8BDD-F7CFCA0BB6D6}" srcOrd="3" destOrd="0" parTransId="{A44DF17B-9CD8-4CCF-BEC5-1704892DF130}" sibTransId="{A1AEF29F-C985-49EF-8F1E-4061A21A1C5B}"/>
    <dgm:cxn modelId="{8E48DA12-5F41-4632-9688-D8649C4FF22A}" srcId="{EE112885-4F9A-4080-9066-9F192C1ED2B1}" destId="{73927C3C-80E9-4B77-85F8-E4DC67C0D210}" srcOrd="0" destOrd="0" parTransId="{27BE3630-2EBD-4C24-8F4A-24FCDDDAAE31}" sibTransId="{7ABDD3F4-5643-4144-AD6D-98C4452173B8}"/>
    <dgm:cxn modelId="{A99A7D66-DE06-4855-91D5-6ECFF43D0E32}" type="presOf" srcId="{B1686921-FC37-4AAB-B1D8-1972711393EC}" destId="{E8707A7D-9F51-4956-8067-5FE6B9F0DC2A}" srcOrd="0" destOrd="0" presId="urn:microsoft.com/office/officeart/2005/8/layout/hierarchy1"/>
    <dgm:cxn modelId="{A7E5742D-81BF-47D7-832D-20751127481F}" type="presOf" srcId="{A44DF17B-9CD8-4CCF-BEC5-1704892DF130}" destId="{13349A43-181C-4A98-A702-53DC07123DAA}" srcOrd="0" destOrd="0" presId="urn:microsoft.com/office/officeart/2005/8/layout/hierarchy1"/>
    <dgm:cxn modelId="{B95054E9-E788-45C3-92AA-707BC534129C}" type="presOf" srcId="{04E54A3D-8E2D-4DD1-B69F-1B8EA848EF56}" destId="{F1931C70-98DB-4207-B58C-7DA7237DA057}" srcOrd="0" destOrd="0" presId="urn:microsoft.com/office/officeart/2005/8/layout/hierarchy1"/>
    <dgm:cxn modelId="{330CA7C2-F596-444A-B4EE-1C3799B44E14}" srcId="{3E5BA468-E922-42D1-B94A-96A956EB13AE}" destId="{EE112885-4F9A-4080-9066-9F192C1ED2B1}" srcOrd="0" destOrd="0" parTransId="{38C29AFA-9ED9-4A95-A915-7FA7BC2A2307}" sibTransId="{02FC3E7B-259C-4A6D-A0A7-0C677A3165BF}"/>
    <dgm:cxn modelId="{DCE22F41-140D-4310-92C1-A849E5E0C0A1}" srcId="{B17AFB0F-7481-497C-AEA2-97EB521E5B80}" destId="{45AFB40D-7F5E-4291-84A6-D4BA5808E383}" srcOrd="0" destOrd="0" parTransId="{CDDA663D-18A3-49E3-8B60-1415E6004D61}" sibTransId="{B80EC6F8-6C9E-48B2-96C2-9232ECCB79A7}"/>
    <dgm:cxn modelId="{8630A118-2B6E-423A-9896-5CB06620D4D4}" type="presOf" srcId="{73927C3C-80E9-4B77-85F8-E4DC67C0D210}" destId="{596627CF-9317-44C8-A9E6-C2511347303B}" srcOrd="0" destOrd="0" presId="urn:microsoft.com/office/officeart/2005/8/layout/hierarchy1"/>
    <dgm:cxn modelId="{10922E0E-F259-4B1D-B6D8-EE55A0AF2C05}" type="presOf" srcId="{9F9E8B64-BD09-4BE6-A0DC-A74F85C4343C}" destId="{46CDFFB9-4A12-4E75-BF36-91D0AE134EA2}" srcOrd="0" destOrd="0" presId="urn:microsoft.com/office/officeart/2005/8/layout/hierarchy1"/>
    <dgm:cxn modelId="{0646FD0C-E1A1-4228-9EEF-99CF66D15F5A}" type="presOf" srcId="{6635D980-AE94-4C7A-9423-89F46CC99A7F}" destId="{9D7F08DF-28B6-4B97-A19A-F5F006008B36}" srcOrd="0" destOrd="0" presId="urn:microsoft.com/office/officeart/2005/8/layout/hierarchy1"/>
    <dgm:cxn modelId="{FA35673C-9B5F-4679-8B34-2F86769D6B58}" srcId="{80D8080F-CF51-4767-B5A7-BA7A4E5D6F70}" destId="{6BCDC210-4D3D-421E-B491-0ABAA5EF846C}" srcOrd="0" destOrd="0" parTransId="{07B34F83-E57F-430F-8D3A-6DCC09131725}" sibTransId="{697CF6D3-924A-4CE6-A754-ED2E56856229}"/>
    <dgm:cxn modelId="{3C6601F9-EDD8-497D-9127-B743884D9745}" srcId="{BFE07E27-B6E3-49A9-9868-8E53A4232871}" destId="{8F716F0B-3C08-4E8E-B7AD-1FC2061F0F30}" srcOrd="4" destOrd="0" parTransId="{D67C0345-35B6-4691-B4FD-B2722DDBE358}" sibTransId="{B314B683-1604-44E3-BFD3-7EA50F4F3C07}"/>
    <dgm:cxn modelId="{60223090-D013-4846-A3EF-F5208552DF2B}" type="presOf" srcId="{82088693-7A4B-4884-A5FF-4C279C38DA4F}" destId="{CCF27503-7801-47F7-AA0D-A0B8D9002822}" srcOrd="0" destOrd="0" presId="urn:microsoft.com/office/officeart/2005/8/layout/hierarchy1"/>
    <dgm:cxn modelId="{CC9FE89A-11B5-4F04-A6AC-AA3D1AE43902}" type="presOf" srcId="{80D8080F-CF51-4767-B5A7-BA7A4E5D6F70}" destId="{D81CE5B7-8E7D-4B21-BE0F-282E702D2013}" srcOrd="0" destOrd="0" presId="urn:microsoft.com/office/officeart/2005/8/layout/hierarchy1"/>
    <dgm:cxn modelId="{50FE32AB-5D6D-46EB-8C4F-26577407A782}" type="presOf" srcId="{BFE07E27-B6E3-49A9-9868-8E53A4232871}" destId="{6065B985-DDD7-4098-BD9A-303AA6689874}" srcOrd="0" destOrd="0" presId="urn:microsoft.com/office/officeart/2005/8/layout/hierarchy1"/>
    <dgm:cxn modelId="{7789FB3E-C34A-40A5-9DD8-FBE2E94CDE01}" type="presOf" srcId="{6BCDC210-4D3D-421E-B491-0ABAA5EF846C}" destId="{78EF8B92-AF0A-4100-BEB5-ACA94FA3A65B}" srcOrd="0" destOrd="0" presId="urn:microsoft.com/office/officeart/2005/8/layout/hierarchy1"/>
    <dgm:cxn modelId="{86DCBD04-B5E7-4027-96A0-FAC2EBC73284}" type="presOf" srcId="{38C29AFA-9ED9-4A95-A915-7FA7BC2A2307}" destId="{C00BC03E-2B80-4D31-B8FF-E7624B47BB44}" srcOrd="0" destOrd="0" presId="urn:microsoft.com/office/officeart/2005/8/layout/hierarchy1"/>
    <dgm:cxn modelId="{06A4603A-06DC-4042-B8B2-C9D66F6320C1}" srcId="{C0D8922B-FFC2-4A82-9512-C1FE7DB96D9D}" destId="{BFE07E27-B6E3-49A9-9868-8E53A4232871}" srcOrd="0" destOrd="0" parTransId="{DE42AA14-C568-43D1-A0A4-7DB5CD247D8A}" sibTransId="{0E2B5451-D047-46E6-8C5C-0D482CAC3958}"/>
    <dgm:cxn modelId="{7E04189B-21B4-40E1-950B-F8155B10BDA5}" type="presOf" srcId="{27BE3630-2EBD-4C24-8F4A-24FCDDDAAE31}" destId="{FBD7D58F-67DF-4B9E-A603-277BEC8A7BFE}" srcOrd="0" destOrd="0" presId="urn:microsoft.com/office/officeart/2005/8/layout/hierarchy1"/>
    <dgm:cxn modelId="{57F98025-8F7D-4F54-A715-DEADD0E590A6}" srcId="{66584683-2F4C-406A-8BDD-F7CFCA0BB6D6}" destId="{80D8080F-CF51-4767-B5A7-BA7A4E5D6F70}" srcOrd="0" destOrd="0" parTransId="{6635D980-AE94-4C7A-9423-89F46CC99A7F}" sibTransId="{6B28DC83-2F63-46C0-9C15-55FA633F14BB}"/>
    <dgm:cxn modelId="{818ADF61-CF15-4C30-B193-6EA7908FE6BF}" type="presOf" srcId="{FB9BD09D-E990-4766-9FA9-359BAE194EAA}" destId="{CBFC738F-84F5-4FAD-BE5E-E81A8A801562}" srcOrd="0" destOrd="0" presId="urn:microsoft.com/office/officeart/2005/8/layout/hierarchy1"/>
    <dgm:cxn modelId="{469D9FA1-CDEF-403C-981F-87123CE2C229}" srcId="{B1686921-FC37-4AAB-B1D8-1972711393EC}" destId="{B17AFB0F-7481-497C-AEA2-97EB521E5B80}" srcOrd="0" destOrd="0" parTransId="{FDE86CE3-2237-4555-A89A-2D4AA7060080}" sibTransId="{0100CC9D-042F-46F5-9765-F7825573B3BF}"/>
    <dgm:cxn modelId="{A17F1BD2-A853-4AEB-9CB8-D6F7D9AFBC47}" srcId="{9297F3F8-BDE1-48DC-A8E9-A4B0C28FCD78}" destId="{32374095-A774-42BE-A5C1-ED2914817C35}" srcOrd="0" destOrd="0" parTransId="{01E6E9CA-4075-4D66-8587-B5686C6C1A95}" sibTransId="{C4F7A5E9-98F6-4226-9490-5351AB21DA15}"/>
    <dgm:cxn modelId="{93695AAD-714E-4D2A-A16E-B2BAD0220668}" srcId="{4F9E986D-9A17-47E7-8C3E-0B5174B3F31D}" destId="{E1BA1182-30CA-4F4D-ABBE-652FD1819513}" srcOrd="0" destOrd="0" parTransId="{9382563A-E00A-4A56-9C45-9D17DBD8E64C}" sibTransId="{65DD4DBA-FEB9-4EBF-8708-8EAED0286708}"/>
    <dgm:cxn modelId="{D9A3860D-A1AD-4AAC-931C-D139E6F429EE}" srcId="{BFE07E27-B6E3-49A9-9868-8E53A4232871}" destId="{3E5BA468-E922-42D1-B94A-96A956EB13AE}" srcOrd="2" destOrd="0" parTransId="{FB9BD09D-E990-4766-9FA9-359BAE194EAA}" sibTransId="{388902F7-4DF9-4270-9787-23A602ED6D54}"/>
    <dgm:cxn modelId="{AFFB6D8B-EF84-4762-BF80-FAE4ABDDEDC8}" type="presOf" srcId="{9382563A-E00A-4A56-9C45-9D17DBD8E64C}" destId="{37BBD2FE-03F1-4DB1-AD03-15F8DDEA472C}" srcOrd="0" destOrd="0" presId="urn:microsoft.com/office/officeart/2005/8/layout/hierarchy1"/>
    <dgm:cxn modelId="{005FC482-1291-4EAF-929E-EC0572D7EE6F}" type="presOf" srcId="{37B05D7A-1275-4832-B3F3-E2EA510B06D5}" destId="{CC15BAC9-DF4B-4D5B-9470-99CD146475BF}" srcOrd="0" destOrd="0" presId="urn:microsoft.com/office/officeart/2005/8/layout/hierarchy1"/>
    <dgm:cxn modelId="{35073F85-4828-4A77-88D0-CFA512783277}" type="presOf" srcId="{8E5DE138-B3FD-4828-876E-E0FEC7028533}" destId="{A99A4BD5-FC3C-4D28-93F2-595F9D9E42BF}" srcOrd="0" destOrd="0" presId="urn:microsoft.com/office/officeart/2005/8/layout/hierarchy1"/>
    <dgm:cxn modelId="{56DF8F21-4E8C-4006-8E86-B6399B0A8CDB}" type="presOf" srcId="{B17AFB0F-7481-497C-AEA2-97EB521E5B80}" destId="{80B5CD78-DA12-40C0-A337-A67DDDEC7A04}" srcOrd="0" destOrd="0" presId="urn:microsoft.com/office/officeart/2005/8/layout/hierarchy1"/>
    <dgm:cxn modelId="{8D78F18E-9327-4CF5-BCA4-1D545DD98896}" type="presOf" srcId="{8E09F745-5F11-485A-8B94-B8E7FB60DDD7}" destId="{8AD33EF2-5633-4FF8-B889-3FB4BB23B3E8}" srcOrd="0" destOrd="0" presId="urn:microsoft.com/office/officeart/2005/8/layout/hierarchy1"/>
    <dgm:cxn modelId="{9720025B-C1FF-41FD-8751-3D20B83BE70F}" type="presOf" srcId="{D67C0345-35B6-4691-B4FD-B2722DDBE358}" destId="{CF778A9F-6F29-4DB7-B8BD-B87619117FE7}" srcOrd="0" destOrd="0" presId="urn:microsoft.com/office/officeart/2005/8/layout/hierarchy1"/>
    <dgm:cxn modelId="{BED4D410-CC73-4874-A748-2ECA2CA43A74}" srcId="{32374095-A774-42BE-A5C1-ED2914817C35}" destId="{C0D8922B-FFC2-4A82-9512-C1FE7DB96D9D}" srcOrd="0" destOrd="0" parTransId="{37B05D7A-1275-4832-B3F3-E2EA510B06D5}" sibTransId="{D9F2D6C6-8D1F-49D7-AC91-F60BAB39928C}"/>
    <dgm:cxn modelId="{CE7EBDC9-DBF0-457D-A664-93F56DCC022D}" srcId="{BFE07E27-B6E3-49A9-9868-8E53A4232871}" destId="{4F9E986D-9A17-47E7-8C3E-0B5174B3F31D}" srcOrd="1" destOrd="0" parTransId="{DABB38BA-6CB6-4E8E-9425-8CE22D2CBD91}" sibTransId="{29ED0E0E-4B80-46BC-B191-85EB60EF6CF3}"/>
    <dgm:cxn modelId="{5B6F5A85-E1F3-492B-AE3C-C61E26DFDD65}" type="presOf" srcId="{45AFB40D-7F5E-4291-84A6-D4BA5808E383}" destId="{B680ACE4-6CB3-4C24-9FEB-C7EB118983E4}" srcOrd="0" destOrd="0" presId="urn:microsoft.com/office/officeart/2005/8/layout/hierarchy1"/>
    <dgm:cxn modelId="{F3A291D4-FDA1-4770-80DE-27044DBA6716}" srcId="{8F716F0B-3C08-4E8E-B7AD-1FC2061F0F30}" destId="{8E09F745-5F11-485A-8B94-B8E7FB60DDD7}" srcOrd="0" destOrd="0" parTransId="{BF4761B7-9B99-4DD4-AB56-3AB7A86CFDE4}" sibTransId="{AC8DED57-E28C-407E-A903-9950997A2973}"/>
    <dgm:cxn modelId="{823ACB49-93D9-4FDD-B093-0CFA21B1C0D3}" type="presOf" srcId="{F34B86EC-D3F1-47CF-BD40-59156C40E7B1}" destId="{038665F3-41FC-4848-BF24-36D0AB5B58E4}" srcOrd="0" destOrd="0" presId="urn:microsoft.com/office/officeart/2005/8/layout/hierarchy1"/>
    <dgm:cxn modelId="{F0361955-7C59-4577-A4B8-410D439E0D8B}" type="presOf" srcId="{DE42AA14-C568-43D1-A0A4-7DB5CD247D8A}" destId="{4F286C4A-D15F-4FC7-BB1B-7DC5596344EB}" srcOrd="0" destOrd="0" presId="urn:microsoft.com/office/officeart/2005/8/layout/hierarchy1"/>
    <dgm:cxn modelId="{12461269-EFAA-4A9E-9E12-DF289D896454}" type="presOf" srcId="{4F9E986D-9A17-47E7-8C3E-0B5174B3F31D}" destId="{AEEDEB31-725E-4D80-8527-6EE762FB2784}" srcOrd="0" destOrd="0" presId="urn:microsoft.com/office/officeart/2005/8/layout/hierarchy1"/>
    <dgm:cxn modelId="{A0B24A6B-7C38-4A75-BC15-004C87A81BAC}" type="presParOf" srcId="{3D6DF1D5-CA0D-4922-98BF-AA10AD94B9FD}" destId="{6B550AD6-7E84-4521-8557-08EFEFF6F1C9}" srcOrd="0" destOrd="0" presId="urn:microsoft.com/office/officeart/2005/8/layout/hierarchy1"/>
    <dgm:cxn modelId="{EDA7837E-19A6-4395-AAD0-4D9E537EB7AA}" type="presParOf" srcId="{6B550AD6-7E84-4521-8557-08EFEFF6F1C9}" destId="{2A091656-EF8B-41F7-9D6D-5FC14A5ADA22}" srcOrd="0" destOrd="0" presId="urn:microsoft.com/office/officeart/2005/8/layout/hierarchy1"/>
    <dgm:cxn modelId="{F846AAE3-20D2-4B30-B1A6-67C99D453113}" type="presParOf" srcId="{2A091656-EF8B-41F7-9D6D-5FC14A5ADA22}" destId="{9ABD617F-10A8-4C12-AEAF-0D65F5648E77}" srcOrd="0" destOrd="0" presId="urn:microsoft.com/office/officeart/2005/8/layout/hierarchy1"/>
    <dgm:cxn modelId="{E9407E67-59CF-4BCF-8B8C-F597197EEFDD}" type="presParOf" srcId="{2A091656-EF8B-41F7-9D6D-5FC14A5ADA22}" destId="{1367A528-D460-4774-9ADE-4675A7D4577C}" srcOrd="1" destOrd="0" presId="urn:microsoft.com/office/officeart/2005/8/layout/hierarchy1"/>
    <dgm:cxn modelId="{70136103-C792-4C96-84D5-F867AF1D38C8}" type="presParOf" srcId="{6B550AD6-7E84-4521-8557-08EFEFF6F1C9}" destId="{CA518B44-CBB4-4F82-9109-4A4060D407A3}" srcOrd="1" destOrd="0" presId="urn:microsoft.com/office/officeart/2005/8/layout/hierarchy1"/>
    <dgm:cxn modelId="{96261EDF-6077-4604-A47C-8CFF2207954E}" type="presParOf" srcId="{CA518B44-CBB4-4F82-9109-4A4060D407A3}" destId="{CC15BAC9-DF4B-4D5B-9470-99CD146475BF}" srcOrd="0" destOrd="0" presId="urn:microsoft.com/office/officeart/2005/8/layout/hierarchy1"/>
    <dgm:cxn modelId="{C7AD171D-C1B8-4C55-9295-A64E4BD4B2D7}" type="presParOf" srcId="{CA518B44-CBB4-4F82-9109-4A4060D407A3}" destId="{D7D686BA-A8C5-46C7-907E-31FCC8F44C68}" srcOrd="1" destOrd="0" presId="urn:microsoft.com/office/officeart/2005/8/layout/hierarchy1"/>
    <dgm:cxn modelId="{60D0C51F-EF26-4A12-99E2-402993F42B4C}" type="presParOf" srcId="{D7D686BA-A8C5-46C7-907E-31FCC8F44C68}" destId="{B34E869B-D40B-43F7-A420-8FFA7836D409}" srcOrd="0" destOrd="0" presId="urn:microsoft.com/office/officeart/2005/8/layout/hierarchy1"/>
    <dgm:cxn modelId="{EF5C2E91-0524-4B80-A86C-0CFC250716BC}" type="presParOf" srcId="{B34E869B-D40B-43F7-A420-8FFA7836D409}" destId="{83A8805A-5D1A-4E6C-ADA8-6B685F526687}" srcOrd="0" destOrd="0" presId="urn:microsoft.com/office/officeart/2005/8/layout/hierarchy1"/>
    <dgm:cxn modelId="{AA139619-BF5B-48F4-9A9D-9516C74FAC27}" type="presParOf" srcId="{B34E869B-D40B-43F7-A420-8FFA7836D409}" destId="{3B5DCEC1-EB1A-41CA-8411-FCBAC208C440}" srcOrd="1" destOrd="0" presId="urn:microsoft.com/office/officeart/2005/8/layout/hierarchy1"/>
    <dgm:cxn modelId="{141D67D0-7499-4593-B190-0661730EB5B4}" type="presParOf" srcId="{D7D686BA-A8C5-46C7-907E-31FCC8F44C68}" destId="{D970CAE6-7C73-4F2A-8BA0-A8B3AC437878}" srcOrd="1" destOrd="0" presId="urn:microsoft.com/office/officeart/2005/8/layout/hierarchy1"/>
    <dgm:cxn modelId="{8D288595-4A69-46E3-9E4B-D3F4FC046AF7}" type="presParOf" srcId="{D970CAE6-7C73-4F2A-8BA0-A8B3AC437878}" destId="{4F286C4A-D15F-4FC7-BB1B-7DC5596344EB}" srcOrd="0" destOrd="0" presId="urn:microsoft.com/office/officeart/2005/8/layout/hierarchy1"/>
    <dgm:cxn modelId="{F75F7D7A-F07B-47A4-9C81-D4E11DD142B7}" type="presParOf" srcId="{D970CAE6-7C73-4F2A-8BA0-A8B3AC437878}" destId="{246F551D-7B8C-443D-8A3F-26403581E5E8}" srcOrd="1" destOrd="0" presId="urn:microsoft.com/office/officeart/2005/8/layout/hierarchy1"/>
    <dgm:cxn modelId="{8FE1F7E3-8FA7-4201-9C30-A84E93A83C20}" type="presParOf" srcId="{246F551D-7B8C-443D-8A3F-26403581E5E8}" destId="{229D3B07-A51D-4A1F-8910-D4A8C75E15FE}" srcOrd="0" destOrd="0" presId="urn:microsoft.com/office/officeart/2005/8/layout/hierarchy1"/>
    <dgm:cxn modelId="{DDFC1FBB-F1D5-4351-88A3-375C1CD98098}" type="presParOf" srcId="{229D3B07-A51D-4A1F-8910-D4A8C75E15FE}" destId="{C757A216-6417-43A6-B8C9-AC01AF2F91A5}" srcOrd="0" destOrd="0" presId="urn:microsoft.com/office/officeart/2005/8/layout/hierarchy1"/>
    <dgm:cxn modelId="{8CDC5372-60DF-4A47-AA9C-D8713E916E2D}" type="presParOf" srcId="{229D3B07-A51D-4A1F-8910-D4A8C75E15FE}" destId="{6065B985-DDD7-4098-BD9A-303AA6689874}" srcOrd="1" destOrd="0" presId="urn:microsoft.com/office/officeart/2005/8/layout/hierarchy1"/>
    <dgm:cxn modelId="{1F5B392E-32C1-4B74-9F46-B938505DB7C1}" type="presParOf" srcId="{246F551D-7B8C-443D-8A3F-26403581E5E8}" destId="{15E7B73E-60E4-49DA-BE67-40485BA8B311}" srcOrd="1" destOrd="0" presId="urn:microsoft.com/office/officeart/2005/8/layout/hierarchy1"/>
    <dgm:cxn modelId="{E65D1961-EE7A-40D6-BEDD-D9DD9A97B0D5}" type="presParOf" srcId="{15E7B73E-60E4-49DA-BE67-40485BA8B311}" destId="{83EAF210-7C3E-48A1-A55B-F65D4008033F}" srcOrd="0" destOrd="0" presId="urn:microsoft.com/office/officeart/2005/8/layout/hierarchy1"/>
    <dgm:cxn modelId="{BB4FC6DF-0FF6-489C-A3FB-526803CABD98}" type="presParOf" srcId="{15E7B73E-60E4-49DA-BE67-40485BA8B311}" destId="{5A5EA382-7E41-4397-B070-A18126E31779}" srcOrd="1" destOrd="0" presId="urn:microsoft.com/office/officeart/2005/8/layout/hierarchy1"/>
    <dgm:cxn modelId="{DC85388F-47CF-4281-8A3A-318CC91337C7}" type="presParOf" srcId="{5A5EA382-7E41-4397-B070-A18126E31779}" destId="{4F1D3569-4629-4A9B-AE7F-DF08DEE17B82}" srcOrd="0" destOrd="0" presId="urn:microsoft.com/office/officeart/2005/8/layout/hierarchy1"/>
    <dgm:cxn modelId="{922C1ACF-15D2-4EC8-AFAA-F4F9E4ACC1D5}" type="presParOf" srcId="{4F1D3569-4629-4A9B-AE7F-DF08DEE17B82}" destId="{A46EA56B-C305-463B-8E3C-D7757D04857F}" srcOrd="0" destOrd="0" presId="urn:microsoft.com/office/officeart/2005/8/layout/hierarchy1"/>
    <dgm:cxn modelId="{8F032C38-01B7-4E01-9D54-A6BDDB65A361}" type="presParOf" srcId="{4F1D3569-4629-4A9B-AE7F-DF08DEE17B82}" destId="{E8707A7D-9F51-4956-8067-5FE6B9F0DC2A}" srcOrd="1" destOrd="0" presId="urn:microsoft.com/office/officeart/2005/8/layout/hierarchy1"/>
    <dgm:cxn modelId="{14718F91-5165-428D-9AF4-2F6F203DB2DC}" type="presParOf" srcId="{5A5EA382-7E41-4397-B070-A18126E31779}" destId="{46227AF4-44CB-48E3-A69C-2052DF503B30}" srcOrd="1" destOrd="0" presId="urn:microsoft.com/office/officeart/2005/8/layout/hierarchy1"/>
    <dgm:cxn modelId="{6D81E640-97EE-4509-BADE-D248C65A7800}" type="presParOf" srcId="{46227AF4-44CB-48E3-A69C-2052DF503B30}" destId="{0B51721B-1422-463B-8099-AA2CC3F0936A}" srcOrd="0" destOrd="0" presId="urn:microsoft.com/office/officeart/2005/8/layout/hierarchy1"/>
    <dgm:cxn modelId="{4EEF4933-D224-4240-81F0-7351B8A1EE6A}" type="presParOf" srcId="{46227AF4-44CB-48E3-A69C-2052DF503B30}" destId="{830EF0E4-E70C-4616-9991-F29E98F1DE10}" srcOrd="1" destOrd="0" presId="urn:microsoft.com/office/officeart/2005/8/layout/hierarchy1"/>
    <dgm:cxn modelId="{902EC838-8149-4F6D-A9E2-8120D3CA6C1A}" type="presParOf" srcId="{830EF0E4-E70C-4616-9991-F29E98F1DE10}" destId="{09E545F6-2256-4259-B6A2-4780F77D7F5F}" srcOrd="0" destOrd="0" presId="urn:microsoft.com/office/officeart/2005/8/layout/hierarchy1"/>
    <dgm:cxn modelId="{51EFACB9-98A0-4536-AFE1-449EED49EA57}" type="presParOf" srcId="{09E545F6-2256-4259-B6A2-4780F77D7F5F}" destId="{FD0B891C-CA06-4C54-9D25-1EE478B9ECCE}" srcOrd="0" destOrd="0" presId="urn:microsoft.com/office/officeart/2005/8/layout/hierarchy1"/>
    <dgm:cxn modelId="{B3649B4B-1457-45A8-AEEB-BD2E80FF1C5B}" type="presParOf" srcId="{09E545F6-2256-4259-B6A2-4780F77D7F5F}" destId="{80B5CD78-DA12-40C0-A337-A67DDDEC7A04}" srcOrd="1" destOrd="0" presId="urn:microsoft.com/office/officeart/2005/8/layout/hierarchy1"/>
    <dgm:cxn modelId="{3151F276-908C-4BF1-BC39-AF18E60C46E1}" type="presParOf" srcId="{830EF0E4-E70C-4616-9991-F29E98F1DE10}" destId="{539227C6-8579-4D65-9B57-D26BED5137D8}" srcOrd="1" destOrd="0" presId="urn:microsoft.com/office/officeart/2005/8/layout/hierarchy1"/>
    <dgm:cxn modelId="{8DE84DC5-9B23-40C4-97E8-6414AAF38701}" type="presParOf" srcId="{539227C6-8579-4D65-9B57-D26BED5137D8}" destId="{0CDD9E60-D91A-44D5-AA9A-4C037F4CECA5}" srcOrd="0" destOrd="0" presId="urn:microsoft.com/office/officeart/2005/8/layout/hierarchy1"/>
    <dgm:cxn modelId="{E6C05841-CE6E-4A12-A6AE-200FCF80A664}" type="presParOf" srcId="{539227C6-8579-4D65-9B57-D26BED5137D8}" destId="{9BA7079E-4511-414F-993A-147C84C54FB4}" srcOrd="1" destOrd="0" presId="urn:microsoft.com/office/officeart/2005/8/layout/hierarchy1"/>
    <dgm:cxn modelId="{B81D5F89-E606-4C47-9644-F0F341B812C3}" type="presParOf" srcId="{9BA7079E-4511-414F-993A-147C84C54FB4}" destId="{F1514349-4129-4ED0-A95A-642DEF12D7C1}" srcOrd="0" destOrd="0" presId="urn:microsoft.com/office/officeart/2005/8/layout/hierarchy1"/>
    <dgm:cxn modelId="{CEC7DF37-0EDE-4453-A5FE-7E1F9CB3BFB9}" type="presParOf" srcId="{F1514349-4129-4ED0-A95A-642DEF12D7C1}" destId="{1D4D8989-16E7-4FCF-B70E-5AF3CEDCE8E8}" srcOrd="0" destOrd="0" presId="urn:microsoft.com/office/officeart/2005/8/layout/hierarchy1"/>
    <dgm:cxn modelId="{025D3FA3-DD22-4BD8-977C-627EBAF5F62D}" type="presParOf" srcId="{F1514349-4129-4ED0-A95A-642DEF12D7C1}" destId="{B680ACE4-6CB3-4C24-9FEB-C7EB118983E4}" srcOrd="1" destOrd="0" presId="urn:microsoft.com/office/officeart/2005/8/layout/hierarchy1"/>
    <dgm:cxn modelId="{6929B5CF-94F6-46B0-962A-36C6151C9DB7}" type="presParOf" srcId="{9BA7079E-4511-414F-993A-147C84C54FB4}" destId="{9895158F-AE55-46A5-80E9-3E6555A89FE3}" srcOrd="1" destOrd="0" presId="urn:microsoft.com/office/officeart/2005/8/layout/hierarchy1"/>
    <dgm:cxn modelId="{495FF33E-F414-47CB-B213-8DD4C78E5DFE}" type="presParOf" srcId="{9895158F-AE55-46A5-80E9-3E6555A89FE3}" destId="{CCF27503-7801-47F7-AA0D-A0B8D9002822}" srcOrd="0" destOrd="0" presId="urn:microsoft.com/office/officeart/2005/8/layout/hierarchy1"/>
    <dgm:cxn modelId="{97019674-4880-47D1-A9F3-6358CEC5BAD5}" type="presParOf" srcId="{9895158F-AE55-46A5-80E9-3E6555A89FE3}" destId="{8976BA18-954E-4FA4-B4DB-3DA7D3254508}" srcOrd="1" destOrd="0" presId="urn:microsoft.com/office/officeart/2005/8/layout/hierarchy1"/>
    <dgm:cxn modelId="{DDA39EE4-577F-4D36-9BE0-44CD5908DA8C}" type="presParOf" srcId="{8976BA18-954E-4FA4-B4DB-3DA7D3254508}" destId="{37AA278A-F23C-4EFA-B6F1-9C21A9547A61}" srcOrd="0" destOrd="0" presId="urn:microsoft.com/office/officeart/2005/8/layout/hierarchy1"/>
    <dgm:cxn modelId="{0FA61EE6-915A-4F38-9F36-9D8562CD9219}" type="presParOf" srcId="{37AA278A-F23C-4EFA-B6F1-9C21A9547A61}" destId="{4353C8BC-A778-4931-A4E9-EC68C185EC4E}" srcOrd="0" destOrd="0" presId="urn:microsoft.com/office/officeart/2005/8/layout/hierarchy1"/>
    <dgm:cxn modelId="{85EFCB54-D090-42F6-B440-A24DEE2CF9FA}" type="presParOf" srcId="{37AA278A-F23C-4EFA-B6F1-9C21A9547A61}" destId="{A99A4BD5-FC3C-4D28-93F2-595F9D9E42BF}" srcOrd="1" destOrd="0" presId="urn:microsoft.com/office/officeart/2005/8/layout/hierarchy1"/>
    <dgm:cxn modelId="{02973AFD-5435-4587-8D15-6AFD8D595E0F}" type="presParOf" srcId="{8976BA18-954E-4FA4-B4DB-3DA7D3254508}" destId="{19B70B00-F5E6-44D2-A789-F4562392A908}" srcOrd="1" destOrd="0" presId="urn:microsoft.com/office/officeart/2005/8/layout/hierarchy1"/>
    <dgm:cxn modelId="{8ACD3EA3-F1A0-4761-8B73-46BBF82CFB4F}" type="presParOf" srcId="{15E7B73E-60E4-49DA-BE67-40485BA8B311}" destId="{191CC320-2D97-407F-8689-B9CBBAAF4C1A}" srcOrd="2" destOrd="0" presId="urn:microsoft.com/office/officeart/2005/8/layout/hierarchy1"/>
    <dgm:cxn modelId="{F73D94B1-989D-4912-B090-6A009C605B80}" type="presParOf" srcId="{15E7B73E-60E4-49DA-BE67-40485BA8B311}" destId="{66FD1BBD-C20F-41F6-BED9-354C39AF57C8}" srcOrd="3" destOrd="0" presId="urn:microsoft.com/office/officeart/2005/8/layout/hierarchy1"/>
    <dgm:cxn modelId="{D54DDEF4-8B4D-4074-BFE8-18E98B94566F}" type="presParOf" srcId="{66FD1BBD-C20F-41F6-BED9-354C39AF57C8}" destId="{467EC3E6-CA2B-4645-A181-D7902F26A76C}" srcOrd="0" destOrd="0" presId="urn:microsoft.com/office/officeart/2005/8/layout/hierarchy1"/>
    <dgm:cxn modelId="{65AF275A-D8A4-4FD8-8ABC-86BB83C255FF}" type="presParOf" srcId="{467EC3E6-CA2B-4645-A181-D7902F26A76C}" destId="{97765F28-A273-4D65-A2F0-B615B95383BA}" srcOrd="0" destOrd="0" presId="urn:microsoft.com/office/officeart/2005/8/layout/hierarchy1"/>
    <dgm:cxn modelId="{9307986A-3267-4996-89D2-31A3957AC171}" type="presParOf" srcId="{467EC3E6-CA2B-4645-A181-D7902F26A76C}" destId="{AEEDEB31-725E-4D80-8527-6EE762FB2784}" srcOrd="1" destOrd="0" presId="urn:microsoft.com/office/officeart/2005/8/layout/hierarchy1"/>
    <dgm:cxn modelId="{BE186ABB-26B9-4A00-A674-D4E31634CE85}" type="presParOf" srcId="{66FD1BBD-C20F-41F6-BED9-354C39AF57C8}" destId="{75D28E31-09BD-4ADF-9BB8-81318F2D7EF3}" srcOrd="1" destOrd="0" presId="urn:microsoft.com/office/officeart/2005/8/layout/hierarchy1"/>
    <dgm:cxn modelId="{0764EAF9-AFA0-4A16-AA04-4911CB582526}" type="presParOf" srcId="{75D28E31-09BD-4ADF-9BB8-81318F2D7EF3}" destId="{37BBD2FE-03F1-4DB1-AD03-15F8DDEA472C}" srcOrd="0" destOrd="0" presId="urn:microsoft.com/office/officeart/2005/8/layout/hierarchy1"/>
    <dgm:cxn modelId="{8DB51DE9-128A-4745-BE30-720013C2364B}" type="presParOf" srcId="{75D28E31-09BD-4ADF-9BB8-81318F2D7EF3}" destId="{18E06CDD-3587-473F-882E-DECE0597BE03}" srcOrd="1" destOrd="0" presId="urn:microsoft.com/office/officeart/2005/8/layout/hierarchy1"/>
    <dgm:cxn modelId="{23FE0782-A2FB-46D6-918F-15BE60DBA0FC}" type="presParOf" srcId="{18E06CDD-3587-473F-882E-DECE0597BE03}" destId="{7E077888-F4B0-4765-881C-CAF45EA15946}" srcOrd="0" destOrd="0" presId="urn:microsoft.com/office/officeart/2005/8/layout/hierarchy1"/>
    <dgm:cxn modelId="{6D542421-0BF7-4100-8743-D930DA09F182}" type="presParOf" srcId="{7E077888-F4B0-4765-881C-CAF45EA15946}" destId="{F7A4CCB1-9389-4034-B065-A89CB7D7540E}" srcOrd="0" destOrd="0" presId="urn:microsoft.com/office/officeart/2005/8/layout/hierarchy1"/>
    <dgm:cxn modelId="{8D5A376F-8B3D-4ACD-B8F5-9F353D4C4C5B}" type="presParOf" srcId="{7E077888-F4B0-4765-881C-CAF45EA15946}" destId="{F7586FFD-8299-4195-A509-6094ACD1E134}" srcOrd="1" destOrd="0" presId="urn:microsoft.com/office/officeart/2005/8/layout/hierarchy1"/>
    <dgm:cxn modelId="{A11FAF4A-8238-4997-BA5F-A2887F5C5A96}" type="presParOf" srcId="{18E06CDD-3587-473F-882E-DECE0597BE03}" destId="{5964C0AE-08D8-401D-A6B0-77BD4E3A5570}" srcOrd="1" destOrd="0" presId="urn:microsoft.com/office/officeart/2005/8/layout/hierarchy1"/>
    <dgm:cxn modelId="{C9B0CBDC-3275-41D8-AB23-7E9A81EED9D0}" type="presParOf" srcId="{5964C0AE-08D8-401D-A6B0-77BD4E3A5570}" destId="{C2381104-9565-4C69-8655-8D57BA6A594E}" srcOrd="0" destOrd="0" presId="urn:microsoft.com/office/officeart/2005/8/layout/hierarchy1"/>
    <dgm:cxn modelId="{21A9AC68-927E-451C-9A68-C2C3F2CCD966}" type="presParOf" srcId="{5964C0AE-08D8-401D-A6B0-77BD4E3A5570}" destId="{94DBEB31-0B5B-48A6-A8B6-4227A35E937F}" srcOrd="1" destOrd="0" presId="urn:microsoft.com/office/officeart/2005/8/layout/hierarchy1"/>
    <dgm:cxn modelId="{B8DBD372-49FA-4B6A-9742-1721D0B4B3CF}" type="presParOf" srcId="{94DBEB31-0B5B-48A6-A8B6-4227A35E937F}" destId="{FD23CF25-F4D7-43A1-B72E-198592EA0C5A}" srcOrd="0" destOrd="0" presId="urn:microsoft.com/office/officeart/2005/8/layout/hierarchy1"/>
    <dgm:cxn modelId="{5565E3D2-1BEC-4D9F-9CC1-CA51D08B59F5}" type="presParOf" srcId="{FD23CF25-F4D7-43A1-B72E-198592EA0C5A}" destId="{E37A9A90-A350-4F29-852B-602E3A059A4C}" srcOrd="0" destOrd="0" presId="urn:microsoft.com/office/officeart/2005/8/layout/hierarchy1"/>
    <dgm:cxn modelId="{36BF2754-41A5-46E5-987D-B889D01E38B4}" type="presParOf" srcId="{FD23CF25-F4D7-43A1-B72E-198592EA0C5A}" destId="{F1931C70-98DB-4207-B58C-7DA7237DA057}" srcOrd="1" destOrd="0" presId="urn:microsoft.com/office/officeart/2005/8/layout/hierarchy1"/>
    <dgm:cxn modelId="{E4432357-E14A-4689-817F-BF3D15A69C3A}" type="presParOf" srcId="{94DBEB31-0B5B-48A6-A8B6-4227A35E937F}" destId="{A5BE8841-DFF3-4949-9A0B-844DD74172F0}" srcOrd="1" destOrd="0" presId="urn:microsoft.com/office/officeart/2005/8/layout/hierarchy1"/>
    <dgm:cxn modelId="{82E830D1-DED0-4579-B300-0F6C8CEEA56A}" type="presParOf" srcId="{15E7B73E-60E4-49DA-BE67-40485BA8B311}" destId="{CBFC738F-84F5-4FAD-BE5E-E81A8A801562}" srcOrd="4" destOrd="0" presId="urn:microsoft.com/office/officeart/2005/8/layout/hierarchy1"/>
    <dgm:cxn modelId="{8C30C547-ECBE-4A8D-9E0F-14C32E275FC0}" type="presParOf" srcId="{15E7B73E-60E4-49DA-BE67-40485BA8B311}" destId="{21029AB9-C103-49B6-ABC1-72A936D99F73}" srcOrd="5" destOrd="0" presId="urn:microsoft.com/office/officeart/2005/8/layout/hierarchy1"/>
    <dgm:cxn modelId="{DEB7D602-47DB-4FA4-9FA0-FF8A9F19D55A}" type="presParOf" srcId="{21029AB9-C103-49B6-ABC1-72A936D99F73}" destId="{52C56308-83D3-4F84-AA7C-482556DF7208}" srcOrd="0" destOrd="0" presId="urn:microsoft.com/office/officeart/2005/8/layout/hierarchy1"/>
    <dgm:cxn modelId="{59D78056-D94E-4701-BDD7-124C0C79E03A}" type="presParOf" srcId="{52C56308-83D3-4F84-AA7C-482556DF7208}" destId="{109DBA8B-5FB2-451B-82CC-0B17D876903B}" srcOrd="0" destOrd="0" presId="urn:microsoft.com/office/officeart/2005/8/layout/hierarchy1"/>
    <dgm:cxn modelId="{9F2A01A9-FAB3-4DD7-83A1-D48A0711C553}" type="presParOf" srcId="{52C56308-83D3-4F84-AA7C-482556DF7208}" destId="{9873D691-59D2-4DA8-B355-01FCE9054954}" srcOrd="1" destOrd="0" presId="urn:microsoft.com/office/officeart/2005/8/layout/hierarchy1"/>
    <dgm:cxn modelId="{28298078-4417-4303-9DE2-C21EC98F5886}" type="presParOf" srcId="{21029AB9-C103-49B6-ABC1-72A936D99F73}" destId="{EEAAD866-0837-464C-B78E-572891CE42EA}" srcOrd="1" destOrd="0" presId="urn:microsoft.com/office/officeart/2005/8/layout/hierarchy1"/>
    <dgm:cxn modelId="{135B073A-00C7-4448-A0A7-097E93A4A4C4}" type="presParOf" srcId="{EEAAD866-0837-464C-B78E-572891CE42EA}" destId="{C00BC03E-2B80-4D31-B8FF-E7624B47BB44}" srcOrd="0" destOrd="0" presId="urn:microsoft.com/office/officeart/2005/8/layout/hierarchy1"/>
    <dgm:cxn modelId="{32A13AB7-12F3-461A-83EC-762D30DB0033}" type="presParOf" srcId="{EEAAD866-0837-464C-B78E-572891CE42EA}" destId="{BC1B6A22-F971-4C25-BDF1-9309CDC247A0}" srcOrd="1" destOrd="0" presId="urn:microsoft.com/office/officeart/2005/8/layout/hierarchy1"/>
    <dgm:cxn modelId="{12F1EA66-C94B-4E39-B932-85866CC88A33}" type="presParOf" srcId="{BC1B6A22-F971-4C25-BDF1-9309CDC247A0}" destId="{81A82C76-6447-410E-B33E-7A58F2947D0F}" srcOrd="0" destOrd="0" presId="urn:microsoft.com/office/officeart/2005/8/layout/hierarchy1"/>
    <dgm:cxn modelId="{AD8FA9E8-EFC5-4682-B83E-6C45002A5776}" type="presParOf" srcId="{81A82C76-6447-410E-B33E-7A58F2947D0F}" destId="{5A594904-3D4B-4E17-96D6-7EDBE2EE0DFC}" srcOrd="0" destOrd="0" presId="urn:microsoft.com/office/officeart/2005/8/layout/hierarchy1"/>
    <dgm:cxn modelId="{8A2DCC57-C8AD-430F-893B-3C6AD5F62D38}" type="presParOf" srcId="{81A82C76-6447-410E-B33E-7A58F2947D0F}" destId="{9C106878-33E4-417E-A14E-D04C63AFC9F7}" srcOrd="1" destOrd="0" presId="urn:microsoft.com/office/officeart/2005/8/layout/hierarchy1"/>
    <dgm:cxn modelId="{605BDD00-11AC-4278-A2A5-D62C83608AB5}" type="presParOf" srcId="{BC1B6A22-F971-4C25-BDF1-9309CDC247A0}" destId="{3B84C1CD-796C-4E7D-9681-BB6174E6BAFF}" srcOrd="1" destOrd="0" presId="urn:microsoft.com/office/officeart/2005/8/layout/hierarchy1"/>
    <dgm:cxn modelId="{2AA5C10F-3D77-4A05-8BC1-84AD3AE86FA3}" type="presParOf" srcId="{3B84C1CD-796C-4E7D-9681-BB6174E6BAFF}" destId="{FBD7D58F-67DF-4B9E-A603-277BEC8A7BFE}" srcOrd="0" destOrd="0" presId="urn:microsoft.com/office/officeart/2005/8/layout/hierarchy1"/>
    <dgm:cxn modelId="{BCFDF8FC-E8A2-402F-9804-77F8DFA65148}" type="presParOf" srcId="{3B84C1CD-796C-4E7D-9681-BB6174E6BAFF}" destId="{C0B6F698-BADD-4B54-AE00-57D4731D4902}" srcOrd="1" destOrd="0" presId="urn:microsoft.com/office/officeart/2005/8/layout/hierarchy1"/>
    <dgm:cxn modelId="{3279D1E5-E508-4A99-930F-993A914B1FC5}" type="presParOf" srcId="{C0B6F698-BADD-4B54-AE00-57D4731D4902}" destId="{051AB770-CEBD-4FA4-9950-8A70474555E7}" srcOrd="0" destOrd="0" presId="urn:microsoft.com/office/officeart/2005/8/layout/hierarchy1"/>
    <dgm:cxn modelId="{2763F9AA-25D2-466E-B903-417E5011B14A}" type="presParOf" srcId="{051AB770-CEBD-4FA4-9950-8A70474555E7}" destId="{55486196-6956-4200-9DFE-7B245A663C03}" srcOrd="0" destOrd="0" presId="urn:microsoft.com/office/officeart/2005/8/layout/hierarchy1"/>
    <dgm:cxn modelId="{874DAD31-61FC-4778-9A88-A0E914A3CB02}" type="presParOf" srcId="{051AB770-CEBD-4FA4-9950-8A70474555E7}" destId="{596627CF-9317-44C8-A9E6-C2511347303B}" srcOrd="1" destOrd="0" presId="urn:microsoft.com/office/officeart/2005/8/layout/hierarchy1"/>
    <dgm:cxn modelId="{ABBFC371-B150-40F8-948D-597D6D948F2A}" type="presParOf" srcId="{C0B6F698-BADD-4B54-AE00-57D4731D4902}" destId="{45B5AD9C-71A9-4A17-A311-D96C0AF48208}" srcOrd="1" destOrd="0" presId="urn:microsoft.com/office/officeart/2005/8/layout/hierarchy1"/>
    <dgm:cxn modelId="{A8257A24-C68B-4546-B052-A0279D41F6FD}" type="presParOf" srcId="{15E7B73E-60E4-49DA-BE67-40485BA8B311}" destId="{13349A43-181C-4A98-A702-53DC07123DAA}" srcOrd="6" destOrd="0" presId="urn:microsoft.com/office/officeart/2005/8/layout/hierarchy1"/>
    <dgm:cxn modelId="{14E448AB-1925-4BBD-8531-DC6B52908F21}" type="presParOf" srcId="{15E7B73E-60E4-49DA-BE67-40485BA8B311}" destId="{EC162262-1A88-4A8F-86AC-9075AE67EDF0}" srcOrd="7" destOrd="0" presId="urn:microsoft.com/office/officeart/2005/8/layout/hierarchy1"/>
    <dgm:cxn modelId="{5B954E02-BEAD-46AE-B669-4FF46C163A4F}" type="presParOf" srcId="{EC162262-1A88-4A8F-86AC-9075AE67EDF0}" destId="{31C7D621-DDD9-47C8-8A3D-E1A72145507B}" srcOrd="0" destOrd="0" presId="urn:microsoft.com/office/officeart/2005/8/layout/hierarchy1"/>
    <dgm:cxn modelId="{D41D8CDE-5793-4D8C-8C6C-85B87D10EDF0}" type="presParOf" srcId="{31C7D621-DDD9-47C8-8A3D-E1A72145507B}" destId="{2A877966-78CE-4D4C-8EB1-B22D985B758F}" srcOrd="0" destOrd="0" presId="urn:microsoft.com/office/officeart/2005/8/layout/hierarchy1"/>
    <dgm:cxn modelId="{905E7170-DC2E-41A2-BF3B-BC80BD2EB9E0}" type="presParOf" srcId="{31C7D621-DDD9-47C8-8A3D-E1A72145507B}" destId="{07B75B3E-174A-44F6-8580-82B7E814FBAD}" srcOrd="1" destOrd="0" presId="urn:microsoft.com/office/officeart/2005/8/layout/hierarchy1"/>
    <dgm:cxn modelId="{7B40392B-1B51-486E-BBD2-02574A9B8410}" type="presParOf" srcId="{EC162262-1A88-4A8F-86AC-9075AE67EDF0}" destId="{68504C45-8F04-408F-B7AD-6EAC44FFCA50}" srcOrd="1" destOrd="0" presId="urn:microsoft.com/office/officeart/2005/8/layout/hierarchy1"/>
    <dgm:cxn modelId="{19B1D972-8742-4C15-93F2-67402120B9C7}" type="presParOf" srcId="{68504C45-8F04-408F-B7AD-6EAC44FFCA50}" destId="{9D7F08DF-28B6-4B97-A19A-F5F006008B36}" srcOrd="0" destOrd="0" presId="urn:microsoft.com/office/officeart/2005/8/layout/hierarchy1"/>
    <dgm:cxn modelId="{B595DE87-47AF-419B-AAED-248E7535FF09}" type="presParOf" srcId="{68504C45-8F04-408F-B7AD-6EAC44FFCA50}" destId="{A8CAE819-83DC-411D-8C7F-AC4ADE8F0DF9}" srcOrd="1" destOrd="0" presId="urn:microsoft.com/office/officeart/2005/8/layout/hierarchy1"/>
    <dgm:cxn modelId="{E0C1DC03-C291-4AAE-8C2C-D46D7C2BE280}" type="presParOf" srcId="{A8CAE819-83DC-411D-8C7F-AC4ADE8F0DF9}" destId="{1451DFE9-869A-47DB-9B9F-B93D26D0BB43}" srcOrd="0" destOrd="0" presId="urn:microsoft.com/office/officeart/2005/8/layout/hierarchy1"/>
    <dgm:cxn modelId="{E0DABB17-EDD0-4C5A-B106-EEBB7709763B}" type="presParOf" srcId="{1451DFE9-869A-47DB-9B9F-B93D26D0BB43}" destId="{9A292B2D-7266-4E4E-8F68-8C4EAF59164C}" srcOrd="0" destOrd="0" presId="urn:microsoft.com/office/officeart/2005/8/layout/hierarchy1"/>
    <dgm:cxn modelId="{8679A683-505D-4533-9DDA-BA4694C2710D}" type="presParOf" srcId="{1451DFE9-869A-47DB-9B9F-B93D26D0BB43}" destId="{D81CE5B7-8E7D-4B21-BE0F-282E702D2013}" srcOrd="1" destOrd="0" presId="urn:microsoft.com/office/officeart/2005/8/layout/hierarchy1"/>
    <dgm:cxn modelId="{AA3105C0-8127-4735-A5A6-FC8E1DD4E6FD}" type="presParOf" srcId="{A8CAE819-83DC-411D-8C7F-AC4ADE8F0DF9}" destId="{79838F8C-2348-49B8-A602-83458C1198E8}" srcOrd="1" destOrd="0" presId="urn:microsoft.com/office/officeart/2005/8/layout/hierarchy1"/>
    <dgm:cxn modelId="{93B728D9-1473-4624-9ABF-39566E0C2A41}" type="presParOf" srcId="{79838F8C-2348-49B8-A602-83458C1198E8}" destId="{8D9F4386-6649-487D-A86A-4422A3658DFE}" srcOrd="0" destOrd="0" presId="urn:microsoft.com/office/officeart/2005/8/layout/hierarchy1"/>
    <dgm:cxn modelId="{05EE756B-0FB9-468A-AFBD-09FB2202ADA6}" type="presParOf" srcId="{79838F8C-2348-49B8-A602-83458C1198E8}" destId="{AE0DB39F-C91F-4EBE-B39C-319ACC8B18A7}" srcOrd="1" destOrd="0" presId="urn:microsoft.com/office/officeart/2005/8/layout/hierarchy1"/>
    <dgm:cxn modelId="{BE9D3B7B-780B-4F44-9BF5-72E6CCE80ED9}" type="presParOf" srcId="{AE0DB39F-C91F-4EBE-B39C-319ACC8B18A7}" destId="{2F635EB2-BA46-4543-B380-E7E6458AED8E}" srcOrd="0" destOrd="0" presId="urn:microsoft.com/office/officeart/2005/8/layout/hierarchy1"/>
    <dgm:cxn modelId="{2229C1AC-6CF0-4213-804E-E59FF1475ACE}" type="presParOf" srcId="{2F635EB2-BA46-4543-B380-E7E6458AED8E}" destId="{15232EBC-E2E7-49AB-8260-17D1024A9390}" srcOrd="0" destOrd="0" presId="urn:microsoft.com/office/officeart/2005/8/layout/hierarchy1"/>
    <dgm:cxn modelId="{2E25C80A-61FF-4B2C-BD20-B8AE15F6C0E4}" type="presParOf" srcId="{2F635EB2-BA46-4543-B380-E7E6458AED8E}" destId="{78EF8B92-AF0A-4100-BEB5-ACA94FA3A65B}" srcOrd="1" destOrd="0" presId="urn:microsoft.com/office/officeart/2005/8/layout/hierarchy1"/>
    <dgm:cxn modelId="{E843C2F5-145B-4985-8A15-576B1E589970}" type="presParOf" srcId="{AE0DB39F-C91F-4EBE-B39C-319ACC8B18A7}" destId="{C62CEBB3-FC99-494F-B7B8-23B7DF282B2E}" srcOrd="1" destOrd="0" presId="urn:microsoft.com/office/officeart/2005/8/layout/hierarchy1"/>
    <dgm:cxn modelId="{31CC91EE-D3A1-4464-9AC8-7E8785CED4A5}" type="presParOf" srcId="{15E7B73E-60E4-49DA-BE67-40485BA8B311}" destId="{CF778A9F-6F29-4DB7-B8BD-B87619117FE7}" srcOrd="8" destOrd="0" presId="urn:microsoft.com/office/officeart/2005/8/layout/hierarchy1"/>
    <dgm:cxn modelId="{76BB39D0-BF25-418B-9F0C-8A9D2FABF6D0}" type="presParOf" srcId="{15E7B73E-60E4-49DA-BE67-40485BA8B311}" destId="{159AB8AF-947D-4EE8-A667-A4AC1892F616}" srcOrd="9" destOrd="0" presId="urn:microsoft.com/office/officeart/2005/8/layout/hierarchy1"/>
    <dgm:cxn modelId="{2F502A4D-7F45-49CF-9991-67CA052BC8F5}" type="presParOf" srcId="{159AB8AF-947D-4EE8-A667-A4AC1892F616}" destId="{095E605D-7C45-453A-92C7-F3640D112BA2}" srcOrd="0" destOrd="0" presId="urn:microsoft.com/office/officeart/2005/8/layout/hierarchy1"/>
    <dgm:cxn modelId="{03FF07DC-E7C4-4EF1-8C15-0F79E7CB92E1}" type="presParOf" srcId="{095E605D-7C45-453A-92C7-F3640D112BA2}" destId="{A53DB1CB-E077-48FC-860B-91342A1075F9}" srcOrd="0" destOrd="0" presId="urn:microsoft.com/office/officeart/2005/8/layout/hierarchy1"/>
    <dgm:cxn modelId="{11924DD6-D3CF-43FB-BFA1-318F203A5204}" type="presParOf" srcId="{095E605D-7C45-453A-92C7-F3640D112BA2}" destId="{DDC7351E-631F-4137-B12E-4A13DEF6E7C4}" srcOrd="1" destOrd="0" presId="urn:microsoft.com/office/officeart/2005/8/layout/hierarchy1"/>
    <dgm:cxn modelId="{71226215-23C3-4EC0-AFB6-27C8843BE02C}" type="presParOf" srcId="{159AB8AF-947D-4EE8-A667-A4AC1892F616}" destId="{883DC8AE-858D-4888-956C-1556B9BAF1F8}" srcOrd="1" destOrd="0" presId="urn:microsoft.com/office/officeart/2005/8/layout/hierarchy1"/>
    <dgm:cxn modelId="{230EB4DA-FF49-45F7-B4BD-6E4203BD992F}" type="presParOf" srcId="{883DC8AE-858D-4888-956C-1556B9BAF1F8}" destId="{541AE927-EF55-4D9D-A51C-044717868468}" srcOrd="0" destOrd="0" presId="urn:microsoft.com/office/officeart/2005/8/layout/hierarchy1"/>
    <dgm:cxn modelId="{6D427FBA-EFF6-43CD-8669-56C2E09259E8}" type="presParOf" srcId="{883DC8AE-858D-4888-956C-1556B9BAF1F8}" destId="{40703EF7-7288-434A-9EE3-00392E5E8BBE}" srcOrd="1" destOrd="0" presId="urn:microsoft.com/office/officeart/2005/8/layout/hierarchy1"/>
    <dgm:cxn modelId="{58CD5CAB-C20B-49BE-A7A3-ED35CE848709}" type="presParOf" srcId="{40703EF7-7288-434A-9EE3-00392E5E8BBE}" destId="{7840D5D7-0087-4135-BA53-3E222E00C501}" srcOrd="0" destOrd="0" presId="urn:microsoft.com/office/officeart/2005/8/layout/hierarchy1"/>
    <dgm:cxn modelId="{2B8124E3-03A4-474F-B5F9-1C7A43E0025A}" type="presParOf" srcId="{7840D5D7-0087-4135-BA53-3E222E00C501}" destId="{91417C46-A981-4EDE-B850-174D7B4BDB56}" srcOrd="0" destOrd="0" presId="urn:microsoft.com/office/officeart/2005/8/layout/hierarchy1"/>
    <dgm:cxn modelId="{0D96AAE4-564C-42FE-8F01-5463E4E0E4F9}" type="presParOf" srcId="{7840D5D7-0087-4135-BA53-3E222E00C501}" destId="{8AD33EF2-5633-4FF8-B889-3FB4BB23B3E8}" srcOrd="1" destOrd="0" presId="urn:microsoft.com/office/officeart/2005/8/layout/hierarchy1"/>
    <dgm:cxn modelId="{AFBEF885-8816-4262-A652-B21AB9B29CBA}" type="presParOf" srcId="{40703EF7-7288-434A-9EE3-00392E5E8BBE}" destId="{10F6985B-CF9A-457C-9B2D-380DDBC434DF}" srcOrd="1" destOrd="0" presId="urn:microsoft.com/office/officeart/2005/8/layout/hierarchy1"/>
    <dgm:cxn modelId="{ED69E5D8-29AF-4077-9F12-2EE1A984219D}" type="presParOf" srcId="{10F6985B-CF9A-457C-9B2D-380DDBC434DF}" destId="{46CDFFB9-4A12-4E75-BF36-91D0AE134EA2}" srcOrd="0" destOrd="0" presId="urn:microsoft.com/office/officeart/2005/8/layout/hierarchy1"/>
    <dgm:cxn modelId="{0EA83B12-5937-40D3-8A7B-EBD819EF86C4}" type="presParOf" srcId="{10F6985B-CF9A-457C-9B2D-380DDBC434DF}" destId="{5D9BDAAC-E318-421D-92A4-0F1F33D16E9B}" srcOrd="1" destOrd="0" presId="urn:microsoft.com/office/officeart/2005/8/layout/hierarchy1"/>
    <dgm:cxn modelId="{F27048A6-BABF-4F41-8613-F50E47C84E64}" type="presParOf" srcId="{5D9BDAAC-E318-421D-92A4-0F1F33D16E9B}" destId="{AAAF3D2B-BF91-4E96-9E06-59AA09A75426}" srcOrd="0" destOrd="0" presId="urn:microsoft.com/office/officeart/2005/8/layout/hierarchy1"/>
    <dgm:cxn modelId="{9527891C-ECB4-4968-A49C-0F8889CF2671}" type="presParOf" srcId="{AAAF3D2B-BF91-4E96-9E06-59AA09A75426}" destId="{F3023BB9-517C-47AE-BEDC-4788B42028CB}" srcOrd="0" destOrd="0" presId="urn:microsoft.com/office/officeart/2005/8/layout/hierarchy1"/>
    <dgm:cxn modelId="{7644E43F-8FE1-4E2C-B458-63DF1B59EFBA}" type="presParOf" srcId="{AAAF3D2B-BF91-4E96-9E06-59AA09A75426}" destId="{814CD3DA-7391-402B-B707-026C9C67450E}" srcOrd="1" destOrd="0" presId="urn:microsoft.com/office/officeart/2005/8/layout/hierarchy1"/>
    <dgm:cxn modelId="{51C21B92-A5E7-488F-BEB9-3674C15F0A88}" type="presParOf" srcId="{5D9BDAAC-E318-421D-92A4-0F1F33D16E9B}" destId="{F7737453-E0C1-4955-9C50-3AE704E87DDB}" srcOrd="1" destOrd="0" presId="urn:microsoft.com/office/officeart/2005/8/layout/hierarchy1"/>
    <dgm:cxn modelId="{512A2149-D9F0-4E4F-8DC1-5E62B76FBF6E}" type="presParOf" srcId="{F7737453-E0C1-4955-9C50-3AE704E87DDB}" destId="{C9F9D4F9-07BD-49B4-98F8-A66B70D49C88}" srcOrd="0" destOrd="0" presId="urn:microsoft.com/office/officeart/2005/8/layout/hierarchy1"/>
    <dgm:cxn modelId="{E1304B77-93C3-4E5D-9DE9-1CB75E165738}" type="presParOf" srcId="{F7737453-E0C1-4955-9C50-3AE704E87DDB}" destId="{2315E9EB-8B2D-4954-BC21-7493509C329A}" srcOrd="1" destOrd="0" presId="urn:microsoft.com/office/officeart/2005/8/layout/hierarchy1"/>
    <dgm:cxn modelId="{EA665FFA-10A3-458D-AD60-ABF8C670E11B}" type="presParOf" srcId="{2315E9EB-8B2D-4954-BC21-7493509C329A}" destId="{D7FB4636-4E10-491D-9A69-CC788AF001AA}" srcOrd="0" destOrd="0" presId="urn:microsoft.com/office/officeart/2005/8/layout/hierarchy1"/>
    <dgm:cxn modelId="{28A8DDA8-9013-4A1A-9922-0E65B6841352}" type="presParOf" srcId="{D7FB4636-4E10-491D-9A69-CC788AF001AA}" destId="{45D46A96-9368-47B6-BC82-8E6B6ADBBAEF}" srcOrd="0" destOrd="0" presId="urn:microsoft.com/office/officeart/2005/8/layout/hierarchy1"/>
    <dgm:cxn modelId="{EE4AD2DC-5411-44DD-B756-202AA76FC6FF}" type="presParOf" srcId="{D7FB4636-4E10-491D-9A69-CC788AF001AA}" destId="{038665F3-41FC-4848-BF24-36D0AB5B58E4}" srcOrd="1" destOrd="0" presId="urn:microsoft.com/office/officeart/2005/8/layout/hierarchy1"/>
    <dgm:cxn modelId="{66EDFE03-14C5-472F-8A05-8019B44258E4}" type="presParOf" srcId="{2315E9EB-8B2D-4954-BC21-7493509C329A}" destId="{D87B1F01-BF12-4BE7-AB1A-4461EB48539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B0B9A-69AD-473A-9472-01173341DB46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2BD15-A064-4EA5-8FD3-F1087D43C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825B-1E1A-465F-AC05-F617EAFA86DB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98A3F-D952-4461-A632-BB651926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0356" name="Slide Number Placeholder 3"/>
          <p:cNvSpPr txBox="1">
            <a:spLocks noGrp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583C13-9488-4EF9-BF87-C20D9E089350}" type="slidenum">
              <a:rPr lang="en-GB" sz="1200">
                <a:latin typeface="Arial" pitchFamily="34" charset="0"/>
              </a:rPr>
              <a:pPr algn="r"/>
              <a:t>1</a:t>
            </a:fld>
            <a:endParaRPr lang="en-GB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BD87BB-3E8D-48A9-A1BE-C5E3D60AB3D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541"/>
            <a:ext cx="5486400" cy="4115323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871D9-E036-4365-8737-9E2CAE9C2972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BD87BB-3E8D-48A9-A1BE-C5E3D60AB3D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4CC7B6-8A73-4541-847A-691D140B5A07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34EB0-0C55-497B-880F-E31784DF1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EBBC-7804-4744-B71B-CB688CF3042E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5777-1976-4D90-B3D6-B736DD3F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2400" y="6643688"/>
            <a:ext cx="846138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>
                <a:latin typeface="Arial" pitchFamily="34" charset="0"/>
              </a:rPr>
              <a:t>Binpro Disdik</a:t>
            </a:r>
          </a:p>
        </p:txBody>
      </p:sp>
      <p:pic>
        <p:nvPicPr>
          <p:cNvPr id="80899" name="Picture 5" descr="my office Dinas Pendidikan K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ndonesian_fla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8" y="1143000"/>
            <a:ext cx="13573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60438" y="285750"/>
            <a:ext cx="7859712" cy="1000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49" tIns="46026" rIns="92049" bIns="46026" anchor="ctr"/>
          <a:lstStyle/>
          <a:p>
            <a:pPr algn="r">
              <a:lnSpc>
                <a:spcPct val="85000"/>
              </a:lnSpc>
              <a:buClr>
                <a:schemeClr val="hlink"/>
              </a:buClr>
              <a:defRPr/>
            </a:pPr>
            <a:r>
              <a:rPr lang="id-ID" sz="2000" b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haroni" pitchFamily="2" charset="-79"/>
              </a:rPr>
              <a:t>KEBIJAKAN BIDANG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haroni" pitchFamily="2" charset="-79"/>
              </a:rPr>
              <a:t>PENDIDIKAN</a:t>
            </a:r>
            <a:endParaRPr lang="id-ID" sz="2000" b="1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haroni" pitchFamily="2" charset="-79"/>
            </a:endParaRPr>
          </a:p>
          <a:p>
            <a:pPr algn="r">
              <a:lnSpc>
                <a:spcPct val="85000"/>
              </a:lnSpc>
              <a:buClr>
                <a:schemeClr val="hlink"/>
              </a:buClr>
              <a:defRPr/>
            </a:pP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haroni" pitchFamily="2" charset="-79"/>
              </a:rPr>
              <a:t>KABUPATEN BANYUMAS</a:t>
            </a:r>
            <a:r>
              <a:rPr lang="id-ID" sz="2000" b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haroni" pitchFamily="2" charset="-79"/>
              </a:rPr>
              <a:t> </a:t>
            </a:r>
          </a:p>
          <a:p>
            <a:pPr algn="r">
              <a:lnSpc>
                <a:spcPct val="85000"/>
              </a:lnSpc>
              <a:buClr>
                <a:schemeClr val="hlink"/>
              </a:buClr>
              <a:defRPr/>
            </a:pPr>
            <a:r>
              <a:rPr lang="id-ID" sz="2000" b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haroni" pitchFamily="2" charset="-79"/>
              </a:rPr>
              <a:t>TAHUN 2009</a:t>
            </a:r>
            <a:endParaRPr lang="en-US" sz="2000" b="1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haroni" pitchFamily="2" charset="-79"/>
            </a:endParaRPr>
          </a:p>
        </p:txBody>
      </p:sp>
      <p:pic>
        <p:nvPicPr>
          <p:cNvPr id="80902" name="Picture 7" descr="E:\T-36-uh\DEN MAS BEI\abstrak.jpg"/>
          <p:cNvPicPr>
            <a:picLocks noChangeAspect="1" noChangeArrowheads="1"/>
          </p:cNvPicPr>
          <p:nvPr/>
        </p:nvPicPr>
        <p:blipFill>
          <a:blip r:embed="rId5"/>
          <a:srcRect t="34898" r="6250" b="46980"/>
          <a:stretch>
            <a:fillRect/>
          </a:stretch>
        </p:blipFill>
        <p:spPr bwMode="auto">
          <a:xfrm>
            <a:off x="0" y="5572125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3838" y="5645150"/>
            <a:ext cx="1376362" cy="1125538"/>
            <a:chOff x="1824" y="1474"/>
            <a:chExt cx="3162" cy="3190"/>
          </a:xfrm>
        </p:grpSpPr>
        <p:sp>
          <p:nvSpPr>
            <p:cNvPr id="80905" name="Freeform 7"/>
            <p:cNvSpPr>
              <a:spLocks/>
            </p:cNvSpPr>
            <p:nvPr/>
          </p:nvSpPr>
          <p:spPr bwMode="auto">
            <a:xfrm>
              <a:off x="2131" y="1574"/>
              <a:ext cx="2558" cy="2524"/>
            </a:xfrm>
            <a:custGeom>
              <a:avLst/>
              <a:gdLst>
                <a:gd name="T0" fmla="*/ 1344 w 2558"/>
                <a:gd name="T1" fmla="*/ 0 h 2524"/>
                <a:gd name="T2" fmla="*/ 1473 w 2558"/>
                <a:gd name="T3" fmla="*/ 15 h 2524"/>
                <a:gd name="T4" fmla="*/ 1598 w 2558"/>
                <a:gd name="T5" fmla="*/ 39 h 2524"/>
                <a:gd name="T6" fmla="*/ 1718 w 2558"/>
                <a:gd name="T7" fmla="*/ 72 h 2524"/>
                <a:gd name="T8" fmla="*/ 1833 w 2558"/>
                <a:gd name="T9" fmla="*/ 120 h 2524"/>
                <a:gd name="T10" fmla="*/ 1944 w 2558"/>
                <a:gd name="T11" fmla="*/ 178 h 2524"/>
                <a:gd name="T12" fmla="*/ 2044 w 2558"/>
                <a:gd name="T13" fmla="*/ 245 h 2524"/>
                <a:gd name="T14" fmla="*/ 2140 w 2558"/>
                <a:gd name="T15" fmla="*/ 317 h 2524"/>
                <a:gd name="T16" fmla="*/ 2227 w 2558"/>
                <a:gd name="T17" fmla="*/ 403 h 2524"/>
                <a:gd name="T18" fmla="*/ 2304 w 2558"/>
                <a:gd name="T19" fmla="*/ 494 h 2524"/>
                <a:gd name="T20" fmla="*/ 2376 w 2558"/>
                <a:gd name="T21" fmla="*/ 590 h 2524"/>
                <a:gd name="T22" fmla="*/ 2433 w 2558"/>
                <a:gd name="T23" fmla="*/ 696 h 2524"/>
                <a:gd name="T24" fmla="*/ 2481 w 2558"/>
                <a:gd name="T25" fmla="*/ 806 h 2524"/>
                <a:gd name="T26" fmla="*/ 2520 w 2558"/>
                <a:gd name="T27" fmla="*/ 921 h 2524"/>
                <a:gd name="T28" fmla="*/ 2544 w 2558"/>
                <a:gd name="T29" fmla="*/ 1041 h 2524"/>
                <a:gd name="T30" fmla="*/ 2558 w 2558"/>
                <a:gd name="T31" fmla="*/ 1161 h 2524"/>
                <a:gd name="T32" fmla="*/ 2558 w 2558"/>
                <a:gd name="T33" fmla="*/ 1300 h 2524"/>
                <a:gd name="T34" fmla="*/ 2539 w 2558"/>
                <a:gd name="T35" fmla="*/ 1449 h 2524"/>
                <a:gd name="T36" fmla="*/ 2500 w 2558"/>
                <a:gd name="T37" fmla="*/ 1593 h 2524"/>
                <a:gd name="T38" fmla="*/ 2448 w 2558"/>
                <a:gd name="T39" fmla="*/ 1727 h 2524"/>
                <a:gd name="T40" fmla="*/ 2380 w 2558"/>
                <a:gd name="T41" fmla="*/ 1852 h 2524"/>
                <a:gd name="T42" fmla="*/ 2294 w 2558"/>
                <a:gd name="T43" fmla="*/ 1972 h 2524"/>
                <a:gd name="T44" fmla="*/ 2198 w 2558"/>
                <a:gd name="T45" fmla="*/ 2078 h 2524"/>
                <a:gd name="T46" fmla="*/ 2092 w 2558"/>
                <a:gd name="T47" fmla="*/ 2174 h 2524"/>
                <a:gd name="T48" fmla="*/ 2011 w 2558"/>
                <a:gd name="T49" fmla="*/ 2241 h 2524"/>
                <a:gd name="T50" fmla="*/ 1924 w 2558"/>
                <a:gd name="T51" fmla="*/ 2313 h 2524"/>
                <a:gd name="T52" fmla="*/ 1771 w 2558"/>
                <a:gd name="T53" fmla="*/ 2404 h 2524"/>
                <a:gd name="T54" fmla="*/ 1593 w 2558"/>
                <a:gd name="T55" fmla="*/ 2476 h 2524"/>
                <a:gd name="T56" fmla="*/ 1445 w 2558"/>
                <a:gd name="T57" fmla="*/ 2509 h 2524"/>
                <a:gd name="T58" fmla="*/ 1334 w 2558"/>
                <a:gd name="T59" fmla="*/ 2524 h 2524"/>
                <a:gd name="T60" fmla="*/ 1224 w 2558"/>
                <a:gd name="T61" fmla="*/ 2524 h 2524"/>
                <a:gd name="T62" fmla="*/ 1113 w 2558"/>
                <a:gd name="T63" fmla="*/ 2514 h 2524"/>
                <a:gd name="T64" fmla="*/ 1013 w 2558"/>
                <a:gd name="T65" fmla="*/ 2495 h 2524"/>
                <a:gd name="T66" fmla="*/ 917 w 2558"/>
                <a:gd name="T67" fmla="*/ 2466 h 2524"/>
                <a:gd name="T68" fmla="*/ 782 w 2558"/>
                <a:gd name="T69" fmla="*/ 2409 h 2524"/>
                <a:gd name="T70" fmla="*/ 629 w 2558"/>
                <a:gd name="T71" fmla="*/ 2313 h 2524"/>
                <a:gd name="T72" fmla="*/ 542 w 2558"/>
                <a:gd name="T73" fmla="*/ 2236 h 2524"/>
                <a:gd name="T74" fmla="*/ 466 w 2558"/>
                <a:gd name="T75" fmla="*/ 2169 h 2524"/>
                <a:gd name="T76" fmla="*/ 355 w 2558"/>
                <a:gd name="T77" fmla="*/ 2073 h 2524"/>
                <a:gd name="T78" fmla="*/ 259 w 2558"/>
                <a:gd name="T79" fmla="*/ 1967 h 2524"/>
                <a:gd name="T80" fmla="*/ 178 w 2558"/>
                <a:gd name="T81" fmla="*/ 1847 h 2524"/>
                <a:gd name="T82" fmla="*/ 110 w 2558"/>
                <a:gd name="T83" fmla="*/ 1723 h 2524"/>
                <a:gd name="T84" fmla="*/ 58 w 2558"/>
                <a:gd name="T85" fmla="*/ 1588 h 2524"/>
                <a:gd name="T86" fmla="*/ 19 w 2558"/>
                <a:gd name="T87" fmla="*/ 1449 h 2524"/>
                <a:gd name="T88" fmla="*/ 5 w 2558"/>
                <a:gd name="T89" fmla="*/ 1300 h 2524"/>
                <a:gd name="T90" fmla="*/ 0 w 2558"/>
                <a:gd name="T91" fmla="*/ 1161 h 2524"/>
                <a:gd name="T92" fmla="*/ 15 w 2558"/>
                <a:gd name="T93" fmla="*/ 1041 h 2524"/>
                <a:gd name="T94" fmla="*/ 39 w 2558"/>
                <a:gd name="T95" fmla="*/ 921 h 2524"/>
                <a:gd name="T96" fmla="*/ 77 w 2558"/>
                <a:gd name="T97" fmla="*/ 806 h 2524"/>
                <a:gd name="T98" fmla="*/ 125 w 2558"/>
                <a:gd name="T99" fmla="*/ 696 h 2524"/>
                <a:gd name="T100" fmla="*/ 187 w 2558"/>
                <a:gd name="T101" fmla="*/ 590 h 2524"/>
                <a:gd name="T102" fmla="*/ 254 w 2558"/>
                <a:gd name="T103" fmla="*/ 494 h 2524"/>
                <a:gd name="T104" fmla="*/ 331 w 2558"/>
                <a:gd name="T105" fmla="*/ 403 h 2524"/>
                <a:gd name="T106" fmla="*/ 422 w 2558"/>
                <a:gd name="T107" fmla="*/ 317 h 2524"/>
                <a:gd name="T108" fmla="*/ 514 w 2558"/>
                <a:gd name="T109" fmla="*/ 245 h 2524"/>
                <a:gd name="T110" fmla="*/ 619 w 2558"/>
                <a:gd name="T111" fmla="*/ 178 h 2524"/>
                <a:gd name="T112" fmla="*/ 725 w 2558"/>
                <a:gd name="T113" fmla="*/ 120 h 2524"/>
                <a:gd name="T114" fmla="*/ 840 w 2558"/>
                <a:gd name="T115" fmla="*/ 72 h 2524"/>
                <a:gd name="T116" fmla="*/ 960 w 2558"/>
                <a:gd name="T117" fmla="*/ 39 h 2524"/>
                <a:gd name="T118" fmla="*/ 1085 w 2558"/>
                <a:gd name="T119" fmla="*/ 15 h 2524"/>
                <a:gd name="T120" fmla="*/ 1214 w 2558"/>
                <a:gd name="T121" fmla="*/ 0 h 25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58"/>
                <a:gd name="T184" fmla="*/ 0 h 2524"/>
                <a:gd name="T185" fmla="*/ 2558 w 2558"/>
                <a:gd name="T186" fmla="*/ 2524 h 25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58" h="2524">
                  <a:moveTo>
                    <a:pt x="1281" y="0"/>
                  </a:moveTo>
                  <a:lnTo>
                    <a:pt x="1344" y="0"/>
                  </a:lnTo>
                  <a:lnTo>
                    <a:pt x="1411" y="5"/>
                  </a:lnTo>
                  <a:lnTo>
                    <a:pt x="1473" y="15"/>
                  </a:lnTo>
                  <a:lnTo>
                    <a:pt x="1536" y="24"/>
                  </a:lnTo>
                  <a:lnTo>
                    <a:pt x="1598" y="39"/>
                  </a:lnTo>
                  <a:lnTo>
                    <a:pt x="1661" y="53"/>
                  </a:lnTo>
                  <a:lnTo>
                    <a:pt x="1718" y="72"/>
                  </a:lnTo>
                  <a:lnTo>
                    <a:pt x="1776" y="96"/>
                  </a:lnTo>
                  <a:lnTo>
                    <a:pt x="1833" y="120"/>
                  </a:lnTo>
                  <a:lnTo>
                    <a:pt x="1891" y="149"/>
                  </a:lnTo>
                  <a:lnTo>
                    <a:pt x="1944" y="178"/>
                  </a:lnTo>
                  <a:lnTo>
                    <a:pt x="1996" y="211"/>
                  </a:lnTo>
                  <a:lnTo>
                    <a:pt x="2044" y="245"/>
                  </a:lnTo>
                  <a:lnTo>
                    <a:pt x="2092" y="279"/>
                  </a:lnTo>
                  <a:lnTo>
                    <a:pt x="2140" y="317"/>
                  </a:lnTo>
                  <a:lnTo>
                    <a:pt x="2184" y="360"/>
                  </a:lnTo>
                  <a:lnTo>
                    <a:pt x="2227" y="403"/>
                  </a:lnTo>
                  <a:lnTo>
                    <a:pt x="2265" y="447"/>
                  </a:lnTo>
                  <a:lnTo>
                    <a:pt x="2304" y="494"/>
                  </a:lnTo>
                  <a:lnTo>
                    <a:pt x="2342" y="542"/>
                  </a:lnTo>
                  <a:lnTo>
                    <a:pt x="2376" y="590"/>
                  </a:lnTo>
                  <a:lnTo>
                    <a:pt x="2404" y="643"/>
                  </a:lnTo>
                  <a:lnTo>
                    <a:pt x="2433" y="696"/>
                  </a:lnTo>
                  <a:lnTo>
                    <a:pt x="2457" y="749"/>
                  </a:lnTo>
                  <a:lnTo>
                    <a:pt x="2481" y="806"/>
                  </a:lnTo>
                  <a:lnTo>
                    <a:pt x="2500" y="864"/>
                  </a:lnTo>
                  <a:lnTo>
                    <a:pt x="2520" y="921"/>
                  </a:lnTo>
                  <a:lnTo>
                    <a:pt x="2534" y="979"/>
                  </a:lnTo>
                  <a:lnTo>
                    <a:pt x="2544" y="1041"/>
                  </a:lnTo>
                  <a:lnTo>
                    <a:pt x="2553" y="1099"/>
                  </a:lnTo>
                  <a:lnTo>
                    <a:pt x="2558" y="1161"/>
                  </a:lnTo>
                  <a:lnTo>
                    <a:pt x="2558" y="1224"/>
                  </a:lnTo>
                  <a:lnTo>
                    <a:pt x="2558" y="1300"/>
                  </a:lnTo>
                  <a:lnTo>
                    <a:pt x="2548" y="1377"/>
                  </a:lnTo>
                  <a:lnTo>
                    <a:pt x="2539" y="1449"/>
                  </a:lnTo>
                  <a:lnTo>
                    <a:pt x="2524" y="1521"/>
                  </a:lnTo>
                  <a:lnTo>
                    <a:pt x="2500" y="1593"/>
                  </a:lnTo>
                  <a:lnTo>
                    <a:pt x="2476" y="1660"/>
                  </a:lnTo>
                  <a:lnTo>
                    <a:pt x="2448" y="1727"/>
                  </a:lnTo>
                  <a:lnTo>
                    <a:pt x="2414" y="1790"/>
                  </a:lnTo>
                  <a:lnTo>
                    <a:pt x="2380" y="1852"/>
                  </a:lnTo>
                  <a:lnTo>
                    <a:pt x="2337" y="1915"/>
                  </a:lnTo>
                  <a:lnTo>
                    <a:pt x="2294" y="1972"/>
                  </a:lnTo>
                  <a:lnTo>
                    <a:pt x="2251" y="2025"/>
                  </a:lnTo>
                  <a:lnTo>
                    <a:pt x="2198" y="2078"/>
                  </a:lnTo>
                  <a:lnTo>
                    <a:pt x="2145" y="2126"/>
                  </a:lnTo>
                  <a:lnTo>
                    <a:pt x="2092" y="2174"/>
                  </a:lnTo>
                  <a:lnTo>
                    <a:pt x="2035" y="2217"/>
                  </a:lnTo>
                  <a:lnTo>
                    <a:pt x="2011" y="2241"/>
                  </a:lnTo>
                  <a:lnTo>
                    <a:pt x="1987" y="2260"/>
                  </a:lnTo>
                  <a:lnTo>
                    <a:pt x="1924" y="2313"/>
                  </a:lnTo>
                  <a:lnTo>
                    <a:pt x="1852" y="2361"/>
                  </a:lnTo>
                  <a:lnTo>
                    <a:pt x="1771" y="2404"/>
                  </a:lnTo>
                  <a:lnTo>
                    <a:pt x="1689" y="2442"/>
                  </a:lnTo>
                  <a:lnTo>
                    <a:pt x="1593" y="2476"/>
                  </a:lnTo>
                  <a:lnTo>
                    <a:pt x="1497" y="2500"/>
                  </a:lnTo>
                  <a:lnTo>
                    <a:pt x="1445" y="2509"/>
                  </a:lnTo>
                  <a:lnTo>
                    <a:pt x="1392" y="2519"/>
                  </a:lnTo>
                  <a:lnTo>
                    <a:pt x="1334" y="2524"/>
                  </a:lnTo>
                  <a:lnTo>
                    <a:pt x="1281" y="2524"/>
                  </a:lnTo>
                  <a:lnTo>
                    <a:pt x="1224" y="2524"/>
                  </a:lnTo>
                  <a:lnTo>
                    <a:pt x="1171" y="2524"/>
                  </a:lnTo>
                  <a:lnTo>
                    <a:pt x="1113" y="2514"/>
                  </a:lnTo>
                  <a:lnTo>
                    <a:pt x="1061" y="2505"/>
                  </a:lnTo>
                  <a:lnTo>
                    <a:pt x="1013" y="2495"/>
                  </a:lnTo>
                  <a:lnTo>
                    <a:pt x="965" y="2481"/>
                  </a:lnTo>
                  <a:lnTo>
                    <a:pt x="917" y="2466"/>
                  </a:lnTo>
                  <a:lnTo>
                    <a:pt x="869" y="2447"/>
                  </a:lnTo>
                  <a:lnTo>
                    <a:pt x="782" y="2409"/>
                  </a:lnTo>
                  <a:lnTo>
                    <a:pt x="701" y="2361"/>
                  </a:lnTo>
                  <a:lnTo>
                    <a:pt x="629" y="2313"/>
                  </a:lnTo>
                  <a:lnTo>
                    <a:pt x="566" y="2260"/>
                  </a:lnTo>
                  <a:lnTo>
                    <a:pt x="542" y="2236"/>
                  </a:lnTo>
                  <a:lnTo>
                    <a:pt x="523" y="2212"/>
                  </a:lnTo>
                  <a:lnTo>
                    <a:pt x="466" y="2169"/>
                  </a:lnTo>
                  <a:lnTo>
                    <a:pt x="408" y="2126"/>
                  </a:lnTo>
                  <a:lnTo>
                    <a:pt x="355" y="2073"/>
                  </a:lnTo>
                  <a:lnTo>
                    <a:pt x="307" y="2020"/>
                  </a:lnTo>
                  <a:lnTo>
                    <a:pt x="259" y="1967"/>
                  </a:lnTo>
                  <a:lnTo>
                    <a:pt x="216" y="1910"/>
                  </a:lnTo>
                  <a:lnTo>
                    <a:pt x="178" y="1847"/>
                  </a:lnTo>
                  <a:lnTo>
                    <a:pt x="144" y="1785"/>
                  </a:lnTo>
                  <a:lnTo>
                    <a:pt x="110" y="1723"/>
                  </a:lnTo>
                  <a:lnTo>
                    <a:pt x="82" y="1656"/>
                  </a:lnTo>
                  <a:lnTo>
                    <a:pt x="58" y="1588"/>
                  </a:lnTo>
                  <a:lnTo>
                    <a:pt x="39" y="1521"/>
                  </a:lnTo>
                  <a:lnTo>
                    <a:pt x="19" y="1449"/>
                  </a:lnTo>
                  <a:lnTo>
                    <a:pt x="10" y="1377"/>
                  </a:lnTo>
                  <a:lnTo>
                    <a:pt x="5" y="1300"/>
                  </a:lnTo>
                  <a:lnTo>
                    <a:pt x="0" y="1224"/>
                  </a:lnTo>
                  <a:lnTo>
                    <a:pt x="0" y="1161"/>
                  </a:lnTo>
                  <a:lnTo>
                    <a:pt x="5" y="1099"/>
                  </a:lnTo>
                  <a:lnTo>
                    <a:pt x="15" y="1041"/>
                  </a:lnTo>
                  <a:lnTo>
                    <a:pt x="24" y="979"/>
                  </a:lnTo>
                  <a:lnTo>
                    <a:pt x="39" y="921"/>
                  </a:lnTo>
                  <a:lnTo>
                    <a:pt x="58" y="864"/>
                  </a:lnTo>
                  <a:lnTo>
                    <a:pt x="77" y="806"/>
                  </a:lnTo>
                  <a:lnTo>
                    <a:pt x="101" y="749"/>
                  </a:lnTo>
                  <a:lnTo>
                    <a:pt x="125" y="696"/>
                  </a:lnTo>
                  <a:lnTo>
                    <a:pt x="154" y="643"/>
                  </a:lnTo>
                  <a:lnTo>
                    <a:pt x="187" y="590"/>
                  </a:lnTo>
                  <a:lnTo>
                    <a:pt x="221" y="542"/>
                  </a:lnTo>
                  <a:lnTo>
                    <a:pt x="254" y="494"/>
                  </a:lnTo>
                  <a:lnTo>
                    <a:pt x="293" y="447"/>
                  </a:lnTo>
                  <a:lnTo>
                    <a:pt x="331" y="403"/>
                  </a:lnTo>
                  <a:lnTo>
                    <a:pt x="374" y="360"/>
                  </a:lnTo>
                  <a:lnTo>
                    <a:pt x="422" y="317"/>
                  </a:lnTo>
                  <a:lnTo>
                    <a:pt x="466" y="279"/>
                  </a:lnTo>
                  <a:lnTo>
                    <a:pt x="514" y="245"/>
                  </a:lnTo>
                  <a:lnTo>
                    <a:pt x="566" y="211"/>
                  </a:lnTo>
                  <a:lnTo>
                    <a:pt x="619" y="178"/>
                  </a:lnTo>
                  <a:lnTo>
                    <a:pt x="672" y="149"/>
                  </a:lnTo>
                  <a:lnTo>
                    <a:pt x="725" y="120"/>
                  </a:lnTo>
                  <a:lnTo>
                    <a:pt x="782" y="96"/>
                  </a:lnTo>
                  <a:lnTo>
                    <a:pt x="840" y="72"/>
                  </a:lnTo>
                  <a:lnTo>
                    <a:pt x="902" y="53"/>
                  </a:lnTo>
                  <a:lnTo>
                    <a:pt x="960" y="39"/>
                  </a:lnTo>
                  <a:lnTo>
                    <a:pt x="1022" y="24"/>
                  </a:lnTo>
                  <a:lnTo>
                    <a:pt x="1085" y="15"/>
                  </a:lnTo>
                  <a:lnTo>
                    <a:pt x="1152" y="5"/>
                  </a:lnTo>
                  <a:lnTo>
                    <a:pt x="1214" y="0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9BB0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Freeform 8"/>
            <p:cNvSpPr>
              <a:spLocks/>
            </p:cNvSpPr>
            <p:nvPr/>
          </p:nvSpPr>
          <p:spPr bwMode="auto">
            <a:xfrm>
              <a:off x="2131" y="1574"/>
              <a:ext cx="2558" cy="2524"/>
            </a:xfrm>
            <a:custGeom>
              <a:avLst/>
              <a:gdLst>
                <a:gd name="T0" fmla="*/ 1344 w 2558"/>
                <a:gd name="T1" fmla="*/ 0 h 2524"/>
                <a:gd name="T2" fmla="*/ 1473 w 2558"/>
                <a:gd name="T3" fmla="*/ 15 h 2524"/>
                <a:gd name="T4" fmla="*/ 1598 w 2558"/>
                <a:gd name="T5" fmla="*/ 39 h 2524"/>
                <a:gd name="T6" fmla="*/ 1718 w 2558"/>
                <a:gd name="T7" fmla="*/ 72 h 2524"/>
                <a:gd name="T8" fmla="*/ 1833 w 2558"/>
                <a:gd name="T9" fmla="*/ 120 h 2524"/>
                <a:gd name="T10" fmla="*/ 1944 w 2558"/>
                <a:gd name="T11" fmla="*/ 178 h 2524"/>
                <a:gd name="T12" fmla="*/ 2044 w 2558"/>
                <a:gd name="T13" fmla="*/ 245 h 2524"/>
                <a:gd name="T14" fmla="*/ 2140 w 2558"/>
                <a:gd name="T15" fmla="*/ 317 h 2524"/>
                <a:gd name="T16" fmla="*/ 2227 w 2558"/>
                <a:gd name="T17" fmla="*/ 403 h 2524"/>
                <a:gd name="T18" fmla="*/ 2304 w 2558"/>
                <a:gd name="T19" fmla="*/ 494 h 2524"/>
                <a:gd name="T20" fmla="*/ 2376 w 2558"/>
                <a:gd name="T21" fmla="*/ 590 h 2524"/>
                <a:gd name="T22" fmla="*/ 2433 w 2558"/>
                <a:gd name="T23" fmla="*/ 696 h 2524"/>
                <a:gd name="T24" fmla="*/ 2481 w 2558"/>
                <a:gd name="T25" fmla="*/ 806 h 2524"/>
                <a:gd name="T26" fmla="*/ 2520 w 2558"/>
                <a:gd name="T27" fmla="*/ 921 h 2524"/>
                <a:gd name="T28" fmla="*/ 2544 w 2558"/>
                <a:gd name="T29" fmla="*/ 1041 h 2524"/>
                <a:gd name="T30" fmla="*/ 2558 w 2558"/>
                <a:gd name="T31" fmla="*/ 1161 h 2524"/>
                <a:gd name="T32" fmla="*/ 2558 w 2558"/>
                <a:gd name="T33" fmla="*/ 1300 h 2524"/>
                <a:gd name="T34" fmla="*/ 2539 w 2558"/>
                <a:gd name="T35" fmla="*/ 1449 h 2524"/>
                <a:gd name="T36" fmla="*/ 2500 w 2558"/>
                <a:gd name="T37" fmla="*/ 1593 h 2524"/>
                <a:gd name="T38" fmla="*/ 2448 w 2558"/>
                <a:gd name="T39" fmla="*/ 1727 h 2524"/>
                <a:gd name="T40" fmla="*/ 2380 w 2558"/>
                <a:gd name="T41" fmla="*/ 1852 h 2524"/>
                <a:gd name="T42" fmla="*/ 2294 w 2558"/>
                <a:gd name="T43" fmla="*/ 1972 h 2524"/>
                <a:gd name="T44" fmla="*/ 2198 w 2558"/>
                <a:gd name="T45" fmla="*/ 2078 h 2524"/>
                <a:gd name="T46" fmla="*/ 2092 w 2558"/>
                <a:gd name="T47" fmla="*/ 2174 h 2524"/>
                <a:gd name="T48" fmla="*/ 2011 w 2558"/>
                <a:gd name="T49" fmla="*/ 2241 h 2524"/>
                <a:gd name="T50" fmla="*/ 1924 w 2558"/>
                <a:gd name="T51" fmla="*/ 2313 h 2524"/>
                <a:gd name="T52" fmla="*/ 1771 w 2558"/>
                <a:gd name="T53" fmla="*/ 2404 h 2524"/>
                <a:gd name="T54" fmla="*/ 1593 w 2558"/>
                <a:gd name="T55" fmla="*/ 2476 h 2524"/>
                <a:gd name="T56" fmla="*/ 1445 w 2558"/>
                <a:gd name="T57" fmla="*/ 2509 h 2524"/>
                <a:gd name="T58" fmla="*/ 1334 w 2558"/>
                <a:gd name="T59" fmla="*/ 2524 h 2524"/>
                <a:gd name="T60" fmla="*/ 1224 w 2558"/>
                <a:gd name="T61" fmla="*/ 2524 h 2524"/>
                <a:gd name="T62" fmla="*/ 1113 w 2558"/>
                <a:gd name="T63" fmla="*/ 2514 h 2524"/>
                <a:gd name="T64" fmla="*/ 1013 w 2558"/>
                <a:gd name="T65" fmla="*/ 2495 h 2524"/>
                <a:gd name="T66" fmla="*/ 917 w 2558"/>
                <a:gd name="T67" fmla="*/ 2466 h 2524"/>
                <a:gd name="T68" fmla="*/ 782 w 2558"/>
                <a:gd name="T69" fmla="*/ 2409 h 2524"/>
                <a:gd name="T70" fmla="*/ 629 w 2558"/>
                <a:gd name="T71" fmla="*/ 2313 h 2524"/>
                <a:gd name="T72" fmla="*/ 542 w 2558"/>
                <a:gd name="T73" fmla="*/ 2236 h 2524"/>
                <a:gd name="T74" fmla="*/ 466 w 2558"/>
                <a:gd name="T75" fmla="*/ 2169 h 2524"/>
                <a:gd name="T76" fmla="*/ 355 w 2558"/>
                <a:gd name="T77" fmla="*/ 2073 h 2524"/>
                <a:gd name="T78" fmla="*/ 259 w 2558"/>
                <a:gd name="T79" fmla="*/ 1967 h 2524"/>
                <a:gd name="T80" fmla="*/ 178 w 2558"/>
                <a:gd name="T81" fmla="*/ 1847 h 2524"/>
                <a:gd name="T82" fmla="*/ 110 w 2558"/>
                <a:gd name="T83" fmla="*/ 1723 h 2524"/>
                <a:gd name="T84" fmla="*/ 58 w 2558"/>
                <a:gd name="T85" fmla="*/ 1588 h 2524"/>
                <a:gd name="T86" fmla="*/ 19 w 2558"/>
                <a:gd name="T87" fmla="*/ 1449 h 2524"/>
                <a:gd name="T88" fmla="*/ 5 w 2558"/>
                <a:gd name="T89" fmla="*/ 1300 h 2524"/>
                <a:gd name="T90" fmla="*/ 0 w 2558"/>
                <a:gd name="T91" fmla="*/ 1161 h 2524"/>
                <a:gd name="T92" fmla="*/ 15 w 2558"/>
                <a:gd name="T93" fmla="*/ 1041 h 2524"/>
                <a:gd name="T94" fmla="*/ 39 w 2558"/>
                <a:gd name="T95" fmla="*/ 921 h 2524"/>
                <a:gd name="T96" fmla="*/ 77 w 2558"/>
                <a:gd name="T97" fmla="*/ 806 h 2524"/>
                <a:gd name="T98" fmla="*/ 125 w 2558"/>
                <a:gd name="T99" fmla="*/ 696 h 2524"/>
                <a:gd name="T100" fmla="*/ 187 w 2558"/>
                <a:gd name="T101" fmla="*/ 590 h 2524"/>
                <a:gd name="T102" fmla="*/ 254 w 2558"/>
                <a:gd name="T103" fmla="*/ 494 h 2524"/>
                <a:gd name="T104" fmla="*/ 331 w 2558"/>
                <a:gd name="T105" fmla="*/ 403 h 2524"/>
                <a:gd name="T106" fmla="*/ 422 w 2558"/>
                <a:gd name="T107" fmla="*/ 317 h 2524"/>
                <a:gd name="T108" fmla="*/ 514 w 2558"/>
                <a:gd name="T109" fmla="*/ 245 h 2524"/>
                <a:gd name="T110" fmla="*/ 619 w 2558"/>
                <a:gd name="T111" fmla="*/ 178 h 2524"/>
                <a:gd name="T112" fmla="*/ 725 w 2558"/>
                <a:gd name="T113" fmla="*/ 120 h 2524"/>
                <a:gd name="T114" fmla="*/ 840 w 2558"/>
                <a:gd name="T115" fmla="*/ 72 h 2524"/>
                <a:gd name="T116" fmla="*/ 960 w 2558"/>
                <a:gd name="T117" fmla="*/ 39 h 2524"/>
                <a:gd name="T118" fmla="*/ 1085 w 2558"/>
                <a:gd name="T119" fmla="*/ 15 h 2524"/>
                <a:gd name="T120" fmla="*/ 1214 w 2558"/>
                <a:gd name="T121" fmla="*/ 0 h 25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58"/>
                <a:gd name="T184" fmla="*/ 0 h 2524"/>
                <a:gd name="T185" fmla="*/ 2558 w 2558"/>
                <a:gd name="T186" fmla="*/ 2524 h 25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58" h="2524">
                  <a:moveTo>
                    <a:pt x="1281" y="0"/>
                  </a:moveTo>
                  <a:lnTo>
                    <a:pt x="1344" y="0"/>
                  </a:lnTo>
                  <a:lnTo>
                    <a:pt x="1411" y="5"/>
                  </a:lnTo>
                  <a:lnTo>
                    <a:pt x="1473" y="15"/>
                  </a:lnTo>
                  <a:lnTo>
                    <a:pt x="1536" y="24"/>
                  </a:lnTo>
                  <a:lnTo>
                    <a:pt x="1598" y="39"/>
                  </a:lnTo>
                  <a:lnTo>
                    <a:pt x="1661" y="53"/>
                  </a:lnTo>
                  <a:lnTo>
                    <a:pt x="1718" y="72"/>
                  </a:lnTo>
                  <a:lnTo>
                    <a:pt x="1776" y="96"/>
                  </a:lnTo>
                  <a:lnTo>
                    <a:pt x="1833" y="120"/>
                  </a:lnTo>
                  <a:lnTo>
                    <a:pt x="1891" y="149"/>
                  </a:lnTo>
                  <a:lnTo>
                    <a:pt x="1944" y="178"/>
                  </a:lnTo>
                  <a:lnTo>
                    <a:pt x="1996" y="211"/>
                  </a:lnTo>
                  <a:lnTo>
                    <a:pt x="2044" y="245"/>
                  </a:lnTo>
                  <a:lnTo>
                    <a:pt x="2092" y="279"/>
                  </a:lnTo>
                  <a:lnTo>
                    <a:pt x="2140" y="317"/>
                  </a:lnTo>
                  <a:lnTo>
                    <a:pt x="2184" y="360"/>
                  </a:lnTo>
                  <a:lnTo>
                    <a:pt x="2227" y="403"/>
                  </a:lnTo>
                  <a:lnTo>
                    <a:pt x="2265" y="447"/>
                  </a:lnTo>
                  <a:lnTo>
                    <a:pt x="2304" y="494"/>
                  </a:lnTo>
                  <a:lnTo>
                    <a:pt x="2342" y="542"/>
                  </a:lnTo>
                  <a:lnTo>
                    <a:pt x="2376" y="590"/>
                  </a:lnTo>
                  <a:lnTo>
                    <a:pt x="2404" y="643"/>
                  </a:lnTo>
                  <a:lnTo>
                    <a:pt x="2433" y="696"/>
                  </a:lnTo>
                  <a:lnTo>
                    <a:pt x="2457" y="749"/>
                  </a:lnTo>
                  <a:lnTo>
                    <a:pt x="2481" y="806"/>
                  </a:lnTo>
                  <a:lnTo>
                    <a:pt x="2500" y="864"/>
                  </a:lnTo>
                  <a:lnTo>
                    <a:pt x="2520" y="921"/>
                  </a:lnTo>
                  <a:lnTo>
                    <a:pt x="2534" y="979"/>
                  </a:lnTo>
                  <a:lnTo>
                    <a:pt x="2544" y="1041"/>
                  </a:lnTo>
                  <a:lnTo>
                    <a:pt x="2553" y="1099"/>
                  </a:lnTo>
                  <a:lnTo>
                    <a:pt x="2558" y="1161"/>
                  </a:lnTo>
                  <a:lnTo>
                    <a:pt x="2558" y="1224"/>
                  </a:lnTo>
                  <a:lnTo>
                    <a:pt x="2558" y="1300"/>
                  </a:lnTo>
                  <a:lnTo>
                    <a:pt x="2548" y="1377"/>
                  </a:lnTo>
                  <a:lnTo>
                    <a:pt x="2539" y="1449"/>
                  </a:lnTo>
                  <a:lnTo>
                    <a:pt x="2524" y="1521"/>
                  </a:lnTo>
                  <a:lnTo>
                    <a:pt x="2500" y="1593"/>
                  </a:lnTo>
                  <a:lnTo>
                    <a:pt x="2476" y="1660"/>
                  </a:lnTo>
                  <a:lnTo>
                    <a:pt x="2448" y="1727"/>
                  </a:lnTo>
                  <a:lnTo>
                    <a:pt x="2414" y="1790"/>
                  </a:lnTo>
                  <a:lnTo>
                    <a:pt x="2380" y="1852"/>
                  </a:lnTo>
                  <a:lnTo>
                    <a:pt x="2337" y="1915"/>
                  </a:lnTo>
                  <a:lnTo>
                    <a:pt x="2294" y="1972"/>
                  </a:lnTo>
                  <a:lnTo>
                    <a:pt x="2251" y="2025"/>
                  </a:lnTo>
                  <a:lnTo>
                    <a:pt x="2198" y="2078"/>
                  </a:lnTo>
                  <a:lnTo>
                    <a:pt x="2145" y="2126"/>
                  </a:lnTo>
                  <a:lnTo>
                    <a:pt x="2092" y="2174"/>
                  </a:lnTo>
                  <a:lnTo>
                    <a:pt x="2035" y="2217"/>
                  </a:lnTo>
                  <a:lnTo>
                    <a:pt x="2011" y="2241"/>
                  </a:lnTo>
                  <a:lnTo>
                    <a:pt x="1987" y="2260"/>
                  </a:lnTo>
                  <a:lnTo>
                    <a:pt x="1924" y="2313"/>
                  </a:lnTo>
                  <a:lnTo>
                    <a:pt x="1852" y="2361"/>
                  </a:lnTo>
                  <a:lnTo>
                    <a:pt x="1771" y="2404"/>
                  </a:lnTo>
                  <a:lnTo>
                    <a:pt x="1689" y="2442"/>
                  </a:lnTo>
                  <a:lnTo>
                    <a:pt x="1593" y="2476"/>
                  </a:lnTo>
                  <a:lnTo>
                    <a:pt x="1497" y="2500"/>
                  </a:lnTo>
                  <a:lnTo>
                    <a:pt x="1445" y="2509"/>
                  </a:lnTo>
                  <a:lnTo>
                    <a:pt x="1392" y="2519"/>
                  </a:lnTo>
                  <a:lnTo>
                    <a:pt x="1334" y="2524"/>
                  </a:lnTo>
                  <a:lnTo>
                    <a:pt x="1281" y="2524"/>
                  </a:lnTo>
                  <a:lnTo>
                    <a:pt x="1224" y="2524"/>
                  </a:lnTo>
                  <a:lnTo>
                    <a:pt x="1171" y="2524"/>
                  </a:lnTo>
                  <a:lnTo>
                    <a:pt x="1113" y="2514"/>
                  </a:lnTo>
                  <a:lnTo>
                    <a:pt x="1061" y="2505"/>
                  </a:lnTo>
                  <a:lnTo>
                    <a:pt x="1013" y="2495"/>
                  </a:lnTo>
                  <a:lnTo>
                    <a:pt x="965" y="2481"/>
                  </a:lnTo>
                  <a:lnTo>
                    <a:pt x="917" y="2466"/>
                  </a:lnTo>
                  <a:lnTo>
                    <a:pt x="869" y="2447"/>
                  </a:lnTo>
                  <a:lnTo>
                    <a:pt x="782" y="2409"/>
                  </a:lnTo>
                  <a:lnTo>
                    <a:pt x="701" y="2361"/>
                  </a:lnTo>
                  <a:lnTo>
                    <a:pt x="629" y="2313"/>
                  </a:lnTo>
                  <a:lnTo>
                    <a:pt x="566" y="2260"/>
                  </a:lnTo>
                  <a:lnTo>
                    <a:pt x="542" y="2236"/>
                  </a:lnTo>
                  <a:lnTo>
                    <a:pt x="523" y="2212"/>
                  </a:lnTo>
                  <a:lnTo>
                    <a:pt x="466" y="2169"/>
                  </a:lnTo>
                  <a:lnTo>
                    <a:pt x="408" y="2126"/>
                  </a:lnTo>
                  <a:lnTo>
                    <a:pt x="355" y="2073"/>
                  </a:lnTo>
                  <a:lnTo>
                    <a:pt x="307" y="2020"/>
                  </a:lnTo>
                  <a:lnTo>
                    <a:pt x="259" y="1967"/>
                  </a:lnTo>
                  <a:lnTo>
                    <a:pt x="216" y="1910"/>
                  </a:lnTo>
                  <a:lnTo>
                    <a:pt x="178" y="1847"/>
                  </a:lnTo>
                  <a:lnTo>
                    <a:pt x="144" y="1785"/>
                  </a:lnTo>
                  <a:lnTo>
                    <a:pt x="110" y="1723"/>
                  </a:lnTo>
                  <a:lnTo>
                    <a:pt x="82" y="1656"/>
                  </a:lnTo>
                  <a:lnTo>
                    <a:pt x="58" y="1588"/>
                  </a:lnTo>
                  <a:lnTo>
                    <a:pt x="39" y="1521"/>
                  </a:lnTo>
                  <a:lnTo>
                    <a:pt x="19" y="1449"/>
                  </a:lnTo>
                  <a:lnTo>
                    <a:pt x="10" y="1377"/>
                  </a:lnTo>
                  <a:lnTo>
                    <a:pt x="5" y="1300"/>
                  </a:lnTo>
                  <a:lnTo>
                    <a:pt x="0" y="1224"/>
                  </a:lnTo>
                  <a:lnTo>
                    <a:pt x="0" y="1161"/>
                  </a:lnTo>
                  <a:lnTo>
                    <a:pt x="5" y="1099"/>
                  </a:lnTo>
                  <a:lnTo>
                    <a:pt x="15" y="1041"/>
                  </a:lnTo>
                  <a:lnTo>
                    <a:pt x="24" y="979"/>
                  </a:lnTo>
                  <a:lnTo>
                    <a:pt x="39" y="921"/>
                  </a:lnTo>
                  <a:lnTo>
                    <a:pt x="58" y="864"/>
                  </a:lnTo>
                  <a:lnTo>
                    <a:pt x="77" y="806"/>
                  </a:lnTo>
                  <a:lnTo>
                    <a:pt x="101" y="749"/>
                  </a:lnTo>
                  <a:lnTo>
                    <a:pt x="125" y="696"/>
                  </a:lnTo>
                  <a:lnTo>
                    <a:pt x="154" y="643"/>
                  </a:lnTo>
                  <a:lnTo>
                    <a:pt x="187" y="590"/>
                  </a:lnTo>
                  <a:lnTo>
                    <a:pt x="221" y="542"/>
                  </a:lnTo>
                  <a:lnTo>
                    <a:pt x="254" y="494"/>
                  </a:lnTo>
                  <a:lnTo>
                    <a:pt x="293" y="447"/>
                  </a:lnTo>
                  <a:lnTo>
                    <a:pt x="331" y="403"/>
                  </a:lnTo>
                  <a:lnTo>
                    <a:pt x="374" y="360"/>
                  </a:lnTo>
                  <a:lnTo>
                    <a:pt x="422" y="317"/>
                  </a:lnTo>
                  <a:lnTo>
                    <a:pt x="466" y="279"/>
                  </a:lnTo>
                  <a:lnTo>
                    <a:pt x="514" y="245"/>
                  </a:lnTo>
                  <a:lnTo>
                    <a:pt x="566" y="211"/>
                  </a:lnTo>
                  <a:lnTo>
                    <a:pt x="619" y="178"/>
                  </a:lnTo>
                  <a:lnTo>
                    <a:pt x="672" y="149"/>
                  </a:lnTo>
                  <a:lnTo>
                    <a:pt x="725" y="120"/>
                  </a:lnTo>
                  <a:lnTo>
                    <a:pt x="782" y="96"/>
                  </a:lnTo>
                  <a:lnTo>
                    <a:pt x="840" y="72"/>
                  </a:lnTo>
                  <a:lnTo>
                    <a:pt x="902" y="53"/>
                  </a:lnTo>
                  <a:lnTo>
                    <a:pt x="960" y="39"/>
                  </a:lnTo>
                  <a:lnTo>
                    <a:pt x="1022" y="24"/>
                  </a:lnTo>
                  <a:lnTo>
                    <a:pt x="1085" y="15"/>
                  </a:lnTo>
                  <a:lnTo>
                    <a:pt x="1152" y="5"/>
                  </a:lnTo>
                  <a:lnTo>
                    <a:pt x="1214" y="0"/>
                  </a:lnTo>
                  <a:lnTo>
                    <a:pt x="128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Freeform 9"/>
            <p:cNvSpPr>
              <a:spLocks/>
            </p:cNvSpPr>
            <p:nvPr/>
          </p:nvSpPr>
          <p:spPr bwMode="auto">
            <a:xfrm>
              <a:off x="2146" y="1565"/>
              <a:ext cx="2524" cy="1036"/>
            </a:xfrm>
            <a:custGeom>
              <a:avLst/>
              <a:gdLst>
                <a:gd name="T0" fmla="*/ 1257 w 2524"/>
                <a:gd name="T1" fmla="*/ 825 h 1036"/>
                <a:gd name="T2" fmla="*/ 983 w 2524"/>
                <a:gd name="T3" fmla="*/ 772 h 1036"/>
                <a:gd name="T4" fmla="*/ 772 w 2524"/>
                <a:gd name="T5" fmla="*/ 734 h 1036"/>
                <a:gd name="T6" fmla="*/ 163 w 2524"/>
                <a:gd name="T7" fmla="*/ 873 h 1036"/>
                <a:gd name="T8" fmla="*/ 0 w 2524"/>
                <a:gd name="T9" fmla="*/ 1036 h 1036"/>
                <a:gd name="T10" fmla="*/ 9 w 2524"/>
                <a:gd name="T11" fmla="*/ 983 h 1036"/>
                <a:gd name="T12" fmla="*/ 24 w 2524"/>
                <a:gd name="T13" fmla="*/ 930 h 1036"/>
                <a:gd name="T14" fmla="*/ 38 w 2524"/>
                <a:gd name="T15" fmla="*/ 873 h 1036"/>
                <a:gd name="T16" fmla="*/ 57 w 2524"/>
                <a:gd name="T17" fmla="*/ 825 h 1036"/>
                <a:gd name="T18" fmla="*/ 76 w 2524"/>
                <a:gd name="T19" fmla="*/ 772 h 1036"/>
                <a:gd name="T20" fmla="*/ 100 w 2524"/>
                <a:gd name="T21" fmla="*/ 719 h 1036"/>
                <a:gd name="T22" fmla="*/ 124 w 2524"/>
                <a:gd name="T23" fmla="*/ 671 h 1036"/>
                <a:gd name="T24" fmla="*/ 148 w 2524"/>
                <a:gd name="T25" fmla="*/ 623 h 1036"/>
                <a:gd name="T26" fmla="*/ 177 w 2524"/>
                <a:gd name="T27" fmla="*/ 580 h 1036"/>
                <a:gd name="T28" fmla="*/ 211 w 2524"/>
                <a:gd name="T29" fmla="*/ 532 h 1036"/>
                <a:gd name="T30" fmla="*/ 239 w 2524"/>
                <a:gd name="T31" fmla="*/ 489 h 1036"/>
                <a:gd name="T32" fmla="*/ 278 w 2524"/>
                <a:gd name="T33" fmla="*/ 446 h 1036"/>
                <a:gd name="T34" fmla="*/ 350 w 2524"/>
                <a:gd name="T35" fmla="*/ 369 h 1036"/>
                <a:gd name="T36" fmla="*/ 431 w 2524"/>
                <a:gd name="T37" fmla="*/ 297 h 1036"/>
                <a:gd name="T38" fmla="*/ 518 w 2524"/>
                <a:gd name="T39" fmla="*/ 230 h 1036"/>
                <a:gd name="T40" fmla="*/ 614 w 2524"/>
                <a:gd name="T41" fmla="*/ 172 h 1036"/>
                <a:gd name="T42" fmla="*/ 710 w 2524"/>
                <a:gd name="T43" fmla="*/ 120 h 1036"/>
                <a:gd name="T44" fmla="*/ 815 w 2524"/>
                <a:gd name="T45" fmla="*/ 77 h 1036"/>
                <a:gd name="T46" fmla="*/ 868 w 2524"/>
                <a:gd name="T47" fmla="*/ 57 h 1036"/>
                <a:gd name="T48" fmla="*/ 921 w 2524"/>
                <a:gd name="T49" fmla="*/ 43 h 1036"/>
                <a:gd name="T50" fmla="*/ 978 w 2524"/>
                <a:gd name="T51" fmla="*/ 29 h 1036"/>
                <a:gd name="T52" fmla="*/ 1036 w 2524"/>
                <a:gd name="T53" fmla="*/ 19 h 1036"/>
                <a:gd name="T54" fmla="*/ 1089 w 2524"/>
                <a:gd name="T55" fmla="*/ 9 h 1036"/>
                <a:gd name="T56" fmla="*/ 1146 w 2524"/>
                <a:gd name="T57" fmla="*/ 5 h 1036"/>
                <a:gd name="T58" fmla="*/ 1204 w 2524"/>
                <a:gd name="T59" fmla="*/ 0 h 1036"/>
                <a:gd name="T60" fmla="*/ 1266 w 2524"/>
                <a:gd name="T61" fmla="*/ 0 h 1036"/>
                <a:gd name="T62" fmla="*/ 1324 w 2524"/>
                <a:gd name="T63" fmla="*/ 0 h 1036"/>
                <a:gd name="T64" fmla="*/ 1382 w 2524"/>
                <a:gd name="T65" fmla="*/ 5 h 1036"/>
                <a:gd name="T66" fmla="*/ 1439 w 2524"/>
                <a:gd name="T67" fmla="*/ 9 h 1036"/>
                <a:gd name="T68" fmla="*/ 1492 w 2524"/>
                <a:gd name="T69" fmla="*/ 19 h 1036"/>
                <a:gd name="T70" fmla="*/ 1602 w 2524"/>
                <a:gd name="T71" fmla="*/ 43 h 1036"/>
                <a:gd name="T72" fmla="*/ 1708 w 2524"/>
                <a:gd name="T73" fmla="*/ 77 h 1036"/>
                <a:gd name="T74" fmla="*/ 1809 w 2524"/>
                <a:gd name="T75" fmla="*/ 115 h 1036"/>
                <a:gd name="T76" fmla="*/ 1909 w 2524"/>
                <a:gd name="T77" fmla="*/ 168 h 1036"/>
                <a:gd name="T78" fmla="*/ 2001 w 2524"/>
                <a:gd name="T79" fmla="*/ 220 h 1036"/>
                <a:gd name="T80" fmla="*/ 2087 w 2524"/>
                <a:gd name="T81" fmla="*/ 288 h 1036"/>
                <a:gd name="T82" fmla="*/ 2169 w 2524"/>
                <a:gd name="T83" fmla="*/ 360 h 1036"/>
                <a:gd name="T84" fmla="*/ 2245 w 2524"/>
                <a:gd name="T85" fmla="*/ 436 h 1036"/>
                <a:gd name="T86" fmla="*/ 2313 w 2524"/>
                <a:gd name="T87" fmla="*/ 518 h 1036"/>
                <a:gd name="T88" fmla="*/ 2370 w 2524"/>
                <a:gd name="T89" fmla="*/ 609 h 1036"/>
                <a:gd name="T90" fmla="*/ 2399 w 2524"/>
                <a:gd name="T91" fmla="*/ 657 h 1036"/>
                <a:gd name="T92" fmla="*/ 2423 w 2524"/>
                <a:gd name="T93" fmla="*/ 705 h 1036"/>
                <a:gd name="T94" fmla="*/ 2447 w 2524"/>
                <a:gd name="T95" fmla="*/ 753 h 1036"/>
                <a:gd name="T96" fmla="*/ 2466 w 2524"/>
                <a:gd name="T97" fmla="*/ 801 h 1036"/>
                <a:gd name="T98" fmla="*/ 2485 w 2524"/>
                <a:gd name="T99" fmla="*/ 854 h 1036"/>
                <a:gd name="T100" fmla="*/ 2500 w 2524"/>
                <a:gd name="T101" fmla="*/ 906 h 1036"/>
                <a:gd name="T102" fmla="*/ 2514 w 2524"/>
                <a:gd name="T103" fmla="*/ 959 h 1036"/>
                <a:gd name="T104" fmla="*/ 2524 w 2524"/>
                <a:gd name="T105" fmla="*/ 1012 h 1036"/>
                <a:gd name="T106" fmla="*/ 2226 w 2524"/>
                <a:gd name="T107" fmla="*/ 854 h 1036"/>
                <a:gd name="T108" fmla="*/ 1765 w 2524"/>
                <a:gd name="T109" fmla="*/ 825 h 1036"/>
                <a:gd name="T110" fmla="*/ 1257 w 2524"/>
                <a:gd name="T111" fmla="*/ 825 h 10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4"/>
                <a:gd name="T169" fmla="*/ 0 h 1036"/>
                <a:gd name="T170" fmla="*/ 2524 w 2524"/>
                <a:gd name="T171" fmla="*/ 1036 h 10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4" h="1036">
                  <a:moveTo>
                    <a:pt x="1257" y="825"/>
                  </a:moveTo>
                  <a:lnTo>
                    <a:pt x="983" y="772"/>
                  </a:lnTo>
                  <a:lnTo>
                    <a:pt x="772" y="734"/>
                  </a:lnTo>
                  <a:lnTo>
                    <a:pt x="163" y="873"/>
                  </a:lnTo>
                  <a:lnTo>
                    <a:pt x="0" y="1036"/>
                  </a:lnTo>
                  <a:lnTo>
                    <a:pt x="9" y="983"/>
                  </a:lnTo>
                  <a:lnTo>
                    <a:pt x="24" y="930"/>
                  </a:lnTo>
                  <a:lnTo>
                    <a:pt x="38" y="873"/>
                  </a:lnTo>
                  <a:lnTo>
                    <a:pt x="57" y="825"/>
                  </a:lnTo>
                  <a:lnTo>
                    <a:pt x="76" y="772"/>
                  </a:lnTo>
                  <a:lnTo>
                    <a:pt x="100" y="719"/>
                  </a:lnTo>
                  <a:lnTo>
                    <a:pt x="124" y="671"/>
                  </a:lnTo>
                  <a:lnTo>
                    <a:pt x="148" y="623"/>
                  </a:lnTo>
                  <a:lnTo>
                    <a:pt x="177" y="580"/>
                  </a:lnTo>
                  <a:lnTo>
                    <a:pt x="211" y="532"/>
                  </a:lnTo>
                  <a:lnTo>
                    <a:pt x="239" y="489"/>
                  </a:lnTo>
                  <a:lnTo>
                    <a:pt x="278" y="446"/>
                  </a:lnTo>
                  <a:lnTo>
                    <a:pt x="350" y="369"/>
                  </a:lnTo>
                  <a:lnTo>
                    <a:pt x="431" y="297"/>
                  </a:lnTo>
                  <a:lnTo>
                    <a:pt x="518" y="230"/>
                  </a:lnTo>
                  <a:lnTo>
                    <a:pt x="614" y="172"/>
                  </a:lnTo>
                  <a:lnTo>
                    <a:pt x="710" y="120"/>
                  </a:lnTo>
                  <a:lnTo>
                    <a:pt x="815" y="77"/>
                  </a:lnTo>
                  <a:lnTo>
                    <a:pt x="868" y="57"/>
                  </a:lnTo>
                  <a:lnTo>
                    <a:pt x="921" y="43"/>
                  </a:lnTo>
                  <a:lnTo>
                    <a:pt x="978" y="29"/>
                  </a:lnTo>
                  <a:lnTo>
                    <a:pt x="1036" y="19"/>
                  </a:lnTo>
                  <a:lnTo>
                    <a:pt x="1089" y="9"/>
                  </a:lnTo>
                  <a:lnTo>
                    <a:pt x="1146" y="5"/>
                  </a:lnTo>
                  <a:lnTo>
                    <a:pt x="1204" y="0"/>
                  </a:lnTo>
                  <a:lnTo>
                    <a:pt x="1266" y="0"/>
                  </a:lnTo>
                  <a:lnTo>
                    <a:pt x="1324" y="0"/>
                  </a:lnTo>
                  <a:lnTo>
                    <a:pt x="1382" y="5"/>
                  </a:lnTo>
                  <a:lnTo>
                    <a:pt x="1439" y="9"/>
                  </a:lnTo>
                  <a:lnTo>
                    <a:pt x="1492" y="19"/>
                  </a:lnTo>
                  <a:lnTo>
                    <a:pt x="1602" y="43"/>
                  </a:lnTo>
                  <a:lnTo>
                    <a:pt x="1708" y="77"/>
                  </a:lnTo>
                  <a:lnTo>
                    <a:pt x="1809" y="115"/>
                  </a:lnTo>
                  <a:lnTo>
                    <a:pt x="1909" y="168"/>
                  </a:lnTo>
                  <a:lnTo>
                    <a:pt x="2001" y="220"/>
                  </a:lnTo>
                  <a:lnTo>
                    <a:pt x="2087" y="288"/>
                  </a:lnTo>
                  <a:lnTo>
                    <a:pt x="2169" y="360"/>
                  </a:lnTo>
                  <a:lnTo>
                    <a:pt x="2245" y="436"/>
                  </a:lnTo>
                  <a:lnTo>
                    <a:pt x="2313" y="518"/>
                  </a:lnTo>
                  <a:lnTo>
                    <a:pt x="2370" y="609"/>
                  </a:lnTo>
                  <a:lnTo>
                    <a:pt x="2399" y="657"/>
                  </a:lnTo>
                  <a:lnTo>
                    <a:pt x="2423" y="705"/>
                  </a:lnTo>
                  <a:lnTo>
                    <a:pt x="2447" y="753"/>
                  </a:lnTo>
                  <a:lnTo>
                    <a:pt x="2466" y="801"/>
                  </a:lnTo>
                  <a:lnTo>
                    <a:pt x="2485" y="854"/>
                  </a:lnTo>
                  <a:lnTo>
                    <a:pt x="2500" y="906"/>
                  </a:lnTo>
                  <a:lnTo>
                    <a:pt x="2514" y="959"/>
                  </a:lnTo>
                  <a:lnTo>
                    <a:pt x="2524" y="1012"/>
                  </a:lnTo>
                  <a:lnTo>
                    <a:pt x="2226" y="854"/>
                  </a:lnTo>
                  <a:lnTo>
                    <a:pt x="1765" y="825"/>
                  </a:lnTo>
                  <a:lnTo>
                    <a:pt x="1257" y="825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Freeform 10"/>
            <p:cNvSpPr>
              <a:spLocks/>
            </p:cNvSpPr>
            <p:nvPr/>
          </p:nvSpPr>
          <p:spPr bwMode="auto">
            <a:xfrm>
              <a:off x="2146" y="1565"/>
              <a:ext cx="2524" cy="1036"/>
            </a:xfrm>
            <a:custGeom>
              <a:avLst/>
              <a:gdLst>
                <a:gd name="T0" fmla="*/ 1257 w 2524"/>
                <a:gd name="T1" fmla="*/ 825 h 1036"/>
                <a:gd name="T2" fmla="*/ 983 w 2524"/>
                <a:gd name="T3" fmla="*/ 772 h 1036"/>
                <a:gd name="T4" fmla="*/ 772 w 2524"/>
                <a:gd name="T5" fmla="*/ 734 h 1036"/>
                <a:gd name="T6" fmla="*/ 163 w 2524"/>
                <a:gd name="T7" fmla="*/ 873 h 1036"/>
                <a:gd name="T8" fmla="*/ 0 w 2524"/>
                <a:gd name="T9" fmla="*/ 1036 h 1036"/>
                <a:gd name="T10" fmla="*/ 9 w 2524"/>
                <a:gd name="T11" fmla="*/ 983 h 1036"/>
                <a:gd name="T12" fmla="*/ 24 w 2524"/>
                <a:gd name="T13" fmla="*/ 930 h 1036"/>
                <a:gd name="T14" fmla="*/ 38 w 2524"/>
                <a:gd name="T15" fmla="*/ 873 h 1036"/>
                <a:gd name="T16" fmla="*/ 57 w 2524"/>
                <a:gd name="T17" fmla="*/ 825 h 1036"/>
                <a:gd name="T18" fmla="*/ 76 w 2524"/>
                <a:gd name="T19" fmla="*/ 772 h 1036"/>
                <a:gd name="T20" fmla="*/ 100 w 2524"/>
                <a:gd name="T21" fmla="*/ 719 h 1036"/>
                <a:gd name="T22" fmla="*/ 124 w 2524"/>
                <a:gd name="T23" fmla="*/ 671 h 1036"/>
                <a:gd name="T24" fmla="*/ 148 w 2524"/>
                <a:gd name="T25" fmla="*/ 623 h 1036"/>
                <a:gd name="T26" fmla="*/ 177 w 2524"/>
                <a:gd name="T27" fmla="*/ 580 h 1036"/>
                <a:gd name="T28" fmla="*/ 211 w 2524"/>
                <a:gd name="T29" fmla="*/ 532 h 1036"/>
                <a:gd name="T30" fmla="*/ 239 w 2524"/>
                <a:gd name="T31" fmla="*/ 489 h 1036"/>
                <a:gd name="T32" fmla="*/ 278 w 2524"/>
                <a:gd name="T33" fmla="*/ 446 h 1036"/>
                <a:gd name="T34" fmla="*/ 350 w 2524"/>
                <a:gd name="T35" fmla="*/ 369 h 1036"/>
                <a:gd name="T36" fmla="*/ 431 w 2524"/>
                <a:gd name="T37" fmla="*/ 297 h 1036"/>
                <a:gd name="T38" fmla="*/ 518 w 2524"/>
                <a:gd name="T39" fmla="*/ 230 h 1036"/>
                <a:gd name="T40" fmla="*/ 614 w 2524"/>
                <a:gd name="T41" fmla="*/ 172 h 1036"/>
                <a:gd name="T42" fmla="*/ 710 w 2524"/>
                <a:gd name="T43" fmla="*/ 120 h 1036"/>
                <a:gd name="T44" fmla="*/ 815 w 2524"/>
                <a:gd name="T45" fmla="*/ 77 h 1036"/>
                <a:gd name="T46" fmla="*/ 868 w 2524"/>
                <a:gd name="T47" fmla="*/ 57 h 1036"/>
                <a:gd name="T48" fmla="*/ 921 w 2524"/>
                <a:gd name="T49" fmla="*/ 43 h 1036"/>
                <a:gd name="T50" fmla="*/ 978 w 2524"/>
                <a:gd name="T51" fmla="*/ 29 h 1036"/>
                <a:gd name="T52" fmla="*/ 1036 w 2524"/>
                <a:gd name="T53" fmla="*/ 19 h 1036"/>
                <a:gd name="T54" fmla="*/ 1089 w 2524"/>
                <a:gd name="T55" fmla="*/ 9 h 1036"/>
                <a:gd name="T56" fmla="*/ 1146 w 2524"/>
                <a:gd name="T57" fmla="*/ 5 h 1036"/>
                <a:gd name="T58" fmla="*/ 1204 w 2524"/>
                <a:gd name="T59" fmla="*/ 0 h 1036"/>
                <a:gd name="T60" fmla="*/ 1266 w 2524"/>
                <a:gd name="T61" fmla="*/ 0 h 1036"/>
                <a:gd name="T62" fmla="*/ 1324 w 2524"/>
                <a:gd name="T63" fmla="*/ 0 h 1036"/>
                <a:gd name="T64" fmla="*/ 1382 w 2524"/>
                <a:gd name="T65" fmla="*/ 5 h 1036"/>
                <a:gd name="T66" fmla="*/ 1439 w 2524"/>
                <a:gd name="T67" fmla="*/ 9 h 1036"/>
                <a:gd name="T68" fmla="*/ 1492 w 2524"/>
                <a:gd name="T69" fmla="*/ 19 h 1036"/>
                <a:gd name="T70" fmla="*/ 1602 w 2524"/>
                <a:gd name="T71" fmla="*/ 43 h 1036"/>
                <a:gd name="T72" fmla="*/ 1708 w 2524"/>
                <a:gd name="T73" fmla="*/ 77 h 1036"/>
                <a:gd name="T74" fmla="*/ 1809 w 2524"/>
                <a:gd name="T75" fmla="*/ 115 h 1036"/>
                <a:gd name="T76" fmla="*/ 1909 w 2524"/>
                <a:gd name="T77" fmla="*/ 168 h 1036"/>
                <a:gd name="T78" fmla="*/ 2001 w 2524"/>
                <a:gd name="T79" fmla="*/ 220 h 1036"/>
                <a:gd name="T80" fmla="*/ 2087 w 2524"/>
                <a:gd name="T81" fmla="*/ 288 h 1036"/>
                <a:gd name="T82" fmla="*/ 2169 w 2524"/>
                <a:gd name="T83" fmla="*/ 360 h 1036"/>
                <a:gd name="T84" fmla="*/ 2245 w 2524"/>
                <a:gd name="T85" fmla="*/ 436 h 1036"/>
                <a:gd name="T86" fmla="*/ 2313 w 2524"/>
                <a:gd name="T87" fmla="*/ 518 h 1036"/>
                <a:gd name="T88" fmla="*/ 2370 w 2524"/>
                <a:gd name="T89" fmla="*/ 609 h 1036"/>
                <a:gd name="T90" fmla="*/ 2399 w 2524"/>
                <a:gd name="T91" fmla="*/ 657 h 1036"/>
                <a:gd name="T92" fmla="*/ 2423 w 2524"/>
                <a:gd name="T93" fmla="*/ 705 h 1036"/>
                <a:gd name="T94" fmla="*/ 2447 w 2524"/>
                <a:gd name="T95" fmla="*/ 753 h 1036"/>
                <a:gd name="T96" fmla="*/ 2466 w 2524"/>
                <a:gd name="T97" fmla="*/ 801 h 1036"/>
                <a:gd name="T98" fmla="*/ 2485 w 2524"/>
                <a:gd name="T99" fmla="*/ 854 h 1036"/>
                <a:gd name="T100" fmla="*/ 2500 w 2524"/>
                <a:gd name="T101" fmla="*/ 906 h 1036"/>
                <a:gd name="T102" fmla="*/ 2514 w 2524"/>
                <a:gd name="T103" fmla="*/ 959 h 1036"/>
                <a:gd name="T104" fmla="*/ 2524 w 2524"/>
                <a:gd name="T105" fmla="*/ 1012 h 1036"/>
                <a:gd name="T106" fmla="*/ 2226 w 2524"/>
                <a:gd name="T107" fmla="*/ 854 h 1036"/>
                <a:gd name="T108" fmla="*/ 1765 w 2524"/>
                <a:gd name="T109" fmla="*/ 825 h 1036"/>
                <a:gd name="T110" fmla="*/ 1257 w 2524"/>
                <a:gd name="T111" fmla="*/ 825 h 10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4"/>
                <a:gd name="T169" fmla="*/ 0 h 1036"/>
                <a:gd name="T170" fmla="*/ 2524 w 2524"/>
                <a:gd name="T171" fmla="*/ 1036 h 10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4" h="1036">
                  <a:moveTo>
                    <a:pt x="1257" y="825"/>
                  </a:moveTo>
                  <a:lnTo>
                    <a:pt x="983" y="772"/>
                  </a:lnTo>
                  <a:lnTo>
                    <a:pt x="772" y="734"/>
                  </a:lnTo>
                  <a:lnTo>
                    <a:pt x="163" y="873"/>
                  </a:lnTo>
                  <a:lnTo>
                    <a:pt x="0" y="1036"/>
                  </a:lnTo>
                  <a:lnTo>
                    <a:pt x="9" y="983"/>
                  </a:lnTo>
                  <a:lnTo>
                    <a:pt x="24" y="930"/>
                  </a:lnTo>
                  <a:lnTo>
                    <a:pt x="38" y="873"/>
                  </a:lnTo>
                  <a:lnTo>
                    <a:pt x="57" y="825"/>
                  </a:lnTo>
                  <a:lnTo>
                    <a:pt x="76" y="772"/>
                  </a:lnTo>
                  <a:lnTo>
                    <a:pt x="100" y="719"/>
                  </a:lnTo>
                  <a:lnTo>
                    <a:pt x="124" y="671"/>
                  </a:lnTo>
                  <a:lnTo>
                    <a:pt x="148" y="623"/>
                  </a:lnTo>
                  <a:lnTo>
                    <a:pt x="177" y="580"/>
                  </a:lnTo>
                  <a:lnTo>
                    <a:pt x="211" y="532"/>
                  </a:lnTo>
                  <a:lnTo>
                    <a:pt x="239" y="489"/>
                  </a:lnTo>
                  <a:lnTo>
                    <a:pt x="278" y="446"/>
                  </a:lnTo>
                  <a:lnTo>
                    <a:pt x="350" y="369"/>
                  </a:lnTo>
                  <a:lnTo>
                    <a:pt x="431" y="297"/>
                  </a:lnTo>
                  <a:lnTo>
                    <a:pt x="518" y="230"/>
                  </a:lnTo>
                  <a:lnTo>
                    <a:pt x="614" y="172"/>
                  </a:lnTo>
                  <a:lnTo>
                    <a:pt x="710" y="120"/>
                  </a:lnTo>
                  <a:lnTo>
                    <a:pt x="815" y="77"/>
                  </a:lnTo>
                  <a:lnTo>
                    <a:pt x="868" y="57"/>
                  </a:lnTo>
                  <a:lnTo>
                    <a:pt x="921" y="43"/>
                  </a:lnTo>
                  <a:lnTo>
                    <a:pt x="978" y="29"/>
                  </a:lnTo>
                  <a:lnTo>
                    <a:pt x="1036" y="19"/>
                  </a:lnTo>
                  <a:lnTo>
                    <a:pt x="1089" y="9"/>
                  </a:lnTo>
                  <a:lnTo>
                    <a:pt x="1146" y="5"/>
                  </a:lnTo>
                  <a:lnTo>
                    <a:pt x="1204" y="0"/>
                  </a:lnTo>
                  <a:lnTo>
                    <a:pt x="1266" y="0"/>
                  </a:lnTo>
                  <a:lnTo>
                    <a:pt x="1324" y="0"/>
                  </a:lnTo>
                  <a:lnTo>
                    <a:pt x="1382" y="5"/>
                  </a:lnTo>
                  <a:lnTo>
                    <a:pt x="1439" y="9"/>
                  </a:lnTo>
                  <a:lnTo>
                    <a:pt x="1492" y="19"/>
                  </a:lnTo>
                  <a:lnTo>
                    <a:pt x="1602" y="43"/>
                  </a:lnTo>
                  <a:lnTo>
                    <a:pt x="1708" y="77"/>
                  </a:lnTo>
                  <a:lnTo>
                    <a:pt x="1809" y="115"/>
                  </a:lnTo>
                  <a:lnTo>
                    <a:pt x="1909" y="168"/>
                  </a:lnTo>
                  <a:lnTo>
                    <a:pt x="2001" y="220"/>
                  </a:lnTo>
                  <a:lnTo>
                    <a:pt x="2087" y="288"/>
                  </a:lnTo>
                  <a:lnTo>
                    <a:pt x="2169" y="360"/>
                  </a:lnTo>
                  <a:lnTo>
                    <a:pt x="2245" y="436"/>
                  </a:lnTo>
                  <a:lnTo>
                    <a:pt x="2313" y="518"/>
                  </a:lnTo>
                  <a:lnTo>
                    <a:pt x="2370" y="609"/>
                  </a:lnTo>
                  <a:lnTo>
                    <a:pt x="2399" y="657"/>
                  </a:lnTo>
                  <a:lnTo>
                    <a:pt x="2423" y="705"/>
                  </a:lnTo>
                  <a:lnTo>
                    <a:pt x="2447" y="753"/>
                  </a:lnTo>
                  <a:lnTo>
                    <a:pt x="2466" y="801"/>
                  </a:lnTo>
                  <a:lnTo>
                    <a:pt x="2485" y="854"/>
                  </a:lnTo>
                  <a:lnTo>
                    <a:pt x="2500" y="906"/>
                  </a:lnTo>
                  <a:lnTo>
                    <a:pt x="2514" y="959"/>
                  </a:lnTo>
                  <a:lnTo>
                    <a:pt x="2524" y="1012"/>
                  </a:lnTo>
                  <a:lnTo>
                    <a:pt x="2226" y="854"/>
                  </a:lnTo>
                  <a:lnTo>
                    <a:pt x="1765" y="825"/>
                  </a:lnTo>
                  <a:lnTo>
                    <a:pt x="1257" y="82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Freeform 11"/>
            <p:cNvSpPr>
              <a:spLocks/>
            </p:cNvSpPr>
            <p:nvPr/>
          </p:nvSpPr>
          <p:spPr bwMode="auto">
            <a:xfrm>
              <a:off x="2289" y="1891"/>
              <a:ext cx="2227" cy="648"/>
            </a:xfrm>
            <a:custGeom>
              <a:avLst/>
              <a:gdLst>
                <a:gd name="T0" fmla="*/ 1191 w 2227"/>
                <a:gd name="T1" fmla="*/ 590 h 648"/>
                <a:gd name="T2" fmla="*/ 1104 w 2227"/>
                <a:gd name="T3" fmla="*/ 585 h 648"/>
                <a:gd name="T4" fmla="*/ 1013 w 2227"/>
                <a:gd name="T5" fmla="*/ 576 h 648"/>
                <a:gd name="T6" fmla="*/ 951 w 2227"/>
                <a:gd name="T7" fmla="*/ 557 h 648"/>
                <a:gd name="T8" fmla="*/ 898 w 2227"/>
                <a:gd name="T9" fmla="*/ 547 h 648"/>
                <a:gd name="T10" fmla="*/ 855 w 2227"/>
                <a:gd name="T11" fmla="*/ 552 h 648"/>
                <a:gd name="T12" fmla="*/ 807 w 2227"/>
                <a:gd name="T13" fmla="*/ 576 h 648"/>
                <a:gd name="T14" fmla="*/ 763 w 2227"/>
                <a:gd name="T15" fmla="*/ 619 h 648"/>
                <a:gd name="T16" fmla="*/ 735 w 2227"/>
                <a:gd name="T17" fmla="*/ 628 h 648"/>
                <a:gd name="T18" fmla="*/ 692 w 2227"/>
                <a:gd name="T19" fmla="*/ 614 h 648"/>
                <a:gd name="T20" fmla="*/ 687 w 2227"/>
                <a:gd name="T21" fmla="*/ 580 h 648"/>
                <a:gd name="T22" fmla="*/ 605 w 2227"/>
                <a:gd name="T23" fmla="*/ 571 h 648"/>
                <a:gd name="T24" fmla="*/ 394 w 2227"/>
                <a:gd name="T25" fmla="*/ 609 h 648"/>
                <a:gd name="T26" fmla="*/ 298 w 2227"/>
                <a:gd name="T27" fmla="*/ 604 h 648"/>
                <a:gd name="T28" fmla="*/ 351 w 2227"/>
                <a:gd name="T29" fmla="*/ 566 h 648"/>
                <a:gd name="T30" fmla="*/ 274 w 2227"/>
                <a:gd name="T31" fmla="*/ 552 h 648"/>
                <a:gd name="T32" fmla="*/ 125 w 2227"/>
                <a:gd name="T33" fmla="*/ 576 h 648"/>
                <a:gd name="T34" fmla="*/ 53 w 2227"/>
                <a:gd name="T35" fmla="*/ 547 h 648"/>
                <a:gd name="T36" fmla="*/ 164 w 2227"/>
                <a:gd name="T37" fmla="*/ 504 h 648"/>
                <a:gd name="T38" fmla="*/ 322 w 2227"/>
                <a:gd name="T39" fmla="*/ 456 h 648"/>
                <a:gd name="T40" fmla="*/ 480 w 2227"/>
                <a:gd name="T41" fmla="*/ 398 h 648"/>
                <a:gd name="T42" fmla="*/ 576 w 2227"/>
                <a:gd name="T43" fmla="*/ 331 h 648"/>
                <a:gd name="T44" fmla="*/ 696 w 2227"/>
                <a:gd name="T45" fmla="*/ 269 h 648"/>
                <a:gd name="T46" fmla="*/ 807 w 2227"/>
                <a:gd name="T47" fmla="*/ 216 h 648"/>
                <a:gd name="T48" fmla="*/ 864 w 2227"/>
                <a:gd name="T49" fmla="*/ 182 h 648"/>
                <a:gd name="T50" fmla="*/ 946 w 2227"/>
                <a:gd name="T51" fmla="*/ 91 h 648"/>
                <a:gd name="T52" fmla="*/ 1037 w 2227"/>
                <a:gd name="T53" fmla="*/ 19 h 648"/>
                <a:gd name="T54" fmla="*/ 1061 w 2227"/>
                <a:gd name="T55" fmla="*/ 19 h 648"/>
                <a:gd name="T56" fmla="*/ 1128 w 2227"/>
                <a:gd name="T57" fmla="*/ 14 h 648"/>
                <a:gd name="T58" fmla="*/ 1167 w 2227"/>
                <a:gd name="T59" fmla="*/ 0 h 648"/>
                <a:gd name="T60" fmla="*/ 1200 w 2227"/>
                <a:gd name="T61" fmla="*/ 14 h 648"/>
                <a:gd name="T62" fmla="*/ 1263 w 2227"/>
                <a:gd name="T63" fmla="*/ 62 h 648"/>
                <a:gd name="T64" fmla="*/ 1325 w 2227"/>
                <a:gd name="T65" fmla="*/ 120 h 648"/>
                <a:gd name="T66" fmla="*/ 1368 w 2227"/>
                <a:gd name="T67" fmla="*/ 177 h 648"/>
                <a:gd name="T68" fmla="*/ 1421 w 2227"/>
                <a:gd name="T69" fmla="*/ 216 h 648"/>
                <a:gd name="T70" fmla="*/ 1531 w 2227"/>
                <a:gd name="T71" fmla="*/ 269 h 648"/>
                <a:gd name="T72" fmla="*/ 1651 w 2227"/>
                <a:gd name="T73" fmla="*/ 331 h 648"/>
                <a:gd name="T74" fmla="*/ 1747 w 2227"/>
                <a:gd name="T75" fmla="*/ 398 h 648"/>
                <a:gd name="T76" fmla="*/ 1910 w 2227"/>
                <a:gd name="T77" fmla="*/ 456 h 648"/>
                <a:gd name="T78" fmla="*/ 2069 w 2227"/>
                <a:gd name="T79" fmla="*/ 504 h 648"/>
                <a:gd name="T80" fmla="*/ 2174 w 2227"/>
                <a:gd name="T81" fmla="*/ 547 h 648"/>
                <a:gd name="T82" fmla="*/ 2102 w 2227"/>
                <a:gd name="T83" fmla="*/ 576 h 648"/>
                <a:gd name="T84" fmla="*/ 1954 w 2227"/>
                <a:gd name="T85" fmla="*/ 552 h 648"/>
                <a:gd name="T86" fmla="*/ 1877 w 2227"/>
                <a:gd name="T87" fmla="*/ 566 h 648"/>
                <a:gd name="T88" fmla="*/ 1934 w 2227"/>
                <a:gd name="T89" fmla="*/ 604 h 648"/>
                <a:gd name="T90" fmla="*/ 1838 w 2227"/>
                <a:gd name="T91" fmla="*/ 609 h 648"/>
                <a:gd name="T92" fmla="*/ 1627 w 2227"/>
                <a:gd name="T93" fmla="*/ 571 h 648"/>
                <a:gd name="T94" fmla="*/ 1527 w 2227"/>
                <a:gd name="T95" fmla="*/ 566 h 648"/>
                <a:gd name="T96" fmla="*/ 1575 w 2227"/>
                <a:gd name="T97" fmla="*/ 604 h 648"/>
                <a:gd name="T98" fmla="*/ 1584 w 2227"/>
                <a:gd name="T99" fmla="*/ 624 h 648"/>
                <a:gd name="T100" fmla="*/ 1551 w 2227"/>
                <a:gd name="T101" fmla="*/ 633 h 648"/>
                <a:gd name="T102" fmla="*/ 1507 w 2227"/>
                <a:gd name="T103" fmla="*/ 624 h 648"/>
                <a:gd name="T104" fmla="*/ 1469 w 2227"/>
                <a:gd name="T105" fmla="*/ 585 h 648"/>
                <a:gd name="T106" fmla="*/ 1426 w 2227"/>
                <a:gd name="T107" fmla="*/ 566 h 648"/>
                <a:gd name="T108" fmla="*/ 1387 w 2227"/>
                <a:gd name="T109" fmla="*/ 552 h 648"/>
                <a:gd name="T110" fmla="*/ 1330 w 2227"/>
                <a:gd name="T111" fmla="*/ 557 h 648"/>
                <a:gd name="T112" fmla="*/ 1263 w 2227"/>
                <a:gd name="T113" fmla="*/ 580 h 6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27"/>
                <a:gd name="T172" fmla="*/ 0 h 648"/>
                <a:gd name="T173" fmla="*/ 2227 w 2227"/>
                <a:gd name="T174" fmla="*/ 648 h 6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27" h="648">
                  <a:moveTo>
                    <a:pt x="1243" y="604"/>
                  </a:moveTo>
                  <a:lnTo>
                    <a:pt x="1191" y="590"/>
                  </a:lnTo>
                  <a:lnTo>
                    <a:pt x="1147" y="580"/>
                  </a:lnTo>
                  <a:lnTo>
                    <a:pt x="1104" y="585"/>
                  </a:lnTo>
                  <a:lnTo>
                    <a:pt x="1047" y="595"/>
                  </a:lnTo>
                  <a:lnTo>
                    <a:pt x="1013" y="576"/>
                  </a:lnTo>
                  <a:lnTo>
                    <a:pt x="979" y="566"/>
                  </a:lnTo>
                  <a:lnTo>
                    <a:pt x="951" y="557"/>
                  </a:lnTo>
                  <a:lnTo>
                    <a:pt x="922" y="552"/>
                  </a:lnTo>
                  <a:lnTo>
                    <a:pt x="898" y="547"/>
                  </a:lnTo>
                  <a:lnTo>
                    <a:pt x="874" y="547"/>
                  </a:lnTo>
                  <a:lnTo>
                    <a:pt x="855" y="552"/>
                  </a:lnTo>
                  <a:lnTo>
                    <a:pt x="835" y="557"/>
                  </a:lnTo>
                  <a:lnTo>
                    <a:pt x="807" y="576"/>
                  </a:lnTo>
                  <a:lnTo>
                    <a:pt x="783" y="595"/>
                  </a:lnTo>
                  <a:lnTo>
                    <a:pt x="763" y="619"/>
                  </a:lnTo>
                  <a:lnTo>
                    <a:pt x="749" y="638"/>
                  </a:lnTo>
                  <a:lnTo>
                    <a:pt x="735" y="628"/>
                  </a:lnTo>
                  <a:lnTo>
                    <a:pt x="716" y="619"/>
                  </a:lnTo>
                  <a:lnTo>
                    <a:pt x="692" y="614"/>
                  </a:lnTo>
                  <a:lnTo>
                    <a:pt x="658" y="614"/>
                  </a:lnTo>
                  <a:lnTo>
                    <a:pt x="687" y="580"/>
                  </a:lnTo>
                  <a:lnTo>
                    <a:pt x="716" y="542"/>
                  </a:lnTo>
                  <a:lnTo>
                    <a:pt x="605" y="571"/>
                  </a:lnTo>
                  <a:lnTo>
                    <a:pt x="500" y="595"/>
                  </a:lnTo>
                  <a:lnTo>
                    <a:pt x="394" y="609"/>
                  </a:lnTo>
                  <a:lnTo>
                    <a:pt x="264" y="628"/>
                  </a:lnTo>
                  <a:lnTo>
                    <a:pt x="298" y="604"/>
                  </a:lnTo>
                  <a:lnTo>
                    <a:pt x="327" y="585"/>
                  </a:lnTo>
                  <a:lnTo>
                    <a:pt x="351" y="566"/>
                  </a:lnTo>
                  <a:lnTo>
                    <a:pt x="375" y="537"/>
                  </a:lnTo>
                  <a:lnTo>
                    <a:pt x="274" y="552"/>
                  </a:lnTo>
                  <a:lnTo>
                    <a:pt x="207" y="566"/>
                  </a:lnTo>
                  <a:lnTo>
                    <a:pt x="125" y="576"/>
                  </a:lnTo>
                  <a:lnTo>
                    <a:pt x="0" y="576"/>
                  </a:lnTo>
                  <a:lnTo>
                    <a:pt x="53" y="547"/>
                  </a:lnTo>
                  <a:lnTo>
                    <a:pt x="106" y="523"/>
                  </a:lnTo>
                  <a:lnTo>
                    <a:pt x="164" y="504"/>
                  </a:lnTo>
                  <a:lnTo>
                    <a:pt x="216" y="485"/>
                  </a:lnTo>
                  <a:lnTo>
                    <a:pt x="322" y="456"/>
                  </a:lnTo>
                  <a:lnTo>
                    <a:pt x="428" y="422"/>
                  </a:lnTo>
                  <a:lnTo>
                    <a:pt x="480" y="398"/>
                  </a:lnTo>
                  <a:lnTo>
                    <a:pt x="533" y="365"/>
                  </a:lnTo>
                  <a:lnTo>
                    <a:pt x="576" y="331"/>
                  </a:lnTo>
                  <a:lnTo>
                    <a:pt x="615" y="302"/>
                  </a:lnTo>
                  <a:lnTo>
                    <a:pt x="696" y="269"/>
                  </a:lnTo>
                  <a:lnTo>
                    <a:pt x="773" y="235"/>
                  </a:lnTo>
                  <a:lnTo>
                    <a:pt x="807" y="216"/>
                  </a:lnTo>
                  <a:lnTo>
                    <a:pt x="835" y="201"/>
                  </a:lnTo>
                  <a:lnTo>
                    <a:pt x="864" y="182"/>
                  </a:lnTo>
                  <a:lnTo>
                    <a:pt x="883" y="158"/>
                  </a:lnTo>
                  <a:lnTo>
                    <a:pt x="946" y="91"/>
                  </a:lnTo>
                  <a:lnTo>
                    <a:pt x="1018" y="29"/>
                  </a:lnTo>
                  <a:lnTo>
                    <a:pt x="1037" y="19"/>
                  </a:lnTo>
                  <a:lnTo>
                    <a:pt x="1047" y="14"/>
                  </a:lnTo>
                  <a:lnTo>
                    <a:pt x="1061" y="19"/>
                  </a:lnTo>
                  <a:lnTo>
                    <a:pt x="1090" y="34"/>
                  </a:lnTo>
                  <a:lnTo>
                    <a:pt x="1128" y="14"/>
                  </a:lnTo>
                  <a:lnTo>
                    <a:pt x="1152" y="0"/>
                  </a:lnTo>
                  <a:lnTo>
                    <a:pt x="1167" y="0"/>
                  </a:lnTo>
                  <a:lnTo>
                    <a:pt x="1181" y="5"/>
                  </a:lnTo>
                  <a:lnTo>
                    <a:pt x="1200" y="14"/>
                  </a:lnTo>
                  <a:lnTo>
                    <a:pt x="1229" y="29"/>
                  </a:lnTo>
                  <a:lnTo>
                    <a:pt x="1263" y="62"/>
                  </a:lnTo>
                  <a:lnTo>
                    <a:pt x="1296" y="91"/>
                  </a:lnTo>
                  <a:lnTo>
                    <a:pt x="1325" y="120"/>
                  </a:lnTo>
                  <a:lnTo>
                    <a:pt x="1349" y="158"/>
                  </a:lnTo>
                  <a:lnTo>
                    <a:pt x="1368" y="177"/>
                  </a:lnTo>
                  <a:lnTo>
                    <a:pt x="1392" y="201"/>
                  </a:lnTo>
                  <a:lnTo>
                    <a:pt x="1421" y="216"/>
                  </a:lnTo>
                  <a:lnTo>
                    <a:pt x="1455" y="235"/>
                  </a:lnTo>
                  <a:lnTo>
                    <a:pt x="1531" y="269"/>
                  </a:lnTo>
                  <a:lnTo>
                    <a:pt x="1613" y="302"/>
                  </a:lnTo>
                  <a:lnTo>
                    <a:pt x="1651" y="331"/>
                  </a:lnTo>
                  <a:lnTo>
                    <a:pt x="1699" y="365"/>
                  </a:lnTo>
                  <a:lnTo>
                    <a:pt x="1747" y="398"/>
                  </a:lnTo>
                  <a:lnTo>
                    <a:pt x="1805" y="422"/>
                  </a:lnTo>
                  <a:lnTo>
                    <a:pt x="1910" y="456"/>
                  </a:lnTo>
                  <a:lnTo>
                    <a:pt x="2016" y="485"/>
                  </a:lnTo>
                  <a:lnTo>
                    <a:pt x="2069" y="504"/>
                  </a:lnTo>
                  <a:lnTo>
                    <a:pt x="2122" y="523"/>
                  </a:lnTo>
                  <a:lnTo>
                    <a:pt x="2174" y="547"/>
                  </a:lnTo>
                  <a:lnTo>
                    <a:pt x="2227" y="576"/>
                  </a:lnTo>
                  <a:lnTo>
                    <a:pt x="2102" y="576"/>
                  </a:lnTo>
                  <a:lnTo>
                    <a:pt x="2026" y="566"/>
                  </a:lnTo>
                  <a:lnTo>
                    <a:pt x="1954" y="552"/>
                  </a:lnTo>
                  <a:lnTo>
                    <a:pt x="1853" y="537"/>
                  </a:lnTo>
                  <a:lnTo>
                    <a:pt x="1877" y="566"/>
                  </a:lnTo>
                  <a:lnTo>
                    <a:pt x="1906" y="585"/>
                  </a:lnTo>
                  <a:lnTo>
                    <a:pt x="1934" y="604"/>
                  </a:lnTo>
                  <a:lnTo>
                    <a:pt x="1968" y="628"/>
                  </a:lnTo>
                  <a:lnTo>
                    <a:pt x="1838" y="609"/>
                  </a:lnTo>
                  <a:lnTo>
                    <a:pt x="1728" y="595"/>
                  </a:lnTo>
                  <a:lnTo>
                    <a:pt x="1627" y="571"/>
                  </a:lnTo>
                  <a:lnTo>
                    <a:pt x="1512" y="542"/>
                  </a:lnTo>
                  <a:lnTo>
                    <a:pt x="1527" y="566"/>
                  </a:lnTo>
                  <a:lnTo>
                    <a:pt x="1551" y="585"/>
                  </a:lnTo>
                  <a:lnTo>
                    <a:pt x="1575" y="604"/>
                  </a:lnTo>
                  <a:lnTo>
                    <a:pt x="1608" y="624"/>
                  </a:lnTo>
                  <a:lnTo>
                    <a:pt x="1584" y="624"/>
                  </a:lnTo>
                  <a:lnTo>
                    <a:pt x="1565" y="628"/>
                  </a:lnTo>
                  <a:lnTo>
                    <a:pt x="1551" y="633"/>
                  </a:lnTo>
                  <a:lnTo>
                    <a:pt x="1527" y="648"/>
                  </a:lnTo>
                  <a:lnTo>
                    <a:pt x="1507" y="624"/>
                  </a:lnTo>
                  <a:lnTo>
                    <a:pt x="1488" y="604"/>
                  </a:lnTo>
                  <a:lnTo>
                    <a:pt x="1469" y="585"/>
                  </a:lnTo>
                  <a:lnTo>
                    <a:pt x="1450" y="576"/>
                  </a:lnTo>
                  <a:lnTo>
                    <a:pt x="1426" y="566"/>
                  </a:lnTo>
                  <a:lnTo>
                    <a:pt x="1407" y="557"/>
                  </a:lnTo>
                  <a:lnTo>
                    <a:pt x="1387" y="552"/>
                  </a:lnTo>
                  <a:lnTo>
                    <a:pt x="1368" y="552"/>
                  </a:lnTo>
                  <a:lnTo>
                    <a:pt x="1330" y="557"/>
                  </a:lnTo>
                  <a:lnTo>
                    <a:pt x="1291" y="566"/>
                  </a:lnTo>
                  <a:lnTo>
                    <a:pt x="1263" y="580"/>
                  </a:lnTo>
                  <a:lnTo>
                    <a:pt x="1243" y="6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Freeform 12"/>
            <p:cNvSpPr>
              <a:spLocks/>
            </p:cNvSpPr>
            <p:nvPr/>
          </p:nvSpPr>
          <p:spPr bwMode="auto">
            <a:xfrm>
              <a:off x="2289" y="1891"/>
              <a:ext cx="2227" cy="648"/>
            </a:xfrm>
            <a:custGeom>
              <a:avLst/>
              <a:gdLst>
                <a:gd name="T0" fmla="*/ 1191 w 2227"/>
                <a:gd name="T1" fmla="*/ 590 h 648"/>
                <a:gd name="T2" fmla="*/ 1104 w 2227"/>
                <a:gd name="T3" fmla="*/ 585 h 648"/>
                <a:gd name="T4" fmla="*/ 1013 w 2227"/>
                <a:gd name="T5" fmla="*/ 576 h 648"/>
                <a:gd name="T6" fmla="*/ 951 w 2227"/>
                <a:gd name="T7" fmla="*/ 557 h 648"/>
                <a:gd name="T8" fmla="*/ 898 w 2227"/>
                <a:gd name="T9" fmla="*/ 547 h 648"/>
                <a:gd name="T10" fmla="*/ 855 w 2227"/>
                <a:gd name="T11" fmla="*/ 552 h 648"/>
                <a:gd name="T12" fmla="*/ 807 w 2227"/>
                <a:gd name="T13" fmla="*/ 576 h 648"/>
                <a:gd name="T14" fmla="*/ 763 w 2227"/>
                <a:gd name="T15" fmla="*/ 619 h 648"/>
                <a:gd name="T16" fmla="*/ 735 w 2227"/>
                <a:gd name="T17" fmla="*/ 628 h 648"/>
                <a:gd name="T18" fmla="*/ 692 w 2227"/>
                <a:gd name="T19" fmla="*/ 614 h 648"/>
                <a:gd name="T20" fmla="*/ 687 w 2227"/>
                <a:gd name="T21" fmla="*/ 580 h 648"/>
                <a:gd name="T22" fmla="*/ 605 w 2227"/>
                <a:gd name="T23" fmla="*/ 571 h 648"/>
                <a:gd name="T24" fmla="*/ 394 w 2227"/>
                <a:gd name="T25" fmla="*/ 609 h 648"/>
                <a:gd name="T26" fmla="*/ 298 w 2227"/>
                <a:gd name="T27" fmla="*/ 604 h 648"/>
                <a:gd name="T28" fmla="*/ 351 w 2227"/>
                <a:gd name="T29" fmla="*/ 566 h 648"/>
                <a:gd name="T30" fmla="*/ 274 w 2227"/>
                <a:gd name="T31" fmla="*/ 552 h 648"/>
                <a:gd name="T32" fmla="*/ 125 w 2227"/>
                <a:gd name="T33" fmla="*/ 576 h 648"/>
                <a:gd name="T34" fmla="*/ 53 w 2227"/>
                <a:gd name="T35" fmla="*/ 547 h 648"/>
                <a:gd name="T36" fmla="*/ 164 w 2227"/>
                <a:gd name="T37" fmla="*/ 504 h 648"/>
                <a:gd name="T38" fmla="*/ 322 w 2227"/>
                <a:gd name="T39" fmla="*/ 456 h 648"/>
                <a:gd name="T40" fmla="*/ 480 w 2227"/>
                <a:gd name="T41" fmla="*/ 398 h 648"/>
                <a:gd name="T42" fmla="*/ 576 w 2227"/>
                <a:gd name="T43" fmla="*/ 331 h 648"/>
                <a:gd name="T44" fmla="*/ 696 w 2227"/>
                <a:gd name="T45" fmla="*/ 269 h 648"/>
                <a:gd name="T46" fmla="*/ 807 w 2227"/>
                <a:gd name="T47" fmla="*/ 216 h 648"/>
                <a:gd name="T48" fmla="*/ 864 w 2227"/>
                <a:gd name="T49" fmla="*/ 182 h 648"/>
                <a:gd name="T50" fmla="*/ 946 w 2227"/>
                <a:gd name="T51" fmla="*/ 91 h 648"/>
                <a:gd name="T52" fmla="*/ 1037 w 2227"/>
                <a:gd name="T53" fmla="*/ 19 h 648"/>
                <a:gd name="T54" fmla="*/ 1061 w 2227"/>
                <a:gd name="T55" fmla="*/ 19 h 648"/>
                <a:gd name="T56" fmla="*/ 1128 w 2227"/>
                <a:gd name="T57" fmla="*/ 14 h 648"/>
                <a:gd name="T58" fmla="*/ 1167 w 2227"/>
                <a:gd name="T59" fmla="*/ 0 h 648"/>
                <a:gd name="T60" fmla="*/ 1200 w 2227"/>
                <a:gd name="T61" fmla="*/ 14 h 648"/>
                <a:gd name="T62" fmla="*/ 1263 w 2227"/>
                <a:gd name="T63" fmla="*/ 62 h 648"/>
                <a:gd name="T64" fmla="*/ 1325 w 2227"/>
                <a:gd name="T65" fmla="*/ 120 h 648"/>
                <a:gd name="T66" fmla="*/ 1368 w 2227"/>
                <a:gd name="T67" fmla="*/ 177 h 648"/>
                <a:gd name="T68" fmla="*/ 1421 w 2227"/>
                <a:gd name="T69" fmla="*/ 216 h 648"/>
                <a:gd name="T70" fmla="*/ 1531 w 2227"/>
                <a:gd name="T71" fmla="*/ 269 h 648"/>
                <a:gd name="T72" fmla="*/ 1651 w 2227"/>
                <a:gd name="T73" fmla="*/ 331 h 648"/>
                <a:gd name="T74" fmla="*/ 1747 w 2227"/>
                <a:gd name="T75" fmla="*/ 398 h 648"/>
                <a:gd name="T76" fmla="*/ 1910 w 2227"/>
                <a:gd name="T77" fmla="*/ 456 h 648"/>
                <a:gd name="T78" fmla="*/ 2069 w 2227"/>
                <a:gd name="T79" fmla="*/ 504 h 648"/>
                <a:gd name="T80" fmla="*/ 2174 w 2227"/>
                <a:gd name="T81" fmla="*/ 547 h 648"/>
                <a:gd name="T82" fmla="*/ 2102 w 2227"/>
                <a:gd name="T83" fmla="*/ 576 h 648"/>
                <a:gd name="T84" fmla="*/ 1954 w 2227"/>
                <a:gd name="T85" fmla="*/ 552 h 648"/>
                <a:gd name="T86" fmla="*/ 1877 w 2227"/>
                <a:gd name="T87" fmla="*/ 566 h 648"/>
                <a:gd name="T88" fmla="*/ 1934 w 2227"/>
                <a:gd name="T89" fmla="*/ 604 h 648"/>
                <a:gd name="T90" fmla="*/ 1838 w 2227"/>
                <a:gd name="T91" fmla="*/ 609 h 648"/>
                <a:gd name="T92" fmla="*/ 1627 w 2227"/>
                <a:gd name="T93" fmla="*/ 571 h 648"/>
                <a:gd name="T94" fmla="*/ 1527 w 2227"/>
                <a:gd name="T95" fmla="*/ 566 h 648"/>
                <a:gd name="T96" fmla="*/ 1575 w 2227"/>
                <a:gd name="T97" fmla="*/ 604 h 648"/>
                <a:gd name="T98" fmla="*/ 1584 w 2227"/>
                <a:gd name="T99" fmla="*/ 624 h 648"/>
                <a:gd name="T100" fmla="*/ 1551 w 2227"/>
                <a:gd name="T101" fmla="*/ 633 h 648"/>
                <a:gd name="T102" fmla="*/ 1507 w 2227"/>
                <a:gd name="T103" fmla="*/ 624 h 648"/>
                <a:gd name="T104" fmla="*/ 1469 w 2227"/>
                <a:gd name="T105" fmla="*/ 585 h 648"/>
                <a:gd name="T106" fmla="*/ 1426 w 2227"/>
                <a:gd name="T107" fmla="*/ 566 h 648"/>
                <a:gd name="T108" fmla="*/ 1387 w 2227"/>
                <a:gd name="T109" fmla="*/ 552 h 648"/>
                <a:gd name="T110" fmla="*/ 1330 w 2227"/>
                <a:gd name="T111" fmla="*/ 557 h 648"/>
                <a:gd name="T112" fmla="*/ 1263 w 2227"/>
                <a:gd name="T113" fmla="*/ 580 h 6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27"/>
                <a:gd name="T172" fmla="*/ 0 h 648"/>
                <a:gd name="T173" fmla="*/ 2227 w 2227"/>
                <a:gd name="T174" fmla="*/ 648 h 6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27" h="648">
                  <a:moveTo>
                    <a:pt x="1243" y="604"/>
                  </a:moveTo>
                  <a:lnTo>
                    <a:pt x="1191" y="590"/>
                  </a:lnTo>
                  <a:lnTo>
                    <a:pt x="1147" y="580"/>
                  </a:lnTo>
                  <a:lnTo>
                    <a:pt x="1104" y="585"/>
                  </a:lnTo>
                  <a:lnTo>
                    <a:pt x="1047" y="595"/>
                  </a:lnTo>
                  <a:lnTo>
                    <a:pt x="1013" y="576"/>
                  </a:lnTo>
                  <a:lnTo>
                    <a:pt x="979" y="566"/>
                  </a:lnTo>
                  <a:lnTo>
                    <a:pt x="951" y="557"/>
                  </a:lnTo>
                  <a:lnTo>
                    <a:pt x="922" y="552"/>
                  </a:lnTo>
                  <a:lnTo>
                    <a:pt x="898" y="547"/>
                  </a:lnTo>
                  <a:lnTo>
                    <a:pt x="874" y="547"/>
                  </a:lnTo>
                  <a:lnTo>
                    <a:pt x="855" y="552"/>
                  </a:lnTo>
                  <a:lnTo>
                    <a:pt x="835" y="557"/>
                  </a:lnTo>
                  <a:lnTo>
                    <a:pt x="807" y="576"/>
                  </a:lnTo>
                  <a:lnTo>
                    <a:pt x="783" y="595"/>
                  </a:lnTo>
                  <a:lnTo>
                    <a:pt x="763" y="619"/>
                  </a:lnTo>
                  <a:lnTo>
                    <a:pt x="749" y="638"/>
                  </a:lnTo>
                  <a:lnTo>
                    <a:pt x="735" y="628"/>
                  </a:lnTo>
                  <a:lnTo>
                    <a:pt x="716" y="619"/>
                  </a:lnTo>
                  <a:lnTo>
                    <a:pt x="692" y="614"/>
                  </a:lnTo>
                  <a:lnTo>
                    <a:pt x="658" y="614"/>
                  </a:lnTo>
                  <a:lnTo>
                    <a:pt x="687" y="580"/>
                  </a:lnTo>
                  <a:lnTo>
                    <a:pt x="716" y="542"/>
                  </a:lnTo>
                  <a:lnTo>
                    <a:pt x="605" y="571"/>
                  </a:lnTo>
                  <a:lnTo>
                    <a:pt x="500" y="595"/>
                  </a:lnTo>
                  <a:lnTo>
                    <a:pt x="394" y="609"/>
                  </a:lnTo>
                  <a:lnTo>
                    <a:pt x="264" y="628"/>
                  </a:lnTo>
                  <a:lnTo>
                    <a:pt x="298" y="604"/>
                  </a:lnTo>
                  <a:lnTo>
                    <a:pt x="327" y="585"/>
                  </a:lnTo>
                  <a:lnTo>
                    <a:pt x="351" y="566"/>
                  </a:lnTo>
                  <a:lnTo>
                    <a:pt x="375" y="537"/>
                  </a:lnTo>
                  <a:lnTo>
                    <a:pt x="274" y="552"/>
                  </a:lnTo>
                  <a:lnTo>
                    <a:pt x="207" y="566"/>
                  </a:lnTo>
                  <a:lnTo>
                    <a:pt x="125" y="576"/>
                  </a:lnTo>
                  <a:lnTo>
                    <a:pt x="0" y="576"/>
                  </a:lnTo>
                  <a:lnTo>
                    <a:pt x="53" y="547"/>
                  </a:lnTo>
                  <a:lnTo>
                    <a:pt x="106" y="523"/>
                  </a:lnTo>
                  <a:lnTo>
                    <a:pt x="164" y="504"/>
                  </a:lnTo>
                  <a:lnTo>
                    <a:pt x="216" y="485"/>
                  </a:lnTo>
                  <a:lnTo>
                    <a:pt x="322" y="456"/>
                  </a:lnTo>
                  <a:lnTo>
                    <a:pt x="428" y="422"/>
                  </a:lnTo>
                  <a:lnTo>
                    <a:pt x="480" y="398"/>
                  </a:lnTo>
                  <a:lnTo>
                    <a:pt x="533" y="365"/>
                  </a:lnTo>
                  <a:lnTo>
                    <a:pt x="576" y="331"/>
                  </a:lnTo>
                  <a:lnTo>
                    <a:pt x="615" y="302"/>
                  </a:lnTo>
                  <a:lnTo>
                    <a:pt x="696" y="269"/>
                  </a:lnTo>
                  <a:lnTo>
                    <a:pt x="773" y="235"/>
                  </a:lnTo>
                  <a:lnTo>
                    <a:pt x="807" y="216"/>
                  </a:lnTo>
                  <a:lnTo>
                    <a:pt x="835" y="201"/>
                  </a:lnTo>
                  <a:lnTo>
                    <a:pt x="864" y="182"/>
                  </a:lnTo>
                  <a:lnTo>
                    <a:pt x="883" y="158"/>
                  </a:lnTo>
                  <a:lnTo>
                    <a:pt x="946" y="91"/>
                  </a:lnTo>
                  <a:lnTo>
                    <a:pt x="1018" y="29"/>
                  </a:lnTo>
                  <a:lnTo>
                    <a:pt x="1037" y="19"/>
                  </a:lnTo>
                  <a:lnTo>
                    <a:pt x="1047" y="14"/>
                  </a:lnTo>
                  <a:lnTo>
                    <a:pt x="1061" y="19"/>
                  </a:lnTo>
                  <a:lnTo>
                    <a:pt x="1090" y="34"/>
                  </a:lnTo>
                  <a:lnTo>
                    <a:pt x="1128" y="14"/>
                  </a:lnTo>
                  <a:lnTo>
                    <a:pt x="1152" y="0"/>
                  </a:lnTo>
                  <a:lnTo>
                    <a:pt x="1167" y="0"/>
                  </a:lnTo>
                  <a:lnTo>
                    <a:pt x="1181" y="5"/>
                  </a:lnTo>
                  <a:lnTo>
                    <a:pt x="1200" y="14"/>
                  </a:lnTo>
                  <a:lnTo>
                    <a:pt x="1229" y="29"/>
                  </a:lnTo>
                  <a:lnTo>
                    <a:pt x="1263" y="62"/>
                  </a:lnTo>
                  <a:lnTo>
                    <a:pt x="1296" y="91"/>
                  </a:lnTo>
                  <a:lnTo>
                    <a:pt x="1325" y="120"/>
                  </a:lnTo>
                  <a:lnTo>
                    <a:pt x="1349" y="158"/>
                  </a:lnTo>
                  <a:lnTo>
                    <a:pt x="1368" y="177"/>
                  </a:lnTo>
                  <a:lnTo>
                    <a:pt x="1392" y="201"/>
                  </a:lnTo>
                  <a:lnTo>
                    <a:pt x="1421" y="216"/>
                  </a:lnTo>
                  <a:lnTo>
                    <a:pt x="1455" y="235"/>
                  </a:lnTo>
                  <a:lnTo>
                    <a:pt x="1531" y="269"/>
                  </a:lnTo>
                  <a:lnTo>
                    <a:pt x="1613" y="302"/>
                  </a:lnTo>
                  <a:lnTo>
                    <a:pt x="1651" y="331"/>
                  </a:lnTo>
                  <a:lnTo>
                    <a:pt x="1699" y="365"/>
                  </a:lnTo>
                  <a:lnTo>
                    <a:pt x="1747" y="398"/>
                  </a:lnTo>
                  <a:lnTo>
                    <a:pt x="1805" y="422"/>
                  </a:lnTo>
                  <a:lnTo>
                    <a:pt x="1910" y="456"/>
                  </a:lnTo>
                  <a:lnTo>
                    <a:pt x="2016" y="485"/>
                  </a:lnTo>
                  <a:lnTo>
                    <a:pt x="2069" y="504"/>
                  </a:lnTo>
                  <a:lnTo>
                    <a:pt x="2122" y="523"/>
                  </a:lnTo>
                  <a:lnTo>
                    <a:pt x="2174" y="547"/>
                  </a:lnTo>
                  <a:lnTo>
                    <a:pt x="2227" y="576"/>
                  </a:lnTo>
                  <a:lnTo>
                    <a:pt x="2102" y="576"/>
                  </a:lnTo>
                  <a:lnTo>
                    <a:pt x="2026" y="566"/>
                  </a:lnTo>
                  <a:lnTo>
                    <a:pt x="1954" y="552"/>
                  </a:lnTo>
                  <a:lnTo>
                    <a:pt x="1853" y="537"/>
                  </a:lnTo>
                  <a:lnTo>
                    <a:pt x="1877" y="566"/>
                  </a:lnTo>
                  <a:lnTo>
                    <a:pt x="1906" y="585"/>
                  </a:lnTo>
                  <a:lnTo>
                    <a:pt x="1934" y="604"/>
                  </a:lnTo>
                  <a:lnTo>
                    <a:pt x="1968" y="628"/>
                  </a:lnTo>
                  <a:lnTo>
                    <a:pt x="1838" y="609"/>
                  </a:lnTo>
                  <a:lnTo>
                    <a:pt x="1728" y="595"/>
                  </a:lnTo>
                  <a:lnTo>
                    <a:pt x="1627" y="571"/>
                  </a:lnTo>
                  <a:lnTo>
                    <a:pt x="1512" y="542"/>
                  </a:lnTo>
                  <a:lnTo>
                    <a:pt x="1527" y="566"/>
                  </a:lnTo>
                  <a:lnTo>
                    <a:pt x="1551" y="585"/>
                  </a:lnTo>
                  <a:lnTo>
                    <a:pt x="1575" y="604"/>
                  </a:lnTo>
                  <a:lnTo>
                    <a:pt x="1608" y="624"/>
                  </a:lnTo>
                  <a:lnTo>
                    <a:pt x="1584" y="624"/>
                  </a:lnTo>
                  <a:lnTo>
                    <a:pt x="1565" y="628"/>
                  </a:lnTo>
                  <a:lnTo>
                    <a:pt x="1551" y="633"/>
                  </a:lnTo>
                  <a:lnTo>
                    <a:pt x="1527" y="648"/>
                  </a:lnTo>
                  <a:lnTo>
                    <a:pt x="1507" y="624"/>
                  </a:lnTo>
                  <a:lnTo>
                    <a:pt x="1488" y="604"/>
                  </a:lnTo>
                  <a:lnTo>
                    <a:pt x="1469" y="585"/>
                  </a:lnTo>
                  <a:lnTo>
                    <a:pt x="1450" y="576"/>
                  </a:lnTo>
                  <a:lnTo>
                    <a:pt x="1426" y="566"/>
                  </a:lnTo>
                  <a:lnTo>
                    <a:pt x="1407" y="557"/>
                  </a:lnTo>
                  <a:lnTo>
                    <a:pt x="1387" y="552"/>
                  </a:lnTo>
                  <a:lnTo>
                    <a:pt x="1368" y="552"/>
                  </a:lnTo>
                  <a:lnTo>
                    <a:pt x="1330" y="557"/>
                  </a:lnTo>
                  <a:lnTo>
                    <a:pt x="1291" y="566"/>
                  </a:lnTo>
                  <a:lnTo>
                    <a:pt x="1263" y="580"/>
                  </a:lnTo>
                  <a:lnTo>
                    <a:pt x="1243" y="60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1" name="Freeform 13"/>
            <p:cNvSpPr>
              <a:spLocks/>
            </p:cNvSpPr>
            <p:nvPr/>
          </p:nvSpPr>
          <p:spPr bwMode="auto">
            <a:xfrm>
              <a:off x="2294" y="2683"/>
              <a:ext cx="2256" cy="268"/>
            </a:xfrm>
            <a:custGeom>
              <a:avLst/>
              <a:gdLst>
                <a:gd name="T0" fmla="*/ 53 w 2256"/>
                <a:gd name="T1" fmla="*/ 235 h 268"/>
                <a:gd name="T2" fmla="*/ 144 w 2256"/>
                <a:gd name="T3" fmla="*/ 225 h 268"/>
                <a:gd name="T4" fmla="*/ 202 w 2256"/>
                <a:gd name="T5" fmla="*/ 249 h 268"/>
                <a:gd name="T6" fmla="*/ 283 w 2256"/>
                <a:gd name="T7" fmla="*/ 263 h 268"/>
                <a:gd name="T8" fmla="*/ 346 w 2256"/>
                <a:gd name="T9" fmla="*/ 235 h 268"/>
                <a:gd name="T10" fmla="*/ 432 w 2256"/>
                <a:gd name="T11" fmla="*/ 225 h 268"/>
                <a:gd name="T12" fmla="*/ 490 w 2256"/>
                <a:gd name="T13" fmla="*/ 254 h 268"/>
                <a:gd name="T14" fmla="*/ 576 w 2256"/>
                <a:gd name="T15" fmla="*/ 263 h 268"/>
                <a:gd name="T16" fmla="*/ 639 w 2256"/>
                <a:gd name="T17" fmla="*/ 235 h 268"/>
                <a:gd name="T18" fmla="*/ 730 w 2256"/>
                <a:gd name="T19" fmla="*/ 225 h 268"/>
                <a:gd name="T20" fmla="*/ 797 w 2256"/>
                <a:gd name="T21" fmla="*/ 254 h 268"/>
                <a:gd name="T22" fmla="*/ 888 w 2256"/>
                <a:gd name="T23" fmla="*/ 263 h 268"/>
                <a:gd name="T24" fmla="*/ 946 w 2256"/>
                <a:gd name="T25" fmla="*/ 235 h 268"/>
                <a:gd name="T26" fmla="*/ 1070 w 2256"/>
                <a:gd name="T27" fmla="*/ 244 h 268"/>
                <a:gd name="T28" fmla="*/ 1176 w 2256"/>
                <a:gd name="T29" fmla="*/ 249 h 268"/>
                <a:gd name="T30" fmla="*/ 1229 w 2256"/>
                <a:gd name="T31" fmla="*/ 225 h 268"/>
                <a:gd name="T32" fmla="*/ 1310 w 2256"/>
                <a:gd name="T33" fmla="*/ 235 h 268"/>
                <a:gd name="T34" fmla="*/ 1368 w 2256"/>
                <a:gd name="T35" fmla="*/ 263 h 268"/>
                <a:gd name="T36" fmla="*/ 1450 w 2256"/>
                <a:gd name="T37" fmla="*/ 254 h 268"/>
                <a:gd name="T38" fmla="*/ 1517 w 2256"/>
                <a:gd name="T39" fmla="*/ 225 h 268"/>
                <a:gd name="T40" fmla="*/ 1598 w 2256"/>
                <a:gd name="T41" fmla="*/ 235 h 268"/>
                <a:gd name="T42" fmla="*/ 1656 w 2256"/>
                <a:gd name="T43" fmla="*/ 263 h 268"/>
                <a:gd name="T44" fmla="*/ 1742 w 2256"/>
                <a:gd name="T45" fmla="*/ 249 h 268"/>
                <a:gd name="T46" fmla="*/ 1805 w 2256"/>
                <a:gd name="T47" fmla="*/ 225 h 268"/>
                <a:gd name="T48" fmla="*/ 1901 w 2256"/>
                <a:gd name="T49" fmla="*/ 235 h 268"/>
                <a:gd name="T50" fmla="*/ 1968 w 2256"/>
                <a:gd name="T51" fmla="*/ 263 h 268"/>
                <a:gd name="T52" fmla="*/ 2054 w 2256"/>
                <a:gd name="T53" fmla="*/ 249 h 268"/>
                <a:gd name="T54" fmla="*/ 2107 w 2256"/>
                <a:gd name="T55" fmla="*/ 225 h 268"/>
                <a:gd name="T56" fmla="*/ 2256 w 2256"/>
                <a:gd name="T57" fmla="*/ 43 h 268"/>
                <a:gd name="T58" fmla="*/ 2093 w 2256"/>
                <a:gd name="T59" fmla="*/ 4 h 268"/>
                <a:gd name="T60" fmla="*/ 2040 w 2256"/>
                <a:gd name="T61" fmla="*/ 33 h 268"/>
                <a:gd name="T62" fmla="*/ 1949 w 2256"/>
                <a:gd name="T63" fmla="*/ 38 h 268"/>
                <a:gd name="T64" fmla="*/ 1881 w 2256"/>
                <a:gd name="T65" fmla="*/ 4 h 268"/>
                <a:gd name="T66" fmla="*/ 1785 w 2256"/>
                <a:gd name="T67" fmla="*/ 4 h 268"/>
                <a:gd name="T68" fmla="*/ 1728 w 2256"/>
                <a:gd name="T69" fmla="*/ 33 h 268"/>
                <a:gd name="T70" fmla="*/ 1637 w 2256"/>
                <a:gd name="T71" fmla="*/ 38 h 268"/>
                <a:gd name="T72" fmla="*/ 1584 w 2256"/>
                <a:gd name="T73" fmla="*/ 4 h 268"/>
                <a:gd name="T74" fmla="*/ 1498 w 2256"/>
                <a:gd name="T75" fmla="*/ 4 h 268"/>
                <a:gd name="T76" fmla="*/ 1435 w 2256"/>
                <a:gd name="T77" fmla="*/ 33 h 268"/>
                <a:gd name="T78" fmla="*/ 1349 w 2256"/>
                <a:gd name="T79" fmla="*/ 33 h 268"/>
                <a:gd name="T80" fmla="*/ 1296 w 2256"/>
                <a:gd name="T81" fmla="*/ 4 h 268"/>
                <a:gd name="T82" fmla="*/ 1210 w 2256"/>
                <a:gd name="T83" fmla="*/ 4 h 268"/>
                <a:gd name="T84" fmla="*/ 1162 w 2256"/>
                <a:gd name="T85" fmla="*/ 33 h 268"/>
                <a:gd name="T86" fmla="*/ 998 w 2256"/>
                <a:gd name="T87" fmla="*/ 0 h 268"/>
                <a:gd name="T88" fmla="*/ 931 w 2256"/>
                <a:gd name="T89" fmla="*/ 19 h 268"/>
                <a:gd name="T90" fmla="*/ 859 w 2256"/>
                <a:gd name="T91" fmla="*/ 43 h 268"/>
                <a:gd name="T92" fmla="*/ 782 w 2256"/>
                <a:gd name="T93" fmla="*/ 19 h 268"/>
                <a:gd name="T94" fmla="*/ 701 w 2256"/>
                <a:gd name="T95" fmla="*/ 0 h 268"/>
                <a:gd name="T96" fmla="*/ 624 w 2256"/>
                <a:gd name="T97" fmla="*/ 19 h 268"/>
                <a:gd name="T98" fmla="*/ 547 w 2256"/>
                <a:gd name="T99" fmla="*/ 43 h 268"/>
                <a:gd name="T100" fmla="*/ 475 w 2256"/>
                <a:gd name="T101" fmla="*/ 19 h 268"/>
                <a:gd name="T102" fmla="*/ 408 w 2256"/>
                <a:gd name="T103" fmla="*/ 0 h 268"/>
                <a:gd name="T104" fmla="*/ 331 w 2256"/>
                <a:gd name="T105" fmla="*/ 19 h 268"/>
                <a:gd name="T106" fmla="*/ 259 w 2256"/>
                <a:gd name="T107" fmla="*/ 43 h 268"/>
                <a:gd name="T108" fmla="*/ 192 w 2256"/>
                <a:gd name="T109" fmla="*/ 19 h 268"/>
                <a:gd name="T110" fmla="*/ 120 w 2256"/>
                <a:gd name="T111" fmla="*/ 0 h 268"/>
                <a:gd name="T112" fmla="*/ 39 w 2256"/>
                <a:gd name="T113" fmla="*/ 19 h 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56"/>
                <a:gd name="T172" fmla="*/ 0 h 268"/>
                <a:gd name="T173" fmla="*/ 2256 w 2256"/>
                <a:gd name="T174" fmla="*/ 268 h 2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56" h="268">
                  <a:moveTo>
                    <a:pt x="0" y="268"/>
                  </a:moveTo>
                  <a:lnTo>
                    <a:pt x="15" y="259"/>
                  </a:lnTo>
                  <a:lnTo>
                    <a:pt x="39" y="244"/>
                  </a:lnTo>
                  <a:lnTo>
                    <a:pt x="53" y="235"/>
                  </a:lnTo>
                  <a:lnTo>
                    <a:pt x="72" y="230"/>
                  </a:lnTo>
                  <a:lnTo>
                    <a:pt x="91" y="225"/>
                  </a:lnTo>
                  <a:lnTo>
                    <a:pt x="120" y="220"/>
                  </a:lnTo>
                  <a:lnTo>
                    <a:pt x="144" y="225"/>
                  </a:lnTo>
                  <a:lnTo>
                    <a:pt x="163" y="230"/>
                  </a:lnTo>
                  <a:lnTo>
                    <a:pt x="178" y="235"/>
                  </a:lnTo>
                  <a:lnTo>
                    <a:pt x="192" y="244"/>
                  </a:lnTo>
                  <a:lnTo>
                    <a:pt x="202" y="249"/>
                  </a:lnTo>
                  <a:lnTo>
                    <a:pt x="216" y="259"/>
                  </a:lnTo>
                  <a:lnTo>
                    <a:pt x="235" y="263"/>
                  </a:lnTo>
                  <a:lnTo>
                    <a:pt x="259" y="263"/>
                  </a:lnTo>
                  <a:lnTo>
                    <a:pt x="283" y="263"/>
                  </a:lnTo>
                  <a:lnTo>
                    <a:pt x="303" y="259"/>
                  </a:lnTo>
                  <a:lnTo>
                    <a:pt x="317" y="254"/>
                  </a:lnTo>
                  <a:lnTo>
                    <a:pt x="331" y="244"/>
                  </a:lnTo>
                  <a:lnTo>
                    <a:pt x="346" y="235"/>
                  </a:lnTo>
                  <a:lnTo>
                    <a:pt x="365" y="230"/>
                  </a:lnTo>
                  <a:lnTo>
                    <a:pt x="384" y="225"/>
                  </a:lnTo>
                  <a:lnTo>
                    <a:pt x="408" y="220"/>
                  </a:lnTo>
                  <a:lnTo>
                    <a:pt x="432" y="225"/>
                  </a:lnTo>
                  <a:lnTo>
                    <a:pt x="451" y="230"/>
                  </a:lnTo>
                  <a:lnTo>
                    <a:pt x="466" y="235"/>
                  </a:lnTo>
                  <a:lnTo>
                    <a:pt x="475" y="244"/>
                  </a:lnTo>
                  <a:lnTo>
                    <a:pt x="490" y="254"/>
                  </a:lnTo>
                  <a:lnTo>
                    <a:pt x="504" y="259"/>
                  </a:lnTo>
                  <a:lnTo>
                    <a:pt x="523" y="263"/>
                  </a:lnTo>
                  <a:lnTo>
                    <a:pt x="547" y="263"/>
                  </a:lnTo>
                  <a:lnTo>
                    <a:pt x="576" y="263"/>
                  </a:lnTo>
                  <a:lnTo>
                    <a:pt x="595" y="259"/>
                  </a:lnTo>
                  <a:lnTo>
                    <a:pt x="610" y="249"/>
                  </a:lnTo>
                  <a:lnTo>
                    <a:pt x="624" y="244"/>
                  </a:lnTo>
                  <a:lnTo>
                    <a:pt x="639" y="235"/>
                  </a:lnTo>
                  <a:lnTo>
                    <a:pt x="653" y="230"/>
                  </a:lnTo>
                  <a:lnTo>
                    <a:pt x="672" y="225"/>
                  </a:lnTo>
                  <a:lnTo>
                    <a:pt x="701" y="220"/>
                  </a:lnTo>
                  <a:lnTo>
                    <a:pt x="730" y="225"/>
                  </a:lnTo>
                  <a:lnTo>
                    <a:pt x="749" y="230"/>
                  </a:lnTo>
                  <a:lnTo>
                    <a:pt x="768" y="235"/>
                  </a:lnTo>
                  <a:lnTo>
                    <a:pt x="782" y="244"/>
                  </a:lnTo>
                  <a:lnTo>
                    <a:pt x="797" y="254"/>
                  </a:lnTo>
                  <a:lnTo>
                    <a:pt x="816" y="259"/>
                  </a:lnTo>
                  <a:lnTo>
                    <a:pt x="835" y="263"/>
                  </a:lnTo>
                  <a:lnTo>
                    <a:pt x="859" y="263"/>
                  </a:lnTo>
                  <a:lnTo>
                    <a:pt x="888" y="263"/>
                  </a:lnTo>
                  <a:lnTo>
                    <a:pt x="902" y="259"/>
                  </a:lnTo>
                  <a:lnTo>
                    <a:pt x="922" y="249"/>
                  </a:lnTo>
                  <a:lnTo>
                    <a:pt x="931" y="244"/>
                  </a:lnTo>
                  <a:lnTo>
                    <a:pt x="946" y="235"/>
                  </a:lnTo>
                  <a:lnTo>
                    <a:pt x="955" y="230"/>
                  </a:lnTo>
                  <a:lnTo>
                    <a:pt x="974" y="225"/>
                  </a:lnTo>
                  <a:lnTo>
                    <a:pt x="998" y="220"/>
                  </a:lnTo>
                  <a:lnTo>
                    <a:pt x="1070" y="244"/>
                  </a:lnTo>
                  <a:lnTo>
                    <a:pt x="1128" y="263"/>
                  </a:lnTo>
                  <a:lnTo>
                    <a:pt x="1147" y="263"/>
                  </a:lnTo>
                  <a:lnTo>
                    <a:pt x="1162" y="259"/>
                  </a:lnTo>
                  <a:lnTo>
                    <a:pt x="1176" y="249"/>
                  </a:lnTo>
                  <a:lnTo>
                    <a:pt x="1186" y="244"/>
                  </a:lnTo>
                  <a:lnTo>
                    <a:pt x="1195" y="235"/>
                  </a:lnTo>
                  <a:lnTo>
                    <a:pt x="1210" y="230"/>
                  </a:lnTo>
                  <a:lnTo>
                    <a:pt x="1229" y="225"/>
                  </a:lnTo>
                  <a:lnTo>
                    <a:pt x="1253" y="220"/>
                  </a:lnTo>
                  <a:lnTo>
                    <a:pt x="1277" y="225"/>
                  </a:lnTo>
                  <a:lnTo>
                    <a:pt x="1296" y="230"/>
                  </a:lnTo>
                  <a:lnTo>
                    <a:pt x="1310" y="235"/>
                  </a:lnTo>
                  <a:lnTo>
                    <a:pt x="1325" y="244"/>
                  </a:lnTo>
                  <a:lnTo>
                    <a:pt x="1339" y="249"/>
                  </a:lnTo>
                  <a:lnTo>
                    <a:pt x="1349" y="259"/>
                  </a:lnTo>
                  <a:lnTo>
                    <a:pt x="1368" y="263"/>
                  </a:lnTo>
                  <a:lnTo>
                    <a:pt x="1392" y="263"/>
                  </a:lnTo>
                  <a:lnTo>
                    <a:pt x="1416" y="263"/>
                  </a:lnTo>
                  <a:lnTo>
                    <a:pt x="1435" y="259"/>
                  </a:lnTo>
                  <a:lnTo>
                    <a:pt x="1450" y="254"/>
                  </a:lnTo>
                  <a:lnTo>
                    <a:pt x="1464" y="244"/>
                  </a:lnTo>
                  <a:lnTo>
                    <a:pt x="1483" y="235"/>
                  </a:lnTo>
                  <a:lnTo>
                    <a:pt x="1498" y="230"/>
                  </a:lnTo>
                  <a:lnTo>
                    <a:pt x="1517" y="225"/>
                  </a:lnTo>
                  <a:lnTo>
                    <a:pt x="1541" y="220"/>
                  </a:lnTo>
                  <a:lnTo>
                    <a:pt x="1565" y="225"/>
                  </a:lnTo>
                  <a:lnTo>
                    <a:pt x="1584" y="230"/>
                  </a:lnTo>
                  <a:lnTo>
                    <a:pt x="1598" y="235"/>
                  </a:lnTo>
                  <a:lnTo>
                    <a:pt x="1608" y="244"/>
                  </a:lnTo>
                  <a:lnTo>
                    <a:pt x="1622" y="254"/>
                  </a:lnTo>
                  <a:lnTo>
                    <a:pt x="1637" y="259"/>
                  </a:lnTo>
                  <a:lnTo>
                    <a:pt x="1656" y="263"/>
                  </a:lnTo>
                  <a:lnTo>
                    <a:pt x="1680" y="263"/>
                  </a:lnTo>
                  <a:lnTo>
                    <a:pt x="1709" y="263"/>
                  </a:lnTo>
                  <a:lnTo>
                    <a:pt x="1728" y="259"/>
                  </a:lnTo>
                  <a:lnTo>
                    <a:pt x="1742" y="249"/>
                  </a:lnTo>
                  <a:lnTo>
                    <a:pt x="1757" y="244"/>
                  </a:lnTo>
                  <a:lnTo>
                    <a:pt x="1771" y="235"/>
                  </a:lnTo>
                  <a:lnTo>
                    <a:pt x="1785" y="230"/>
                  </a:lnTo>
                  <a:lnTo>
                    <a:pt x="1805" y="225"/>
                  </a:lnTo>
                  <a:lnTo>
                    <a:pt x="1833" y="220"/>
                  </a:lnTo>
                  <a:lnTo>
                    <a:pt x="1862" y="225"/>
                  </a:lnTo>
                  <a:lnTo>
                    <a:pt x="1881" y="230"/>
                  </a:lnTo>
                  <a:lnTo>
                    <a:pt x="1901" y="235"/>
                  </a:lnTo>
                  <a:lnTo>
                    <a:pt x="1915" y="244"/>
                  </a:lnTo>
                  <a:lnTo>
                    <a:pt x="1929" y="254"/>
                  </a:lnTo>
                  <a:lnTo>
                    <a:pt x="1949" y="259"/>
                  </a:lnTo>
                  <a:lnTo>
                    <a:pt x="1968" y="263"/>
                  </a:lnTo>
                  <a:lnTo>
                    <a:pt x="1992" y="263"/>
                  </a:lnTo>
                  <a:lnTo>
                    <a:pt x="2021" y="263"/>
                  </a:lnTo>
                  <a:lnTo>
                    <a:pt x="2040" y="259"/>
                  </a:lnTo>
                  <a:lnTo>
                    <a:pt x="2054" y="249"/>
                  </a:lnTo>
                  <a:lnTo>
                    <a:pt x="2064" y="244"/>
                  </a:lnTo>
                  <a:lnTo>
                    <a:pt x="2078" y="235"/>
                  </a:lnTo>
                  <a:lnTo>
                    <a:pt x="2093" y="230"/>
                  </a:lnTo>
                  <a:lnTo>
                    <a:pt x="2107" y="225"/>
                  </a:lnTo>
                  <a:lnTo>
                    <a:pt x="2131" y="220"/>
                  </a:lnTo>
                  <a:lnTo>
                    <a:pt x="2208" y="244"/>
                  </a:lnTo>
                  <a:lnTo>
                    <a:pt x="2256" y="263"/>
                  </a:lnTo>
                  <a:lnTo>
                    <a:pt x="2256" y="43"/>
                  </a:lnTo>
                  <a:lnTo>
                    <a:pt x="2208" y="19"/>
                  </a:lnTo>
                  <a:lnTo>
                    <a:pt x="2131" y="0"/>
                  </a:lnTo>
                  <a:lnTo>
                    <a:pt x="2107" y="0"/>
                  </a:lnTo>
                  <a:lnTo>
                    <a:pt x="2093" y="4"/>
                  </a:lnTo>
                  <a:lnTo>
                    <a:pt x="2078" y="9"/>
                  </a:lnTo>
                  <a:lnTo>
                    <a:pt x="2064" y="19"/>
                  </a:lnTo>
                  <a:lnTo>
                    <a:pt x="2054" y="24"/>
                  </a:lnTo>
                  <a:lnTo>
                    <a:pt x="2040" y="33"/>
                  </a:lnTo>
                  <a:lnTo>
                    <a:pt x="2021" y="38"/>
                  </a:lnTo>
                  <a:lnTo>
                    <a:pt x="1992" y="43"/>
                  </a:lnTo>
                  <a:lnTo>
                    <a:pt x="1968" y="43"/>
                  </a:lnTo>
                  <a:lnTo>
                    <a:pt x="1949" y="38"/>
                  </a:lnTo>
                  <a:lnTo>
                    <a:pt x="1929" y="28"/>
                  </a:lnTo>
                  <a:lnTo>
                    <a:pt x="1915" y="19"/>
                  </a:lnTo>
                  <a:lnTo>
                    <a:pt x="1901" y="14"/>
                  </a:lnTo>
                  <a:lnTo>
                    <a:pt x="1881" y="4"/>
                  </a:lnTo>
                  <a:lnTo>
                    <a:pt x="1862" y="0"/>
                  </a:lnTo>
                  <a:lnTo>
                    <a:pt x="1833" y="0"/>
                  </a:lnTo>
                  <a:lnTo>
                    <a:pt x="1805" y="0"/>
                  </a:lnTo>
                  <a:lnTo>
                    <a:pt x="1785" y="4"/>
                  </a:lnTo>
                  <a:lnTo>
                    <a:pt x="1771" y="9"/>
                  </a:lnTo>
                  <a:lnTo>
                    <a:pt x="1757" y="19"/>
                  </a:lnTo>
                  <a:lnTo>
                    <a:pt x="1742" y="28"/>
                  </a:lnTo>
                  <a:lnTo>
                    <a:pt x="1728" y="33"/>
                  </a:lnTo>
                  <a:lnTo>
                    <a:pt x="1709" y="38"/>
                  </a:lnTo>
                  <a:lnTo>
                    <a:pt x="1680" y="43"/>
                  </a:lnTo>
                  <a:lnTo>
                    <a:pt x="1656" y="38"/>
                  </a:lnTo>
                  <a:lnTo>
                    <a:pt x="1637" y="38"/>
                  </a:lnTo>
                  <a:lnTo>
                    <a:pt x="1622" y="28"/>
                  </a:lnTo>
                  <a:lnTo>
                    <a:pt x="1608" y="19"/>
                  </a:lnTo>
                  <a:lnTo>
                    <a:pt x="1598" y="14"/>
                  </a:lnTo>
                  <a:lnTo>
                    <a:pt x="1584" y="4"/>
                  </a:lnTo>
                  <a:lnTo>
                    <a:pt x="1565" y="0"/>
                  </a:lnTo>
                  <a:lnTo>
                    <a:pt x="1541" y="0"/>
                  </a:lnTo>
                  <a:lnTo>
                    <a:pt x="1517" y="0"/>
                  </a:lnTo>
                  <a:lnTo>
                    <a:pt x="1498" y="4"/>
                  </a:lnTo>
                  <a:lnTo>
                    <a:pt x="1483" y="14"/>
                  </a:lnTo>
                  <a:lnTo>
                    <a:pt x="1464" y="19"/>
                  </a:lnTo>
                  <a:lnTo>
                    <a:pt x="1450" y="28"/>
                  </a:lnTo>
                  <a:lnTo>
                    <a:pt x="1435" y="33"/>
                  </a:lnTo>
                  <a:lnTo>
                    <a:pt x="1416" y="38"/>
                  </a:lnTo>
                  <a:lnTo>
                    <a:pt x="1392" y="43"/>
                  </a:lnTo>
                  <a:lnTo>
                    <a:pt x="1368" y="38"/>
                  </a:lnTo>
                  <a:lnTo>
                    <a:pt x="1349" y="33"/>
                  </a:lnTo>
                  <a:lnTo>
                    <a:pt x="1339" y="28"/>
                  </a:lnTo>
                  <a:lnTo>
                    <a:pt x="1325" y="19"/>
                  </a:lnTo>
                  <a:lnTo>
                    <a:pt x="1310" y="14"/>
                  </a:lnTo>
                  <a:lnTo>
                    <a:pt x="1296" y="4"/>
                  </a:lnTo>
                  <a:lnTo>
                    <a:pt x="1277" y="0"/>
                  </a:lnTo>
                  <a:lnTo>
                    <a:pt x="1253" y="0"/>
                  </a:lnTo>
                  <a:lnTo>
                    <a:pt x="1229" y="0"/>
                  </a:lnTo>
                  <a:lnTo>
                    <a:pt x="1210" y="4"/>
                  </a:lnTo>
                  <a:lnTo>
                    <a:pt x="1195" y="9"/>
                  </a:lnTo>
                  <a:lnTo>
                    <a:pt x="1186" y="19"/>
                  </a:lnTo>
                  <a:lnTo>
                    <a:pt x="1176" y="28"/>
                  </a:lnTo>
                  <a:lnTo>
                    <a:pt x="1162" y="33"/>
                  </a:lnTo>
                  <a:lnTo>
                    <a:pt x="1147" y="38"/>
                  </a:lnTo>
                  <a:lnTo>
                    <a:pt x="1128" y="43"/>
                  </a:lnTo>
                  <a:lnTo>
                    <a:pt x="1070" y="19"/>
                  </a:lnTo>
                  <a:lnTo>
                    <a:pt x="998" y="0"/>
                  </a:lnTo>
                  <a:lnTo>
                    <a:pt x="974" y="0"/>
                  </a:lnTo>
                  <a:lnTo>
                    <a:pt x="955" y="4"/>
                  </a:lnTo>
                  <a:lnTo>
                    <a:pt x="946" y="9"/>
                  </a:lnTo>
                  <a:lnTo>
                    <a:pt x="931" y="19"/>
                  </a:lnTo>
                  <a:lnTo>
                    <a:pt x="922" y="24"/>
                  </a:lnTo>
                  <a:lnTo>
                    <a:pt x="902" y="33"/>
                  </a:lnTo>
                  <a:lnTo>
                    <a:pt x="888" y="38"/>
                  </a:lnTo>
                  <a:lnTo>
                    <a:pt x="859" y="43"/>
                  </a:lnTo>
                  <a:lnTo>
                    <a:pt x="835" y="43"/>
                  </a:lnTo>
                  <a:lnTo>
                    <a:pt x="816" y="38"/>
                  </a:lnTo>
                  <a:lnTo>
                    <a:pt x="797" y="28"/>
                  </a:lnTo>
                  <a:lnTo>
                    <a:pt x="782" y="19"/>
                  </a:lnTo>
                  <a:lnTo>
                    <a:pt x="768" y="14"/>
                  </a:lnTo>
                  <a:lnTo>
                    <a:pt x="749" y="4"/>
                  </a:lnTo>
                  <a:lnTo>
                    <a:pt x="730" y="0"/>
                  </a:lnTo>
                  <a:lnTo>
                    <a:pt x="701" y="0"/>
                  </a:lnTo>
                  <a:lnTo>
                    <a:pt x="672" y="0"/>
                  </a:lnTo>
                  <a:lnTo>
                    <a:pt x="653" y="4"/>
                  </a:lnTo>
                  <a:lnTo>
                    <a:pt x="639" y="9"/>
                  </a:lnTo>
                  <a:lnTo>
                    <a:pt x="624" y="19"/>
                  </a:lnTo>
                  <a:lnTo>
                    <a:pt x="610" y="28"/>
                  </a:lnTo>
                  <a:lnTo>
                    <a:pt x="595" y="33"/>
                  </a:lnTo>
                  <a:lnTo>
                    <a:pt x="576" y="38"/>
                  </a:lnTo>
                  <a:lnTo>
                    <a:pt x="547" y="43"/>
                  </a:lnTo>
                  <a:lnTo>
                    <a:pt x="523" y="38"/>
                  </a:lnTo>
                  <a:lnTo>
                    <a:pt x="504" y="38"/>
                  </a:lnTo>
                  <a:lnTo>
                    <a:pt x="490" y="28"/>
                  </a:lnTo>
                  <a:lnTo>
                    <a:pt x="475" y="19"/>
                  </a:lnTo>
                  <a:lnTo>
                    <a:pt x="466" y="14"/>
                  </a:lnTo>
                  <a:lnTo>
                    <a:pt x="451" y="4"/>
                  </a:lnTo>
                  <a:lnTo>
                    <a:pt x="432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5" y="4"/>
                  </a:lnTo>
                  <a:lnTo>
                    <a:pt x="346" y="14"/>
                  </a:lnTo>
                  <a:lnTo>
                    <a:pt x="331" y="19"/>
                  </a:lnTo>
                  <a:lnTo>
                    <a:pt x="317" y="28"/>
                  </a:lnTo>
                  <a:lnTo>
                    <a:pt x="303" y="33"/>
                  </a:lnTo>
                  <a:lnTo>
                    <a:pt x="283" y="38"/>
                  </a:lnTo>
                  <a:lnTo>
                    <a:pt x="259" y="43"/>
                  </a:lnTo>
                  <a:lnTo>
                    <a:pt x="235" y="38"/>
                  </a:lnTo>
                  <a:lnTo>
                    <a:pt x="216" y="33"/>
                  </a:lnTo>
                  <a:lnTo>
                    <a:pt x="202" y="28"/>
                  </a:lnTo>
                  <a:lnTo>
                    <a:pt x="192" y="19"/>
                  </a:lnTo>
                  <a:lnTo>
                    <a:pt x="178" y="14"/>
                  </a:lnTo>
                  <a:lnTo>
                    <a:pt x="163" y="4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72" y="4"/>
                  </a:lnTo>
                  <a:lnTo>
                    <a:pt x="53" y="14"/>
                  </a:lnTo>
                  <a:lnTo>
                    <a:pt x="39" y="19"/>
                  </a:lnTo>
                  <a:lnTo>
                    <a:pt x="15" y="38"/>
                  </a:lnTo>
                  <a:lnTo>
                    <a:pt x="0" y="43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Freeform 14"/>
            <p:cNvSpPr>
              <a:spLocks/>
            </p:cNvSpPr>
            <p:nvPr/>
          </p:nvSpPr>
          <p:spPr bwMode="auto">
            <a:xfrm>
              <a:off x="2294" y="2683"/>
              <a:ext cx="2256" cy="268"/>
            </a:xfrm>
            <a:custGeom>
              <a:avLst/>
              <a:gdLst>
                <a:gd name="T0" fmla="*/ 53 w 2256"/>
                <a:gd name="T1" fmla="*/ 235 h 268"/>
                <a:gd name="T2" fmla="*/ 144 w 2256"/>
                <a:gd name="T3" fmla="*/ 225 h 268"/>
                <a:gd name="T4" fmla="*/ 202 w 2256"/>
                <a:gd name="T5" fmla="*/ 249 h 268"/>
                <a:gd name="T6" fmla="*/ 283 w 2256"/>
                <a:gd name="T7" fmla="*/ 263 h 268"/>
                <a:gd name="T8" fmla="*/ 346 w 2256"/>
                <a:gd name="T9" fmla="*/ 235 h 268"/>
                <a:gd name="T10" fmla="*/ 432 w 2256"/>
                <a:gd name="T11" fmla="*/ 225 h 268"/>
                <a:gd name="T12" fmla="*/ 490 w 2256"/>
                <a:gd name="T13" fmla="*/ 254 h 268"/>
                <a:gd name="T14" fmla="*/ 576 w 2256"/>
                <a:gd name="T15" fmla="*/ 263 h 268"/>
                <a:gd name="T16" fmla="*/ 639 w 2256"/>
                <a:gd name="T17" fmla="*/ 235 h 268"/>
                <a:gd name="T18" fmla="*/ 730 w 2256"/>
                <a:gd name="T19" fmla="*/ 225 h 268"/>
                <a:gd name="T20" fmla="*/ 797 w 2256"/>
                <a:gd name="T21" fmla="*/ 254 h 268"/>
                <a:gd name="T22" fmla="*/ 888 w 2256"/>
                <a:gd name="T23" fmla="*/ 263 h 268"/>
                <a:gd name="T24" fmla="*/ 946 w 2256"/>
                <a:gd name="T25" fmla="*/ 235 h 268"/>
                <a:gd name="T26" fmla="*/ 1070 w 2256"/>
                <a:gd name="T27" fmla="*/ 244 h 268"/>
                <a:gd name="T28" fmla="*/ 1176 w 2256"/>
                <a:gd name="T29" fmla="*/ 249 h 268"/>
                <a:gd name="T30" fmla="*/ 1229 w 2256"/>
                <a:gd name="T31" fmla="*/ 225 h 268"/>
                <a:gd name="T32" fmla="*/ 1310 w 2256"/>
                <a:gd name="T33" fmla="*/ 235 h 268"/>
                <a:gd name="T34" fmla="*/ 1368 w 2256"/>
                <a:gd name="T35" fmla="*/ 263 h 268"/>
                <a:gd name="T36" fmla="*/ 1450 w 2256"/>
                <a:gd name="T37" fmla="*/ 254 h 268"/>
                <a:gd name="T38" fmla="*/ 1517 w 2256"/>
                <a:gd name="T39" fmla="*/ 225 h 268"/>
                <a:gd name="T40" fmla="*/ 1598 w 2256"/>
                <a:gd name="T41" fmla="*/ 235 h 268"/>
                <a:gd name="T42" fmla="*/ 1656 w 2256"/>
                <a:gd name="T43" fmla="*/ 263 h 268"/>
                <a:gd name="T44" fmla="*/ 1742 w 2256"/>
                <a:gd name="T45" fmla="*/ 249 h 268"/>
                <a:gd name="T46" fmla="*/ 1805 w 2256"/>
                <a:gd name="T47" fmla="*/ 225 h 268"/>
                <a:gd name="T48" fmla="*/ 1901 w 2256"/>
                <a:gd name="T49" fmla="*/ 235 h 268"/>
                <a:gd name="T50" fmla="*/ 1968 w 2256"/>
                <a:gd name="T51" fmla="*/ 263 h 268"/>
                <a:gd name="T52" fmla="*/ 2054 w 2256"/>
                <a:gd name="T53" fmla="*/ 249 h 268"/>
                <a:gd name="T54" fmla="*/ 2107 w 2256"/>
                <a:gd name="T55" fmla="*/ 225 h 268"/>
                <a:gd name="T56" fmla="*/ 2256 w 2256"/>
                <a:gd name="T57" fmla="*/ 43 h 268"/>
                <a:gd name="T58" fmla="*/ 2093 w 2256"/>
                <a:gd name="T59" fmla="*/ 4 h 268"/>
                <a:gd name="T60" fmla="*/ 2040 w 2256"/>
                <a:gd name="T61" fmla="*/ 33 h 268"/>
                <a:gd name="T62" fmla="*/ 1949 w 2256"/>
                <a:gd name="T63" fmla="*/ 38 h 268"/>
                <a:gd name="T64" fmla="*/ 1881 w 2256"/>
                <a:gd name="T65" fmla="*/ 4 h 268"/>
                <a:gd name="T66" fmla="*/ 1785 w 2256"/>
                <a:gd name="T67" fmla="*/ 4 h 268"/>
                <a:gd name="T68" fmla="*/ 1728 w 2256"/>
                <a:gd name="T69" fmla="*/ 33 h 268"/>
                <a:gd name="T70" fmla="*/ 1637 w 2256"/>
                <a:gd name="T71" fmla="*/ 38 h 268"/>
                <a:gd name="T72" fmla="*/ 1584 w 2256"/>
                <a:gd name="T73" fmla="*/ 4 h 268"/>
                <a:gd name="T74" fmla="*/ 1498 w 2256"/>
                <a:gd name="T75" fmla="*/ 4 h 268"/>
                <a:gd name="T76" fmla="*/ 1435 w 2256"/>
                <a:gd name="T77" fmla="*/ 33 h 268"/>
                <a:gd name="T78" fmla="*/ 1349 w 2256"/>
                <a:gd name="T79" fmla="*/ 33 h 268"/>
                <a:gd name="T80" fmla="*/ 1296 w 2256"/>
                <a:gd name="T81" fmla="*/ 4 h 268"/>
                <a:gd name="T82" fmla="*/ 1210 w 2256"/>
                <a:gd name="T83" fmla="*/ 4 h 268"/>
                <a:gd name="T84" fmla="*/ 1162 w 2256"/>
                <a:gd name="T85" fmla="*/ 33 h 268"/>
                <a:gd name="T86" fmla="*/ 998 w 2256"/>
                <a:gd name="T87" fmla="*/ 0 h 268"/>
                <a:gd name="T88" fmla="*/ 931 w 2256"/>
                <a:gd name="T89" fmla="*/ 19 h 268"/>
                <a:gd name="T90" fmla="*/ 859 w 2256"/>
                <a:gd name="T91" fmla="*/ 43 h 268"/>
                <a:gd name="T92" fmla="*/ 782 w 2256"/>
                <a:gd name="T93" fmla="*/ 19 h 268"/>
                <a:gd name="T94" fmla="*/ 701 w 2256"/>
                <a:gd name="T95" fmla="*/ 0 h 268"/>
                <a:gd name="T96" fmla="*/ 624 w 2256"/>
                <a:gd name="T97" fmla="*/ 19 h 268"/>
                <a:gd name="T98" fmla="*/ 547 w 2256"/>
                <a:gd name="T99" fmla="*/ 43 h 268"/>
                <a:gd name="T100" fmla="*/ 475 w 2256"/>
                <a:gd name="T101" fmla="*/ 19 h 268"/>
                <a:gd name="T102" fmla="*/ 408 w 2256"/>
                <a:gd name="T103" fmla="*/ 0 h 268"/>
                <a:gd name="T104" fmla="*/ 331 w 2256"/>
                <a:gd name="T105" fmla="*/ 19 h 268"/>
                <a:gd name="T106" fmla="*/ 259 w 2256"/>
                <a:gd name="T107" fmla="*/ 43 h 268"/>
                <a:gd name="T108" fmla="*/ 192 w 2256"/>
                <a:gd name="T109" fmla="*/ 19 h 268"/>
                <a:gd name="T110" fmla="*/ 120 w 2256"/>
                <a:gd name="T111" fmla="*/ 0 h 268"/>
                <a:gd name="T112" fmla="*/ 39 w 2256"/>
                <a:gd name="T113" fmla="*/ 19 h 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56"/>
                <a:gd name="T172" fmla="*/ 0 h 268"/>
                <a:gd name="T173" fmla="*/ 2256 w 2256"/>
                <a:gd name="T174" fmla="*/ 268 h 2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56" h="268">
                  <a:moveTo>
                    <a:pt x="0" y="268"/>
                  </a:moveTo>
                  <a:lnTo>
                    <a:pt x="15" y="259"/>
                  </a:lnTo>
                  <a:lnTo>
                    <a:pt x="39" y="244"/>
                  </a:lnTo>
                  <a:lnTo>
                    <a:pt x="53" y="235"/>
                  </a:lnTo>
                  <a:lnTo>
                    <a:pt x="72" y="230"/>
                  </a:lnTo>
                  <a:lnTo>
                    <a:pt x="91" y="225"/>
                  </a:lnTo>
                  <a:lnTo>
                    <a:pt x="120" y="220"/>
                  </a:lnTo>
                  <a:lnTo>
                    <a:pt x="144" y="225"/>
                  </a:lnTo>
                  <a:lnTo>
                    <a:pt x="163" y="230"/>
                  </a:lnTo>
                  <a:lnTo>
                    <a:pt x="178" y="235"/>
                  </a:lnTo>
                  <a:lnTo>
                    <a:pt x="192" y="244"/>
                  </a:lnTo>
                  <a:lnTo>
                    <a:pt x="202" y="249"/>
                  </a:lnTo>
                  <a:lnTo>
                    <a:pt x="216" y="259"/>
                  </a:lnTo>
                  <a:lnTo>
                    <a:pt x="235" y="263"/>
                  </a:lnTo>
                  <a:lnTo>
                    <a:pt x="259" y="263"/>
                  </a:lnTo>
                  <a:lnTo>
                    <a:pt x="283" y="263"/>
                  </a:lnTo>
                  <a:lnTo>
                    <a:pt x="303" y="259"/>
                  </a:lnTo>
                  <a:lnTo>
                    <a:pt x="317" y="254"/>
                  </a:lnTo>
                  <a:lnTo>
                    <a:pt x="331" y="244"/>
                  </a:lnTo>
                  <a:lnTo>
                    <a:pt x="346" y="235"/>
                  </a:lnTo>
                  <a:lnTo>
                    <a:pt x="365" y="230"/>
                  </a:lnTo>
                  <a:lnTo>
                    <a:pt x="384" y="225"/>
                  </a:lnTo>
                  <a:lnTo>
                    <a:pt x="408" y="220"/>
                  </a:lnTo>
                  <a:lnTo>
                    <a:pt x="432" y="225"/>
                  </a:lnTo>
                  <a:lnTo>
                    <a:pt x="451" y="230"/>
                  </a:lnTo>
                  <a:lnTo>
                    <a:pt x="466" y="235"/>
                  </a:lnTo>
                  <a:lnTo>
                    <a:pt x="475" y="244"/>
                  </a:lnTo>
                  <a:lnTo>
                    <a:pt x="490" y="254"/>
                  </a:lnTo>
                  <a:lnTo>
                    <a:pt x="504" y="259"/>
                  </a:lnTo>
                  <a:lnTo>
                    <a:pt x="523" y="263"/>
                  </a:lnTo>
                  <a:lnTo>
                    <a:pt x="547" y="263"/>
                  </a:lnTo>
                  <a:lnTo>
                    <a:pt x="576" y="263"/>
                  </a:lnTo>
                  <a:lnTo>
                    <a:pt x="595" y="259"/>
                  </a:lnTo>
                  <a:lnTo>
                    <a:pt x="610" y="249"/>
                  </a:lnTo>
                  <a:lnTo>
                    <a:pt x="624" y="244"/>
                  </a:lnTo>
                  <a:lnTo>
                    <a:pt x="639" y="235"/>
                  </a:lnTo>
                  <a:lnTo>
                    <a:pt x="653" y="230"/>
                  </a:lnTo>
                  <a:lnTo>
                    <a:pt x="672" y="225"/>
                  </a:lnTo>
                  <a:lnTo>
                    <a:pt x="701" y="220"/>
                  </a:lnTo>
                  <a:lnTo>
                    <a:pt x="730" y="225"/>
                  </a:lnTo>
                  <a:lnTo>
                    <a:pt x="749" y="230"/>
                  </a:lnTo>
                  <a:lnTo>
                    <a:pt x="768" y="235"/>
                  </a:lnTo>
                  <a:lnTo>
                    <a:pt x="782" y="244"/>
                  </a:lnTo>
                  <a:lnTo>
                    <a:pt x="797" y="254"/>
                  </a:lnTo>
                  <a:lnTo>
                    <a:pt x="816" y="259"/>
                  </a:lnTo>
                  <a:lnTo>
                    <a:pt x="835" y="263"/>
                  </a:lnTo>
                  <a:lnTo>
                    <a:pt x="859" y="263"/>
                  </a:lnTo>
                  <a:lnTo>
                    <a:pt x="888" y="263"/>
                  </a:lnTo>
                  <a:lnTo>
                    <a:pt x="902" y="259"/>
                  </a:lnTo>
                  <a:lnTo>
                    <a:pt x="922" y="249"/>
                  </a:lnTo>
                  <a:lnTo>
                    <a:pt x="931" y="244"/>
                  </a:lnTo>
                  <a:lnTo>
                    <a:pt x="946" y="235"/>
                  </a:lnTo>
                  <a:lnTo>
                    <a:pt x="955" y="230"/>
                  </a:lnTo>
                  <a:lnTo>
                    <a:pt x="974" y="225"/>
                  </a:lnTo>
                  <a:lnTo>
                    <a:pt x="998" y="220"/>
                  </a:lnTo>
                  <a:lnTo>
                    <a:pt x="1070" y="244"/>
                  </a:lnTo>
                  <a:lnTo>
                    <a:pt x="1128" y="263"/>
                  </a:lnTo>
                  <a:lnTo>
                    <a:pt x="1147" y="263"/>
                  </a:lnTo>
                  <a:lnTo>
                    <a:pt x="1162" y="259"/>
                  </a:lnTo>
                  <a:lnTo>
                    <a:pt x="1176" y="249"/>
                  </a:lnTo>
                  <a:lnTo>
                    <a:pt x="1186" y="244"/>
                  </a:lnTo>
                  <a:lnTo>
                    <a:pt x="1195" y="235"/>
                  </a:lnTo>
                  <a:lnTo>
                    <a:pt x="1210" y="230"/>
                  </a:lnTo>
                  <a:lnTo>
                    <a:pt x="1229" y="225"/>
                  </a:lnTo>
                  <a:lnTo>
                    <a:pt x="1253" y="220"/>
                  </a:lnTo>
                  <a:lnTo>
                    <a:pt x="1277" y="225"/>
                  </a:lnTo>
                  <a:lnTo>
                    <a:pt x="1296" y="230"/>
                  </a:lnTo>
                  <a:lnTo>
                    <a:pt x="1310" y="235"/>
                  </a:lnTo>
                  <a:lnTo>
                    <a:pt x="1325" y="244"/>
                  </a:lnTo>
                  <a:lnTo>
                    <a:pt x="1339" y="249"/>
                  </a:lnTo>
                  <a:lnTo>
                    <a:pt x="1349" y="259"/>
                  </a:lnTo>
                  <a:lnTo>
                    <a:pt x="1368" y="263"/>
                  </a:lnTo>
                  <a:lnTo>
                    <a:pt x="1392" y="263"/>
                  </a:lnTo>
                  <a:lnTo>
                    <a:pt x="1416" y="263"/>
                  </a:lnTo>
                  <a:lnTo>
                    <a:pt x="1435" y="259"/>
                  </a:lnTo>
                  <a:lnTo>
                    <a:pt x="1450" y="254"/>
                  </a:lnTo>
                  <a:lnTo>
                    <a:pt x="1464" y="244"/>
                  </a:lnTo>
                  <a:lnTo>
                    <a:pt x="1483" y="235"/>
                  </a:lnTo>
                  <a:lnTo>
                    <a:pt x="1498" y="230"/>
                  </a:lnTo>
                  <a:lnTo>
                    <a:pt x="1517" y="225"/>
                  </a:lnTo>
                  <a:lnTo>
                    <a:pt x="1541" y="220"/>
                  </a:lnTo>
                  <a:lnTo>
                    <a:pt x="1565" y="225"/>
                  </a:lnTo>
                  <a:lnTo>
                    <a:pt x="1584" y="230"/>
                  </a:lnTo>
                  <a:lnTo>
                    <a:pt x="1598" y="235"/>
                  </a:lnTo>
                  <a:lnTo>
                    <a:pt x="1608" y="244"/>
                  </a:lnTo>
                  <a:lnTo>
                    <a:pt x="1622" y="254"/>
                  </a:lnTo>
                  <a:lnTo>
                    <a:pt x="1637" y="259"/>
                  </a:lnTo>
                  <a:lnTo>
                    <a:pt x="1656" y="263"/>
                  </a:lnTo>
                  <a:lnTo>
                    <a:pt x="1680" y="263"/>
                  </a:lnTo>
                  <a:lnTo>
                    <a:pt x="1709" y="263"/>
                  </a:lnTo>
                  <a:lnTo>
                    <a:pt x="1728" y="259"/>
                  </a:lnTo>
                  <a:lnTo>
                    <a:pt x="1742" y="249"/>
                  </a:lnTo>
                  <a:lnTo>
                    <a:pt x="1757" y="244"/>
                  </a:lnTo>
                  <a:lnTo>
                    <a:pt x="1771" y="235"/>
                  </a:lnTo>
                  <a:lnTo>
                    <a:pt x="1785" y="230"/>
                  </a:lnTo>
                  <a:lnTo>
                    <a:pt x="1805" y="225"/>
                  </a:lnTo>
                  <a:lnTo>
                    <a:pt x="1833" y="220"/>
                  </a:lnTo>
                  <a:lnTo>
                    <a:pt x="1862" y="225"/>
                  </a:lnTo>
                  <a:lnTo>
                    <a:pt x="1881" y="230"/>
                  </a:lnTo>
                  <a:lnTo>
                    <a:pt x="1901" y="235"/>
                  </a:lnTo>
                  <a:lnTo>
                    <a:pt x="1915" y="244"/>
                  </a:lnTo>
                  <a:lnTo>
                    <a:pt x="1929" y="254"/>
                  </a:lnTo>
                  <a:lnTo>
                    <a:pt x="1949" y="259"/>
                  </a:lnTo>
                  <a:lnTo>
                    <a:pt x="1968" y="263"/>
                  </a:lnTo>
                  <a:lnTo>
                    <a:pt x="1992" y="263"/>
                  </a:lnTo>
                  <a:lnTo>
                    <a:pt x="2021" y="263"/>
                  </a:lnTo>
                  <a:lnTo>
                    <a:pt x="2040" y="259"/>
                  </a:lnTo>
                  <a:lnTo>
                    <a:pt x="2054" y="249"/>
                  </a:lnTo>
                  <a:lnTo>
                    <a:pt x="2064" y="244"/>
                  </a:lnTo>
                  <a:lnTo>
                    <a:pt x="2078" y="235"/>
                  </a:lnTo>
                  <a:lnTo>
                    <a:pt x="2093" y="230"/>
                  </a:lnTo>
                  <a:lnTo>
                    <a:pt x="2107" y="225"/>
                  </a:lnTo>
                  <a:lnTo>
                    <a:pt x="2131" y="220"/>
                  </a:lnTo>
                  <a:lnTo>
                    <a:pt x="2208" y="244"/>
                  </a:lnTo>
                  <a:lnTo>
                    <a:pt x="2256" y="263"/>
                  </a:lnTo>
                  <a:lnTo>
                    <a:pt x="2256" y="43"/>
                  </a:lnTo>
                  <a:lnTo>
                    <a:pt x="2208" y="19"/>
                  </a:lnTo>
                  <a:lnTo>
                    <a:pt x="2131" y="0"/>
                  </a:lnTo>
                  <a:lnTo>
                    <a:pt x="2107" y="0"/>
                  </a:lnTo>
                  <a:lnTo>
                    <a:pt x="2093" y="4"/>
                  </a:lnTo>
                  <a:lnTo>
                    <a:pt x="2078" y="9"/>
                  </a:lnTo>
                  <a:lnTo>
                    <a:pt x="2064" y="19"/>
                  </a:lnTo>
                  <a:lnTo>
                    <a:pt x="2054" y="24"/>
                  </a:lnTo>
                  <a:lnTo>
                    <a:pt x="2040" y="33"/>
                  </a:lnTo>
                  <a:lnTo>
                    <a:pt x="2021" y="38"/>
                  </a:lnTo>
                  <a:lnTo>
                    <a:pt x="1992" y="43"/>
                  </a:lnTo>
                  <a:lnTo>
                    <a:pt x="1968" y="43"/>
                  </a:lnTo>
                  <a:lnTo>
                    <a:pt x="1949" y="38"/>
                  </a:lnTo>
                  <a:lnTo>
                    <a:pt x="1929" y="28"/>
                  </a:lnTo>
                  <a:lnTo>
                    <a:pt x="1915" y="19"/>
                  </a:lnTo>
                  <a:lnTo>
                    <a:pt x="1901" y="14"/>
                  </a:lnTo>
                  <a:lnTo>
                    <a:pt x="1881" y="4"/>
                  </a:lnTo>
                  <a:lnTo>
                    <a:pt x="1862" y="0"/>
                  </a:lnTo>
                  <a:lnTo>
                    <a:pt x="1833" y="0"/>
                  </a:lnTo>
                  <a:lnTo>
                    <a:pt x="1805" y="0"/>
                  </a:lnTo>
                  <a:lnTo>
                    <a:pt x="1785" y="4"/>
                  </a:lnTo>
                  <a:lnTo>
                    <a:pt x="1771" y="9"/>
                  </a:lnTo>
                  <a:lnTo>
                    <a:pt x="1757" y="19"/>
                  </a:lnTo>
                  <a:lnTo>
                    <a:pt x="1742" y="28"/>
                  </a:lnTo>
                  <a:lnTo>
                    <a:pt x="1728" y="33"/>
                  </a:lnTo>
                  <a:lnTo>
                    <a:pt x="1709" y="38"/>
                  </a:lnTo>
                  <a:lnTo>
                    <a:pt x="1680" y="43"/>
                  </a:lnTo>
                  <a:lnTo>
                    <a:pt x="1656" y="38"/>
                  </a:lnTo>
                  <a:lnTo>
                    <a:pt x="1637" y="38"/>
                  </a:lnTo>
                  <a:lnTo>
                    <a:pt x="1622" y="28"/>
                  </a:lnTo>
                  <a:lnTo>
                    <a:pt x="1608" y="19"/>
                  </a:lnTo>
                  <a:lnTo>
                    <a:pt x="1598" y="14"/>
                  </a:lnTo>
                  <a:lnTo>
                    <a:pt x="1584" y="4"/>
                  </a:lnTo>
                  <a:lnTo>
                    <a:pt x="1565" y="0"/>
                  </a:lnTo>
                  <a:lnTo>
                    <a:pt x="1541" y="0"/>
                  </a:lnTo>
                  <a:lnTo>
                    <a:pt x="1517" y="0"/>
                  </a:lnTo>
                  <a:lnTo>
                    <a:pt x="1498" y="4"/>
                  </a:lnTo>
                  <a:lnTo>
                    <a:pt x="1483" y="14"/>
                  </a:lnTo>
                  <a:lnTo>
                    <a:pt x="1464" y="19"/>
                  </a:lnTo>
                  <a:lnTo>
                    <a:pt x="1450" y="28"/>
                  </a:lnTo>
                  <a:lnTo>
                    <a:pt x="1435" y="33"/>
                  </a:lnTo>
                  <a:lnTo>
                    <a:pt x="1416" y="38"/>
                  </a:lnTo>
                  <a:lnTo>
                    <a:pt x="1392" y="43"/>
                  </a:lnTo>
                  <a:lnTo>
                    <a:pt x="1368" y="38"/>
                  </a:lnTo>
                  <a:lnTo>
                    <a:pt x="1349" y="33"/>
                  </a:lnTo>
                  <a:lnTo>
                    <a:pt x="1339" y="28"/>
                  </a:lnTo>
                  <a:lnTo>
                    <a:pt x="1325" y="19"/>
                  </a:lnTo>
                  <a:lnTo>
                    <a:pt x="1310" y="14"/>
                  </a:lnTo>
                  <a:lnTo>
                    <a:pt x="1296" y="4"/>
                  </a:lnTo>
                  <a:lnTo>
                    <a:pt x="1277" y="0"/>
                  </a:lnTo>
                  <a:lnTo>
                    <a:pt x="1253" y="0"/>
                  </a:lnTo>
                  <a:lnTo>
                    <a:pt x="1229" y="0"/>
                  </a:lnTo>
                  <a:lnTo>
                    <a:pt x="1210" y="4"/>
                  </a:lnTo>
                  <a:lnTo>
                    <a:pt x="1195" y="9"/>
                  </a:lnTo>
                  <a:lnTo>
                    <a:pt x="1186" y="19"/>
                  </a:lnTo>
                  <a:lnTo>
                    <a:pt x="1176" y="28"/>
                  </a:lnTo>
                  <a:lnTo>
                    <a:pt x="1162" y="33"/>
                  </a:lnTo>
                  <a:lnTo>
                    <a:pt x="1147" y="38"/>
                  </a:lnTo>
                  <a:lnTo>
                    <a:pt x="1128" y="43"/>
                  </a:lnTo>
                  <a:lnTo>
                    <a:pt x="1070" y="19"/>
                  </a:lnTo>
                  <a:lnTo>
                    <a:pt x="998" y="0"/>
                  </a:lnTo>
                  <a:lnTo>
                    <a:pt x="974" y="0"/>
                  </a:lnTo>
                  <a:lnTo>
                    <a:pt x="955" y="4"/>
                  </a:lnTo>
                  <a:lnTo>
                    <a:pt x="946" y="9"/>
                  </a:lnTo>
                  <a:lnTo>
                    <a:pt x="931" y="19"/>
                  </a:lnTo>
                  <a:lnTo>
                    <a:pt x="922" y="24"/>
                  </a:lnTo>
                  <a:lnTo>
                    <a:pt x="902" y="33"/>
                  </a:lnTo>
                  <a:lnTo>
                    <a:pt x="888" y="38"/>
                  </a:lnTo>
                  <a:lnTo>
                    <a:pt x="859" y="43"/>
                  </a:lnTo>
                  <a:lnTo>
                    <a:pt x="835" y="43"/>
                  </a:lnTo>
                  <a:lnTo>
                    <a:pt x="816" y="38"/>
                  </a:lnTo>
                  <a:lnTo>
                    <a:pt x="797" y="28"/>
                  </a:lnTo>
                  <a:lnTo>
                    <a:pt x="782" y="19"/>
                  </a:lnTo>
                  <a:lnTo>
                    <a:pt x="768" y="14"/>
                  </a:lnTo>
                  <a:lnTo>
                    <a:pt x="749" y="4"/>
                  </a:lnTo>
                  <a:lnTo>
                    <a:pt x="730" y="0"/>
                  </a:lnTo>
                  <a:lnTo>
                    <a:pt x="701" y="0"/>
                  </a:lnTo>
                  <a:lnTo>
                    <a:pt x="672" y="0"/>
                  </a:lnTo>
                  <a:lnTo>
                    <a:pt x="653" y="4"/>
                  </a:lnTo>
                  <a:lnTo>
                    <a:pt x="639" y="9"/>
                  </a:lnTo>
                  <a:lnTo>
                    <a:pt x="624" y="19"/>
                  </a:lnTo>
                  <a:lnTo>
                    <a:pt x="610" y="28"/>
                  </a:lnTo>
                  <a:lnTo>
                    <a:pt x="595" y="33"/>
                  </a:lnTo>
                  <a:lnTo>
                    <a:pt x="576" y="38"/>
                  </a:lnTo>
                  <a:lnTo>
                    <a:pt x="547" y="43"/>
                  </a:lnTo>
                  <a:lnTo>
                    <a:pt x="523" y="38"/>
                  </a:lnTo>
                  <a:lnTo>
                    <a:pt x="504" y="38"/>
                  </a:lnTo>
                  <a:lnTo>
                    <a:pt x="490" y="28"/>
                  </a:lnTo>
                  <a:lnTo>
                    <a:pt x="475" y="19"/>
                  </a:lnTo>
                  <a:lnTo>
                    <a:pt x="466" y="14"/>
                  </a:lnTo>
                  <a:lnTo>
                    <a:pt x="451" y="4"/>
                  </a:lnTo>
                  <a:lnTo>
                    <a:pt x="432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5" y="4"/>
                  </a:lnTo>
                  <a:lnTo>
                    <a:pt x="346" y="14"/>
                  </a:lnTo>
                  <a:lnTo>
                    <a:pt x="331" y="19"/>
                  </a:lnTo>
                  <a:lnTo>
                    <a:pt x="317" y="28"/>
                  </a:lnTo>
                  <a:lnTo>
                    <a:pt x="303" y="33"/>
                  </a:lnTo>
                  <a:lnTo>
                    <a:pt x="283" y="38"/>
                  </a:lnTo>
                  <a:lnTo>
                    <a:pt x="259" y="43"/>
                  </a:lnTo>
                  <a:lnTo>
                    <a:pt x="235" y="38"/>
                  </a:lnTo>
                  <a:lnTo>
                    <a:pt x="216" y="33"/>
                  </a:lnTo>
                  <a:lnTo>
                    <a:pt x="202" y="28"/>
                  </a:lnTo>
                  <a:lnTo>
                    <a:pt x="192" y="19"/>
                  </a:lnTo>
                  <a:lnTo>
                    <a:pt x="178" y="14"/>
                  </a:lnTo>
                  <a:lnTo>
                    <a:pt x="163" y="4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91" y="0"/>
                  </a:lnTo>
                  <a:lnTo>
                    <a:pt x="72" y="4"/>
                  </a:lnTo>
                  <a:lnTo>
                    <a:pt x="53" y="14"/>
                  </a:lnTo>
                  <a:lnTo>
                    <a:pt x="39" y="19"/>
                  </a:lnTo>
                  <a:lnTo>
                    <a:pt x="15" y="38"/>
                  </a:lnTo>
                  <a:lnTo>
                    <a:pt x="0" y="43"/>
                  </a:lnTo>
                  <a:lnTo>
                    <a:pt x="0" y="26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Freeform 15"/>
            <p:cNvSpPr>
              <a:spLocks/>
            </p:cNvSpPr>
            <p:nvPr/>
          </p:nvSpPr>
          <p:spPr bwMode="auto">
            <a:xfrm>
              <a:off x="2294" y="2831"/>
              <a:ext cx="2256" cy="43"/>
            </a:xfrm>
            <a:custGeom>
              <a:avLst/>
              <a:gdLst>
                <a:gd name="T0" fmla="*/ 15 w 2256"/>
                <a:gd name="T1" fmla="*/ 39 h 43"/>
                <a:gd name="T2" fmla="*/ 53 w 2256"/>
                <a:gd name="T3" fmla="*/ 15 h 43"/>
                <a:gd name="T4" fmla="*/ 91 w 2256"/>
                <a:gd name="T5" fmla="*/ 0 h 43"/>
                <a:gd name="T6" fmla="*/ 144 w 2256"/>
                <a:gd name="T7" fmla="*/ 0 h 43"/>
                <a:gd name="T8" fmla="*/ 178 w 2256"/>
                <a:gd name="T9" fmla="*/ 15 h 43"/>
                <a:gd name="T10" fmla="*/ 202 w 2256"/>
                <a:gd name="T11" fmla="*/ 29 h 43"/>
                <a:gd name="T12" fmla="*/ 235 w 2256"/>
                <a:gd name="T13" fmla="*/ 39 h 43"/>
                <a:gd name="T14" fmla="*/ 283 w 2256"/>
                <a:gd name="T15" fmla="*/ 39 h 43"/>
                <a:gd name="T16" fmla="*/ 317 w 2256"/>
                <a:gd name="T17" fmla="*/ 29 h 43"/>
                <a:gd name="T18" fmla="*/ 346 w 2256"/>
                <a:gd name="T19" fmla="*/ 15 h 43"/>
                <a:gd name="T20" fmla="*/ 384 w 2256"/>
                <a:gd name="T21" fmla="*/ 0 h 43"/>
                <a:gd name="T22" fmla="*/ 432 w 2256"/>
                <a:gd name="T23" fmla="*/ 0 h 43"/>
                <a:gd name="T24" fmla="*/ 466 w 2256"/>
                <a:gd name="T25" fmla="*/ 15 h 43"/>
                <a:gd name="T26" fmla="*/ 490 w 2256"/>
                <a:gd name="T27" fmla="*/ 29 h 43"/>
                <a:gd name="T28" fmla="*/ 523 w 2256"/>
                <a:gd name="T29" fmla="*/ 43 h 43"/>
                <a:gd name="T30" fmla="*/ 576 w 2256"/>
                <a:gd name="T31" fmla="*/ 39 h 43"/>
                <a:gd name="T32" fmla="*/ 610 w 2256"/>
                <a:gd name="T33" fmla="*/ 29 h 43"/>
                <a:gd name="T34" fmla="*/ 639 w 2256"/>
                <a:gd name="T35" fmla="*/ 10 h 43"/>
                <a:gd name="T36" fmla="*/ 672 w 2256"/>
                <a:gd name="T37" fmla="*/ 0 h 43"/>
                <a:gd name="T38" fmla="*/ 730 w 2256"/>
                <a:gd name="T39" fmla="*/ 0 h 43"/>
                <a:gd name="T40" fmla="*/ 768 w 2256"/>
                <a:gd name="T41" fmla="*/ 15 h 43"/>
                <a:gd name="T42" fmla="*/ 797 w 2256"/>
                <a:gd name="T43" fmla="*/ 29 h 43"/>
                <a:gd name="T44" fmla="*/ 835 w 2256"/>
                <a:gd name="T45" fmla="*/ 43 h 43"/>
                <a:gd name="T46" fmla="*/ 888 w 2256"/>
                <a:gd name="T47" fmla="*/ 39 h 43"/>
                <a:gd name="T48" fmla="*/ 922 w 2256"/>
                <a:gd name="T49" fmla="*/ 29 h 43"/>
                <a:gd name="T50" fmla="*/ 946 w 2256"/>
                <a:gd name="T51" fmla="*/ 10 h 43"/>
                <a:gd name="T52" fmla="*/ 974 w 2256"/>
                <a:gd name="T53" fmla="*/ 0 h 43"/>
                <a:gd name="T54" fmla="*/ 1070 w 2256"/>
                <a:gd name="T55" fmla="*/ 20 h 43"/>
                <a:gd name="T56" fmla="*/ 1147 w 2256"/>
                <a:gd name="T57" fmla="*/ 39 h 43"/>
                <a:gd name="T58" fmla="*/ 1176 w 2256"/>
                <a:gd name="T59" fmla="*/ 29 h 43"/>
                <a:gd name="T60" fmla="*/ 1195 w 2256"/>
                <a:gd name="T61" fmla="*/ 10 h 43"/>
                <a:gd name="T62" fmla="*/ 1229 w 2256"/>
                <a:gd name="T63" fmla="*/ 0 h 43"/>
                <a:gd name="T64" fmla="*/ 1277 w 2256"/>
                <a:gd name="T65" fmla="*/ 0 h 43"/>
                <a:gd name="T66" fmla="*/ 1310 w 2256"/>
                <a:gd name="T67" fmla="*/ 15 h 43"/>
                <a:gd name="T68" fmla="*/ 1339 w 2256"/>
                <a:gd name="T69" fmla="*/ 29 h 43"/>
                <a:gd name="T70" fmla="*/ 1368 w 2256"/>
                <a:gd name="T71" fmla="*/ 39 h 43"/>
                <a:gd name="T72" fmla="*/ 1416 w 2256"/>
                <a:gd name="T73" fmla="*/ 39 h 43"/>
                <a:gd name="T74" fmla="*/ 1450 w 2256"/>
                <a:gd name="T75" fmla="*/ 29 h 43"/>
                <a:gd name="T76" fmla="*/ 1483 w 2256"/>
                <a:gd name="T77" fmla="*/ 15 h 43"/>
                <a:gd name="T78" fmla="*/ 1517 w 2256"/>
                <a:gd name="T79" fmla="*/ 0 h 43"/>
                <a:gd name="T80" fmla="*/ 1565 w 2256"/>
                <a:gd name="T81" fmla="*/ 0 h 43"/>
                <a:gd name="T82" fmla="*/ 1598 w 2256"/>
                <a:gd name="T83" fmla="*/ 15 h 43"/>
                <a:gd name="T84" fmla="*/ 1622 w 2256"/>
                <a:gd name="T85" fmla="*/ 29 h 43"/>
                <a:gd name="T86" fmla="*/ 1656 w 2256"/>
                <a:gd name="T87" fmla="*/ 43 h 43"/>
                <a:gd name="T88" fmla="*/ 1709 w 2256"/>
                <a:gd name="T89" fmla="*/ 39 h 43"/>
                <a:gd name="T90" fmla="*/ 1742 w 2256"/>
                <a:gd name="T91" fmla="*/ 29 h 43"/>
                <a:gd name="T92" fmla="*/ 1771 w 2256"/>
                <a:gd name="T93" fmla="*/ 10 h 43"/>
                <a:gd name="T94" fmla="*/ 1805 w 2256"/>
                <a:gd name="T95" fmla="*/ 0 h 43"/>
                <a:gd name="T96" fmla="*/ 1862 w 2256"/>
                <a:gd name="T97" fmla="*/ 0 h 43"/>
                <a:gd name="T98" fmla="*/ 1901 w 2256"/>
                <a:gd name="T99" fmla="*/ 15 h 43"/>
                <a:gd name="T100" fmla="*/ 1929 w 2256"/>
                <a:gd name="T101" fmla="*/ 29 h 43"/>
                <a:gd name="T102" fmla="*/ 1968 w 2256"/>
                <a:gd name="T103" fmla="*/ 43 h 43"/>
                <a:gd name="T104" fmla="*/ 2021 w 2256"/>
                <a:gd name="T105" fmla="*/ 39 h 43"/>
                <a:gd name="T106" fmla="*/ 2054 w 2256"/>
                <a:gd name="T107" fmla="*/ 29 h 43"/>
                <a:gd name="T108" fmla="*/ 2078 w 2256"/>
                <a:gd name="T109" fmla="*/ 10 h 43"/>
                <a:gd name="T110" fmla="*/ 2107 w 2256"/>
                <a:gd name="T111" fmla="*/ 0 h 43"/>
                <a:gd name="T112" fmla="*/ 2208 w 2256"/>
                <a:gd name="T113" fmla="*/ 20 h 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56"/>
                <a:gd name="T172" fmla="*/ 0 h 43"/>
                <a:gd name="T173" fmla="*/ 2256 w 2256"/>
                <a:gd name="T174" fmla="*/ 43 h 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56" h="43">
                  <a:moveTo>
                    <a:pt x="0" y="43"/>
                  </a:moveTo>
                  <a:lnTo>
                    <a:pt x="15" y="39"/>
                  </a:lnTo>
                  <a:lnTo>
                    <a:pt x="39" y="20"/>
                  </a:lnTo>
                  <a:lnTo>
                    <a:pt x="53" y="15"/>
                  </a:lnTo>
                  <a:lnTo>
                    <a:pt x="72" y="5"/>
                  </a:lnTo>
                  <a:lnTo>
                    <a:pt x="91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3" y="5"/>
                  </a:lnTo>
                  <a:lnTo>
                    <a:pt x="178" y="15"/>
                  </a:lnTo>
                  <a:lnTo>
                    <a:pt x="192" y="20"/>
                  </a:lnTo>
                  <a:lnTo>
                    <a:pt x="202" y="29"/>
                  </a:lnTo>
                  <a:lnTo>
                    <a:pt x="216" y="34"/>
                  </a:lnTo>
                  <a:lnTo>
                    <a:pt x="235" y="39"/>
                  </a:lnTo>
                  <a:lnTo>
                    <a:pt x="259" y="43"/>
                  </a:lnTo>
                  <a:lnTo>
                    <a:pt x="283" y="39"/>
                  </a:lnTo>
                  <a:lnTo>
                    <a:pt x="303" y="34"/>
                  </a:lnTo>
                  <a:lnTo>
                    <a:pt x="317" y="29"/>
                  </a:lnTo>
                  <a:lnTo>
                    <a:pt x="331" y="20"/>
                  </a:lnTo>
                  <a:lnTo>
                    <a:pt x="346" y="15"/>
                  </a:lnTo>
                  <a:lnTo>
                    <a:pt x="365" y="5"/>
                  </a:lnTo>
                  <a:lnTo>
                    <a:pt x="384" y="0"/>
                  </a:lnTo>
                  <a:lnTo>
                    <a:pt x="408" y="0"/>
                  </a:lnTo>
                  <a:lnTo>
                    <a:pt x="432" y="0"/>
                  </a:lnTo>
                  <a:lnTo>
                    <a:pt x="451" y="5"/>
                  </a:lnTo>
                  <a:lnTo>
                    <a:pt x="466" y="15"/>
                  </a:lnTo>
                  <a:lnTo>
                    <a:pt x="475" y="20"/>
                  </a:lnTo>
                  <a:lnTo>
                    <a:pt x="490" y="29"/>
                  </a:lnTo>
                  <a:lnTo>
                    <a:pt x="504" y="39"/>
                  </a:lnTo>
                  <a:lnTo>
                    <a:pt x="523" y="43"/>
                  </a:lnTo>
                  <a:lnTo>
                    <a:pt x="547" y="43"/>
                  </a:lnTo>
                  <a:lnTo>
                    <a:pt x="576" y="39"/>
                  </a:lnTo>
                  <a:lnTo>
                    <a:pt x="595" y="34"/>
                  </a:lnTo>
                  <a:lnTo>
                    <a:pt x="610" y="29"/>
                  </a:lnTo>
                  <a:lnTo>
                    <a:pt x="624" y="20"/>
                  </a:lnTo>
                  <a:lnTo>
                    <a:pt x="639" y="10"/>
                  </a:lnTo>
                  <a:lnTo>
                    <a:pt x="653" y="5"/>
                  </a:lnTo>
                  <a:lnTo>
                    <a:pt x="672" y="0"/>
                  </a:lnTo>
                  <a:lnTo>
                    <a:pt x="701" y="0"/>
                  </a:lnTo>
                  <a:lnTo>
                    <a:pt x="730" y="0"/>
                  </a:lnTo>
                  <a:lnTo>
                    <a:pt x="749" y="5"/>
                  </a:lnTo>
                  <a:lnTo>
                    <a:pt x="768" y="15"/>
                  </a:lnTo>
                  <a:lnTo>
                    <a:pt x="782" y="24"/>
                  </a:lnTo>
                  <a:lnTo>
                    <a:pt x="797" y="29"/>
                  </a:lnTo>
                  <a:lnTo>
                    <a:pt x="816" y="39"/>
                  </a:lnTo>
                  <a:lnTo>
                    <a:pt x="835" y="43"/>
                  </a:lnTo>
                  <a:lnTo>
                    <a:pt x="859" y="43"/>
                  </a:lnTo>
                  <a:lnTo>
                    <a:pt x="888" y="39"/>
                  </a:lnTo>
                  <a:lnTo>
                    <a:pt x="902" y="34"/>
                  </a:lnTo>
                  <a:lnTo>
                    <a:pt x="922" y="29"/>
                  </a:lnTo>
                  <a:lnTo>
                    <a:pt x="931" y="20"/>
                  </a:lnTo>
                  <a:lnTo>
                    <a:pt x="946" y="10"/>
                  </a:lnTo>
                  <a:lnTo>
                    <a:pt x="955" y="5"/>
                  </a:lnTo>
                  <a:lnTo>
                    <a:pt x="974" y="0"/>
                  </a:lnTo>
                  <a:lnTo>
                    <a:pt x="998" y="0"/>
                  </a:lnTo>
                  <a:lnTo>
                    <a:pt x="1070" y="20"/>
                  </a:lnTo>
                  <a:lnTo>
                    <a:pt x="1128" y="43"/>
                  </a:lnTo>
                  <a:lnTo>
                    <a:pt x="1147" y="39"/>
                  </a:lnTo>
                  <a:lnTo>
                    <a:pt x="1162" y="34"/>
                  </a:lnTo>
                  <a:lnTo>
                    <a:pt x="1176" y="29"/>
                  </a:lnTo>
                  <a:lnTo>
                    <a:pt x="1186" y="20"/>
                  </a:lnTo>
                  <a:lnTo>
                    <a:pt x="1195" y="10"/>
                  </a:lnTo>
                  <a:lnTo>
                    <a:pt x="1210" y="5"/>
                  </a:lnTo>
                  <a:lnTo>
                    <a:pt x="1229" y="0"/>
                  </a:lnTo>
                  <a:lnTo>
                    <a:pt x="1253" y="0"/>
                  </a:lnTo>
                  <a:lnTo>
                    <a:pt x="1277" y="0"/>
                  </a:lnTo>
                  <a:lnTo>
                    <a:pt x="1296" y="5"/>
                  </a:lnTo>
                  <a:lnTo>
                    <a:pt x="1310" y="15"/>
                  </a:lnTo>
                  <a:lnTo>
                    <a:pt x="1325" y="20"/>
                  </a:lnTo>
                  <a:lnTo>
                    <a:pt x="1339" y="29"/>
                  </a:lnTo>
                  <a:lnTo>
                    <a:pt x="1349" y="34"/>
                  </a:lnTo>
                  <a:lnTo>
                    <a:pt x="1368" y="39"/>
                  </a:lnTo>
                  <a:lnTo>
                    <a:pt x="1392" y="43"/>
                  </a:lnTo>
                  <a:lnTo>
                    <a:pt x="1416" y="39"/>
                  </a:lnTo>
                  <a:lnTo>
                    <a:pt x="1435" y="34"/>
                  </a:lnTo>
                  <a:lnTo>
                    <a:pt x="1450" y="29"/>
                  </a:lnTo>
                  <a:lnTo>
                    <a:pt x="1464" y="20"/>
                  </a:lnTo>
                  <a:lnTo>
                    <a:pt x="1483" y="15"/>
                  </a:lnTo>
                  <a:lnTo>
                    <a:pt x="1498" y="5"/>
                  </a:lnTo>
                  <a:lnTo>
                    <a:pt x="1517" y="0"/>
                  </a:lnTo>
                  <a:lnTo>
                    <a:pt x="1541" y="0"/>
                  </a:lnTo>
                  <a:lnTo>
                    <a:pt x="1565" y="0"/>
                  </a:lnTo>
                  <a:lnTo>
                    <a:pt x="1584" y="5"/>
                  </a:lnTo>
                  <a:lnTo>
                    <a:pt x="1598" y="15"/>
                  </a:lnTo>
                  <a:lnTo>
                    <a:pt x="1608" y="20"/>
                  </a:lnTo>
                  <a:lnTo>
                    <a:pt x="1622" y="29"/>
                  </a:lnTo>
                  <a:lnTo>
                    <a:pt x="1637" y="39"/>
                  </a:lnTo>
                  <a:lnTo>
                    <a:pt x="1656" y="43"/>
                  </a:lnTo>
                  <a:lnTo>
                    <a:pt x="1680" y="43"/>
                  </a:lnTo>
                  <a:lnTo>
                    <a:pt x="1709" y="39"/>
                  </a:lnTo>
                  <a:lnTo>
                    <a:pt x="1728" y="34"/>
                  </a:lnTo>
                  <a:lnTo>
                    <a:pt x="1742" y="29"/>
                  </a:lnTo>
                  <a:lnTo>
                    <a:pt x="1757" y="20"/>
                  </a:lnTo>
                  <a:lnTo>
                    <a:pt x="1771" y="10"/>
                  </a:lnTo>
                  <a:lnTo>
                    <a:pt x="1785" y="5"/>
                  </a:lnTo>
                  <a:lnTo>
                    <a:pt x="1805" y="0"/>
                  </a:lnTo>
                  <a:lnTo>
                    <a:pt x="1833" y="0"/>
                  </a:lnTo>
                  <a:lnTo>
                    <a:pt x="1862" y="0"/>
                  </a:lnTo>
                  <a:lnTo>
                    <a:pt x="1881" y="5"/>
                  </a:lnTo>
                  <a:lnTo>
                    <a:pt x="1901" y="15"/>
                  </a:lnTo>
                  <a:lnTo>
                    <a:pt x="1915" y="24"/>
                  </a:lnTo>
                  <a:lnTo>
                    <a:pt x="1929" y="29"/>
                  </a:lnTo>
                  <a:lnTo>
                    <a:pt x="1949" y="39"/>
                  </a:lnTo>
                  <a:lnTo>
                    <a:pt x="1968" y="43"/>
                  </a:lnTo>
                  <a:lnTo>
                    <a:pt x="1992" y="43"/>
                  </a:lnTo>
                  <a:lnTo>
                    <a:pt x="2021" y="39"/>
                  </a:lnTo>
                  <a:lnTo>
                    <a:pt x="2040" y="34"/>
                  </a:lnTo>
                  <a:lnTo>
                    <a:pt x="2054" y="29"/>
                  </a:lnTo>
                  <a:lnTo>
                    <a:pt x="2064" y="20"/>
                  </a:lnTo>
                  <a:lnTo>
                    <a:pt x="2078" y="10"/>
                  </a:lnTo>
                  <a:lnTo>
                    <a:pt x="2093" y="5"/>
                  </a:lnTo>
                  <a:lnTo>
                    <a:pt x="2107" y="0"/>
                  </a:lnTo>
                  <a:lnTo>
                    <a:pt x="2131" y="0"/>
                  </a:lnTo>
                  <a:lnTo>
                    <a:pt x="2208" y="20"/>
                  </a:lnTo>
                  <a:lnTo>
                    <a:pt x="2256" y="4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Freeform 16"/>
            <p:cNvSpPr>
              <a:spLocks/>
            </p:cNvSpPr>
            <p:nvPr/>
          </p:nvSpPr>
          <p:spPr bwMode="auto">
            <a:xfrm>
              <a:off x="2294" y="2755"/>
              <a:ext cx="2256" cy="43"/>
            </a:xfrm>
            <a:custGeom>
              <a:avLst/>
              <a:gdLst>
                <a:gd name="T0" fmla="*/ 15 w 2256"/>
                <a:gd name="T1" fmla="*/ 38 h 43"/>
                <a:gd name="T2" fmla="*/ 53 w 2256"/>
                <a:gd name="T3" fmla="*/ 14 h 43"/>
                <a:gd name="T4" fmla="*/ 91 w 2256"/>
                <a:gd name="T5" fmla="*/ 4 h 43"/>
                <a:gd name="T6" fmla="*/ 144 w 2256"/>
                <a:gd name="T7" fmla="*/ 4 h 43"/>
                <a:gd name="T8" fmla="*/ 178 w 2256"/>
                <a:gd name="T9" fmla="*/ 14 h 43"/>
                <a:gd name="T10" fmla="*/ 202 w 2256"/>
                <a:gd name="T11" fmla="*/ 28 h 43"/>
                <a:gd name="T12" fmla="*/ 235 w 2256"/>
                <a:gd name="T13" fmla="*/ 43 h 43"/>
                <a:gd name="T14" fmla="*/ 283 w 2256"/>
                <a:gd name="T15" fmla="*/ 43 h 43"/>
                <a:gd name="T16" fmla="*/ 317 w 2256"/>
                <a:gd name="T17" fmla="*/ 28 h 43"/>
                <a:gd name="T18" fmla="*/ 346 w 2256"/>
                <a:gd name="T19" fmla="*/ 14 h 43"/>
                <a:gd name="T20" fmla="*/ 384 w 2256"/>
                <a:gd name="T21" fmla="*/ 4 h 43"/>
                <a:gd name="T22" fmla="*/ 432 w 2256"/>
                <a:gd name="T23" fmla="*/ 4 h 43"/>
                <a:gd name="T24" fmla="*/ 466 w 2256"/>
                <a:gd name="T25" fmla="*/ 14 h 43"/>
                <a:gd name="T26" fmla="*/ 490 w 2256"/>
                <a:gd name="T27" fmla="*/ 33 h 43"/>
                <a:gd name="T28" fmla="*/ 523 w 2256"/>
                <a:gd name="T29" fmla="*/ 43 h 43"/>
                <a:gd name="T30" fmla="*/ 576 w 2256"/>
                <a:gd name="T31" fmla="*/ 43 h 43"/>
                <a:gd name="T32" fmla="*/ 610 w 2256"/>
                <a:gd name="T33" fmla="*/ 28 h 43"/>
                <a:gd name="T34" fmla="*/ 639 w 2256"/>
                <a:gd name="T35" fmla="*/ 14 h 43"/>
                <a:gd name="T36" fmla="*/ 672 w 2256"/>
                <a:gd name="T37" fmla="*/ 4 h 43"/>
                <a:gd name="T38" fmla="*/ 730 w 2256"/>
                <a:gd name="T39" fmla="*/ 4 h 43"/>
                <a:gd name="T40" fmla="*/ 768 w 2256"/>
                <a:gd name="T41" fmla="*/ 14 h 43"/>
                <a:gd name="T42" fmla="*/ 797 w 2256"/>
                <a:gd name="T43" fmla="*/ 33 h 43"/>
                <a:gd name="T44" fmla="*/ 835 w 2256"/>
                <a:gd name="T45" fmla="*/ 43 h 43"/>
                <a:gd name="T46" fmla="*/ 888 w 2256"/>
                <a:gd name="T47" fmla="*/ 43 h 43"/>
                <a:gd name="T48" fmla="*/ 922 w 2256"/>
                <a:gd name="T49" fmla="*/ 28 h 43"/>
                <a:gd name="T50" fmla="*/ 946 w 2256"/>
                <a:gd name="T51" fmla="*/ 14 h 43"/>
                <a:gd name="T52" fmla="*/ 974 w 2256"/>
                <a:gd name="T53" fmla="*/ 4 h 43"/>
                <a:gd name="T54" fmla="*/ 1070 w 2256"/>
                <a:gd name="T55" fmla="*/ 24 h 43"/>
                <a:gd name="T56" fmla="*/ 1147 w 2256"/>
                <a:gd name="T57" fmla="*/ 43 h 43"/>
                <a:gd name="T58" fmla="*/ 1176 w 2256"/>
                <a:gd name="T59" fmla="*/ 28 h 43"/>
                <a:gd name="T60" fmla="*/ 1195 w 2256"/>
                <a:gd name="T61" fmla="*/ 14 h 43"/>
                <a:gd name="T62" fmla="*/ 1229 w 2256"/>
                <a:gd name="T63" fmla="*/ 0 h 43"/>
                <a:gd name="T64" fmla="*/ 1277 w 2256"/>
                <a:gd name="T65" fmla="*/ 4 h 43"/>
                <a:gd name="T66" fmla="*/ 1310 w 2256"/>
                <a:gd name="T67" fmla="*/ 14 h 43"/>
                <a:gd name="T68" fmla="*/ 1339 w 2256"/>
                <a:gd name="T69" fmla="*/ 28 h 43"/>
                <a:gd name="T70" fmla="*/ 1368 w 2256"/>
                <a:gd name="T71" fmla="*/ 43 h 43"/>
                <a:gd name="T72" fmla="*/ 1416 w 2256"/>
                <a:gd name="T73" fmla="*/ 43 h 43"/>
                <a:gd name="T74" fmla="*/ 1450 w 2256"/>
                <a:gd name="T75" fmla="*/ 28 h 43"/>
                <a:gd name="T76" fmla="*/ 1483 w 2256"/>
                <a:gd name="T77" fmla="*/ 14 h 43"/>
                <a:gd name="T78" fmla="*/ 1517 w 2256"/>
                <a:gd name="T79" fmla="*/ 4 h 43"/>
                <a:gd name="T80" fmla="*/ 1565 w 2256"/>
                <a:gd name="T81" fmla="*/ 4 h 43"/>
                <a:gd name="T82" fmla="*/ 1598 w 2256"/>
                <a:gd name="T83" fmla="*/ 14 h 43"/>
                <a:gd name="T84" fmla="*/ 1622 w 2256"/>
                <a:gd name="T85" fmla="*/ 33 h 43"/>
                <a:gd name="T86" fmla="*/ 1656 w 2256"/>
                <a:gd name="T87" fmla="*/ 43 h 43"/>
                <a:gd name="T88" fmla="*/ 1709 w 2256"/>
                <a:gd name="T89" fmla="*/ 43 h 43"/>
                <a:gd name="T90" fmla="*/ 1742 w 2256"/>
                <a:gd name="T91" fmla="*/ 28 h 43"/>
                <a:gd name="T92" fmla="*/ 1771 w 2256"/>
                <a:gd name="T93" fmla="*/ 14 h 43"/>
                <a:gd name="T94" fmla="*/ 1805 w 2256"/>
                <a:gd name="T95" fmla="*/ 4 h 43"/>
                <a:gd name="T96" fmla="*/ 1862 w 2256"/>
                <a:gd name="T97" fmla="*/ 4 h 43"/>
                <a:gd name="T98" fmla="*/ 1901 w 2256"/>
                <a:gd name="T99" fmla="*/ 14 h 43"/>
                <a:gd name="T100" fmla="*/ 1929 w 2256"/>
                <a:gd name="T101" fmla="*/ 33 h 43"/>
                <a:gd name="T102" fmla="*/ 1968 w 2256"/>
                <a:gd name="T103" fmla="*/ 43 h 43"/>
                <a:gd name="T104" fmla="*/ 2021 w 2256"/>
                <a:gd name="T105" fmla="*/ 43 h 43"/>
                <a:gd name="T106" fmla="*/ 2054 w 2256"/>
                <a:gd name="T107" fmla="*/ 28 h 43"/>
                <a:gd name="T108" fmla="*/ 2078 w 2256"/>
                <a:gd name="T109" fmla="*/ 14 h 43"/>
                <a:gd name="T110" fmla="*/ 2107 w 2256"/>
                <a:gd name="T111" fmla="*/ 4 h 43"/>
                <a:gd name="T112" fmla="*/ 2208 w 2256"/>
                <a:gd name="T113" fmla="*/ 24 h 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56"/>
                <a:gd name="T172" fmla="*/ 0 h 43"/>
                <a:gd name="T173" fmla="*/ 2256 w 2256"/>
                <a:gd name="T174" fmla="*/ 43 h 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56" h="43">
                  <a:moveTo>
                    <a:pt x="0" y="43"/>
                  </a:moveTo>
                  <a:lnTo>
                    <a:pt x="15" y="38"/>
                  </a:lnTo>
                  <a:lnTo>
                    <a:pt x="39" y="24"/>
                  </a:lnTo>
                  <a:lnTo>
                    <a:pt x="53" y="14"/>
                  </a:lnTo>
                  <a:lnTo>
                    <a:pt x="72" y="9"/>
                  </a:lnTo>
                  <a:lnTo>
                    <a:pt x="91" y="4"/>
                  </a:lnTo>
                  <a:lnTo>
                    <a:pt x="120" y="0"/>
                  </a:lnTo>
                  <a:lnTo>
                    <a:pt x="144" y="4"/>
                  </a:lnTo>
                  <a:lnTo>
                    <a:pt x="163" y="9"/>
                  </a:lnTo>
                  <a:lnTo>
                    <a:pt x="178" y="14"/>
                  </a:lnTo>
                  <a:lnTo>
                    <a:pt x="192" y="24"/>
                  </a:lnTo>
                  <a:lnTo>
                    <a:pt x="202" y="28"/>
                  </a:lnTo>
                  <a:lnTo>
                    <a:pt x="216" y="38"/>
                  </a:lnTo>
                  <a:lnTo>
                    <a:pt x="235" y="43"/>
                  </a:lnTo>
                  <a:lnTo>
                    <a:pt x="259" y="43"/>
                  </a:lnTo>
                  <a:lnTo>
                    <a:pt x="283" y="43"/>
                  </a:lnTo>
                  <a:lnTo>
                    <a:pt x="303" y="38"/>
                  </a:lnTo>
                  <a:lnTo>
                    <a:pt x="317" y="28"/>
                  </a:lnTo>
                  <a:lnTo>
                    <a:pt x="331" y="24"/>
                  </a:lnTo>
                  <a:lnTo>
                    <a:pt x="346" y="14"/>
                  </a:lnTo>
                  <a:lnTo>
                    <a:pt x="365" y="9"/>
                  </a:lnTo>
                  <a:lnTo>
                    <a:pt x="384" y="4"/>
                  </a:lnTo>
                  <a:lnTo>
                    <a:pt x="408" y="0"/>
                  </a:lnTo>
                  <a:lnTo>
                    <a:pt x="432" y="4"/>
                  </a:lnTo>
                  <a:lnTo>
                    <a:pt x="451" y="9"/>
                  </a:lnTo>
                  <a:lnTo>
                    <a:pt x="466" y="14"/>
                  </a:lnTo>
                  <a:lnTo>
                    <a:pt x="475" y="24"/>
                  </a:lnTo>
                  <a:lnTo>
                    <a:pt x="490" y="33"/>
                  </a:lnTo>
                  <a:lnTo>
                    <a:pt x="504" y="38"/>
                  </a:lnTo>
                  <a:lnTo>
                    <a:pt x="523" y="43"/>
                  </a:lnTo>
                  <a:lnTo>
                    <a:pt x="547" y="43"/>
                  </a:lnTo>
                  <a:lnTo>
                    <a:pt x="576" y="43"/>
                  </a:lnTo>
                  <a:lnTo>
                    <a:pt x="595" y="38"/>
                  </a:lnTo>
                  <a:lnTo>
                    <a:pt x="610" y="28"/>
                  </a:lnTo>
                  <a:lnTo>
                    <a:pt x="624" y="19"/>
                  </a:lnTo>
                  <a:lnTo>
                    <a:pt x="639" y="14"/>
                  </a:lnTo>
                  <a:lnTo>
                    <a:pt x="653" y="9"/>
                  </a:lnTo>
                  <a:lnTo>
                    <a:pt x="672" y="4"/>
                  </a:lnTo>
                  <a:lnTo>
                    <a:pt x="701" y="0"/>
                  </a:lnTo>
                  <a:lnTo>
                    <a:pt x="730" y="4"/>
                  </a:lnTo>
                  <a:lnTo>
                    <a:pt x="749" y="9"/>
                  </a:lnTo>
                  <a:lnTo>
                    <a:pt x="768" y="14"/>
                  </a:lnTo>
                  <a:lnTo>
                    <a:pt x="782" y="24"/>
                  </a:lnTo>
                  <a:lnTo>
                    <a:pt x="797" y="33"/>
                  </a:lnTo>
                  <a:lnTo>
                    <a:pt x="816" y="38"/>
                  </a:lnTo>
                  <a:lnTo>
                    <a:pt x="835" y="43"/>
                  </a:lnTo>
                  <a:lnTo>
                    <a:pt x="859" y="43"/>
                  </a:lnTo>
                  <a:lnTo>
                    <a:pt x="888" y="43"/>
                  </a:lnTo>
                  <a:lnTo>
                    <a:pt x="902" y="33"/>
                  </a:lnTo>
                  <a:lnTo>
                    <a:pt x="922" y="28"/>
                  </a:lnTo>
                  <a:lnTo>
                    <a:pt x="931" y="19"/>
                  </a:lnTo>
                  <a:lnTo>
                    <a:pt x="946" y="14"/>
                  </a:lnTo>
                  <a:lnTo>
                    <a:pt x="955" y="4"/>
                  </a:lnTo>
                  <a:lnTo>
                    <a:pt x="974" y="4"/>
                  </a:lnTo>
                  <a:lnTo>
                    <a:pt x="998" y="0"/>
                  </a:lnTo>
                  <a:lnTo>
                    <a:pt x="1070" y="24"/>
                  </a:lnTo>
                  <a:lnTo>
                    <a:pt x="1128" y="43"/>
                  </a:lnTo>
                  <a:lnTo>
                    <a:pt x="1147" y="43"/>
                  </a:lnTo>
                  <a:lnTo>
                    <a:pt x="1162" y="38"/>
                  </a:lnTo>
                  <a:lnTo>
                    <a:pt x="1176" y="28"/>
                  </a:lnTo>
                  <a:lnTo>
                    <a:pt x="1186" y="24"/>
                  </a:lnTo>
                  <a:lnTo>
                    <a:pt x="1195" y="14"/>
                  </a:lnTo>
                  <a:lnTo>
                    <a:pt x="1210" y="4"/>
                  </a:lnTo>
                  <a:lnTo>
                    <a:pt x="1229" y="0"/>
                  </a:lnTo>
                  <a:lnTo>
                    <a:pt x="1253" y="0"/>
                  </a:lnTo>
                  <a:lnTo>
                    <a:pt x="1277" y="4"/>
                  </a:lnTo>
                  <a:lnTo>
                    <a:pt x="1296" y="9"/>
                  </a:lnTo>
                  <a:lnTo>
                    <a:pt x="1310" y="14"/>
                  </a:lnTo>
                  <a:lnTo>
                    <a:pt x="1325" y="24"/>
                  </a:lnTo>
                  <a:lnTo>
                    <a:pt x="1339" y="28"/>
                  </a:lnTo>
                  <a:lnTo>
                    <a:pt x="1349" y="38"/>
                  </a:lnTo>
                  <a:lnTo>
                    <a:pt x="1368" y="43"/>
                  </a:lnTo>
                  <a:lnTo>
                    <a:pt x="1392" y="43"/>
                  </a:lnTo>
                  <a:lnTo>
                    <a:pt x="1416" y="43"/>
                  </a:lnTo>
                  <a:lnTo>
                    <a:pt x="1435" y="38"/>
                  </a:lnTo>
                  <a:lnTo>
                    <a:pt x="1450" y="28"/>
                  </a:lnTo>
                  <a:lnTo>
                    <a:pt x="1464" y="24"/>
                  </a:lnTo>
                  <a:lnTo>
                    <a:pt x="1483" y="14"/>
                  </a:lnTo>
                  <a:lnTo>
                    <a:pt x="1498" y="9"/>
                  </a:lnTo>
                  <a:lnTo>
                    <a:pt x="1517" y="4"/>
                  </a:lnTo>
                  <a:lnTo>
                    <a:pt x="1541" y="0"/>
                  </a:lnTo>
                  <a:lnTo>
                    <a:pt x="1565" y="4"/>
                  </a:lnTo>
                  <a:lnTo>
                    <a:pt x="1584" y="9"/>
                  </a:lnTo>
                  <a:lnTo>
                    <a:pt x="1598" y="14"/>
                  </a:lnTo>
                  <a:lnTo>
                    <a:pt x="1608" y="24"/>
                  </a:lnTo>
                  <a:lnTo>
                    <a:pt x="1622" y="33"/>
                  </a:lnTo>
                  <a:lnTo>
                    <a:pt x="1637" y="38"/>
                  </a:lnTo>
                  <a:lnTo>
                    <a:pt x="1656" y="43"/>
                  </a:lnTo>
                  <a:lnTo>
                    <a:pt x="1680" y="43"/>
                  </a:lnTo>
                  <a:lnTo>
                    <a:pt x="1709" y="43"/>
                  </a:lnTo>
                  <a:lnTo>
                    <a:pt x="1728" y="38"/>
                  </a:lnTo>
                  <a:lnTo>
                    <a:pt x="1742" y="28"/>
                  </a:lnTo>
                  <a:lnTo>
                    <a:pt x="1757" y="19"/>
                  </a:lnTo>
                  <a:lnTo>
                    <a:pt x="1771" y="14"/>
                  </a:lnTo>
                  <a:lnTo>
                    <a:pt x="1785" y="9"/>
                  </a:lnTo>
                  <a:lnTo>
                    <a:pt x="1805" y="4"/>
                  </a:lnTo>
                  <a:lnTo>
                    <a:pt x="1833" y="0"/>
                  </a:lnTo>
                  <a:lnTo>
                    <a:pt x="1862" y="4"/>
                  </a:lnTo>
                  <a:lnTo>
                    <a:pt x="1881" y="9"/>
                  </a:lnTo>
                  <a:lnTo>
                    <a:pt x="1901" y="14"/>
                  </a:lnTo>
                  <a:lnTo>
                    <a:pt x="1915" y="24"/>
                  </a:lnTo>
                  <a:lnTo>
                    <a:pt x="1929" y="33"/>
                  </a:lnTo>
                  <a:lnTo>
                    <a:pt x="1949" y="38"/>
                  </a:lnTo>
                  <a:lnTo>
                    <a:pt x="1968" y="43"/>
                  </a:lnTo>
                  <a:lnTo>
                    <a:pt x="1992" y="43"/>
                  </a:lnTo>
                  <a:lnTo>
                    <a:pt x="2021" y="43"/>
                  </a:lnTo>
                  <a:lnTo>
                    <a:pt x="2040" y="33"/>
                  </a:lnTo>
                  <a:lnTo>
                    <a:pt x="2054" y="28"/>
                  </a:lnTo>
                  <a:lnTo>
                    <a:pt x="2064" y="19"/>
                  </a:lnTo>
                  <a:lnTo>
                    <a:pt x="2078" y="14"/>
                  </a:lnTo>
                  <a:lnTo>
                    <a:pt x="2093" y="4"/>
                  </a:lnTo>
                  <a:lnTo>
                    <a:pt x="2107" y="4"/>
                  </a:lnTo>
                  <a:lnTo>
                    <a:pt x="2131" y="0"/>
                  </a:lnTo>
                  <a:lnTo>
                    <a:pt x="2208" y="24"/>
                  </a:lnTo>
                  <a:lnTo>
                    <a:pt x="2256" y="4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Freeform 17"/>
            <p:cNvSpPr>
              <a:spLocks/>
            </p:cNvSpPr>
            <p:nvPr/>
          </p:nvSpPr>
          <p:spPr bwMode="auto">
            <a:xfrm>
              <a:off x="2054" y="3177"/>
              <a:ext cx="451" cy="566"/>
            </a:xfrm>
            <a:custGeom>
              <a:avLst/>
              <a:gdLst>
                <a:gd name="T0" fmla="*/ 0 w 451"/>
                <a:gd name="T1" fmla="*/ 0 h 566"/>
                <a:gd name="T2" fmla="*/ 68 w 451"/>
                <a:gd name="T3" fmla="*/ 38 h 566"/>
                <a:gd name="T4" fmla="*/ 130 w 451"/>
                <a:gd name="T5" fmla="*/ 62 h 566"/>
                <a:gd name="T6" fmla="*/ 159 w 451"/>
                <a:gd name="T7" fmla="*/ 77 h 566"/>
                <a:gd name="T8" fmla="*/ 187 w 451"/>
                <a:gd name="T9" fmla="*/ 96 h 566"/>
                <a:gd name="T10" fmla="*/ 211 w 451"/>
                <a:gd name="T11" fmla="*/ 115 h 566"/>
                <a:gd name="T12" fmla="*/ 226 w 451"/>
                <a:gd name="T13" fmla="*/ 139 h 566"/>
                <a:gd name="T14" fmla="*/ 250 w 451"/>
                <a:gd name="T15" fmla="*/ 196 h 566"/>
                <a:gd name="T16" fmla="*/ 288 w 451"/>
                <a:gd name="T17" fmla="*/ 278 h 566"/>
                <a:gd name="T18" fmla="*/ 312 w 451"/>
                <a:gd name="T19" fmla="*/ 331 h 566"/>
                <a:gd name="T20" fmla="*/ 351 w 451"/>
                <a:gd name="T21" fmla="*/ 388 h 566"/>
                <a:gd name="T22" fmla="*/ 394 w 451"/>
                <a:gd name="T23" fmla="*/ 451 h 566"/>
                <a:gd name="T24" fmla="*/ 451 w 451"/>
                <a:gd name="T25" fmla="*/ 518 h 566"/>
                <a:gd name="T26" fmla="*/ 437 w 451"/>
                <a:gd name="T27" fmla="*/ 547 h 566"/>
                <a:gd name="T28" fmla="*/ 423 w 451"/>
                <a:gd name="T29" fmla="*/ 566 h 566"/>
                <a:gd name="T30" fmla="*/ 394 w 451"/>
                <a:gd name="T31" fmla="*/ 542 h 566"/>
                <a:gd name="T32" fmla="*/ 360 w 451"/>
                <a:gd name="T33" fmla="*/ 499 h 566"/>
                <a:gd name="T34" fmla="*/ 327 w 451"/>
                <a:gd name="T35" fmla="*/ 451 h 566"/>
                <a:gd name="T36" fmla="*/ 298 w 451"/>
                <a:gd name="T37" fmla="*/ 408 h 566"/>
                <a:gd name="T38" fmla="*/ 264 w 451"/>
                <a:gd name="T39" fmla="*/ 345 h 566"/>
                <a:gd name="T40" fmla="*/ 235 w 451"/>
                <a:gd name="T41" fmla="*/ 288 h 566"/>
                <a:gd name="T42" fmla="*/ 211 w 451"/>
                <a:gd name="T43" fmla="*/ 235 h 566"/>
                <a:gd name="T44" fmla="*/ 192 w 451"/>
                <a:gd name="T45" fmla="*/ 201 h 566"/>
                <a:gd name="T46" fmla="*/ 173 w 451"/>
                <a:gd name="T47" fmla="*/ 177 h 566"/>
                <a:gd name="T48" fmla="*/ 144 w 451"/>
                <a:gd name="T49" fmla="*/ 153 h 566"/>
                <a:gd name="T50" fmla="*/ 111 w 451"/>
                <a:gd name="T51" fmla="*/ 129 h 566"/>
                <a:gd name="T52" fmla="*/ 68 w 451"/>
                <a:gd name="T53" fmla="*/ 100 h 566"/>
                <a:gd name="T54" fmla="*/ 48 w 451"/>
                <a:gd name="T55" fmla="*/ 81 h 566"/>
                <a:gd name="T56" fmla="*/ 24 w 451"/>
                <a:gd name="T57" fmla="*/ 53 h 566"/>
                <a:gd name="T58" fmla="*/ 10 w 451"/>
                <a:gd name="T59" fmla="*/ 24 h 566"/>
                <a:gd name="T60" fmla="*/ 0 w 451"/>
                <a:gd name="T61" fmla="*/ 0 h 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1"/>
                <a:gd name="T94" fmla="*/ 0 h 566"/>
                <a:gd name="T95" fmla="*/ 451 w 451"/>
                <a:gd name="T96" fmla="*/ 566 h 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1" h="566">
                  <a:moveTo>
                    <a:pt x="0" y="0"/>
                  </a:moveTo>
                  <a:lnTo>
                    <a:pt x="68" y="38"/>
                  </a:lnTo>
                  <a:lnTo>
                    <a:pt x="130" y="62"/>
                  </a:lnTo>
                  <a:lnTo>
                    <a:pt x="159" y="77"/>
                  </a:lnTo>
                  <a:lnTo>
                    <a:pt x="187" y="96"/>
                  </a:lnTo>
                  <a:lnTo>
                    <a:pt x="211" y="115"/>
                  </a:lnTo>
                  <a:lnTo>
                    <a:pt x="226" y="139"/>
                  </a:lnTo>
                  <a:lnTo>
                    <a:pt x="250" y="196"/>
                  </a:lnTo>
                  <a:lnTo>
                    <a:pt x="288" y="278"/>
                  </a:lnTo>
                  <a:lnTo>
                    <a:pt x="312" y="331"/>
                  </a:lnTo>
                  <a:lnTo>
                    <a:pt x="351" y="388"/>
                  </a:lnTo>
                  <a:lnTo>
                    <a:pt x="394" y="451"/>
                  </a:lnTo>
                  <a:lnTo>
                    <a:pt x="451" y="518"/>
                  </a:lnTo>
                  <a:lnTo>
                    <a:pt x="437" y="547"/>
                  </a:lnTo>
                  <a:lnTo>
                    <a:pt x="423" y="566"/>
                  </a:lnTo>
                  <a:lnTo>
                    <a:pt x="394" y="542"/>
                  </a:lnTo>
                  <a:lnTo>
                    <a:pt x="360" y="499"/>
                  </a:lnTo>
                  <a:lnTo>
                    <a:pt x="327" y="451"/>
                  </a:lnTo>
                  <a:lnTo>
                    <a:pt x="298" y="408"/>
                  </a:lnTo>
                  <a:lnTo>
                    <a:pt x="264" y="345"/>
                  </a:lnTo>
                  <a:lnTo>
                    <a:pt x="235" y="288"/>
                  </a:lnTo>
                  <a:lnTo>
                    <a:pt x="211" y="235"/>
                  </a:lnTo>
                  <a:lnTo>
                    <a:pt x="192" y="201"/>
                  </a:lnTo>
                  <a:lnTo>
                    <a:pt x="173" y="177"/>
                  </a:lnTo>
                  <a:lnTo>
                    <a:pt x="144" y="153"/>
                  </a:lnTo>
                  <a:lnTo>
                    <a:pt x="111" y="129"/>
                  </a:lnTo>
                  <a:lnTo>
                    <a:pt x="68" y="100"/>
                  </a:lnTo>
                  <a:lnTo>
                    <a:pt x="48" y="81"/>
                  </a:lnTo>
                  <a:lnTo>
                    <a:pt x="24" y="53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Freeform 18"/>
            <p:cNvSpPr>
              <a:spLocks/>
            </p:cNvSpPr>
            <p:nvPr/>
          </p:nvSpPr>
          <p:spPr bwMode="auto">
            <a:xfrm>
              <a:off x="2054" y="3177"/>
              <a:ext cx="451" cy="566"/>
            </a:xfrm>
            <a:custGeom>
              <a:avLst/>
              <a:gdLst>
                <a:gd name="T0" fmla="*/ 0 w 451"/>
                <a:gd name="T1" fmla="*/ 0 h 566"/>
                <a:gd name="T2" fmla="*/ 68 w 451"/>
                <a:gd name="T3" fmla="*/ 38 h 566"/>
                <a:gd name="T4" fmla="*/ 130 w 451"/>
                <a:gd name="T5" fmla="*/ 62 h 566"/>
                <a:gd name="T6" fmla="*/ 159 w 451"/>
                <a:gd name="T7" fmla="*/ 77 h 566"/>
                <a:gd name="T8" fmla="*/ 187 w 451"/>
                <a:gd name="T9" fmla="*/ 96 h 566"/>
                <a:gd name="T10" fmla="*/ 211 w 451"/>
                <a:gd name="T11" fmla="*/ 115 h 566"/>
                <a:gd name="T12" fmla="*/ 226 w 451"/>
                <a:gd name="T13" fmla="*/ 139 h 566"/>
                <a:gd name="T14" fmla="*/ 250 w 451"/>
                <a:gd name="T15" fmla="*/ 196 h 566"/>
                <a:gd name="T16" fmla="*/ 288 w 451"/>
                <a:gd name="T17" fmla="*/ 278 h 566"/>
                <a:gd name="T18" fmla="*/ 312 w 451"/>
                <a:gd name="T19" fmla="*/ 331 h 566"/>
                <a:gd name="T20" fmla="*/ 351 w 451"/>
                <a:gd name="T21" fmla="*/ 388 h 566"/>
                <a:gd name="T22" fmla="*/ 394 w 451"/>
                <a:gd name="T23" fmla="*/ 451 h 566"/>
                <a:gd name="T24" fmla="*/ 451 w 451"/>
                <a:gd name="T25" fmla="*/ 518 h 566"/>
                <a:gd name="T26" fmla="*/ 437 w 451"/>
                <a:gd name="T27" fmla="*/ 547 h 566"/>
                <a:gd name="T28" fmla="*/ 423 w 451"/>
                <a:gd name="T29" fmla="*/ 566 h 566"/>
                <a:gd name="T30" fmla="*/ 394 w 451"/>
                <a:gd name="T31" fmla="*/ 542 h 566"/>
                <a:gd name="T32" fmla="*/ 360 w 451"/>
                <a:gd name="T33" fmla="*/ 499 h 566"/>
                <a:gd name="T34" fmla="*/ 327 w 451"/>
                <a:gd name="T35" fmla="*/ 451 h 566"/>
                <a:gd name="T36" fmla="*/ 298 w 451"/>
                <a:gd name="T37" fmla="*/ 408 h 566"/>
                <a:gd name="T38" fmla="*/ 264 w 451"/>
                <a:gd name="T39" fmla="*/ 345 h 566"/>
                <a:gd name="T40" fmla="*/ 235 w 451"/>
                <a:gd name="T41" fmla="*/ 288 h 566"/>
                <a:gd name="T42" fmla="*/ 211 w 451"/>
                <a:gd name="T43" fmla="*/ 235 h 566"/>
                <a:gd name="T44" fmla="*/ 192 w 451"/>
                <a:gd name="T45" fmla="*/ 201 h 566"/>
                <a:gd name="T46" fmla="*/ 173 w 451"/>
                <a:gd name="T47" fmla="*/ 177 h 566"/>
                <a:gd name="T48" fmla="*/ 144 w 451"/>
                <a:gd name="T49" fmla="*/ 153 h 566"/>
                <a:gd name="T50" fmla="*/ 111 w 451"/>
                <a:gd name="T51" fmla="*/ 129 h 566"/>
                <a:gd name="T52" fmla="*/ 68 w 451"/>
                <a:gd name="T53" fmla="*/ 100 h 566"/>
                <a:gd name="T54" fmla="*/ 48 w 451"/>
                <a:gd name="T55" fmla="*/ 81 h 566"/>
                <a:gd name="T56" fmla="*/ 24 w 451"/>
                <a:gd name="T57" fmla="*/ 53 h 566"/>
                <a:gd name="T58" fmla="*/ 10 w 451"/>
                <a:gd name="T59" fmla="*/ 24 h 566"/>
                <a:gd name="T60" fmla="*/ 0 w 451"/>
                <a:gd name="T61" fmla="*/ 0 h 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1"/>
                <a:gd name="T94" fmla="*/ 0 h 566"/>
                <a:gd name="T95" fmla="*/ 451 w 451"/>
                <a:gd name="T96" fmla="*/ 566 h 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1" h="566">
                  <a:moveTo>
                    <a:pt x="0" y="0"/>
                  </a:moveTo>
                  <a:lnTo>
                    <a:pt x="68" y="38"/>
                  </a:lnTo>
                  <a:lnTo>
                    <a:pt x="130" y="62"/>
                  </a:lnTo>
                  <a:lnTo>
                    <a:pt x="159" y="77"/>
                  </a:lnTo>
                  <a:lnTo>
                    <a:pt x="187" y="96"/>
                  </a:lnTo>
                  <a:lnTo>
                    <a:pt x="211" y="115"/>
                  </a:lnTo>
                  <a:lnTo>
                    <a:pt x="226" y="139"/>
                  </a:lnTo>
                  <a:lnTo>
                    <a:pt x="250" y="196"/>
                  </a:lnTo>
                  <a:lnTo>
                    <a:pt x="288" y="278"/>
                  </a:lnTo>
                  <a:lnTo>
                    <a:pt x="312" y="331"/>
                  </a:lnTo>
                  <a:lnTo>
                    <a:pt x="351" y="388"/>
                  </a:lnTo>
                  <a:lnTo>
                    <a:pt x="394" y="451"/>
                  </a:lnTo>
                  <a:lnTo>
                    <a:pt x="451" y="518"/>
                  </a:lnTo>
                  <a:lnTo>
                    <a:pt x="437" y="547"/>
                  </a:lnTo>
                  <a:lnTo>
                    <a:pt x="423" y="566"/>
                  </a:lnTo>
                  <a:lnTo>
                    <a:pt x="394" y="542"/>
                  </a:lnTo>
                  <a:lnTo>
                    <a:pt x="360" y="499"/>
                  </a:lnTo>
                  <a:lnTo>
                    <a:pt x="327" y="451"/>
                  </a:lnTo>
                  <a:lnTo>
                    <a:pt x="298" y="408"/>
                  </a:lnTo>
                  <a:lnTo>
                    <a:pt x="264" y="345"/>
                  </a:lnTo>
                  <a:lnTo>
                    <a:pt x="235" y="288"/>
                  </a:lnTo>
                  <a:lnTo>
                    <a:pt x="211" y="235"/>
                  </a:lnTo>
                  <a:lnTo>
                    <a:pt x="192" y="201"/>
                  </a:lnTo>
                  <a:lnTo>
                    <a:pt x="173" y="177"/>
                  </a:lnTo>
                  <a:lnTo>
                    <a:pt x="144" y="153"/>
                  </a:lnTo>
                  <a:lnTo>
                    <a:pt x="111" y="129"/>
                  </a:lnTo>
                  <a:lnTo>
                    <a:pt x="68" y="100"/>
                  </a:lnTo>
                  <a:lnTo>
                    <a:pt x="48" y="81"/>
                  </a:lnTo>
                  <a:lnTo>
                    <a:pt x="24" y="53"/>
                  </a:ln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Freeform 19"/>
            <p:cNvSpPr>
              <a:spLocks/>
            </p:cNvSpPr>
            <p:nvPr/>
          </p:nvSpPr>
          <p:spPr bwMode="auto">
            <a:xfrm>
              <a:off x="2093" y="3258"/>
              <a:ext cx="240" cy="303"/>
            </a:xfrm>
            <a:custGeom>
              <a:avLst/>
              <a:gdLst>
                <a:gd name="T0" fmla="*/ 0 w 240"/>
                <a:gd name="T1" fmla="*/ 0 h 303"/>
                <a:gd name="T2" fmla="*/ 33 w 240"/>
                <a:gd name="T3" fmla="*/ 10 h 303"/>
                <a:gd name="T4" fmla="*/ 62 w 240"/>
                <a:gd name="T5" fmla="*/ 24 h 303"/>
                <a:gd name="T6" fmla="*/ 86 w 240"/>
                <a:gd name="T7" fmla="*/ 43 h 303"/>
                <a:gd name="T8" fmla="*/ 110 w 240"/>
                <a:gd name="T9" fmla="*/ 63 h 303"/>
                <a:gd name="T10" fmla="*/ 148 w 240"/>
                <a:gd name="T11" fmla="*/ 106 h 303"/>
                <a:gd name="T12" fmla="*/ 172 w 240"/>
                <a:gd name="T13" fmla="*/ 139 h 303"/>
                <a:gd name="T14" fmla="*/ 192 w 240"/>
                <a:gd name="T15" fmla="*/ 168 h 303"/>
                <a:gd name="T16" fmla="*/ 211 w 240"/>
                <a:gd name="T17" fmla="*/ 211 h 303"/>
                <a:gd name="T18" fmla="*/ 225 w 240"/>
                <a:gd name="T19" fmla="*/ 255 h 303"/>
                <a:gd name="T20" fmla="*/ 240 w 240"/>
                <a:gd name="T21" fmla="*/ 303 h 303"/>
                <a:gd name="T22" fmla="*/ 201 w 240"/>
                <a:gd name="T23" fmla="*/ 298 h 303"/>
                <a:gd name="T24" fmla="*/ 153 w 240"/>
                <a:gd name="T25" fmla="*/ 283 h 303"/>
                <a:gd name="T26" fmla="*/ 129 w 240"/>
                <a:gd name="T27" fmla="*/ 269 h 303"/>
                <a:gd name="T28" fmla="*/ 105 w 240"/>
                <a:gd name="T29" fmla="*/ 255 h 303"/>
                <a:gd name="T30" fmla="*/ 81 w 240"/>
                <a:gd name="T31" fmla="*/ 226 h 303"/>
                <a:gd name="T32" fmla="*/ 57 w 240"/>
                <a:gd name="T33" fmla="*/ 197 h 303"/>
                <a:gd name="T34" fmla="*/ 29 w 240"/>
                <a:gd name="T35" fmla="*/ 135 h 303"/>
                <a:gd name="T36" fmla="*/ 14 w 240"/>
                <a:gd name="T37" fmla="*/ 87 h 303"/>
                <a:gd name="T38" fmla="*/ 5 w 240"/>
                <a:gd name="T39" fmla="*/ 43 h 303"/>
                <a:gd name="T40" fmla="*/ 0 w 240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0"/>
                <a:gd name="T64" fmla="*/ 0 h 303"/>
                <a:gd name="T65" fmla="*/ 240 w 240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0" h="303">
                  <a:moveTo>
                    <a:pt x="0" y="0"/>
                  </a:moveTo>
                  <a:lnTo>
                    <a:pt x="33" y="10"/>
                  </a:lnTo>
                  <a:lnTo>
                    <a:pt x="62" y="24"/>
                  </a:lnTo>
                  <a:lnTo>
                    <a:pt x="86" y="43"/>
                  </a:lnTo>
                  <a:lnTo>
                    <a:pt x="110" y="63"/>
                  </a:lnTo>
                  <a:lnTo>
                    <a:pt x="148" y="106"/>
                  </a:lnTo>
                  <a:lnTo>
                    <a:pt x="172" y="139"/>
                  </a:lnTo>
                  <a:lnTo>
                    <a:pt x="192" y="168"/>
                  </a:lnTo>
                  <a:lnTo>
                    <a:pt x="211" y="211"/>
                  </a:lnTo>
                  <a:lnTo>
                    <a:pt x="225" y="255"/>
                  </a:lnTo>
                  <a:lnTo>
                    <a:pt x="240" y="303"/>
                  </a:lnTo>
                  <a:lnTo>
                    <a:pt x="201" y="298"/>
                  </a:lnTo>
                  <a:lnTo>
                    <a:pt x="153" y="283"/>
                  </a:lnTo>
                  <a:lnTo>
                    <a:pt x="129" y="269"/>
                  </a:lnTo>
                  <a:lnTo>
                    <a:pt x="105" y="255"/>
                  </a:lnTo>
                  <a:lnTo>
                    <a:pt x="81" y="226"/>
                  </a:lnTo>
                  <a:lnTo>
                    <a:pt x="57" y="197"/>
                  </a:lnTo>
                  <a:lnTo>
                    <a:pt x="29" y="135"/>
                  </a:lnTo>
                  <a:lnTo>
                    <a:pt x="14" y="87"/>
                  </a:lnTo>
                  <a:lnTo>
                    <a:pt x="5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Freeform 20"/>
            <p:cNvSpPr>
              <a:spLocks/>
            </p:cNvSpPr>
            <p:nvPr/>
          </p:nvSpPr>
          <p:spPr bwMode="auto">
            <a:xfrm>
              <a:off x="2093" y="3258"/>
              <a:ext cx="240" cy="303"/>
            </a:xfrm>
            <a:custGeom>
              <a:avLst/>
              <a:gdLst>
                <a:gd name="T0" fmla="*/ 0 w 240"/>
                <a:gd name="T1" fmla="*/ 0 h 303"/>
                <a:gd name="T2" fmla="*/ 33 w 240"/>
                <a:gd name="T3" fmla="*/ 10 h 303"/>
                <a:gd name="T4" fmla="*/ 62 w 240"/>
                <a:gd name="T5" fmla="*/ 24 h 303"/>
                <a:gd name="T6" fmla="*/ 86 w 240"/>
                <a:gd name="T7" fmla="*/ 43 h 303"/>
                <a:gd name="T8" fmla="*/ 110 w 240"/>
                <a:gd name="T9" fmla="*/ 63 h 303"/>
                <a:gd name="T10" fmla="*/ 148 w 240"/>
                <a:gd name="T11" fmla="*/ 106 h 303"/>
                <a:gd name="T12" fmla="*/ 172 w 240"/>
                <a:gd name="T13" fmla="*/ 139 h 303"/>
                <a:gd name="T14" fmla="*/ 192 w 240"/>
                <a:gd name="T15" fmla="*/ 168 h 303"/>
                <a:gd name="T16" fmla="*/ 211 w 240"/>
                <a:gd name="T17" fmla="*/ 211 h 303"/>
                <a:gd name="T18" fmla="*/ 225 w 240"/>
                <a:gd name="T19" fmla="*/ 255 h 303"/>
                <a:gd name="T20" fmla="*/ 240 w 240"/>
                <a:gd name="T21" fmla="*/ 303 h 303"/>
                <a:gd name="T22" fmla="*/ 201 w 240"/>
                <a:gd name="T23" fmla="*/ 298 h 303"/>
                <a:gd name="T24" fmla="*/ 153 w 240"/>
                <a:gd name="T25" fmla="*/ 283 h 303"/>
                <a:gd name="T26" fmla="*/ 129 w 240"/>
                <a:gd name="T27" fmla="*/ 269 h 303"/>
                <a:gd name="T28" fmla="*/ 105 w 240"/>
                <a:gd name="T29" fmla="*/ 255 h 303"/>
                <a:gd name="T30" fmla="*/ 81 w 240"/>
                <a:gd name="T31" fmla="*/ 226 h 303"/>
                <a:gd name="T32" fmla="*/ 57 w 240"/>
                <a:gd name="T33" fmla="*/ 197 h 303"/>
                <a:gd name="T34" fmla="*/ 29 w 240"/>
                <a:gd name="T35" fmla="*/ 135 h 303"/>
                <a:gd name="T36" fmla="*/ 14 w 240"/>
                <a:gd name="T37" fmla="*/ 87 h 303"/>
                <a:gd name="T38" fmla="*/ 5 w 240"/>
                <a:gd name="T39" fmla="*/ 43 h 303"/>
                <a:gd name="T40" fmla="*/ 0 w 240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0"/>
                <a:gd name="T64" fmla="*/ 0 h 303"/>
                <a:gd name="T65" fmla="*/ 240 w 240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0" h="303">
                  <a:moveTo>
                    <a:pt x="0" y="0"/>
                  </a:moveTo>
                  <a:lnTo>
                    <a:pt x="33" y="10"/>
                  </a:lnTo>
                  <a:lnTo>
                    <a:pt x="62" y="24"/>
                  </a:lnTo>
                  <a:lnTo>
                    <a:pt x="86" y="43"/>
                  </a:lnTo>
                  <a:lnTo>
                    <a:pt x="110" y="63"/>
                  </a:lnTo>
                  <a:lnTo>
                    <a:pt x="148" y="106"/>
                  </a:lnTo>
                  <a:lnTo>
                    <a:pt x="172" y="139"/>
                  </a:lnTo>
                  <a:lnTo>
                    <a:pt x="192" y="168"/>
                  </a:lnTo>
                  <a:lnTo>
                    <a:pt x="211" y="211"/>
                  </a:lnTo>
                  <a:lnTo>
                    <a:pt x="225" y="255"/>
                  </a:lnTo>
                  <a:lnTo>
                    <a:pt x="240" y="303"/>
                  </a:lnTo>
                  <a:lnTo>
                    <a:pt x="201" y="298"/>
                  </a:lnTo>
                  <a:lnTo>
                    <a:pt x="153" y="283"/>
                  </a:lnTo>
                  <a:lnTo>
                    <a:pt x="129" y="269"/>
                  </a:lnTo>
                  <a:lnTo>
                    <a:pt x="105" y="255"/>
                  </a:lnTo>
                  <a:lnTo>
                    <a:pt x="81" y="226"/>
                  </a:lnTo>
                  <a:lnTo>
                    <a:pt x="57" y="197"/>
                  </a:lnTo>
                  <a:lnTo>
                    <a:pt x="29" y="135"/>
                  </a:lnTo>
                  <a:lnTo>
                    <a:pt x="14" y="87"/>
                  </a:lnTo>
                  <a:lnTo>
                    <a:pt x="5" y="4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Freeform 21"/>
            <p:cNvSpPr>
              <a:spLocks/>
            </p:cNvSpPr>
            <p:nvPr/>
          </p:nvSpPr>
          <p:spPr bwMode="auto">
            <a:xfrm>
              <a:off x="2208" y="2927"/>
              <a:ext cx="134" cy="317"/>
            </a:xfrm>
            <a:custGeom>
              <a:avLst/>
              <a:gdLst>
                <a:gd name="T0" fmla="*/ 81 w 134"/>
                <a:gd name="T1" fmla="*/ 0 h 317"/>
                <a:gd name="T2" fmla="*/ 96 w 134"/>
                <a:gd name="T3" fmla="*/ 19 h 317"/>
                <a:gd name="T4" fmla="*/ 110 w 134"/>
                <a:gd name="T5" fmla="*/ 43 h 317"/>
                <a:gd name="T6" fmla="*/ 120 w 134"/>
                <a:gd name="T7" fmla="*/ 63 h 317"/>
                <a:gd name="T8" fmla="*/ 125 w 134"/>
                <a:gd name="T9" fmla="*/ 87 h 317"/>
                <a:gd name="T10" fmla="*/ 134 w 134"/>
                <a:gd name="T11" fmla="*/ 130 h 317"/>
                <a:gd name="T12" fmla="*/ 134 w 134"/>
                <a:gd name="T13" fmla="*/ 163 h 317"/>
                <a:gd name="T14" fmla="*/ 129 w 134"/>
                <a:gd name="T15" fmla="*/ 197 h 317"/>
                <a:gd name="T16" fmla="*/ 120 w 134"/>
                <a:gd name="T17" fmla="*/ 235 h 317"/>
                <a:gd name="T18" fmla="*/ 105 w 134"/>
                <a:gd name="T19" fmla="*/ 279 h 317"/>
                <a:gd name="T20" fmla="*/ 86 w 134"/>
                <a:gd name="T21" fmla="*/ 317 h 317"/>
                <a:gd name="T22" fmla="*/ 62 w 134"/>
                <a:gd name="T23" fmla="*/ 293 h 317"/>
                <a:gd name="T24" fmla="*/ 33 w 134"/>
                <a:gd name="T25" fmla="*/ 259 h 317"/>
                <a:gd name="T26" fmla="*/ 19 w 134"/>
                <a:gd name="T27" fmla="*/ 235 h 317"/>
                <a:gd name="T28" fmla="*/ 9 w 134"/>
                <a:gd name="T29" fmla="*/ 211 h 317"/>
                <a:gd name="T30" fmla="*/ 0 w 134"/>
                <a:gd name="T31" fmla="*/ 183 h 317"/>
                <a:gd name="T32" fmla="*/ 5 w 134"/>
                <a:gd name="T33" fmla="*/ 149 h 317"/>
                <a:gd name="T34" fmla="*/ 9 w 134"/>
                <a:gd name="T35" fmla="*/ 120 h 317"/>
                <a:gd name="T36" fmla="*/ 19 w 134"/>
                <a:gd name="T37" fmla="*/ 96 h 317"/>
                <a:gd name="T38" fmla="*/ 29 w 134"/>
                <a:gd name="T39" fmla="*/ 72 h 317"/>
                <a:gd name="T40" fmla="*/ 38 w 134"/>
                <a:gd name="T41" fmla="*/ 58 h 317"/>
                <a:gd name="T42" fmla="*/ 57 w 134"/>
                <a:gd name="T43" fmla="*/ 29 h 317"/>
                <a:gd name="T44" fmla="*/ 81 w 134"/>
                <a:gd name="T45" fmla="*/ 0 h 3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4"/>
                <a:gd name="T70" fmla="*/ 0 h 317"/>
                <a:gd name="T71" fmla="*/ 134 w 134"/>
                <a:gd name="T72" fmla="*/ 317 h 3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4" h="317">
                  <a:moveTo>
                    <a:pt x="81" y="0"/>
                  </a:moveTo>
                  <a:lnTo>
                    <a:pt x="96" y="19"/>
                  </a:lnTo>
                  <a:lnTo>
                    <a:pt x="110" y="43"/>
                  </a:lnTo>
                  <a:lnTo>
                    <a:pt x="120" y="63"/>
                  </a:lnTo>
                  <a:lnTo>
                    <a:pt x="125" y="87"/>
                  </a:lnTo>
                  <a:lnTo>
                    <a:pt x="134" y="130"/>
                  </a:lnTo>
                  <a:lnTo>
                    <a:pt x="134" y="163"/>
                  </a:lnTo>
                  <a:lnTo>
                    <a:pt x="129" y="197"/>
                  </a:lnTo>
                  <a:lnTo>
                    <a:pt x="120" y="235"/>
                  </a:lnTo>
                  <a:lnTo>
                    <a:pt x="105" y="279"/>
                  </a:lnTo>
                  <a:lnTo>
                    <a:pt x="86" y="317"/>
                  </a:lnTo>
                  <a:lnTo>
                    <a:pt x="62" y="293"/>
                  </a:lnTo>
                  <a:lnTo>
                    <a:pt x="33" y="259"/>
                  </a:lnTo>
                  <a:lnTo>
                    <a:pt x="19" y="235"/>
                  </a:lnTo>
                  <a:lnTo>
                    <a:pt x="9" y="211"/>
                  </a:lnTo>
                  <a:lnTo>
                    <a:pt x="0" y="183"/>
                  </a:lnTo>
                  <a:lnTo>
                    <a:pt x="5" y="149"/>
                  </a:lnTo>
                  <a:lnTo>
                    <a:pt x="9" y="120"/>
                  </a:lnTo>
                  <a:lnTo>
                    <a:pt x="19" y="96"/>
                  </a:lnTo>
                  <a:lnTo>
                    <a:pt x="29" y="72"/>
                  </a:lnTo>
                  <a:lnTo>
                    <a:pt x="38" y="58"/>
                  </a:lnTo>
                  <a:lnTo>
                    <a:pt x="57" y="2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Freeform 22"/>
            <p:cNvSpPr>
              <a:spLocks/>
            </p:cNvSpPr>
            <p:nvPr/>
          </p:nvSpPr>
          <p:spPr bwMode="auto">
            <a:xfrm>
              <a:off x="2208" y="2927"/>
              <a:ext cx="134" cy="317"/>
            </a:xfrm>
            <a:custGeom>
              <a:avLst/>
              <a:gdLst>
                <a:gd name="T0" fmla="*/ 81 w 134"/>
                <a:gd name="T1" fmla="*/ 0 h 317"/>
                <a:gd name="T2" fmla="*/ 96 w 134"/>
                <a:gd name="T3" fmla="*/ 19 h 317"/>
                <a:gd name="T4" fmla="*/ 110 w 134"/>
                <a:gd name="T5" fmla="*/ 43 h 317"/>
                <a:gd name="T6" fmla="*/ 120 w 134"/>
                <a:gd name="T7" fmla="*/ 63 h 317"/>
                <a:gd name="T8" fmla="*/ 125 w 134"/>
                <a:gd name="T9" fmla="*/ 87 h 317"/>
                <a:gd name="T10" fmla="*/ 134 w 134"/>
                <a:gd name="T11" fmla="*/ 130 h 317"/>
                <a:gd name="T12" fmla="*/ 134 w 134"/>
                <a:gd name="T13" fmla="*/ 163 h 317"/>
                <a:gd name="T14" fmla="*/ 129 w 134"/>
                <a:gd name="T15" fmla="*/ 197 h 317"/>
                <a:gd name="T16" fmla="*/ 120 w 134"/>
                <a:gd name="T17" fmla="*/ 235 h 317"/>
                <a:gd name="T18" fmla="*/ 105 w 134"/>
                <a:gd name="T19" fmla="*/ 279 h 317"/>
                <a:gd name="T20" fmla="*/ 86 w 134"/>
                <a:gd name="T21" fmla="*/ 317 h 317"/>
                <a:gd name="T22" fmla="*/ 62 w 134"/>
                <a:gd name="T23" fmla="*/ 293 h 317"/>
                <a:gd name="T24" fmla="*/ 33 w 134"/>
                <a:gd name="T25" fmla="*/ 259 h 317"/>
                <a:gd name="T26" fmla="*/ 19 w 134"/>
                <a:gd name="T27" fmla="*/ 235 h 317"/>
                <a:gd name="T28" fmla="*/ 9 w 134"/>
                <a:gd name="T29" fmla="*/ 211 h 317"/>
                <a:gd name="T30" fmla="*/ 0 w 134"/>
                <a:gd name="T31" fmla="*/ 183 h 317"/>
                <a:gd name="T32" fmla="*/ 5 w 134"/>
                <a:gd name="T33" fmla="*/ 149 h 317"/>
                <a:gd name="T34" fmla="*/ 9 w 134"/>
                <a:gd name="T35" fmla="*/ 120 h 317"/>
                <a:gd name="T36" fmla="*/ 19 w 134"/>
                <a:gd name="T37" fmla="*/ 96 h 317"/>
                <a:gd name="T38" fmla="*/ 29 w 134"/>
                <a:gd name="T39" fmla="*/ 72 h 317"/>
                <a:gd name="T40" fmla="*/ 38 w 134"/>
                <a:gd name="T41" fmla="*/ 58 h 317"/>
                <a:gd name="T42" fmla="*/ 57 w 134"/>
                <a:gd name="T43" fmla="*/ 29 h 317"/>
                <a:gd name="T44" fmla="*/ 81 w 134"/>
                <a:gd name="T45" fmla="*/ 0 h 3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4"/>
                <a:gd name="T70" fmla="*/ 0 h 317"/>
                <a:gd name="T71" fmla="*/ 134 w 134"/>
                <a:gd name="T72" fmla="*/ 317 h 3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4" h="317">
                  <a:moveTo>
                    <a:pt x="81" y="0"/>
                  </a:moveTo>
                  <a:lnTo>
                    <a:pt x="96" y="19"/>
                  </a:lnTo>
                  <a:lnTo>
                    <a:pt x="110" y="43"/>
                  </a:lnTo>
                  <a:lnTo>
                    <a:pt x="120" y="63"/>
                  </a:lnTo>
                  <a:lnTo>
                    <a:pt x="125" y="87"/>
                  </a:lnTo>
                  <a:lnTo>
                    <a:pt x="134" y="130"/>
                  </a:lnTo>
                  <a:lnTo>
                    <a:pt x="134" y="163"/>
                  </a:lnTo>
                  <a:lnTo>
                    <a:pt x="129" y="197"/>
                  </a:lnTo>
                  <a:lnTo>
                    <a:pt x="120" y="235"/>
                  </a:lnTo>
                  <a:lnTo>
                    <a:pt x="105" y="279"/>
                  </a:lnTo>
                  <a:lnTo>
                    <a:pt x="86" y="317"/>
                  </a:lnTo>
                  <a:lnTo>
                    <a:pt x="62" y="293"/>
                  </a:lnTo>
                  <a:lnTo>
                    <a:pt x="33" y="259"/>
                  </a:lnTo>
                  <a:lnTo>
                    <a:pt x="19" y="235"/>
                  </a:lnTo>
                  <a:lnTo>
                    <a:pt x="9" y="211"/>
                  </a:lnTo>
                  <a:lnTo>
                    <a:pt x="0" y="183"/>
                  </a:lnTo>
                  <a:lnTo>
                    <a:pt x="5" y="149"/>
                  </a:lnTo>
                  <a:lnTo>
                    <a:pt x="9" y="120"/>
                  </a:lnTo>
                  <a:lnTo>
                    <a:pt x="19" y="96"/>
                  </a:lnTo>
                  <a:lnTo>
                    <a:pt x="29" y="72"/>
                  </a:lnTo>
                  <a:lnTo>
                    <a:pt x="38" y="58"/>
                  </a:lnTo>
                  <a:lnTo>
                    <a:pt x="57" y="29"/>
                  </a:lnTo>
                  <a:lnTo>
                    <a:pt x="8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1" name="Freeform 23"/>
            <p:cNvSpPr>
              <a:spLocks/>
            </p:cNvSpPr>
            <p:nvPr/>
          </p:nvSpPr>
          <p:spPr bwMode="auto">
            <a:xfrm>
              <a:off x="2342" y="3119"/>
              <a:ext cx="144" cy="413"/>
            </a:xfrm>
            <a:custGeom>
              <a:avLst/>
              <a:gdLst>
                <a:gd name="T0" fmla="*/ 39 w 144"/>
                <a:gd name="T1" fmla="*/ 0 h 413"/>
                <a:gd name="T2" fmla="*/ 63 w 144"/>
                <a:gd name="T3" fmla="*/ 24 h 413"/>
                <a:gd name="T4" fmla="*/ 82 w 144"/>
                <a:gd name="T5" fmla="*/ 48 h 413"/>
                <a:gd name="T6" fmla="*/ 101 w 144"/>
                <a:gd name="T7" fmla="*/ 72 h 413"/>
                <a:gd name="T8" fmla="*/ 115 w 144"/>
                <a:gd name="T9" fmla="*/ 101 h 413"/>
                <a:gd name="T10" fmla="*/ 139 w 144"/>
                <a:gd name="T11" fmla="*/ 154 h 413"/>
                <a:gd name="T12" fmla="*/ 144 w 144"/>
                <a:gd name="T13" fmla="*/ 192 h 413"/>
                <a:gd name="T14" fmla="*/ 144 w 144"/>
                <a:gd name="T15" fmla="*/ 235 h 413"/>
                <a:gd name="T16" fmla="*/ 130 w 144"/>
                <a:gd name="T17" fmla="*/ 293 h 413"/>
                <a:gd name="T18" fmla="*/ 115 w 144"/>
                <a:gd name="T19" fmla="*/ 355 h 413"/>
                <a:gd name="T20" fmla="*/ 101 w 144"/>
                <a:gd name="T21" fmla="*/ 413 h 413"/>
                <a:gd name="T22" fmla="*/ 72 w 144"/>
                <a:gd name="T23" fmla="*/ 384 h 413"/>
                <a:gd name="T24" fmla="*/ 39 w 144"/>
                <a:gd name="T25" fmla="*/ 336 h 413"/>
                <a:gd name="T26" fmla="*/ 24 w 144"/>
                <a:gd name="T27" fmla="*/ 307 h 413"/>
                <a:gd name="T28" fmla="*/ 10 w 144"/>
                <a:gd name="T29" fmla="*/ 274 h 413"/>
                <a:gd name="T30" fmla="*/ 5 w 144"/>
                <a:gd name="T31" fmla="*/ 240 h 413"/>
                <a:gd name="T32" fmla="*/ 0 w 144"/>
                <a:gd name="T33" fmla="*/ 197 h 413"/>
                <a:gd name="T34" fmla="*/ 5 w 144"/>
                <a:gd name="T35" fmla="*/ 130 h 413"/>
                <a:gd name="T36" fmla="*/ 10 w 144"/>
                <a:gd name="T37" fmla="*/ 82 h 413"/>
                <a:gd name="T38" fmla="*/ 24 w 144"/>
                <a:gd name="T39" fmla="*/ 39 h 413"/>
                <a:gd name="T40" fmla="*/ 39 w 144"/>
                <a:gd name="T41" fmla="*/ 0 h 4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413"/>
                <a:gd name="T65" fmla="*/ 144 w 144"/>
                <a:gd name="T66" fmla="*/ 413 h 4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413">
                  <a:moveTo>
                    <a:pt x="39" y="0"/>
                  </a:moveTo>
                  <a:lnTo>
                    <a:pt x="63" y="24"/>
                  </a:lnTo>
                  <a:lnTo>
                    <a:pt x="82" y="48"/>
                  </a:lnTo>
                  <a:lnTo>
                    <a:pt x="101" y="72"/>
                  </a:lnTo>
                  <a:lnTo>
                    <a:pt x="115" y="101"/>
                  </a:lnTo>
                  <a:lnTo>
                    <a:pt x="139" y="154"/>
                  </a:lnTo>
                  <a:lnTo>
                    <a:pt x="144" y="192"/>
                  </a:lnTo>
                  <a:lnTo>
                    <a:pt x="144" y="235"/>
                  </a:lnTo>
                  <a:lnTo>
                    <a:pt x="130" y="293"/>
                  </a:lnTo>
                  <a:lnTo>
                    <a:pt x="115" y="355"/>
                  </a:lnTo>
                  <a:lnTo>
                    <a:pt x="101" y="413"/>
                  </a:lnTo>
                  <a:lnTo>
                    <a:pt x="72" y="384"/>
                  </a:lnTo>
                  <a:lnTo>
                    <a:pt x="39" y="336"/>
                  </a:lnTo>
                  <a:lnTo>
                    <a:pt x="24" y="307"/>
                  </a:lnTo>
                  <a:lnTo>
                    <a:pt x="10" y="274"/>
                  </a:lnTo>
                  <a:lnTo>
                    <a:pt x="5" y="240"/>
                  </a:lnTo>
                  <a:lnTo>
                    <a:pt x="0" y="197"/>
                  </a:lnTo>
                  <a:lnTo>
                    <a:pt x="5" y="130"/>
                  </a:lnTo>
                  <a:lnTo>
                    <a:pt x="10" y="82"/>
                  </a:lnTo>
                  <a:lnTo>
                    <a:pt x="24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Freeform 24"/>
            <p:cNvSpPr>
              <a:spLocks/>
            </p:cNvSpPr>
            <p:nvPr/>
          </p:nvSpPr>
          <p:spPr bwMode="auto">
            <a:xfrm>
              <a:off x="2342" y="3119"/>
              <a:ext cx="144" cy="413"/>
            </a:xfrm>
            <a:custGeom>
              <a:avLst/>
              <a:gdLst>
                <a:gd name="T0" fmla="*/ 39 w 144"/>
                <a:gd name="T1" fmla="*/ 0 h 413"/>
                <a:gd name="T2" fmla="*/ 63 w 144"/>
                <a:gd name="T3" fmla="*/ 24 h 413"/>
                <a:gd name="T4" fmla="*/ 82 w 144"/>
                <a:gd name="T5" fmla="*/ 48 h 413"/>
                <a:gd name="T6" fmla="*/ 101 w 144"/>
                <a:gd name="T7" fmla="*/ 72 h 413"/>
                <a:gd name="T8" fmla="*/ 115 w 144"/>
                <a:gd name="T9" fmla="*/ 101 h 413"/>
                <a:gd name="T10" fmla="*/ 139 w 144"/>
                <a:gd name="T11" fmla="*/ 154 h 413"/>
                <a:gd name="T12" fmla="*/ 144 w 144"/>
                <a:gd name="T13" fmla="*/ 192 h 413"/>
                <a:gd name="T14" fmla="*/ 144 w 144"/>
                <a:gd name="T15" fmla="*/ 235 h 413"/>
                <a:gd name="T16" fmla="*/ 130 w 144"/>
                <a:gd name="T17" fmla="*/ 293 h 413"/>
                <a:gd name="T18" fmla="*/ 115 w 144"/>
                <a:gd name="T19" fmla="*/ 355 h 413"/>
                <a:gd name="T20" fmla="*/ 101 w 144"/>
                <a:gd name="T21" fmla="*/ 413 h 413"/>
                <a:gd name="T22" fmla="*/ 72 w 144"/>
                <a:gd name="T23" fmla="*/ 384 h 413"/>
                <a:gd name="T24" fmla="*/ 39 w 144"/>
                <a:gd name="T25" fmla="*/ 336 h 413"/>
                <a:gd name="T26" fmla="*/ 24 w 144"/>
                <a:gd name="T27" fmla="*/ 307 h 413"/>
                <a:gd name="T28" fmla="*/ 10 w 144"/>
                <a:gd name="T29" fmla="*/ 274 h 413"/>
                <a:gd name="T30" fmla="*/ 5 w 144"/>
                <a:gd name="T31" fmla="*/ 240 h 413"/>
                <a:gd name="T32" fmla="*/ 0 w 144"/>
                <a:gd name="T33" fmla="*/ 197 h 413"/>
                <a:gd name="T34" fmla="*/ 5 w 144"/>
                <a:gd name="T35" fmla="*/ 130 h 413"/>
                <a:gd name="T36" fmla="*/ 10 w 144"/>
                <a:gd name="T37" fmla="*/ 82 h 413"/>
                <a:gd name="T38" fmla="*/ 24 w 144"/>
                <a:gd name="T39" fmla="*/ 39 h 413"/>
                <a:gd name="T40" fmla="*/ 39 w 144"/>
                <a:gd name="T41" fmla="*/ 0 h 4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413"/>
                <a:gd name="T65" fmla="*/ 144 w 144"/>
                <a:gd name="T66" fmla="*/ 413 h 4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413">
                  <a:moveTo>
                    <a:pt x="39" y="0"/>
                  </a:moveTo>
                  <a:lnTo>
                    <a:pt x="63" y="24"/>
                  </a:lnTo>
                  <a:lnTo>
                    <a:pt x="82" y="48"/>
                  </a:lnTo>
                  <a:lnTo>
                    <a:pt x="101" y="72"/>
                  </a:lnTo>
                  <a:lnTo>
                    <a:pt x="115" y="101"/>
                  </a:lnTo>
                  <a:lnTo>
                    <a:pt x="139" y="154"/>
                  </a:lnTo>
                  <a:lnTo>
                    <a:pt x="144" y="192"/>
                  </a:lnTo>
                  <a:lnTo>
                    <a:pt x="144" y="235"/>
                  </a:lnTo>
                  <a:lnTo>
                    <a:pt x="130" y="293"/>
                  </a:lnTo>
                  <a:lnTo>
                    <a:pt x="115" y="355"/>
                  </a:lnTo>
                  <a:lnTo>
                    <a:pt x="101" y="413"/>
                  </a:lnTo>
                  <a:lnTo>
                    <a:pt x="72" y="384"/>
                  </a:lnTo>
                  <a:lnTo>
                    <a:pt x="39" y="336"/>
                  </a:lnTo>
                  <a:lnTo>
                    <a:pt x="24" y="307"/>
                  </a:lnTo>
                  <a:lnTo>
                    <a:pt x="10" y="274"/>
                  </a:lnTo>
                  <a:lnTo>
                    <a:pt x="5" y="240"/>
                  </a:lnTo>
                  <a:lnTo>
                    <a:pt x="0" y="197"/>
                  </a:lnTo>
                  <a:lnTo>
                    <a:pt x="5" y="130"/>
                  </a:lnTo>
                  <a:lnTo>
                    <a:pt x="10" y="82"/>
                  </a:lnTo>
                  <a:lnTo>
                    <a:pt x="24" y="39"/>
                  </a:lnTo>
                  <a:lnTo>
                    <a:pt x="3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Freeform 25"/>
            <p:cNvSpPr>
              <a:spLocks/>
            </p:cNvSpPr>
            <p:nvPr/>
          </p:nvSpPr>
          <p:spPr bwMode="auto">
            <a:xfrm>
              <a:off x="2285" y="3071"/>
              <a:ext cx="278" cy="643"/>
            </a:xfrm>
            <a:custGeom>
              <a:avLst/>
              <a:gdLst>
                <a:gd name="T0" fmla="*/ 72 w 278"/>
                <a:gd name="T1" fmla="*/ 0 h 643"/>
                <a:gd name="T2" fmla="*/ 38 w 278"/>
                <a:gd name="T3" fmla="*/ 67 h 643"/>
                <a:gd name="T4" fmla="*/ 14 w 278"/>
                <a:gd name="T5" fmla="*/ 135 h 643"/>
                <a:gd name="T6" fmla="*/ 4 w 278"/>
                <a:gd name="T7" fmla="*/ 163 h 643"/>
                <a:gd name="T8" fmla="*/ 0 w 278"/>
                <a:gd name="T9" fmla="*/ 192 h 643"/>
                <a:gd name="T10" fmla="*/ 0 w 278"/>
                <a:gd name="T11" fmla="*/ 216 h 643"/>
                <a:gd name="T12" fmla="*/ 4 w 278"/>
                <a:gd name="T13" fmla="*/ 235 h 643"/>
                <a:gd name="T14" fmla="*/ 33 w 278"/>
                <a:gd name="T15" fmla="*/ 298 h 643"/>
                <a:gd name="T16" fmla="*/ 81 w 278"/>
                <a:gd name="T17" fmla="*/ 413 h 643"/>
                <a:gd name="T18" fmla="*/ 110 w 278"/>
                <a:gd name="T19" fmla="*/ 475 h 643"/>
                <a:gd name="T20" fmla="*/ 144 w 278"/>
                <a:gd name="T21" fmla="*/ 533 h 643"/>
                <a:gd name="T22" fmla="*/ 182 w 278"/>
                <a:gd name="T23" fmla="*/ 581 h 643"/>
                <a:gd name="T24" fmla="*/ 216 w 278"/>
                <a:gd name="T25" fmla="*/ 614 h 643"/>
                <a:gd name="T26" fmla="*/ 225 w 278"/>
                <a:gd name="T27" fmla="*/ 619 h 643"/>
                <a:gd name="T28" fmla="*/ 249 w 278"/>
                <a:gd name="T29" fmla="*/ 633 h 643"/>
                <a:gd name="T30" fmla="*/ 259 w 278"/>
                <a:gd name="T31" fmla="*/ 638 h 643"/>
                <a:gd name="T32" fmla="*/ 268 w 278"/>
                <a:gd name="T33" fmla="*/ 643 h 643"/>
                <a:gd name="T34" fmla="*/ 278 w 278"/>
                <a:gd name="T35" fmla="*/ 643 h 643"/>
                <a:gd name="T36" fmla="*/ 278 w 278"/>
                <a:gd name="T37" fmla="*/ 633 h 643"/>
                <a:gd name="T38" fmla="*/ 264 w 278"/>
                <a:gd name="T39" fmla="*/ 600 h 643"/>
                <a:gd name="T40" fmla="*/ 230 w 278"/>
                <a:gd name="T41" fmla="*/ 552 h 643"/>
                <a:gd name="T42" fmla="*/ 201 w 278"/>
                <a:gd name="T43" fmla="*/ 509 h 643"/>
                <a:gd name="T44" fmla="*/ 187 w 278"/>
                <a:gd name="T45" fmla="*/ 490 h 643"/>
                <a:gd name="T46" fmla="*/ 172 w 278"/>
                <a:gd name="T47" fmla="*/ 461 h 643"/>
                <a:gd name="T48" fmla="*/ 158 w 278"/>
                <a:gd name="T49" fmla="*/ 432 h 643"/>
                <a:gd name="T50" fmla="*/ 139 w 278"/>
                <a:gd name="T51" fmla="*/ 403 h 643"/>
                <a:gd name="T52" fmla="*/ 115 w 278"/>
                <a:gd name="T53" fmla="*/ 374 h 643"/>
                <a:gd name="T54" fmla="*/ 96 w 278"/>
                <a:gd name="T55" fmla="*/ 360 h 643"/>
                <a:gd name="T56" fmla="*/ 81 w 278"/>
                <a:gd name="T57" fmla="*/ 341 h 643"/>
                <a:gd name="T58" fmla="*/ 72 w 278"/>
                <a:gd name="T59" fmla="*/ 322 h 643"/>
                <a:gd name="T60" fmla="*/ 62 w 278"/>
                <a:gd name="T61" fmla="*/ 302 h 643"/>
                <a:gd name="T62" fmla="*/ 52 w 278"/>
                <a:gd name="T63" fmla="*/ 269 h 643"/>
                <a:gd name="T64" fmla="*/ 52 w 278"/>
                <a:gd name="T65" fmla="*/ 240 h 643"/>
                <a:gd name="T66" fmla="*/ 62 w 278"/>
                <a:gd name="T67" fmla="*/ 197 h 643"/>
                <a:gd name="T68" fmla="*/ 76 w 278"/>
                <a:gd name="T69" fmla="*/ 159 h 643"/>
                <a:gd name="T70" fmla="*/ 96 w 278"/>
                <a:gd name="T71" fmla="*/ 120 h 643"/>
                <a:gd name="T72" fmla="*/ 100 w 278"/>
                <a:gd name="T73" fmla="*/ 91 h 643"/>
                <a:gd name="T74" fmla="*/ 91 w 278"/>
                <a:gd name="T75" fmla="*/ 48 h 643"/>
                <a:gd name="T76" fmla="*/ 72 w 278"/>
                <a:gd name="T77" fmla="*/ 0 h 6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8"/>
                <a:gd name="T118" fmla="*/ 0 h 643"/>
                <a:gd name="T119" fmla="*/ 278 w 278"/>
                <a:gd name="T120" fmla="*/ 643 h 6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8" h="643">
                  <a:moveTo>
                    <a:pt x="72" y="0"/>
                  </a:moveTo>
                  <a:lnTo>
                    <a:pt x="38" y="67"/>
                  </a:lnTo>
                  <a:lnTo>
                    <a:pt x="14" y="135"/>
                  </a:lnTo>
                  <a:lnTo>
                    <a:pt x="4" y="163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4" y="235"/>
                  </a:lnTo>
                  <a:lnTo>
                    <a:pt x="33" y="298"/>
                  </a:lnTo>
                  <a:lnTo>
                    <a:pt x="81" y="413"/>
                  </a:lnTo>
                  <a:lnTo>
                    <a:pt x="110" y="475"/>
                  </a:lnTo>
                  <a:lnTo>
                    <a:pt x="144" y="533"/>
                  </a:lnTo>
                  <a:lnTo>
                    <a:pt x="182" y="581"/>
                  </a:lnTo>
                  <a:lnTo>
                    <a:pt x="216" y="614"/>
                  </a:lnTo>
                  <a:lnTo>
                    <a:pt x="225" y="619"/>
                  </a:lnTo>
                  <a:lnTo>
                    <a:pt x="249" y="633"/>
                  </a:lnTo>
                  <a:lnTo>
                    <a:pt x="259" y="638"/>
                  </a:lnTo>
                  <a:lnTo>
                    <a:pt x="268" y="643"/>
                  </a:lnTo>
                  <a:lnTo>
                    <a:pt x="278" y="643"/>
                  </a:lnTo>
                  <a:lnTo>
                    <a:pt x="278" y="633"/>
                  </a:lnTo>
                  <a:lnTo>
                    <a:pt x="264" y="600"/>
                  </a:lnTo>
                  <a:lnTo>
                    <a:pt x="230" y="552"/>
                  </a:lnTo>
                  <a:lnTo>
                    <a:pt x="201" y="509"/>
                  </a:lnTo>
                  <a:lnTo>
                    <a:pt x="187" y="490"/>
                  </a:lnTo>
                  <a:lnTo>
                    <a:pt x="172" y="461"/>
                  </a:lnTo>
                  <a:lnTo>
                    <a:pt x="158" y="432"/>
                  </a:lnTo>
                  <a:lnTo>
                    <a:pt x="139" y="403"/>
                  </a:lnTo>
                  <a:lnTo>
                    <a:pt x="115" y="374"/>
                  </a:lnTo>
                  <a:lnTo>
                    <a:pt x="96" y="360"/>
                  </a:lnTo>
                  <a:lnTo>
                    <a:pt x="81" y="341"/>
                  </a:lnTo>
                  <a:lnTo>
                    <a:pt x="72" y="322"/>
                  </a:lnTo>
                  <a:lnTo>
                    <a:pt x="62" y="302"/>
                  </a:lnTo>
                  <a:lnTo>
                    <a:pt x="52" y="269"/>
                  </a:lnTo>
                  <a:lnTo>
                    <a:pt x="52" y="240"/>
                  </a:lnTo>
                  <a:lnTo>
                    <a:pt x="62" y="197"/>
                  </a:lnTo>
                  <a:lnTo>
                    <a:pt x="76" y="159"/>
                  </a:lnTo>
                  <a:lnTo>
                    <a:pt x="96" y="120"/>
                  </a:lnTo>
                  <a:lnTo>
                    <a:pt x="100" y="91"/>
                  </a:lnTo>
                  <a:lnTo>
                    <a:pt x="91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Freeform 26"/>
            <p:cNvSpPr>
              <a:spLocks/>
            </p:cNvSpPr>
            <p:nvPr/>
          </p:nvSpPr>
          <p:spPr bwMode="auto">
            <a:xfrm>
              <a:off x="2285" y="3071"/>
              <a:ext cx="278" cy="643"/>
            </a:xfrm>
            <a:custGeom>
              <a:avLst/>
              <a:gdLst>
                <a:gd name="T0" fmla="*/ 72 w 278"/>
                <a:gd name="T1" fmla="*/ 0 h 643"/>
                <a:gd name="T2" fmla="*/ 38 w 278"/>
                <a:gd name="T3" fmla="*/ 67 h 643"/>
                <a:gd name="T4" fmla="*/ 14 w 278"/>
                <a:gd name="T5" fmla="*/ 135 h 643"/>
                <a:gd name="T6" fmla="*/ 4 w 278"/>
                <a:gd name="T7" fmla="*/ 163 h 643"/>
                <a:gd name="T8" fmla="*/ 0 w 278"/>
                <a:gd name="T9" fmla="*/ 192 h 643"/>
                <a:gd name="T10" fmla="*/ 0 w 278"/>
                <a:gd name="T11" fmla="*/ 216 h 643"/>
                <a:gd name="T12" fmla="*/ 4 w 278"/>
                <a:gd name="T13" fmla="*/ 235 h 643"/>
                <a:gd name="T14" fmla="*/ 33 w 278"/>
                <a:gd name="T15" fmla="*/ 298 h 643"/>
                <a:gd name="T16" fmla="*/ 81 w 278"/>
                <a:gd name="T17" fmla="*/ 413 h 643"/>
                <a:gd name="T18" fmla="*/ 110 w 278"/>
                <a:gd name="T19" fmla="*/ 475 h 643"/>
                <a:gd name="T20" fmla="*/ 144 w 278"/>
                <a:gd name="T21" fmla="*/ 533 h 643"/>
                <a:gd name="T22" fmla="*/ 182 w 278"/>
                <a:gd name="T23" fmla="*/ 581 h 643"/>
                <a:gd name="T24" fmla="*/ 216 w 278"/>
                <a:gd name="T25" fmla="*/ 614 h 643"/>
                <a:gd name="T26" fmla="*/ 225 w 278"/>
                <a:gd name="T27" fmla="*/ 619 h 643"/>
                <a:gd name="T28" fmla="*/ 249 w 278"/>
                <a:gd name="T29" fmla="*/ 633 h 643"/>
                <a:gd name="T30" fmla="*/ 259 w 278"/>
                <a:gd name="T31" fmla="*/ 638 h 643"/>
                <a:gd name="T32" fmla="*/ 268 w 278"/>
                <a:gd name="T33" fmla="*/ 643 h 643"/>
                <a:gd name="T34" fmla="*/ 278 w 278"/>
                <a:gd name="T35" fmla="*/ 643 h 643"/>
                <a:gd name="T36" fmla="*/ 278 w 278"/>
                <a:gd name="T37" fmla="*/ 633 h 643"/>
                <a:gd name="T38" fmla="*/ 264 w 278"/>
                <a:gd name="T39" fmla="*/ 600 h 643"/>
                <a:gd name="T40" fmla="*/ 230 w 278"/>
                <a:gd name="T41" fmla="*/ 552 h 643"/>
                <a:gd name="T42" fmla="*/ 201 w 278"/>
                <a:gd name="T43" fmla="*/ 509 h 643"/>
                <a:gd name="T44" fmla="*/ 187 w 278"/>
                <a:gd name="T45" fmla="*/ 490 h 643"/>
                <a:gd name="T46" fmla="*/ 172 w 278"/>
                <a:gd name="T47" fmla="*/ 461 h 643"/>
                <a:gd name="T48" fmla="*/ 158 w 278"/>
                <a:gd name="T49" fmla="*/ 432 h 643"/>
                <a:gd name="T50" fmla="*/ 139 w 278"/>
                <a:gd name="T51" fmla="*/ 403 h 643"/>
                <a:gd name="T52" fmla="*/ 115 w 278"/>
                <a:gd name="T53" fmla="*/ 374 h 643"/>
                <a:gd name="T54" fmla="*/ 96 w 278"/>
                <a:gd name="T55" fmla="*/ 360 h 643"/>
                <a:gd name="T56" fmla="*/ 81 w 278"/>
                <a:gd name="T57" fmla="*/ 341 h 643"/>
                <a:gd name="T58" fmla="*/ 72 w 278"/>
                <a:gd name="T59" fmla="*/ 322 h 643"/>
                <a:gd name="T60" fmla="*/ 62 w 278"/>
                <a:gd name="T61" fmla="*/ 302 h 643"/>
                <a:gd name="T62" fmla="*/ 52 w 278"/>
                <a:gd name="T63" fmla="*/ 269 h 643"/>
                <a:gd name="T64" fmla="*/ 52 w 278"/>
                <a:gd name="T65" fmla="*/ 240 h 643"/>
                <a:gd name="T66" fmla="*/ 62 w 278"/>
                <a:gd name="T67" fmla="*/ 197 h 643"/>
                <a:gd name="T68" fmla="*/ 76 w 278"/>
                <a:gd name="T69" fmla="*/ 159 h 643"/>
                <a:gd name="T70" fmla="*/ 96 w 278"/>
                <a:gd name="T71" fmla="*/ 120 h 643"/>
                <a:gd name="T72" fmla="*/ 100 w 278"/>
                <a:gd name="T73" fmla="*/ 91 h 643"/>
                <a:gd name="T74" fmla="*/ 91 w 278"/>
                <a:gd name="T75" fmla="*/ 48 h 643"/>
                <a:gd name="T76" fmla="*/ 72 w 278"/>
                <a:gd name="T77" fmla="*/ 0 h 6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8"/>
                <a:gd name="T118" fmla="*/ 0 h 643"/>
                <a:gd name="T119" fmla="*/ 278 w 278"/>
                <a:gd name="T120" fmla="*/ 643 h 6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8" h="643">
                  <a:moveTo>
                    <a:pt x="72" y="0"/>
                  </a:moveTo>
                  <a:lnTo>
                    <a:pt x="38" y="67"/>
                  </a:lnTo>
                  <a:lnTo>
                    <a:pt x="14" y="135"/>
                  </a:lnTo>
                  <a:lnTo>
                    <a:pt x="4" y="163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4" y="235"/>
                  </a:lnTo>
                  <a:lnTo>
                    <a:pt x="33" y="298"/>
                  </a:lnTo>
                  <a:lnTo>
                    <a:pt x="81" y="413"/>
                  </a:lnTo>
                  <a:lnTo>
                    <a:pt x="110" y="475"/>
                  </a:lnTo>
                  <a:lnTo>
                    <a:pt x="144" y="533"/>
                  </a:lnTo>
                  <a:lnTo>
                    <a:pt x="182" y="581"/>
                  </a:lnTo>
                  <a:lnTo>
                    <a:pt x="216" y="614"/>
                  </a:lnTo>
                  <a:lnTo>
                    <a:pt x="225" y="619"/>
                  </a:lnTo>
                  <a:lnTo>
                    <a:pt x="249" y="633"/>
                  </a:lnTo>
                  <a:lnTo>
                    <a:pt x="259" y="638"/>
                  </a:lnTo>
                  <a:lnTo>
                    <a:pt x="268" y="643"/>
                  </a:lnTo>
                  <a:lnTo>
                    <a:pt x="278" y="643"/>
                  </a:lnTo>
                  <a:lnTo>
                    <a:pt x="278" y="633"/>
                  </a:lnTo>
                  <a:lnTo>
                    <a:pt x="264" y="600"/>
                  </a:lnTo>
                  <a:lnTo>
                    <a:pt x="230" y="552"/>
                  </a:lnTo>
                  <a:lnTo>
                    <a:pt x="201" y="509"/>
                  </a:lnTo>
                  <a:lnTo>
                    <a:pt x="187" y="490"/>
                  </a:lnTo>
                  <a:lnTo>
                    <a:pt x="172" y="461"/>
                  </a:lnTo>
                  <a:lnTo>
                    <a:pt x="158" y="432"/>
                  </a:lnTo>
                  <a:lnTo>
                    <a:pt x="139" y="403"/>
                  </a:lnTo>
                  <a:lnTo>
                    <a:pt x="115" y="374"/>
                  </a:lnTo>
                  <a:lnTo>
                    <a:pt x="96" y="360"/>
                  </a:lnTo>
                  <a:lnTo>
                    <a:pt x="81" y="341"/>
                  </a:lnTo>
                  <a:lnTo>
                    <a:pt x="72" y="322"/>
                  </a:lnTo>
                  <a:lnTo>
                    <a:pt x="62" y="302"/>
                  </a:lnTo>
                  <a:lnTo>
                    <a:pt x="52" y="269"/>
                  </a:lnTo>
                  <a:lnTo>
                    <a:pt x="52" y="240"/>
                  </a:lnTo>
                  <a:lnTo>
                    <a:pt x="62" y="197"/>
                  </a:lnTo>
                  <a:lnTo>
                    <a:pt x="76" y="159"/>
                  </a:lnTo>
                  <a:lnTo>
                    <a:pt x="96" y="120"/>
                  </a:lnTo>
                  <a:lnTo>
                    <a:pt x="100" y="91"/>
                  </a:lnTo>
                  <a:lnTo>
                    <a:pt x="91" y="48"/>
                  </a:lnTo>
                  <a:lnTo>
                    <a:pt x="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Freeform 27"/>
            <p:cNvSpPr>
              <a:spLocks/>
            </p:cNvSpPr>
            <p:nvPr/>
          </p:nvSpPr>
          <p:spPr bwMode="auto">
            <a:xfrm>
              <a:off x="2472" y="3517"/>
              <a:ext cx="321" cy="187"/>
            </a:xfrm>
            <a:custGeom>
              <a:avLst/>
              <a:gdLst>
                <a:gd name="T0" fmla="*/ 0 w 321"/>
                <a:gd name="T1" fmla="*/ 34 h 187"/>
                <a:gd name="T2" fmla="*/ 110 w 321"/>
                <a:gd name="T3" fmla="*/ 20 h 187"/>
                <a:gd name="T4" fmla="*/ 206 w 321"/>
                <a:gd name="T5" fmla="*/ 0 h 187"/>
                <a:gd name="T6" fmla="*/ 249 w 321"/>
                <a:gd name="T7" fmla="*/ 0 h 187"/>
                <a:gd name="T8" fmla="*/ 283 w 321"/>
                <a:gd name="T9" fmla="*/ 0 h 187"/>
                <a:gd name="T10" fmla="*/ 297 w 321"/>
                <a:gd name="T11" fmla="*/ 5 h 187"/>
                <a:gd name="T12" fmla="*/ 307 w 321"/>
                <a:gd name="T13" fmla="*/ 10 h 187"/>
                <a:gd name="T14" fmla="*/ 317 w 321"/>
                <a:gd name="T15" fmla="*/ 15 h 187"/>
                <a:gd name="T16" fmla="*/ 321 w 321"/>
                <a:gd name="T17" fmla="*/ 24 h 187"/>
                <a:gd name="T18" fmla="*/ 321 w 321"/>
                <a:gd name="T19" fmla="*/ 187 h 187"/>
                <a:gd name="T20" fmla="*/ 81 w 321"/>
                <a:gd name="T21" fmla="*/ 173 h 187"/>
                <a:gd name="T22" fmla="*/ 0 w 321"/>
                <a:gd name="T23" fmla="*/ 34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1"/>
                <a:gd name="T37" fmla="*/ 0 h 187"/>
                <a:gd name="T38" fmla="*/ 321 w 321"/>
                <a:gd name="T39" fmla="*/ 187 h 1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1" h="187">
                  <a:moveTo>
                    <a:pt x="0" y="34"/>
                  </a:moveTo>
                  <a:lnTo>
                    <a:pt x="110" y="20"/>
                  </a:lnTo>
                  <a:lnTo>
                    <a:pt x="206" y="0"/>
                  </a:lnTo>
                  <a:lnTo>
                    <a:pt x="249" y="0"/>
                  </a:lnTo>
                  <a:lnTo>
                    <a:pt x="283" y="0"/>
                  </a:lnTo>
                  <a:lnTo>
                    <a:pt x="297" y="5"/>
                  </a:lnTo>
                  <a:lnTo>
                    <a:pt x="307" y="10"/>
                  </a:lnTo>
                  <a:lnTo>
                    <a:pt x="317" y="15"/>
                  </a:lnTo>
                  <a:lnTo>
                    <a:pt x="321" y="24"/>
                  </a:lnTo>
                  <a:lnTo>
                    <a:pt x="321" y="187"/>
                  </a:lnTo>
                  <a:lnTo>
                    <a:pt x="81" y="1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6" name="Freeform 28"/>
            <p:cNvSpPr>
              <a:spLocks/>
            </p:cNvSpPr>
            <p:nvPr/>
          </p:nvSpPr>
          <p:spPr bwMode="auto">
            <a:xfrm>
              <a:off x="2472" y="3517"/>
              <a:ext cx="321" cy="187"/>
            </a:xfrm>
            <a:custGeom>
              <a:avLst/>
              <a:gdLst>
                <a:gd name="T0" fmla="*/ 0 w 321"/>
                <a:gd name="T1" fmla="*/ 34 h 187"/>
                <a:gd name="T2" fmla="*/ 110 w 321"/>
                <a:gd name="T3" fmla="*/ 20 h 187"/>
                <a:gd name="T4" fmla="*/ 206 w 321"/>
                <a:gd name="T5" fmla="*/ 0 h 187"/>
                <a:gd name="T6" fmla="*/ 249 w 321"/>
                <a:gd name="T7" fmla="*/ 0 h 187"/>
                <a:gd name="T8" fmla="*/ 283 w 321"/>
                <a:gd name="T9" fmla="*/ 0 h 187"/>
                <a:gd name="T10" fmla="*/ 297 w 321"/>
                <a:gd name="T11" fmla="*/ 5 h 187"/>
                <a:gd name="T12" fmla="*/ 307 w 321"/>
                <a:gd name="T13" fmla="*/ 10 h 187"/>
                <a:gd name="T14" fmla="*/ 317 w 321"/>
                <a:gd name="T15" fmla="*/ 15 h 187"/>
                <a:gd name="T16" fmla="*/ 321 w 321"/>
                <a:gd name="T17" fmla="*/ 24 h 187"/>
                <a:gd name="T18" fmla="*/ 321 w 321"/>
                <a:gd name="T19" fmla="*/ 187 h 187"/>
                <a:gd name="T20" fmla="*/ 81 w 321"/>
                <a:gd name="T21" fmla="*/ 173 h 187"/>
                <a:gd name="T22" fmla="*/ 0 w 321"/>
                <a:gd name="T23" fmla="*/ 34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1"/>
                <a:gd name="T37" fmla="*/ 0 h 187"/>
                <a:gd name="T38" fmla="*/ 321 w 321"/>
                <a:gd name="T39" fmla="*/ 187 h 1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1" h="187">
                  <a:moveTo>
                    <a:pt x="0" y="34"/>
                  </a:moveTo>
                  <a:lnTo>
                    <a:pt x="110" y="20"/>
                  </a:lnTo>
                  <a:lnTo>
                    <a:pt x="206" y="0"/>
                  </a:lnTo>
                  <a:lnTo>
                    <a:pt x="249" y="0"/>
                  </a:lnTo>
                  <a:lnTo>
                    <a:pt x="283" y="0"/>
                  </a:lnTo>
                  <a:lnTo>
                    <a:pt x="297" y="5"/>
                  </a:lnTo>
                  <a:lnTo>
                    <a:pt x="307" y="10"/>
                  </a:lnTo>
                  <a:lnTo>
                    <a:pt x="317" y="15"/>
                  </a:lnTo>
                  <a:lnTo>
                    <a:pt x="321" y="24"/>
                  </a:lnTo>
                  <a:lnTo>
                    <a:pt x="321" y="187"/>
                  </a:lnTo>
                  <a:lnTo>
                    <a:pt x="81" y="173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7" name="Freeform 29"/>
            <p:cNvSpPr>
              <a:spLocks/>
            </p:cNvSpPr>
            <p:nvPr/>
          </p:nvSpPr>
          <p:spPr bwMode="auto">
            <a:xfrm>
              <a:off x="2976" y="1560"/>
              <a:ext cx="264" cy="96"/>
            </a:xfrm>
            <a:custGeom>
              <a:avLst/>
              <a:gdLst>
                <a:gd name="T0" fmla="*/ 264 w 264"/>
                <a:gd name="T1" fmla="*/ 14 h 96"/>
                <a:gd name="T2" fmla="*/ 196 w 264"/>
                <a:gd name="T3" fmla="*/ 58 h 96"/>
                <a:gd name="T4" fmla="*/ 139 w 264"/>
                <a:gd name="T5" fmla="*/ 91 h 96"/>
                <a:gd name="T6" fmla="*/ 105 w 264"/>
                <a:gd name="T7" fmla="*/ 96 h 96"/>
                <a:gd name="T8" fmla="*/ 67 w 264"/>
                <a:gd name="T9" fmla="*/ 96 h 96"/>
                <a:gd name="T10" fmla="*/ 29 w 264"/>
                <a:gd name="T11" fmla="*/ 91 h 96"/>
                <a:gd name="T12" fmla="*/ 0 w 264"/>
                <a:gd name="T13" fmla="*/ 77 h 96"/>
                <a:gd name="T14" fmla="*/ 14 w 264"/>
                <a:gd name="T15" fmla="*/ 58 h 96"/>
                <a:gd name="T16" fmla="*/ 33 w 264"/>
                <a:gd name="T17" fmla="*/ 34 h 96"/>
                <a:gd name="T18" fmla="*/ 57 w 264"/>
                <a:gd name="T19" fmla="*/ 19 h 96"/>
                <a:gd name="T20" fmla="*/ 91 w 264"/>
                <a:gd name="T21" fmla="*/ 5 h 96"/>
                <a:gd name="T22" fmla="*/ 134 w 264"/>
                <a:gd name="T23" fmla="*/ 0 h 96"/>
                <a:gd name="T24" fmla="*/ 187 w 264"/>
                <a:gd name="T25" fmla="*/ 0 h 96"/>
                <a:gd name="T26" fmla="*/ 230 w 264"/>
                <a:gd name="T27" fmla="*/ 5 h 96"/>
                <a:gd name="T28" fmla="*/ 264 w 264"/>
                <a:gd name="T29" fmla="*/ 14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4"/>
                <a:gd name="T46" fmla="*/ 0 h 96"/>
                <a:gd name="T47" fmla="*/ 264 w 264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4" h="96">
                  <a:moveTo>
                    <a:pt x="264" y="14"/>
                  </a:moveTo>
                  <a:lnTo>
                    <a:pt x="196" y="58"/>
                  </a:lnTo>
                  <a:lnTo>
                    <a:pt x="139" y="91"/>
                  </a:lnTo>
                  <a:lnTo>
                    <a:pt x="105" y="96"/>
                  </a:lnTo>
                  <a:lnTo>
                    <a:pt x="67" y="96"/>
                  </a:lnTo>
                  <a:lnTo>
                    <a:pt x="29" y="91"/>
                  </a:lnTo>
                  <a:lnTo>
                    <a:pt x="0" y="77"/>
                  </a:lnTo>
                  <a:lnTo>
                    <a:pt x="14" y="58"/>
                  </a:lnTo>
                  <a:lnTo>
                    <a:pt x="33" y="34"/>
                  </a:lnTo>
                  <a:lnTo>
                    <a:pt x="57" y="19"/>
                  </a:lnTo>
                  <a:lnTo>
                    <a:pt x="91" y="5"/>
                  </a:lnTo>
                  <a:lnTo>
                    <a:pt x="134" y="0"/>
                  </a:lnTo>
                  <a:lnTo>
                    <a:pt x="187" y="0"/>
                  </a:lnTo>
                  <a:lnTo>
                    <a:pt x="230" y="5"/>
                  </a:lnTo>
                  <a:lnTo>
                    <a:pt x="264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30"/>
            <p:cNvSpPr>
              <a:spLocks/>
            </p:cNvSpPr>
            <p:nvPr/>
          </p:nvSpPr>
          <p:spPr bwMode="auto">
            <a:xfrm>
              <a:off x="2976" y="1560"/>
              <a:ext cx="264" cy="96"/>
            </a:xfrm>
            <a:custGeom>
              <a:avLst/>
              <a:gdLst>
                <a:gd name="T0" fmla="*/ 264 w 264"/>
                <a:gd name="T1" fmla="*/ 14 h 96"/>
                <a:gd name="T2" fmla="*/ 196 w 264"/>
                <a:gd name="T3" fmla="*/ 58 h 96"/>
                <a:gd name="T4" fmla="*/ 139 w 264"/>
                <a:gd name="T5" fmla="*/ 91 h 96"/>
                <a:gd name="T6" fmla="*/ 105 w 264"/>
                <a:gd name="T7" fmla="*/ 96 h 96"/>
                <a:gd name="T8" fmla="*/ 67 w 264"/>
                <a:gd name="T9" fmla="*/ 96 h 96"/>
                <a:gd name="T10" fmla="*/ 29 w 264"/>
                <a:gd name="T11" fmla="*/ 91 h 96"/>
                <a:gd name="T12" fmla="*/ 0 w 264"/>
                <a:gd name="T13" fmla="*/ 77 h 96"/>
                <a:gd name="T14" fmla="*/ 14 w 264"/>
                <a:gd name="T15" fmla="*/ 58 h 96"/>
                <a:gd name="T16" fmla="*/ 33 w 264"/>
                <a:gd name="T17" fmla="*/ 34 h 96"/>
                <a:gd name="T18" fmla="*/ 57 w 264"/>
                <a:gd name="T19" fmla="*/ 19 h 96"/>
                <a:gd name="T20" fmla="*/ 91 w 264"/>
                <a:gd name="T21" fmla="*/ 5 h 96"/>
                <a:gd name="T22" fmla="*/ 134 w 264"/>
                <a:gd name="T23" fmla="*/ 0 h 96"/>
                <a:gd name="T24" fmla="*/ 187 w 264"/>
                <a:gd name="T25" fmla="*/ 0 h 96"/>
                <a:gd name="T26" fmla="*/ 230 w 264"/>
                <a:gd name="T27" fmla="*/ 5 h 96"/>
                <a:gd name="T28" fmla="*/ 264 w 264"/>
                <a:gd name="T29" fmla="*/ 14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4"/>
                <a:gd name="T46" fmla="*/ 0 h 96"/>
                <a:gd name="T47" fmla="*/ 264 w 264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4" h="96">
                  <a:moveTo>
                    <a:pt x="264" y="14"/>
                  </a:moveTo>
                  <a:lnTo>
                    <a:pt x="196" y="58"/>
                  </a:lnTo>
                  <a:lnTo>
                    <a:pt x="139" y="91"/>
                  </a:lnTo>
                  <a:lnTo>
                    <a:pt x="105" y="96"/>
                  </a:lnTo>
                  <a:lnTo>
                    <a:pt x="67" y="96"/>
                  </a:lnTo>
                  <a:lnTo>
                    <a:pt x="29" y="91"/>
                  </a:lnTo>
                  <a:lnTo>
                    <a:pt x="0" y="77"/>
                  </a:lnTo>
                  <a:lnTo>
                    <a:pt x="14" y="58"/>
                  </a:lnTo>
                  <a:lnTo>
                    <a:pt x="33" y="34"/>
                  </a:lnTo>
                  <a:lnTo>
                    <a:pt x="57" y="19"/>
                  </a:lnTo>
                  <a:lnTo>
                    <a:pt x="91" y="5"/>
                  </a:lnTo>
                  <a:lnTo>
                    <a:pt x="134" y="0"/>
                  </a:lnTo>
                  <a:lnTo>
                    <a:pt x="187" y="0"/>
                  </a:lnTo>
                  <a:lnTo>
                    <a:pt x="230" y="5"/>
                  </a:lnTo>
                  <a:lnTo>
                    <a:pt x="264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Freeform 31"/>
            <p:cNvSpPr>
              <a:spLocks/>
            </p:cNvSpPr>
            <p:nvPr/>
          </p:nvSpPr>
          <p:spPr bwMode="auto">
            <a:xfrm>
              <a:off x="2717" y="1550"/>
              <a:ext cx="350" cy="211"/>
            </a:xfrm>
            <a:custGeom>
              <a:avLst/>
              <a:gdLst>
                <a:gd name="T0" fmla="*/ 350 w 350"/>
                <a:gd name="T1" fmla="*/ 0 h 211"/>
                <a:gd name="T2" fmla="*/ 307 w 350"/>
                <a:gd name="T3" fmla="*/ 24 h 211"/>
                <a:gd name="T4" fmla="*/ 288 w 350"/>
                <a:gd name="T5" fmla="*/ 44 h 211"/>
                <a:gd name="T6" fmla="*/ 273 w 350"/>
                <a:gd name="T7" fmla="*/ 63 h 211"/>
                <a:gd name="T8" fmla="*/ 254 w 350"/>
                <a:gd name="T9" fmla="*/ 82 h 211"/>
                <a:gd name="T10" fmla="*/ 220 w 350"/>
                <a:gd name="T11" fmla="*/ 96 h 211"/>
                <a:gd name="T12" fmla="*/ 158 w 350"/>
                <a:gd name="T13" fmla="*/ 125 h 211"/>
                <a:gd name="T14" fmla="*/ 86 w 350"/>
                <a:gd name="T15" fmla="*/ 159 h 211"/>
                <a:gd name="T16" fmla="*/ 4 w 350"/>
                <a:gd name="T17" fmla="*/ 211 h 211"/>
                <a:gd name="T18" fmla="*/ 0 w 350"/>
                <a:gd name="T19" fmla="*/ 202 h 211"/>
                <a:gd name="T20" fmla="*/ 0 w 350"/>
                <a:gd name="T21" fmla="*/ 187 h 211"/>
                <a:gd name="T22" fmla="*/ 28 w 350"/>
                <a:gd name="T23" fmla="*/ 163 h 211"/>
                <a:gd name="T24" fmla="*/ 48 w 350"/>
                <a:gd name="T25" fmla="*/ 144 h 211"/>
                <a:gd name="T26" fmla="*/ 57 w 350"/>
                <a:gd name="T27" fmla="*/ 125 h 211"/>
                <a:gd name="T28" fmla="*/ 72 w 350"/>
                <a:gd name="T29" fmla="*/ 106 h 211"/>
                <a:gd name="T30" fmla="*/ 81 w 350"/>
                <a:gd name="T31" fmla="*/ 92 h 211"/>
                <a:gd name="T32" fmla="*/ 96 w 350"/>
                <a:gd name="T33" fmla="*/ 72 h 211"/>
                <a:gd name="T34" fmla="*/ 115 w 350"/>
                <a:gd name="T35" fmla="*/ 53 h 211"/>
                <a:gd name="T36" fmla="*/ 144 w 350"/>
                <a:gd name="T37" fmla="*/ 34 h 211"/>
                <a:gd name="T38" fmla="*/ 163 w 350"/>
                <a:gd name="T39" fmla="*/ 24 h 211"/>
                <a:gd name="T40" fmla="*/ 192 w 350"/>
                <a:gd name="T41" fmla="*/ 15 h 211"/>
                <a:gd name="T42" fmla="*/ 220 w 350"/>
                <a:gd name="T43" fmla="*/ 10 h 211"/>
                <a:gd name="T44" fmla="*/ 254 w 350"/>
                <a:gd name="T45" fmla="*/ 5 h 211"/>
                <a:gd name="T46" fmla="*/ 312 w 350"/>
                <a:gd name="T47" fmla="*/ 0 h 211"/>
                <a:gd name="T48" fmla="*/ 350 w 350"/>
                <a:gd name="T49" fmla="*/ 0 h 2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0"/>
                <a:gd name="T76" fmla="*/ 0 h 211"/>
                <a:gd name="T77" fmla="*/ 350 w 350"/>
                <a:gd name="T78" fmla="*/ 211 h 2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0" h="211">
                  <a:moveTo>
                    <a:pt x="350" y="0"/>
                  </a:moveTo>
                  <a:lnTo>
                    <a:pt x="307" y="24"/>
                  </a:lnTo>
                  <a:lnTo>
                    <a:pt x="288" y="44"/>
                  </a:lnTo>
                  <a:lnTo>
                    <a:pt x="273" y="63"/>
                  </a:lnTo>
                  <a:lnTo>
                    <a:pt x="254" y="82"/>
                  </a:lnTo>
                  <a:lnTo>
                    <a:pt x="220" y="96"/>
                  </a:lnTo>
                  <a:lnTo>
                    <a:pt x="158" y="125"/>
                  </a:lnTo>
                  <a:lnTo>
                    <a:pt x="86" y="159"/>
                  </a:lnTo>
                  <a:lnTo>
                    <a:pt x="4" y="211"/>
                  </a:lnTo>
                  <a:lnTo>
                    <a:pt x="0" y="202"/>
                  </a:lnTo>
                  <a:lnTo>
                    <a:pt x="0" y="187"/>
                  </a:lnTo>
                  <a:lnTo>
                    <a:pt x="28" y="163"/>
                  </a:lnTo>
                  <a:lnTo>
                    <a:pt x="48" y="144"/>
                  </a:lnTo>
                  <a:lnTo>
                    <a:pt x="57" y="125"/>
                  </a:lnTo>
                  <a:lnTo>
                    <a:pt x="72" y="106"/>
                  </a:lnTo>
                  <a:lnTo>
                    <a:pt x="81" y="92"/>
                  </a:lnTo>
                  <a:lnTo>
                    <a:pt x="96" y="72"/>
                  </a:lnTo>
                  <a:lnTo>
                    <a:pt x="115" y="53"/>
                  </a:lnTo>
                  <a:lnTo>
                    <a:pt x="144" y="34"/>
                  </a:lnTo>
                  <a:lnTo>
                    <a:pt x="163" y="24"/>
                  </a:lnTo>
                  <a:lnTo>
                    <a:pt x="192" y="15"/>
                  </a:lnTo>
                  <a:lnTo>
                    <a:pt x="220" y="10"/>
                  </a:lnTo>
                  <a:lnTo>
                    <a:pt x="254" y="5"/>
                  </a:lnTo>
                  <a:lnTo>
                    <a:pt x="312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Freeform 32"/>
            <p:cNvSpPr>
              <a:spLocks/>
            </p:cNvSpPr>
            <p:nvPr/>
          </p:nvSpPr>
          <p:spPr bwMode="auto">
            <a:xfrm>
              <a:off x="2717" y="1550"/>
              <a:ext cx="350" cy="211"/>
            </a:xfrm>
            <a:custGeom>
              <a:avLst/>
              <a:gdLst>
                <a:gd name="T0" fmla="*/ 350 w 350"/>
                <a:gd name="T1" fmla="*/ 0 h 211"/>
                <a:gd name="T2" fmla="*/ 307 w 350"/>
                <a:gd name="T3" fmla="*/ 24 h 211"/>
                <a:gd name="T4" fmla="*/ 288 w 350"/>
                <a:gd name="T5" fmla="*/ 44 h 211"/>
                <a:gd name="T6" fmla="*/ 273 w 350"/>
                <a:gd name="T7" fmla="*/ 63 h 211"/>
                <a:gd name="T8" fmla="*/ 254 w 350"/>
                <a:gd name="T9" fmla="*/ 82 h 211"/>
                <a:gd name="T10" fmla="*/ 220 w 350"/>
                <a:gd name="T11" fmla="*/ 96 h 211"/>
                <a:gd name="T12" fmla="*/ 158 w 350"/>
                <a:gd name="T13" fmla="*/ 125 h 211"/>
                <a:gd name="T14" fmla="*/ 86 w 350"/>
                <a:gd name="T15" fmla="*/ 159 h 211"/>
                <a:gd name="T16" fmla="*/ 4 w 350"/>
                <a:gd name="T17" fmla="*/ 211 h 211"/>
                <a:gd name="T18" fmla="*/ 0 w 350"/>
                <a:gd name="T19" fmla="*/ 202 h 211"/>
                <a:gd name="T20" fmla="*/ 0 w 350"/>
                <a:gd name="T21" fmla="*/ 187 h 211"/>
                <a:gd name="T22" fmla="*/ 28 w 350"/>
                <a:gd name="T23" fmla="*/ 163 h 211"/>
                <a:gd name="T24" fmla="*/ 48 w 350"/>
                <a:gd name="T25" fmla="*/ 144 h 211"/>
                <a:gd name="T26" fmla="*/ 57 w 350"/>
                <a:gd name="T27" fmla="*/ 125 h 211"/>
                <a:gd name="T28" fmla="*/ 72 w 350"/>
                <a:gd name="T29" fmla="*/ 106 h 211"/>
                <a:gd name="T30" fmla="*/ 81 w 350"/>
                <a:gd name="T31" fmla="*/ 92 h 211"/>
                <a:gd name="T32" fmla="*/ 96 w 350"/>
                <a:gd name="T33" fmla="*/ 72 h 211"/>
                <a:gd name="T34" fmla="*/ 115 w 350"/>
                <a:gd name="T35" fmla="*/ 53 h 211"/>
                <a:gd name="T36" fmla="*/ 144 w 350"/>
                <a:gd name="T37" fmla="*/ 34 h 211"/>
                <a:gd name="T38" fmla="*/ 163 w 350"/>
                <a:gd name="T39" fmla="*/ 24 h 211"/>
                <a:gd name="T40" fmla="*/ 192 w 350"/>
                <a:gd name="T41" fmla="*/ 15 h 211"/>
                <a:gd name="T42" fmla="*/ 220 w 350"/>
                <a:gd name="T43" fmla="*/ 10 h 211"/>
                <a:gd name="T44" fmla="*/ 254 w 350"/>
                <a:gd name="T45" fmla="*/ 5 h 211"/>
                <a:gd name="T46" fmla="*/ 312 w 350"/>
                <a:gd name="T47" fmla="*/ 0 h 211"/>
                <a:gd name="T48" fmla="*/ 350 w 350"/>
                <a:gd name="T49" fmla="*/ 0 h 2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0"/>
                <a:gd name="T76" fmla="*/ 0 h 211"/>
                <a:gd name="T77" fmla="*/ 350 w 350"/>
                <a:gd name="T78" fmla="*/ 211 h 2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0" h="211">
                  <a:moveTo>
                    <a:pt x="350" y="0"/>
                  </a:moveTo>
                  <a:lnTo>
                    <a:pt x="307" y="24"/>
                  </a:lnTo>
                  <a:lnTo>
                    <a:pt x="288" y="44"/>
                  </a:lnTo>
                  <a:lnTo>
                    <a:pt x="273" y="63"/>
                  </a:lnTo>
                  <a:lnTo>
                    <a:pt x="254" y="82"/>
                  </a:lnTo>
                  <a:lnTo>
                    <a:pt x="220" y="96"/>
                  </a:lnTo>
                  <a:lnTo>
                    <a:pt x="158" y="125"/>
                  </a:lnTo>
                  <a:lnTo>
                    <a:pt x="86" y="159"/>
                  </a:lnTo>
                  <a:lnTo>
                    <a:pt x="4" y="211"/>
                  </a:lnTo>
                  <a:lnTo>
                    <a:pt x="0" y="202"/>
                  </a:lnTo>
                  <a:lnTo>
                    <a:pt x="0" y="187"/>
                  </a:lnTo>
                  <a:lnTo>
                    <a:pt x="28" y="163"/>
                  </a:lnTo>
                  <a:lnTo>
                    <a:pt x="48" y="144"/>
                  </a:lnTo>
                  <a:lnTo>
                    <a:pt x="57" y="125"/>
                  </a:lnTo>
                  <a:lnTo>
                    <a:pt x="72" y="106"/>
                  </a:lnTo>
                  <a:lnTo>
                    <a:pt x="81" y="92"/>
                  </a:lnTo>
                  <a:lnTo>
                    <a:pt x="96" y="72"/>
                  </a:lnTo>
                  <a:lnTo>
                    <a:pt x="115" y="53"/>
                  </a:lnTo>
                  <a:lnTo>
                    <a:pt x="144" y="34"/>
                  </a:lnTo>
                  <a:lnTo>
                    <a:pt x="163" y="24"/>
                  </a:lnTo>
                  <a:lnTo>
                    <a:pt x="192" y="15"/>
                  </a:lnTo>
                  <a:lnTo>
                    <a:pt x="220" y="10"/>
                  </a:lnTo>
                  <a:lnTo>
                    <a:pt x="254" y="5"/>
                  </a:lnTo>
                  <a:lnTo>
                    <a:pt x="312" y="0"/>
                  </a:lnTo>
                  <a:lnTo>
                    <a:pt x="35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Freeform 33"/>
            <p:cNvSpPr>
              <a:spLocks/>
            </p:cNvSpPr>
            <p:nvPr/>
          </p:nvSpPr>
          <p:spPr bwMode="auto">
            <a:xfrm>
              <a:off x="2688" y="1642"/>
              <a:ext cx="456" cy="153"/>
            </a:xfrm>
            <a:custGeom>
              <a:avLst/>
              <a:gdLst>
                <a:gd name="T0" fmla="*/ 456 w 456"/>
                <a:gd name="T1" fmla="*/ 0 h 153"/>
                <a:gd name="T2" fmla="*/ 432 w 456"/>
                <a:gd name="T3" fmla="*/ 9 h 153"/>
                <a:gd name="T4" fmla="*/ 403 w 456"/>
                <a:gd name="T5" fmla="*/ 19 h 153"/>
                <a:gd name="T6" fmla="*/ 379 w 456"/>
                <a:gd name="T7" fmla="*/ 19 h 153"/>
                <a:gd name="T8" fmla="*/ 355 w 456"/>
                <a:gd name="T9" fmla="*/ 19 h 153"/>
                <a:gd name="T10" fmla="*/ 312 w 456"/>
                <a:gd name="T11" fmla="*/ 9 h 153"/>
                <a:gd name="T12" fmla="*/ 283 w 456"/>
                <a:gd name="T13" fmla="*/ 4 h 153"/>
                <a:gd name="T14" fmla="*/ 245 w 456"/>
                <a:gd name="T15" fmla="*/ 14 h 153"/>
                <a:gd name="T16" fmla="*/ 187 w 456"/>
                <a:gd name="T17" fmla="*/ 38 h 153"/>
                <a:gd name="T18" fmla="*/ 149 w 456"/>
                <a:gd name="T19" fmla="*/ 52 h 153"/>
                <a:gd name="T20" fmla="*/ 105 w 456"/>
                <a:gd name="T21" fmla="*/ 76 h 153"/>
                <a:gd name="T22" fmla="*/ 57 w 456"/>
                <a:gd name="T23" fmla="*/ 100 h 153"/>
                <a:gd name="T24" fmla="*/ 0 w 456"/>
                <a:gd name="T25" fmla="*/ 139 h 153"/>
                <a:gd name="T26" fmla="*/ 5 w 456"/>
                <a:gd name="T27" fmla="*/ 148 h 153"/>
                <a:gd name="T28" fmla="*/ 14 w 456"/>
                <a:gd name="T29" fmla="*/ 153 h 153"/>
                <a:gd name="T30" fmla="*/ 81 w 456"/>
                <a:gd name="T31" fmla="*/ 119 h 153"/>
                <a:gd name="T32" fmla="*/ 139 w 456"/>
                <a:gd name="T33" fmla="*/ 100 h 153"/>
                <a:gd name="T34" fmla="*/ 182 w 456"/>
                <a:gd name="T35" fmla="*/ 91 h 153"/>
                <a:gd name="T36" fmla="*/ 221 w 456"/>
                <a:gd name="T37" fmla="*/ 91 h 153"/>
                <a:gd name="T38" fmla="*/ 278 w 456"/>
                <a:gd name="T39" fmla="*/ 100 h 153"/>
                <a:gd name="T40" fmla="*/ 341 w 456"/>
                <a:gd name="T41" fmla="*/ 95 h 153"/>
                <a:gd name="T42" fmla="*/ 360 w 456"/>
                <a:gd name="T43" fmla="*/ 91 h 153"/>
                <a:gd name="T44" fmla="*/ 379 w 456"/>
                <a:gd name="T45" fmla="*/ 81 h 153"/>
                <a:gd name="T46" fmla="*/ 398 w 456"/>
                <a:gd name="T47" fmla="*/ 67 h 153"/>
                <a:gd name="T48" fmla="*/ 417 w 456"/>
                <a:gd name="T49" fmla="*/ 52 h 153"/>
                <a:gd name="T50" fmla="*/ 441 w 456"/>
                <a:gd name="T51" fmla="*/ 23 h 153"/>
                <a:gd name="T52" fmla="*/ 456 w 456"/>
                <a:gd name="T53" fmla="*/ 0 h 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6"/>
                <a:gd name="T82" fmla="*/ 0 h 153"/>
                <a:gd name="T83" fmla="*/ 456 w 456"/>
                <a:gd name="T84" fmla="*/ 153 h 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6" h="153">
                  <a:moveTo>
                    <a:pt x="456" y="0"/>
                  </a:moveTo>
                  <a:lnTo>
                    <a:pt x="432" y="9"/>
                  </a:lnTo>
                  <a:lnTo>
                    <a:pt x="403" y="19"/>
                  </a:lnTo>
                  <a:lnTo>
                    <a:pt x="379" y="19"/>
                  </a:lnTo>
                  <a:lnTo>
                    <a:pt x="355" y="19"/>
                  </a:lnTo>
                  <a:lnTo>
                    <a:pt x="312" y="9"/>
                  </a:lnTo>
                  <a:lnTo>
                    <a:pt x="283" y="4"/>
                  </a:lnTo>
                  <a:lnTo>
                    <a:pt x="245" y="14"/>
                  </a:lnTo>
                  <a:lnTo>
                    <a:pt x="187" y="38"/>
                  </a:lnTo>
                  <a:lnTo>
                    <a:pt x="149" y="52"/>
                  </a:lnTo>
                  <a:lnTo>
                    <a:pt x="105" y="76"/>
                  </a:lnTo>
                  <a:lnTo>
                    <a:pt x="57" y="100"/>
                  </a:lnTo>
                  <a:lnTo>
                    <a:pt x="0" y="139"/>
                  </a:lnTo>
                  <a:lnTo>
                    <a:pt x="5" y="148"/>
                  </a:lnTo>
                  <a:lnTo>
                    <a:pt x="14" y="153"/>
                  </a:lnTo>
                  <a:lnTo>
                    <a:pt x="81" y="119"/>
                  </a:lnTo>
                  <a:lnTo>
                    <a:pt x="139" y="100"/>
                  </a:lnTo>
                  <a:lnTo>
                    <a:pt x="182" y="91"/>
                  </a:lnTo>
                  <a:lnTo>
                    <a:pt x="221" y="91"/>
                  </a:lnTo>
                  <a:lnTo>
                    <a:pt x="278" y="100"/>
                  </a:lnTo>
                  <a:lnTo>
                    <a:pt x="341" y="95"/>
                  </a:lnTo>
                  <a:lnTo>
                    <a:pt x="360" y="91"/>
                  </a:lnTo>
                  <a:lnTo>
                    <a:pt x="379" y="81"/>
                  </a:lnTo>
                  <a:lnTo>
                    <a:pt x="398" y="67"/>
                  </a:lnTo>
                  <a:lnTo>
                    <a:pt x="417" y="52"/>
                  </a:lnTo>
                  <a:lnTo>
                    <a:pt x="441" y="23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2" name="Freeform 34"/>
            <p:cNvSpPr>
              <a:spLocks/>
            </p:cNvSpPr>
            <p:nvPr/>
          </p:nvSpPr>
          <p:spPr bwMode="auto">
            <a:xfrm>
              <a:off x="2688" y="1642"/>
              <a:ext cx="456" cy="153"/>
            </a:xfrm>
            <a:custGeom>
              <a:avLst/>
              <a:gdLst>
                <a:gd name="T0" fmla="*/ 456 w 456"/>
                <a:gd name="T1" fmla="*/ 0 h 153"/>
                <a:gd name="T2" fmla="*/ 432 w 456"/>
                <a:gd name="T3" fmla="*/ 9 h 153"/>
                <a:gd name="T4" fmla="*/ 403 w 456"/>
                <a:gd name="T5" fmla="*/ 19 h 153"/>
                <a:gd name="T6" fmla="*/ 379 w 456"/>
                <a:gd name="T7" fmla="*/ 19 h 153"/>
                <a:gd name="T8" fmla="*/ 355 w 456"/>
                <a:gd name="T9" fmla="*/ 19 h 153"/>
                <a:gd name="T10" fmla="*/ 312 w 456"/>
                <a:gd name="T11" fmla="*/ 9 h 153"/>
                <a:gd name="T12" fmla="*/ 283 w 456"/>
                <a:gd name="T13" fmla="*/ 4 h 153"/>
                <a:gd name="T14" fmla="*/ 245 w 456"/>
                <a:gd name="T15" fmla="*/ 14 h 153"/>
                <a:gd name="T16" fmla="*/ 187 w 456"/>
                <a:gd name="T17" fmla="*/ 38 h 153"/>
                <a:gd name="T18" fmla="*/ 149 w 456"/>
                <a:gd name="T19" fmla="*/ 52 h 153"/>
                <a:gd name="T20" fmla="*/ 105 w 456"/>
                <a:gd name="T21" fmla="*/ 76 h 153"/>
                <a:gd name="T22" fmla="*/ 57 w 456"/>
                <a:gd name="T23" fmla="*/ 100 h 153"/>
                <a:gd name="T24" fmla="*/ 0 w 456"/>
                <a:gd name="T25" fmla="*/ 139 h 153"/>
                <a:gd name="T26" fmla="*/ 5 w 456"/>
                <a:gd name="T27" fmla="*/ 148 h 153"/>
                <a:gd name="T28" fmla="*/ 14 w 456"/>
                <a:gd name="T29" fmla="*/ 153 h 153"/>
                <a:gd name="T30" fmla="*/ 81 w 456"/>
                <a:gd name="T31" fmla="*/ 119 h 153"/>
                <a:gd name="T32" fmla="*/ 139 w 456"/>
                <a:gd name="T33" fmla="*/ 100 h 153"/>
                <a:gd name="T34" fmla="*/ 182 w 456"/>
                <a:gd name="T35" fmla="*/ 91 h 153"/>
                <a:gd name="T36" fmla="*/ 221 w 456"/>
                <a:gd name="T37" fmla="*/ 91 h 153"/>
                <a:gd name="T38" fmla="*/ 278 w 456"/>
                <a:gd name="T39" fmla="*/ 100 h 153"/>
                <a:gd name="T40" fmla="*/ 341 w 456"/>
                <a:gd name="T41" fmla="*/ 95 h 153"/>
                <a:gd name="T42" fmla="*/ 360 w 456"/>
                <a:gd name="T43" fmla="*/ 91 h 153"/>
                <a:gd name="T44" fmla="*/ 379 w 456"/>
                <a:gd name="T45" fmla="*/ 81 h 153"/>
                <a:gd name="T46" fmla="*/ 398 w 456"/>
                <a:gd name="T47" fmla="*/ 67 h 153"/>
                <a:gd name="T48" fmla="*/ 417 w 456"/>
                <a:gd name="T49" fmla="*/ 52 h 153"/>
                <a:gd name="T50" fmla="*/ 441 w 456"/>
                <a:gd name="T51" fmla="*/ 23 h 153"/>
                <a:gd name="T52" fmla="*/ 456 w 456"/>
                <a:gd name="T53" fmla="*/ 0 h 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6"/>
                <a:gd name="T82" fmla="*/ 0 h 153"/>
                <a:gd name="T83" fmla="*/ 456 w 456"/>
                <a:gd name="T84" fmla="*/ 153 h 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6" h="153">
                  <a:moveTo>
                    <a:pt x="456" y="0"/>
                  </a:moveTo>
                  <a:lnTo>
                    <a:pt x="432" y="9"/>
                  </a:lnTo>
                  <a:lnTo>
                    <a:pt x="403" y="19"/>
                  </a:lnTo>
                  <a:lnTo>
                    <a:pt x="379" y="19"/>
                  </a:lnTo>
                  <a:lnTo>
                    <a:pt x="355" y="19"/>
                  </a:lnTo>
                  <a:lnTo>
                    <a:pt x="312" y="9"/>
                  </a:lnTo>
                  <a:lnTo>
                    <a:pt x="283" y="4"/>
                  </a:lnTo>
                  <a:lnTo>
                    <a:pt x="245" y="14"/>
                  </a:lnTo>
                  <a:lnTo>
                    <a:pt x="187" y="38"/>
                  </a:lnTo>
                  <a:lnTo>
                    <a:pt x="149" y="52"/>
                  </a:lnTo>
                  <a:lnTo>
                    <a:pt x="105" y="76"/>
                  </a:lnTo>
                  <a:lnTo>
                    <a:pt x="57" y="100"/>
                  </a:lnTo>
                  <a:lnTo>
                    <a:pt x="0" y="139"/>
                  </a:lnTo>
                  <a:lnTo>
                    <a:pt x="5" y="148"/>
                  </a:lnTo>
                  <a:lnTo>
                    <a:pt x="14" y="153"/>
                  </a:lnTo>
                  <a:lnTo>
                    <a:pt x="81" y="119"/>
                  </a:lnTo>
                  <a:lnTo>
                    <a:pt x="139" y="100"/>
                  </a:lnTo>
                  <a:lnTo>
                    <a:pt x="182" y="91"/>
                  </a:lnTo>
                  <a:lnTo>
                    <a:pt x="221" y="91"/>
                  </a:lnTo>
                  <a:lnTo>
                    <a:pt x="278" y="100"/>
                  </a:lnTo>
                  <a:lnTo>
                    <a:pt x="341" y="95"/>
                  </a:lnTo>
                  <a:lnTo>
                    <a:pt x="360" y="91"/>
                  </a:lnTo>
                  <a:lnTo>
                    <a:pt x="379" y="81"/>
                  </a:lnTo>
                  <a:lnTo>
                    <a:pt x="398" y="67"/>
                  </a:lnTo>
                  <a:lnTo>
                    <a:pt x="417" y="52"/>
                  </a:lnTo>
                  <a:lnTo>
                    <a:pt x="441" y="23"/>
                  </a:lnTo>
                  <a:lnTo>
                    <a:pt x="456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Freeform 35"/>
            <p:cNvSpPr>
              <a:spLocks/>
            </p:cNvSpPr>
            <p:nvPr/>
          </p:nvSpPr>
          <p:spPr bwMode="auto">
            <a:xfrm>
              <a:off x="2741" y="1728"/>
              <a:ext cx="249" cy="101"/>
            </a:xfrm>
            <a:custGeom>
              <a:avLst/>
              <a:gdLst>
                <a:gd name="T0" fmla="*/ 249 w 249"/>
                <a:gd name="T1" fmla="*/ 19 h 101"/>
                <a:gd name="T2" fmla="*/ 216 w 249"/>
                <a:gd name="T3" fmla="*/ 43 h 101"/>
                <a:gd name="T4" fmla="*/ 187 w 249"/>
                <a:gd name="T5" fmla="*/ 67 h 101"/>
                <a:gd name="T6" fmla="*/ 163 w 249"/>
                <a:gd name="T7" fmla="*/ 81 h 101"/>
                <a:gd name="T8" fmla="*/ 129 w 249"/>
                <a:gd name="T9" fmla="*/ 96 h 101"/>
                <a:gd name="T10" fmla="*/ 96 w 249"/>
                <a:gd name="T11" fmla="*/ 101 h 101"/>
                <a:gd name="T12" fmla="*/ 62 w 249"/>
                <a:gd name="T13" fmla="*/ 96 h 101"/>
                <a:gd name="T14" fmla="*/ 28 w 249"/>
                <a:gd name="T15" fmla="*/ 81 h 101"/>
                <a:gd name="T16" fmla="*/ 0 w 249"/>
                <a:gd name="T17" fmla="*/ 67 h 101"/>
                <a:gd name="T18" fmla="*/ 19 w 249"/>
                <a:gd name="T19" fmla="*/ 48 h 101"/>
                <a:gd name="T20" fmla="*/ 38 w 249"/>
                <a:gd name="T21" fmla="*/ 29 h 101"/>
                <a:gd name="T22" fmla="*/ 67 w 249"/>
                <a:gd name="T23" fmla="*/ 19 h 101"/>
                <a:gd name="T24" fmla="*/ 96 w 249"/>
                <a:gd name="T25" fmla="*/ 9 h 101"/>
                <a:gd name="T26" fmla="*/ 124 w 249"/>
                <a:gd name="T27" fmla="*/ 0 h 101"/>
                <a:gd name="T28" fmla="*/ 163 w 249"/>
                <a:gd name="T29" fmla="*/ 0 h 101"/>
                <a:gd name="T30" fmla="*/ 201 w 249"/>
                <a:gd name="T31" fmla="*/ 9 h 101"/>
                <a:gd name="T32" fmla="*/ 249 w 249"/>
                <a:gd name="T33" fmla="*/ 19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9"/>
                <a:gd name="T52" fmla="*/ 0 h 101"/>
                <a:gd name="T53" fmla="*/ 249 w 249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9" h="101">
                  <a:moveTo>
                    <a:pt x="249" y="19"/>
                  </a:moveTo>
                  <a:lnTo>
                    <a:pt x="216" y="43"/>
                  </a:lnTo>
                  <a:lnTo>
                    <a:pt x="187" y="67"/>
                  </a:lnTo>
                  <a:lnTo>
                    <a:pt x="163" y="81"/>
                  </a:lnTo>
                  <a:lnTo>
                    <a:pt x="129" y="96"/>
                  </a:lnTo>
                  <a:lnTo>
                    <a:pt x="96" y="101"/>
                  </a:lnTo>
                  <a:lnTo>
                    <a:pt x="62" y="96"/>
                  </a:lnTo>
                  <a:lnTo>
                    <a:pt x="28" y="81"/>
                  </a:lnTo>
                  <a:lnTo>
                    <a:pt x="0" y="67"/>
                  </a:lnTo>
                  <a:lnTo>
                    <a:pt x="19" y="48"/>
                  </a:lnTo>
                  <a:lnTo>
                    <a:pt x="38" y="29"/>
                  </a:lnTo>
                  <a:lnTo>
                    <a:pt x="67" y="19"/>
                  </a:lnTo>
                  <a:lnTo>
                    <a:pt x="96" y="9"/>
                  </a:lnTo>
                  <a:lnTo>
                    <a:pt x="124" y="0"/>
                  </a:lnTo>
                  <a:lnTo>
                    <a:pt x="163" y="0"/>
                  </a:lnTo>
                  <a:lnTo>
                    <a:pt x="201" y="9"/>
                  </a:lnTo>
                  <a:lnTo>
                    <a:pt x="249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4" name="Freeform 36"/>
            <p:cNvSpPr>
              <a:spLocks/>
            </p:cNvSpPr>
            <p:nvPr/>
          </p:nvSpPr>
          <p:spPr bwMode="auto">
            <a:xfrm>
              <a:off x="2741" y="1728"/>
              <a:ext cx="249" cy="101"/>
            </a:xfrm>
            <a:custGeom>
              <a:avLst/>
              <a:gdLst>
                <a:gd name="T0" fmla="*/ 249 w 249"/>
                <a:gd name="T1" fmla="*/ 19 h 101"/>
                <a:gd name="T2" fmla="*/ 216 w 249"/>
                <a:gd name="T3" fmla="*/ 43 h 101"/>
                <a:gd name="T4" fmla="*/ 187 w 249"/>
                <a:gd name="T5" fmla="*/ 67 h 101"/>
                <a:gd name="T6" fmla="*/ 163 w 249"/>
                <a:gd name="T7" fmla="*/ 81 h 101"/>
                <a:gd name="T8" fmla="*/ 129 w 249"/>
                <a:gd name="T9" fmla="*/ 96 h 101"/>
                <a:gd name="T10" fmla="*/ 96 w 249"/>
                <a:gd name="T11" fmla="*/ 101 h 101"/>
                <a:gd name="T12" fmla="*/ 62 w 249"/>
                <a:gd name="T13" fmla="*/ 96 h 101"/>
                <a:gd name="T14" fmla="*/ 28 w 249"/>
                <a:gd name="T15" fmla="*/ 81 h 101"/>
                <a:gd name="T16" fmla="*/ 0 w 249"/>
                <a:gd name="T17" fmla="*/ 67 h 101"/>
                <a:gd name="T18" fmla="*/ 19 w 249"/>
                <a:gd name="T19" fmla="*/ 48 h 101"/>
                <a:gd name="T20" fmla="*/ 38 w 249"/>
                <a:gd name="T21" fmla="*/ 29 h 101"/>
                <a:gd name="T22" fmla="*/ 67 w 249"/>
                <a:gd name="T23" fmla="*/ 19 h 101"/>
                <a:gd name="T24" fmla="*/ 96 w 249"/>
                <a:gd name="T25" fmla="*/ 9 h 101"/>
                <a:gd name="T26" fmla="*/ 124 w 249"/>
                <a:gd name="T27" fmla="*/ 0 h 101"/>
                <a:gd name="T28" fmla="*/ 163 w 249"/>
                <a:gd name="T29" fmla="*/ 0 h 101"/>
                <a:gd name="T30" fmla="*/ 201 w 249"/>
                <a:gd name="T31" fmla="*/ 9 h 101"/>
                <a:gd name="T32" fmla="*/ 249 w 249"/>
                <a:gd name="T33" fmla="*/ 19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9"/>
                <a:gd name="T52" fmla="*/ 0 h 101"/>
                <a:gd name="T53" fmla="*/ 249 w 249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9" h="101">
                  <a:moveTo>
                    <a:pt x="249" y="19"/>
                  </a:moveTo>
                  <a:lnTo>
                    <a:pt x="216" y="43"/>
                  </a:lnTo>
                  <a:lnTo>
                    <a:pt x="187" y="67"/>
                  </a:lnTo>
                  <a:lnTo>
                    <a:pt x="163" y="81"/>
                  </a:lnTo>
                  <a:lnTo>
                    <a:pt x="129" y="96"/>
                  </a:lnTo>
                  <a:lnTo>
                    <a:pt x="96" y="101"/>
                  </a:lnTo>
                  <a:lnTo>
                    <a:pt x="62" y="96"/>
                  </a:lnTo>
                  <a:lnTo>
                    <a:pt x="28" y="81"/>
                  </a:lnTo>
                  <a:lnTo>
                    <a:pt x="0" y="67"/>
                  </a:lnTo>
                  <a:lnTo>
                    <a:pt x="19" y="48"/>
                  </a:lnTo>
                  <a:lnTo>
                    <a:pt x="38" y="29"/>
                  </a:lnTo>
                  <a:lnTo>
                    <a:pt x="67" y="19"/>
                  </a:lnTo>
                  <a:lnTo>
                    <a:pt x="96" y="9"/>
                  </a:lnTo>
                  <a:lnTo>
                    <a:pt x="124" y="0"/>
                  </a:lnTo>
                  <a:lnTo>
                    <a:pt x="163" y="0"/>
                  </a:lnTo>
                  <a:lnTo>
                    <a:pt x="201" y="9"/>
                  </a:lnTo>
                  <a:lnTo>
                    <a:pt x="249" y="1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Freeform 37"/>
            <p:cNvSpPr>
              <a:spLocks/>
            </p:cNvSpPr>
            <p:nvPr/>
          </p:nvSpPr>
          <p:spPr bwMode="auto">
            <a:xfrm>
              <a:off x="2621" y="1613"/>
              <a:ext cx="192" cy="206"/>
            </a:xfrm>
            <a:custGeom>
              <a:avLst/>
              <a:gdLst>
                <a:gd name="T0" fmla="*/ 192 w 192"/>
                <a:gd name="T1" fmla="*/ 0 h 206"/>
                <a:gd name="T2" fmla="*/ 148 w 192"/>
                <a:gd name="T3" fmla="*/ 9 h 206"/>
                <a:gd name="T4" fmla="*/ 115 w 192"/>
                <a:gd name="T5" fmla="*/ 24 h 206"/>
                <a:gd name="T6" fmla="*/ 86 w 192"/>
                <a:gd name="T7" fmla="*/ 33 h 206"/>
                <a:gd name="T8" fmla="*/ 57 w 192"/>
                <a:gd name="T9" fmla="*/ 52 h 206"/>
                <a:gd name="T10" fmla="*/ 33 w 192"/>
                <a:gd name="T11" fmla="*/ 86 h 206"/>
                <a:gd name="T12" fmla="*/ 19 w 192"/>
                <a:gd name="T13" fmla="*/ 129 h 206"/>
                <a:gd name="T14" fmla="*/ 4 w 192"/>
                <a:gd name="T15" fmla="*/ 168 h 206"/>
                <a:gd name="T16" fmla="*/ 0 w 192"/>
                <a:gd name="T17" fmla="*/ 206 h 206"/>
                <a:gd name="T18" fmla="*/ 28 w 192"/>
                <a:gd name="T19" fmla="*/ 192 h 206"/>
                <a:gd name="T20" fmla="*/ 62 w 192"/>
                <a:gd name="T21" fmla="*/ 168 h 206"/>
                <a:gd name="T22" fmla="*/ 91 w 192"/>
                <a:gd name="T23" fmla="*/ 139 h 206"/>
                <a:gd name="T24" fmla="*/ 115 w 192"/>
                <a:gd name="T25" fmla="*/ 115 h 206"/>
                <a:gd name="T26" fmla="*/ 148 w 192"/>
                <a:gd name="T27" fmla="*/ 67 h 206"/>
                <a:gd name="T28" fmla="*/ 192 w 192"/>
                <a:gd name="T29" fmla="*/ 0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206"/>
                <a:gd name="T47" fmla="*/ 192 w 192"/>
                <a:gd name="T48" fmla="*/ 206 h 2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206">
                  <a:moveTo>
                    <a:pt x="192" y="0"/>
                  </a:moveTo>
                  <a:lnTo>
                    <a:pt x="148" y="9"/>
                  </a:lnTo>
                  <a:lnTo>
                    <a:pt x="115" y="24"/>
                  </a:lnTo>
                  <a:lnTo>
                    <a:pt x="86" y="33"/>
                  </a:lnTo>
                  <a:lnTo>
                    <a:pt x="57" y="52"/>
                  </a:lnTo>
                  <a:lnTo>
                    <a:pt x="33" y="86"/>
                  </a:lnTo>
                  <a:lnTo>
                    <a:pt x="19" y="129"/>
                  </a:lnTo>
                  <a:lnTo>
                    <a:pt x="4" y="168"/>
                  </a:lnTo>
                  <a:lnTo>
                    <a:pt x="0" y="206"/>
                  </a:lnTo>
                  <a:lnTo>
                    <a:pt x="28" y="192"/>
                  </a:lnTo>
                  <a:lnTo>
                    <a:pt x="62" y="168"/>
                  </a:lnTo>
                  <a:lnTo>
                    <a:pt x="91" y="139"/>
                  </a:lnTo>
                  <a:lnTo>
                    <a:pt x="115" y="115"/>
                  </a:lnTo>
                  <a:lnTo>
                    <a:pt x="148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6" name="Freeform 38"/>
            <p:cNvSpPr>
              <a:spLocks/>
            </p:cNvSpPr>
            <p:nvPr/>
          </p:nvSpPr>
          <p:spPr bwMode="auto">
            <a:xfrm>
              <a:off x="2621" y="1613"/>
              <a:ext cx="192" cy="206"/>
            </a:xfrm>
            <a:custGeom>
              <a:avLst/>
              <a:gdLst>
                <a:gd name="T0" fmla="*/ 192 w 192"/>
                <a:gd name="T1" fmla="*/ 0 h 206"/>
                <a:gd name="T2" fmla="*/ 148 w 192"/>
                <a:gd name="T3" fmla="*/ 9 h 206"/>
                <a:gd name="T4" fmla="*/ 115 w 192"/>
                <a:gd name="T5" fmla="*/ 24 h 206"/>
                <a:gd name="T6" fmla="*/ 86 w 192"/>
                <a:gd name="T7" fmla="*/ 33 h 206"/>
                <a:gd name="T8" fmla="*/ 57 w 192"/>
                <a:gd name="T9" fmla="*/ 52 h 206"/>
                <a:gd name="T10" fmla="*/ 33 w 192"/>
                <a:gd name="T11" fmla="*/ 86 h 206"/>
                <a:gd name="T12" fmla="*/ 19 w 192"/>
                <a:gd name="T13" fmla="*/ 129 h 206"/>
                <a:gd name="T14" fmla="*/ 4 w 192"/>
                <a:gd name="T15" fmla="*/ 168 h 206"/>
                <a:gd name="T16" fmla="*/ 0 w 192"/>
                <a:gd name="T17" fmla="*/ 206 h 206"/>
                <a:gd name="T18" fmla="*/ 28 w 192"/>
                <a:gd name="T19" fmla="*/ 192 h 206"/>
                <a:gd name="T20" fmla="*/ 62 w 192"/>
                <a:gd name="T21" fmla="*/ 168 h 206"/>
                <a:gd name="T22" fmla="*/ 91 w 192"/>
                <a:gd name="T23" fmla="*/ 139 h 206"/>
                <a:gd name="T24" fmla="*/ 115 w 192"/>
                <a:gd name="T25" fmla="*/ 115 h 206"/>
                <a:gd name="T26" fmla="*/ 148 w 192"/>
                <a:gd name="T27" fmla="*/ 67 h 206"/>
                <a:gd name="T28" fmla="*/ 192 w 192"/>
                <a:gd name="T29" fmla="*/ 0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206"/>
                <a:gd name="T47" fmla="*/ 192 w 192"/>
                <a:gd name="T48" fmla="*/ 206 h 2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206">
                  <a:moveTo>
                    <a:pt x="192" y="0"/>
                  </a:moveTo>
                  <a:lnTo>
                    <a:pt x="148" y="9"/>
                  </a:lnTo>
                  <a:lnTo>
                    <a:pt x="115" y="24"/>
                  </a:lnTo>
                  <a:lnTo>
                    <a:pt x="86" y="33"/>
                  </a:lnTo>
                  <a:lnTo>
                    <a:pt x="57" y="52"/>
                  </a:lnTo>
                  <a:lnTo>
                    <a:pt x="33" y="86"/>
                  </a:lnTo>
                  <a:lnTo>
                    <a:pt x="19" y="129"/>
                  </a:lnTo>
                  <a:lnTo>
                    <a:pt x="4" y="168"/>
                  </a:lnTo>
                  <a:lnTo>
                    <a:pt x="0" y="206"/>
                  </a:lnTo>
                  <a:lnTo>
                    <a:pt x="28" y="192"/>
                  </a:lnTo>
                  <a:lnTo>
                    <a:pt x="62" y="168"/>
                  </a:lnTo>
                  <a:lnTo>
                    <a:pt x="91" y="139"/>
                  </a:lnTo>
                  <a:lnTo>
                    <a:pt x="115" y="115"/>
                  </a:lnTo>
                  <a:lnTo>
                    <a:pt x="148" y="67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Freeform 39"/>
            <p:cNvSpPr>
              <a:spLocks/>
            </p:cNvSpPr>
            <p:nvPr/>
          </p:nvSpPr>
          <p:spPr bwMode="auto">
            <a:xfrm>
              <a:off x="2457" y="1814"/>
              <a:ext cx="365" cy="173"/>
            </a:xfrm>
            <a:custGeom>
              <a:avLst/>
              <a:gdLst>
                <a:gd name="T0" fmla="*/ 365 w 365"/>
                <a:gd name="T1" fmla="*/ 10 h 173"/>
                <a:gd name="T2" fmla="*/ 312 w 365"/>
                <a:gd name="T3" fmla="*/ 0 h 173"/>
                <a:gd name="T4" fmla="*/ 269 w 365"/>
                <a:gd name="T5" fmla="*/ 0 h 173"/>
                <a:gd name="T6" fmla="*/ 231 w 365"/>
                <a:gd name="T7" fmla="*/ 0 h 173"/>
                <a:gd name="T8" fmla="*/ 197 w 365"/>
                <a:gd name="T9" fmla="*/ 5 h 173"/>
                <a:gd name="T10" fmla="*/ 173 w 365"/>
                <a:gd name="T11" fmla="*/ 15 h 173"/>
                <a:gd name="T12" fmla="*/ 149 w 365"/>
                <a:gd name="T13" fmla="*/ 24 h 173"/>
                <a:gd name="T14" fmla="*/ 130 w 365"/>
                <a:gd name="T15" fmla="*/ 39 h 173"/>
                <a:gd name="T16" fmla="*/ 116 w 365"/>
                <a:gd name="T17" fmla="*/ 53 h 173"/>
                <a:gd name="T18" fmla="*/ 58 w 365"/>
                <a:gd name="T19" fmla="*/ 106 h 173"/>
                <a:gd name="T20" fmla="*/ 0 w 365"/>
                <a:gd name="T21" fmla="*/ 168 h 173"/>
                <a:gd name="T22" fmla="*/ 5 w 365"/>
                <a:gd name="T23" fmla="*/ 173 h 173"/>
                <a:gd name="T24" fmla="*/ 15 w 365"/>
                <a:gd name="T25" fmla="*/ 173 h 173"/>
                <a:gd name="T26" fmla="*/ 29 w 365"/>
                <a:gd name="T27" fmla="*/ 173 h 173"/>
                <a:gd name="T28" fmla="*/ 39 w 365"/>
                <a:gd name="T29" fmla="*/ 168 h 173"/>
                <a:gd name="T30" fmla="*/ 111 w 365"/>
                <a:gd name="T31" fmla="*/ 106 h 173"/>
                <a:gd name="T32" fmla="*/ 149 w 365"/>
                <a:gd name="T33" fmla="*/ 72 h 173"/>
                <a:gd name="T34" fmla="*/ 164 w 365"/>
                <a:gd name="T35" fmla="*/ 63 h 173"/>
                <a:gd name="T36" fmla="*/ 178 w 365"/>
                <a:gd name="T37" fmla="*/ 53 h 173"/>
                <a:gd name="T38" fmla="*/ 192 w 365"/>
                <a:gd name="T39" fmla="*/ 48 h 173"/>
                <a:gd name="T40" fmla="*/ 216 w 365"/>
                <a:gd name="T41" fmla="*/ 43 h 173"/>
                <a:gd name="T42" fmla="*/ 274 w 365"/>
                <a:gd name="T43" fmla="*/ 43 h 173"/>
                <a:gd name="T44" fmla="*/ 312 w 365"/>
                <a:gd name="T45" fmla="*/ 43 h 173"/>
                <a:gd name="T46" fmla="*/ 327 w 365"/>
                <a:gd name="T47" fmla="*/ 39 h 173"/>
                <a:gd name="T48" fmla="*/ 341 w 365"/>
                <a:gd name="T49" fmla="*/ 34 h 173"/>
                <a:gd name="T50" fmla="*/ 356 w 365"/>
                <a:gd name="T51" fmla="*/ 24 h 173"/>
                <a:gd name="T52" fmla="*/ 365 w 365"/>
                <a:gd name="T53" fmla="*/ 10 h 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5"/>
                <a:gd name="T82" fmla="*/ 0 h 173"/>
                <a:gd name="T83" fmla="*/ 365 w 365"/>
                <a:gd name="T84" fmla="*/ 173 h 1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5" h="173">
                  <a:moveTo>
                    <a:pt x="365" y="10"/>
                  </a:moveTo>
                  <a:lnTo>
                    <a:pt x="312" y="0"/>
                  </a:lnTo>
                  <a:lnTo>
                    <a:pt x="269" y="0"/>
                  </a:lnTo>
                  <a:lnTo>
                    <a:pt x="231" y="0"/>
                  </a:lnTo>
                  <a:lnTo>
                    <a:pt x="197" y="5"/>
                  </a:lnTo>
                  <a:lnTo>
                    <a:pt x="173" y="15"/>
                  </a:lnTo>
                  <a:lnTo>
                    <a:pt x="149" y="24"/>
                  </a:lnTo>
                  <a:lnTo>
                    <a:pt x="130" y="39"/>
                  </a:lnTo>
                  <a:lnTo>
                    <a:pt x="116" y="53"/>
                  </a:lnTo>
                  <a:lnTo>
                    <a:pt x="58" y="106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15" y="173"/>
                  </a:lnTo>
                  <a:lnTo>
                    <a:pt x="29" y="173"/>
                  </a:lnTo>
                  <a:lnTo>
                    <a:pt x="39" y="168"/>
                  </a:lnTo>
                  <a:lnTo>
                    <a:pt x="111" y="106"/>
                  </a:lnTo>
                  <a:lnTo>
                    <a:pt x="149" y="72"/>
                  </a:lnTo>
                  <a:lnTo>
                    <a:pt x="164" y="63"/>
                  </a:lnTo>
                  <a:lnTo>
                    <a:pt x="178" y="53"/>
                  </a:lnTo>
                  <a:lnTo>
                    <a:pt x="192" y="48"/>
                  </a:lnTo>
                  <a:lnTo>
                    <a:pt x="216" y="43"/>
                  </a:lnTo>
                  <a:lnTo>
                    <a:pt x="274" y="43"/>
                  </a:lnTo>
                  <a:lnTo>
                    <a:pt x="312" y="43"/>
                  </a:lnTo>
                  <a:lnTo>
                    <a:pt x="327" y="39"/>
                  </a:lnTo>
                  <a:lnTo>
                    <a:pt x="341" y="34"/>
                  </a:lnTo>
                  <a:lnTo>
                    <a:pt x="356" y="24"/>
                  </a:lnTo>
                  <a:lnTo>
                    <a:pt x="365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8" name="Freeform 40"/>
            <p:cNvSpPr>
              <a:spLocks/>
            </p:cNvSpPr>
            <p:nvPr/>
          </p:nvSpPr>
          <p:spPr bwMode="auto">
            <a:xfrm>
              <a:off x="2457" y="1814"/>
              <a:ext cx="365" cy="173"/>
            </a:xfrm>
            <a:custGeom>
              <a:avLst/>
              <a:gdLst>
                <a:gd name="T0" fmla="*/ 365 w 365"/>
                <a:gd name="T1" fmla="*/ 10 h 173"/>
                <a:gd name="T2" fmla="*/ 312 w 365"/>
                <a:gd name="T3" fmla="*/ 0 h 173"/>
                <a:gd name="T4" fmla="*/ 269 w 365"/>
                <a:gd name="T5" fmla="*/ 0 h 173"/>
                <a:gd name="T6" fmla="*/ 231 w 365"/>
                <a:gd name="T7" fmla="*/ 0 h 173"/>
                <a:gd name="T8" fmla="*/ 197 w 365"/>
                <a:gd name="T9" fmla="*/ 5 h 173"/>
                <a:gd name="T10" fmla="*/ 173 w 365"/>
                <a:gd name="T11" fmla="*/ 15 h 173"/>
                <a:gd name="T12" fmla="*/ 149 w 365"/>
                <a:gd name="T13" fmla="*/ 24 h 173"/>
                <a:gd name="T14" fmla="*/ 130 w 365"/>
                <a:gd name="T15" fmla="*/ 39 h 173"/>
                <a:gd name="T16" fmla="*/ 116 w 365"/>
                <a:gd name="T17" fmla="*/ 53 h 173"/>
                <a:gd name="T18" fmla="*/ 58 w 365"/>
                <a:gd name="T19" fmla="*/ 106 h 173"/>
                <a:gd name="T20" fmla="*/ 0 w 365"/>
                <a:gd name="T21" fmla="*/ 168 h 173"/>
                <a:gd name="T22" fmla="*/ 5 w 365"/>
                <a:gd name="T23" fmla="*/ 173 h 173"/>
                <a:gd name="T24" fmla="*/ 15 w 365"/>
                <a:gd name="T25" fmla="*/ 173 h 173"/>
                <a:gd name="T26" fmla="*/ 29 w 365"/>
                <a:gd name="T27" fmla="*/ 173 h 173"/>
                <a:gd name="T28" fmla="*/ 39 w 365"/>
                <a:gd name="T29" fmla="*/ 168 h 173"/>
                <a:gd name="T30" fmla="*/ 111 w 365"/>
                <a:gd name="T31" fmla="*/ 106 h 173"/>
                <a:gd name="T32" fmla="*/ 149 w 365"/>
                <a:gd name="T33" fmla="*/ 72 h 173"/>
                <a:gd name="T34" fmla="*/ 164 w 365"/>
                <a:gd name="T35" fmla="*/ 63 h 173"/>
                <a:gd name="T36" fmla="*/ 178 w 365"/>
                <a:gd name="T37" fmla="*/ 53 h 173"/>
                <a:gd name="T38" fmla="*/ 192 w 365"/>
                <a:gd name="T39" fmla="*/ 48 h 173"/>
                <a:gd name="T40" fmla="*/ 216 w 365"/>
                <a:gd name="T41" fmla="*/ 43 h 173"/>
                <a:gd name="T42" fmla="*/ 274 w 365"/>
                <a:gd name="T43" fmla="*/ 43 h 173"/>
                <a:gd name="T44" fmla="*/ 312 w 365"/>
                <a:gd name="T45" fmla="*/ 43 h 173"/>
                <a:gd name="T46" fmla="*/ 327 w 365"/>
                <a:gd name="T47" fmla="*/ 39 h 173"/>
                <a:gd name="T48" fmla="*/ 341 w 365"/>
                <a:gd name="T49" fmla="*/ 34 h 173"/>
                <a:gd name="T50" fmla="*/ 356 w 365"/>
                <a:gd name="T51" fmla="*/ 24 h 173"/>
                <a:gd name="T52" fmla="*/ 365 w 365"/>
                <a:gd name="T53" fmla="*/ 10 h 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5"/>
                <a:gd name="T82" fmla="*/ 0 h 173"/>
                <a:gd name="T83" fmla="*/ 365 w 365"/>
                <a:gd name="T84" fmla="*/ 173 h 1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5" h="173">
                  <a:moveTo>
                    <a:pt x="365" y="10"/>
                  </a:moveTo>
                  <a:lnTo>
                    <a:pt x="312" y="0"/>
                  </a:lnTo>
                  <a:lnTo>
                    <a:pt x="269" y="0"/>
                  </a:lnTo>
                  <a:lnTo>
                    <a:pt x="231" y="0"/>
                  </a:lnTo>
                  <a:lnTo>
                    <a:pt x="197" y="5"/>
                  </a:lnTo>
                  <a:lnTo>
                    <a:pt x="173" y="15"/>
                  </a:lnTo>
                  <a:lnTo>
                    <a:pt x="149" y="24"/>
                  </a:lnTo>
                  <a:lnTo>
                    <a:pt x="130" y="39"/>
                  </a:lnTo>
                  <a:lnTo>
                    <a:pt x="116" y="53"/>
                  </a:lnTo>
                  <a:lnTo>
                    <a:pt x="58" y="106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15" y="173"/>
                  </a:lnTo>
                  <a:lnTo>
                    <a:pt x="29" y="173"/>
                  </a:lnTo>
                  <a:lnTo>
                    <a:pt x="39" y="168"/>
                  </a:lnTo>
                  <a:lnTo>
                    <a:pt x="111" y="106"/>
                  </a:lnTo>
                  <a:lnTo>
                    <a:pt x="149" y="72"/>
                  </a:lnTo>
                  <a:lnTo>
                    <a:pt x="164" y="63"/>
                  </a:lnTo>
                  <a:lnTo>
                    <a:pt x="178" y="53"/>
                  </a:lnTo>
                  <a:lnTo>
                    <a:pt x="192" y="48"/>
                  </a:lnTo>
                  <a:lnTo>
                    <a:pt x="216" y="43"/>
                  </a:lnTo>
                  <a:lnTo>
                    <a:pt x="274" y="43"/>
                  </a:lnTo>
                  <a:lnTo>
                    <a:pt x="312" y="43"/>
                  </a:lnTo>
                  <a:lnTo>
                    <a:pt x="327" y="39"/>
                  </a:lnTo>
                  <a:lnTo>
                    <a:pt x="341" y="34"/>
                  </a:lnTo>
                  <a:lnTo>
                    <a:pt x="356" y="24"/>
                  </a:lnTo>
                  <a:lnTo>
                    <a:pt x="365" y="1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Freeform 41"/>
            <p:cNvSpPr>
              <a:spLocks/>
            </p:cNvSpPr>
            <p:nvPr/>
          </p:nvSpPr>
          <p:spPr bwMode="auto">
            <a:xfrm>
              <a:off x="2433" y="1752"/>
              <a:ext cx="116" cy="230"/>
            </a:xfrm>
            <a:custGeom>
              <a:avLst/>
              <a:gdLst>
                <a:gd name="T0" fmla="*/ 116 w 116"/>
                <a:gd name="T1" fmla="*/ 0 h 230"/>
                <a:gd name="T2" fmla="*/ 101 w 116"/>
                <a:gd name="T3" fmla="*/ 77 h 230"/>
                <a:gd name="T4" fmla="*/ 87 w 116"/>
                <a:gd name="T5" fmla="*/ 129 h 230"/>
                <a:gd name="T6" fmla="*/ 77 w 116"/>
                <a:gd name="T7" fmla="*/ 158 h 230"/>
                <a:gd name="T8" fmla="*/ 63 w 116"/>
                <a:gd name="T9" fmla="*/ 177 h 230"/>
                <a:gd name="T10" fmla="*/ 44 w 116"/>
                <a:gd name="T11" fmla="*/ 201 h 230"/>
                <a:gd name="T12" fmla="*/ 15 w 116"/>
                <a:gd name="T13" fmla="*/ 230 h 230"/>
                <a:gd name="T14" fmla="*/ 0 w 116"/>
                <a:gd name="T15" fmla="*/ 192 h 230"/>
                <a:gd name="T16" fmla="*/ 0 w 116"/>
                <a:gd name="T17" fmla="*/ 158 h 230"/>
                <a:gd name="T18" fmla="*/ 0 w 116"/>
                <a:gd name="T19" fmla="*/ 129 h 230"/>
                <a:gd name="T20" fmla="*/ 15 w 116"/>
                <a:gd name="T21" fmla="*/ 101 h 230"/>
                <a:gd name="T22" fmla="*/ 29 w 116"/>
                <a:gd name="T23" fmla="*/ 77 h 230"/>
                <a:gd name="T24" fmla="*/ 53 w 116"/>
                <a:gd name="T25" fmla="*/ 53 h 230"/>
                <a:gd name="T26" fmla="*/ 82 w 116"/>
                <a:gd name="T27" fmla="*/ 24 h 230"/>
                <a:gd name="T28" fmla="*/ 116 w 116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230"/>
                <a:gd name="T47" fmla="*/ 116 w 116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230">
                  <a:moveTo>
                    <a:pt x="116" y="0"/>
                  </a:moveTo>
                  <a:lnTo>
                    <a:pt x="101" y="77"/>
                  </a:lnTo>
                  <a:lnTo>
                    <a:pt x="87" y="129"/>
                  </a:lnTo>
                  <a:lnTo>
                    <a:pt x="77" y="158"/>
                  </a:lnTo>
                  <a:lnTo>
                    <a:pt x="63" y="177"/>
                  </a:lnTo>
                  <a:lnTo>
                    <a:pt x="44" y="201"/>
                  </a:lnTo>
                  <a:lnTo>
                    <a:pt x="15" y="230"/>
                  </a:lnTo>
                  <a:lnTo>
                    <a:pt x="0" y="192"/>
                  </a:lnTo>
                  <a:lnTo>
                    <a:pt x="0" y="158"/>
                  </a:lnTo>
                  <a:lnTo>
                    <a:pt x="0" y="129"/>
                  </a:lnTo>
                  <a:lnTo>
                    <a:pt x="15" y="101"/>
                  </a:lnTo>
                  <a:lnTo>
                    <a:pt x="29" y="77"/>
                  </a:lnTo>
                  <a:lnTo>
                    <a:pt x="53" y="53"/>
                  </a:lnTo>
                  <a:lnTo>
                    <a:pt x="82" y="2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Freeform 42"/>
            <p:cNvSpPr>
              <a:spLocks/>
            </p:cNvSpPr>
            <p:nvPr/>
          </p:nvSpPr>
          <p:spPr bwMode="auto">
            <a:xfrm>
              <a:off x="2433" y="1752"/>
              <a:ext cx="116" cy="230"/>
            </a:xfrm>
            <a:custGeom>
              <a:avLst/>
              <a:gdLst>
                <a:gd name="T0" fmla="*/ 116 w 116"/>
                <a:gd name="T1" fmla="*/ 0 h 230"/>
                <a:gd name="T2" fmla="*/ 101 w 116"/>
                <a:gd name="T3" fmla="*/ 77 h 230"/>
                <a:gd name="T4" fmla="*/ 87 w 116"/>
                <a:gd name="T5" fmla="*/ 129 h 230"/>
                <a:gd name="T6" fmla="*/ 77 w 116"/>
                <a:gd name="T7" fmla="*/ 158 h 230"/>
                <a:gd name="T8" fmla="*/ 63 w 116"/>
                <a:gd name="T9" fmla="*/ 177 h 230"/>
                <a:gd name="T10" fmla="*/ 44 w 116"/>
                <a:gd name="T11" fmla="*/ 201 h 230"/>
                <a:gd name="T12" fmla="*/ 15 w 116"/>
                <a:gd name="T13" fmla="*/ 230 h 230"/>
                <a:gd name="T14" fmla="*/ 0 w 116"/>
                <a:gd name="T15" fmla="*/ 192 h 230"/>
                <a:gd name="T16" fmla="*/ 0 w 116"/>
                <a:gd name="T17" fmla="*/ 158 h 230"/>
                <a:gd name="T18" fmla="*/ 0 w 116"/>
                <a:gd name="T19" fmla="*/ 129 h 230"/>
                <a:gd name="T20" fmla="*/ 15 w 116"/>
                <a:gd name="T21" fmla="*/ 101 h 230"/>
                <a:gd name="T22" fmla="*/ 29 w 116"/>
                <a:gd name="T23" fmla="*/ 77 h 230"/>
                <a:gd name="T24" fmla="*/ 53 w 116"/>
                <a:gd name="T25" fmla="*/ 53 h 230"/>
                <a:gd name="T26" fmla="*/ 82 w 116"/>
                <a:gd name="T27" fmla="*/ 24 h 230"/>
                <a:gd name="T28" fmla="*/ 116 w 116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230"/>
                <a:gd name="T47" fmla="*/ 116 w 116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230">
                  <a:moveTo>
                    <a:pt x="116" y="0"/>
                  </a:moveTo>
                  <a:lnTo>
                    <a:pt x="101" y="77"/>
                  </a:lnTo>
                  <a:lnTo>
                    <a:pt x="87" y="129"/>
                  </a:lnTo>
                  <a:lnTo>
                    <a:pt x="77" y="158"/>
                  </a:lnTo>
                  <a:lnTo>
                    <a:pt x="63" y="177"/>
                  </a:lnTo>
                  <a:lnTo>
                    <a:pt x="44" y="201"/>
                  </a:lnTo>
                  <a:lnTo>
                    <a:pt x="15" y="230"/>
                  </a:lnTo>
                  <a:lnTo>
                    <a:pt x="0" y="192"/>
                  </a:lnTo>
                  <a:lnTo>
                    <a:pt x="0" y="158"/>
                  </a:lnTo>
                  <a:lnTo>
                    <a:pt x="0" y="129"/>
                  </a:lnTo>
                  <a:lnTo>
                    <a:pt x="15" y="101"/>
                  </a:lnTo>
                  <a:lnTo>
                    <a:pt x="29" y="77"/>
                  </a:lnTo>
                  <a:lnTo>
                    <a:pt x="53" y="53"/>
                  </a:lnTo>
                  <a:lnTo>
                    <a:pt x="82" y="24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Freeform 43"/>
            <p:cNvSpPr>
              <a:spLocks/>
            </p:cNvSpPr>
            <p:nvPr/>
          </p:nvSpPr>
          <p:spPr bwMode="auto">
            <a:xfrm>
              <a:off x="2294" y="1987"/>
              <a:ext cx="317" cy="216"/>
            </a:xfrm>
            <a:custGeom>
              <a:avLst/>
              <a:gdLst>
                <a:gd name="T0" fmla="*/ 317 w 317"/>
                <a:gd name="T1" fmla="*/ 0 h 216"/>
                <a:gd name="T2" fmla="*/ 274 w 317"/>
                <a:gd name="T3" fmla="*/ 0 h 216"/>
                <a:gd name="T4" fmla="*/ 231 w 317"/>
                <a:gd name="T5" fmla="*/ 5 h 216"/>
                <a:gd name="T6" fmla="*/ 192 w 317"/>
                <a:gd name="T7" fmla="*/ 14 h 216"/>
                <a:gd name="T8" fmla="*/ 159 w 317"/>
                <a:gd name="T9" fmla="*/ 24 h 216"/>
                <a:gd name="T10" fmla="*/ 125 w 317"/>
                <a:gd name="T11" fmla="*/ 38 h 216"/>
                <a:gd name="T12" fmla="*/ 101 w 317"/>
                <a:gd name="T13" fmla="*/ 58 h 216"/>
                <a:gd name="T14" fmla="*/ 82 w 317"/>
                <a:gd name="T15" fmla="*/ 72 h 216"/>
                <a:gd name="T16" fmla="*/ 67 w 317"/>
                <a:gd name="T17" fmla="*/ 91 h 216"/>
                <a:gd name="T18" fmla="*/ 34 w 317"/>
                <a:gd name="T19" fmla="*/ 144 h 216"/>
                <a:gd name="T20" fmla="*/ 0 w 317"/>
                <a:gd name="T21" fmla="*/ 211 h 216"/>
                <a:gd name="T22" fmla="*/ 5 w 317"/>
                <a:gd name="T23" fmla="*/ 216 h 216"/>
                <a:gd name="T24" fmla="*/ 15 w 317"/>
                <a:gd name="T25" fmla="*/ 216 h 216"/>
                <a:gd name="T26" fmla="*/ 24 w 317"/>
                <a:gd name="T27" fmla="*/ 211 h 216"/>
                <a:gd name="T28" fmla="*/ 34 w 317"/>
                <a:gd name="T29" fmla="*/ 201 h 216"/>
                <a:gd name="T30" fmla="*/ 77 w 317"/>
                <a:gd name="T31" fmla="*/ 149 h 216"/>
                <a:gd name="T32" fmla="*/ 101 w 317"/>
                <a:gd name="T33" fmla="*/ 115 h 216"/>
                <a:gd name="T34" fmla="*/ 115 w 317"/>
                <a:gd name="T35" fmla="*/ 105 h 216"/>
                <a:gd name="T36" fmla="*/ 130 w 317"/>
                <a:gd name="T37" fmla="*/ 91 h 216"/>
                <a:gd name="T38" fmla="*/ 144 w 317"/>
                <a:gd name="T39" fmla="*/ 81 h 216"/>
                <a:gd name="T40" fmla="*/ 163 w 317"/>
                <a:gd name="T41" fmla="*/ 77 h 216"/>
                <a:gd name="T42" fmla="*/ 226 w 317"/>
                <a:gd name="T43" fmla="*/ 58 h 216"/>
                <a:gd name="T44" fmla="*/ 264 w 317"/>
                <a:gd name="T45" fmla="*/ 48 h 216"/>
                <a:gd name="T46" fmla="*/ 293 w 317"/>
                <a:gd name="T47" fmla="*/ 29 h 216"/>
                <a:gd name="T48" fmla="*/ 317 w 317"/>
                <a:gd name="T49" fmla="*/ 0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7"/>
                <a:gd name="T76" fmla="*/ 0 h 216"/>
                <a:gd name="T77" fmla="*/ 317 w 317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7" h="216">
                  <a:moveTo>
                    <a:pt x="317" y="0"/>
                  </a:moveTo>
                  <a:lnTo>
                    <a:pt x="274" y="0"/>
                  </a:lnTo>
                  <a:lnTo>
                    <a:pt x="231" y="5"/>
                  </a:lnTo>
                  <a:lnTo>
                    <a:pt x="192" y="14"/>
                  </a:lnTo>
                  <a:lnTo>
                    <a:pt x="159" y="24"/>
                  </a:lnTo>
                  <a:lnTo>
                    <a:pt x="125" y="38"/>
                  </a:lnTo>
                  <a:lnTo>
                    <a:pt x="101" y="58"/>
                  </a:lnTo>
                  <a:lnTo>
                    <a:pt x="82" y="72"/>
                  </a:lnTo>
                  <a:lnTo>
                    <a:pt x="67" y="91"/>
                  </a:lnTo>
                  <a:lnTo>
                    <a:pt x="34" y="144"/>
                  </a:lnTo>
                  <a:lnTo>
                    <a:pt x="0" y="211"/>
                  </a:lnTo>
                  <a:lnTo>
                    <a:pt x="5" y="216"/>
                  </a:lnTo>
                  <a:lnTo>
                    <a:pt x="15" y="216"/>
                  </a:lnTo>
                  <a:lnTo>
                    <a:pt x="24" y="211"/>
                  </a:lnTo>
                  <a:lnTo>
                    <a:pt x="34" y="201"/>
                  </a:lnTo>
                  <a:lnTo>
                    <a:pt x="77" y="149"/>
                  </a:lnTo>
                  <a:lnTo>
                    <a:pt x="101" y="115"/>
                  </a:lnTo>
                  <a:lnTo>
                    <a:pt x="115" y="105"/>
                  </a:lnTo>
                  <a:lnTo>
                    <a:pt x="130" y="91"/>
                  </a:lnTo>
                  <a:lnTo>
                    <a:pt x="144" y="81"/>
                  </a:lnTo>
                  <a:lnTo>
                    <a:pt x="163" y="77"/>
                  </a:lnTo>
                  <a:lnTo>
                    <a:pt x="226" y="58"/>
                  </a:lnTo>
                  <a:lnTo>
                    <a:pt x="264" y="48"/>
                  </a:lnTo>
                  <a:lnTo>
                    <a:pt x="293" y="2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Freeform 44"/>
            <p:cNvSpPr>
              <a:spLocks/>
            </p:cNvSpPr>
            <p:nvPr/>
          </p:nvSpPr>
          <p:spPr bwMode="auto">
            <a:xfrm>
              <a:off x="2294" y="1987"/>
              <a:ext cx="317" cy="216"/>
            </a:xfrm>
            <a:custGeom>
              <a:avLst/>
              <a:gdLst>
                <a:gd name="T0" fmla="*/ 317 w 317"/>
                <a:gd name="T1" fmla="*/ 0 h 216"/>
                <a:gd name="T2" fmla="*/ 274 w 317"/>
                <a:gd name="T3" fmla="*/ 0 h 216"/>
                <a:gd name="T4" fmla="*/ 231 w 317"/>
                <a:gd name="T5" fmla="*/ 5 h 216"/>
                <a:gd name="T6" fmla="*/ 192 w 317"/>
                <a:gd name="T7" fmla="*/ 14 h 216"/>
                <a:gd name="T8" fmla="*/ 159 w 317"/>
                <a:gd name="T9" fmla="*/ 24 h 216"/>
                <a:gd name="T10" fmla="*/ 125 w 317"/>
                <a:gd name="T11" fmla="*/ 38 h 216"/>
                <a:gd name="T12" fmla="*/ 101 w 317"/>
                <a:gd name="T13" fmla="*/ 58 h 216"/>
                <a:gd name="T14" fmla="*/ 82 w 317"/>
                <a:gd name="T15" fmla="*/ 72 h 216"/>
                <a:gd name="T16" fmla="*/ 67 w 317"/>
                <a:gd name="T17" fmla="*/ 91 h 216"/>
                <a:gd name="T18" fmla="*/ 34 w 317"/>
                <a:gd name="T19" fmla="*/ 144 h 216"/>
                <a:gd name="T20" fmla="*/ 0 w 317"/>
                <a:gd name="T21" fmla="*/ 211 h 216"/>
                <a:gd name="T22" fmla="*/ 5 w 317"/>
                <a:gd name="T23" fmla="*/ 216 h 216"/>
                <a:gd name="T24" fmla="*/ 15 w 317"/>
                <a:gd name="T25" fmla="*/ 216 h 216"/>
                <a:gd name="T26" fmla="*/ 24 w 317"/>
                <a:gd name="T27" fmla="*/ 211 h 216"/>
                <a:gd name="T28" fmla="*/ 34 w 317"/>
                <a:gd name="T29" fmla="*/ 201 h 216"/>
                <a:gd name="T30" fmla="*/ 77 w 317"/>
                <a:gd name="T31" fmla="*/ 149 h 216"/>
                <a:gd name="T32" fmla="*/ 101 w 317"/>
                <a:gd name="T33" fmla="*/ 115 h 216"/>
                <a:gd name="T34" fmla="*/ 115 w 317"/>
                <a:gd name="T35" fmla="*/ 105 h 216"/>
                <a:gd name="T36" fmla="*/ 130 w 317"/>
                <a:gd name="T37" fmla="*/ 91 h 216"/>
                <a:gd name="T38" fmla="*/ 144 w 317"/>
                <a:gd name="T39" fmla="*/ 81 h 216"/>
                <a:gd name="T40" fmla="*/ 163 w 317"/>
                <a:gd name="T41" fmla="*/ 77 h 216"/>
                <a:gd name="T42" fmla="*/ 226 w 317"/>
                <a:gd name="T43" fmla="*/ 58 h 216"/>
                <a:gd name="T44" fmla="*/ 264 w 317"/>
                <a:gd name="T45" fmla="*/ 48 h 216"/>
                <a:gd name="T46" fmla="*/ 293 w 317"/>
                <a:gd name="T47" fmla="*/ 29 h 216"/>
                <a:gd name="T48" fmla="*/ 317 w 317"/>
                <a:gd name="T49" fmla="*/ 0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7"/>
                <a:gd name="T76" fmla="*/ 0 h 216"/>
                <a:gd name="T77" fmla="*/ 317 w 317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7" h="216">
                  <a:moveTo>
                    <a:pt x="317" y="0"/>
                  </a:moveTo>
                  <a:lnTo>
                    <a:pt x="274" y="0"/>
                  </a:lnTo>
                  <a:lnTo>
                    <a:pt x="231" y="5"/>
                  </a:lnTo>
                  <a:lnTo>
                    <a:pt x="192" y="14"/>
                  </a:lnTo>
                  <a:lnTo>
                    <a:pt x="159" y="24"/>
                  </a:lnTo>
                  <a:lnTo>
                    <a:pt x="125" y="38"/>
                  </a:lnTo>
                  <a:lnTo>
                    <a:pt x="101" y="58"/>
                  </a:lnTo>
                  <a:lnTo>
                    <a:pt x="82" y="72"/>
                  </a:lnTo>
                  <a:lnTo>
                    <a:pt x="67" y="91"/>
                  </a:lnTo>
                  <a:lnTo>
                    <a:pt x="34" y="144"/>
                  </a:lnTo>
                  <a:lnTo>
                    <a:pt x="0" y="211"/>
                  </a:lnTo>
                  <a:lnTo>
                    <a:pt x="5" y="216"/>
                  </a:lnTo>
                  <a:lnTo>
                    <a:pt x="15" y="216"/>
                  </a:lnTo>
                  <a:lnTo>
                    <a:pt x="24" y="211"/>
                  </a:lnTo>
                  <a:lnTo>
                    <a:pt x="34" y="201"/>
                  </a:lnTo>
                  <a:lnTo>
                    <a:pt x="77" y="149"/>
                  </a:lnTo>
                  <a:lnTo>
                    <a:pt x="101" y="115"/>
                  </a:lnTo>
                  <a:lnTo>
                    <a:pt x="115" y="105"/>
                  </a:lnTo>
                  <a:lnTo>
                    <a:pt x="130" y="91"/>
                  </a:lnTo>
                  <a:lnTo>
                    <a:pt x="144" y="81"/>
                  </a:lnTo>
                  <a:lnTo>
                    <a:pt x="163" y="77"/>
                  </a:lnTo>
                  <a:lnTo>
                    <a:pt x="226" y="58"/>
                  </a:lnTo>
                  <a:lnTo>
                    <a:pt x="264" y="48"/>
                  </a:lnTo>
                  <a:lnTo>
                    <a:pt x="293" y="29"/>
                  </a:lnTo>
                  <a:lnTo>
                    <a:pt x="317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Freeform 45"/>
            <p:cNvSpPr>
              <a:spLocks/>
            </p:cNvSpPr>
            <p:nvPr/>
          </p:nvSpPr>
          <p:spPr bwMode="auto">
            <a:xfrm>
              <a:off x="2194" y="2179"/>
              <a:ext cx="263" cy="249"/>
            </a:xfrm>
            <a:custGeom>
              <a:avLst/>
              <a:gdLst>
                <a:gd name="T0" fmla="*/ 263 w 263"/>
                <a:gd name="T1" fmla="*/ 0 h 249"/>
                <a:gd name="T2" fmla="*/ 182 w 263"/>
                <a:gd name="T3" fmla="*/ 14 h 249"/>
                <a:gd name="T4" fmla="*/ 124 w 263"/>
                <a:gd name="T5" fmla="*/ 33 h 249"/>
                <a:gd name="T6" fmla="*/ 100 w 263"/>
                <a:gd name="T7" fmla="*/ 43 h 249"/>
                <a:gd name="T8" fmla="*/ 86 w 263"/>
                <a:gd name="T9" fmla="*/ 57 h 249"/>
                <a:gd name="T10" fmla="*/ 71 w 263"/>
                <a:gd name="T11" fmla="*/ 72 h 249"/>
                <a:gd name="T12" fmla="*/ 62 w 263"/>
                <a:gd name="T13" fmla="*/ 91 h 249"/>
                <a:gd name="T14" fmla="*/ 47 w 263"/>
                <a:gd name="T15" fmla="*/ 120 h 249"/>
                <a:gd name="T16" fmla="*/ 33 w 263"/>
                <a:gd name="T17" fmla="*/ 158 h 249"/>
                <a:gd name="T18" fmla="*/ 14 w 263"/>
                <a:gd name="T19" fmla="*/ 201 h 249"/>
                <a:gd name="T20" fmla="*/ 0 w 263"/>
                <a:gd name="T21" fmla="*/ 240 h 249"/>
                <a:gd name="T22" fmla="*/ 9 w 263"/>
                <a:gd name="T23" fmla="*/ 245 h 249"/>
                <a:gd name="T24" fmla="*/ 14 w 263"/>
                <a:gd name="T25" fmla="*/ 249 h 249"/>
                <a:gd name="T26" fmla="*/ 23 w 263"/>
                <a:gd name="T27" fmla="*/ 249 h 249"/>
                <a:gd name="T28" fmla="*/ 33 w 263"/>
                <a:gd name="T29" fmla="*/ 240 h 249"/>
                <a:gd name="T30" fmla="*/ 62 w 263"/>
                <a:gd name="T31" fmla="*/ 177 h 249"/>
                <a:gd name="T32" fmla="*/ 76 w 263"/>
                <a:gd name="T33" fmla="*/ 134 h 249"/>
                <a:gd name="T34" fmla="*/ 86 w 263"/>
                <a:gd name="T35" fmla="*/ 115 h 249"/>
                <a:gd name="T36" fmla="*/ 95 w 263"/>
                <a:gd name="T37" fmla="*/ 101 h 249"/>
                <a:gd name="T38" fmla="*/ 110 w 263"/>
                <a:gd name="T39" fmla="*/ 91 h 249"/>
                <a:gd name="T40" fmla="*/ 134 w 263"/>
                <a:gd name="T41" fmla="*/ 81 h 249"/>
                <a:gd name="T42" fmla="*/ 191 w 263"/>
                <a:gd name="T43" fmla="*/ 62 h 249"/>
                <a:gd name="T44" fmla="*/ 235 w 263"/>
                <a:gd name="T45" fmla="*/ 43 h 249"/>
                <a:gd name="T46" fmla="*/ 249 w 263"/>
                <a:gd name="T47" fmla="*/ 24 h 249"/>
                <a:gd name="T48" fmla="*/ 263 w 263"/>
                <a:gd name="T49" fmla="*/ 0 h 2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249"/>
                <a:gd name="T77" fmla="*/ 263 w 263"/>
                <a:gd name="T78" fmla="*/ 249 h 2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249">
                  <a:moveTo>
                    <a:pt x="263" y="0"/>
                  </a:moveTo>
                  <a:lnTo>
                    <a:pt x="182" y="14"/>
                  </a:lnTo>
                  <a:lnTo>
                    <a:pt x="124" y="33"/>
                  </a:lnTo>
                  <a:lnTo>
                    <a:pt x="100" y="43"/>
                  </a:lnTo>
                  <a:lnTo>
                    <a:pt x="86" y="57"/>
                  </a:lnTo>
                  <a:lnTo>
                    <a:pt x="71" y="72"/>
                  </a:lnTo>
                  <a:lnTo>
                    <a:pt x="62" y="91"/>
                  </a:lnTo>
                  <a:lnTo>
                    <a:pt x="47" y="120"/>
                  </a:lnTo>
                  <a:lnTo>
                    <a:pt x="33" y="158"/>
                  </a:lnTo>
                  <a:lnTo>
                    <a:pt x="14" y="201"/>
                  </a:lnTo>
                  <a:lnTo>
                    <a:pt x="0" y="240"/>
                  </a:lnTo>
                  <a:lnTo>
                    <a:pt x="9" y="245"/>
                  </a:lnTo>
                  <a:lnTo>
                    <a:pt x="14" y="249"/>
                  </a:lnTo>
                  <a:lnTo>
                    <a:pt x="23" y="249"/>
                  </a:lnTo>
                  <a:lnTo>
                    <a:pt x="33" y="240"/>
                  </a:lnTo>
                  <a:lnTo>
                    <a:pt x="62" y="177"/>
                  </a:lnTo>
                  <a:lnTo>
                    <a:pt x="76" y="134"/>
                  </a:lnTo>
                  <a:lnTo>
                    <a:pt x="86" y="115"/>
                  </a:lnTo>
                  <a:lnTo>
                    <a:pt x="95" y="101"/>
                  </a:lnTo>
                  <a:lnTo>
                    <a:pt x="110" y="91"/>
                  </a:lnTo>
                  <a:lnTo>
                    <a:pt x="134" y="81"/>
                  </a:lnTo>
                  <a:lnTo>
                    <a:pt x="191" y="62"/>
                  </a:lnTo>
                  <a:lnTo>
                    <a:pt x="235" y="43"/>
                  </a:lnTo>
                  <a:lnTo>
                    <a:pt x="249" y="2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4" name="Freeform 46"/>
            <p:cNvSpPr>
              <a:spLocks/>
            </p:cNvSpPr>
            <p:nvPr/>
          </p:nvSpPr>
          <p:spPr bwMode="auto">
            <a:xfrm>
              <a:off x="2194" y="2179"/>
              <a:ext cx="263" cy="249"/>
            </a:xfrm>
            <a:custGeom>
              <a:avLst/>
              <a:gdLst>
                <a:gd name="T0" fmla="*/ 263 w 263"/>
                <a:gd name="T1" fmla="*/ 0 h 249"/>
                <a:gd name="T2" fmla="*/ 182 w 263"/>
                <a:gd name="T3" fmla="*/ 14 h 249"/>
                <a:gd name="T4" fmla="*/ 124 w 263"/>
                <a:gd name="T5" fmla="*/ 33 h 249"/>
                <a:gd name="T6" fmla="*/ 100 w 263"/>
                <a:gd name="T7" fmla="*/ 43 h 249"/>
                <a:gd name="T8" fmla="*/ 86 w 263"/>
                <a:gd name="T9" fmla="*/ 57 h 249"/>
                <a:gd name="T10" fmla="*/ 71 w 263"/>
                <a:gd name="T11" fmla="*/ 72 h 249"/>
                <a:gd name="T12" fmla="*/ 62 w 263"/>
                <a:gd name="T13" fmla="*/ 91 h 249"/>
                <a:gd name="T14" fmla="*/ 47 w 263"/>
                <a:gd name="T15" fmla="*/ 120 h 249"/>
                <a:gd name="T16" fmla="*/ 33 w 263"/>
                <a:gd name="T17" fmla="*/ 158 h 249"/>
                <a:gd name="T18" fmla="*/ 14 w 263"/>
                <a:gd name="T19" fmla="*/ 201 h 249"/>
                <a:gd name="T20" fmla="*/ 0 w 263"/>
                <a:gd name="T21" fmla="*/ 240 h 249"/>
                <a:gd name="T22" fmla="*/ 9 w 263"/>
                <a:gd name="T23" fmla="*/ 245 h 249"/>
                <a:gd name="T24" fmla="*/ 14 w 263"/>
                <a:gd name="T25" fmla="*/ 249 h 249"/>
                <a:gd name="T26" fmla="*/ 23 w 263"/>
                <a:gd name="T27" fmla="*/ 249 h 249"/>
                <a:gd name="T28" fmla="*/ 33 w 263"/>
                <a:gd name="T29" fmla="*/ 240 h 249"/>
                <a:gd name="T30" fmla="*/ 62 w 263"/>
                <a:gd name="T31" fmla="*/ 177 h 249"/>
                <a:gd name="T32" fmla="*/ 76 w 263"/>
                <a:gd name="T33" fmla="*/ 134 h 249"/>
                <a:gd name="T34" fmla="*/ 86 w 263"/>
                <a:gd name="T35" fmla="*/ 115 h 249"/>
                <a:gd name="T36" fmla="*/ 95 w 263"/>
                <a:gd name="T37" fmla="*/ 101 h 249"/>
                <a:gd name="T38" fmla="*/ 110 w 263"/>
                <a:gd name="T39" fmla="*/ 91 h 249"/>
                <a:gd name="T40" fmla="*/ 134 w 263"/>
                <a:gd name="T41" fmla="*/ 81 h 249"/>
                <a:gd name="T42" fmla="*/ 191 w 263"/>
                <a:gd name="T43" fmla="*/ 62 h 249"/>
                <a:gd name="T44" fmla="*/ 235 w 263"/>
                <a:gd name="T45" fmla="*/ 43 h 249"/>
                <a:gd name="T46" fmla="*/ 249 w 263"/>
                <a:gd name="T47" fmla="*/ 24 h 249"/>
                <a:gd name="T48" fmla="*/ 263 w 263"/>
                <a:gd name="T49" fmla="*/ 0 h 2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249"/>
                <a:gd name="T77" fmla="*/ 263 w 263"/>
                <a:gd name="T78" fmla="*/ 249 h 2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249">
                  <a:moveTo>
                    <a:pt x="263" y="0"/>
                  </a:moveTo>
                  <a:lnTo>
                    <a:pt x="182" y="14"/>
                  </a:lnTo>
                  <a:lnTo>
                    <a:pt x="124" y="33"/>
                  </a:lnTo>
                  <a:lnTo>
                    <a:pt x="100" y="43"/>
                  </a:lnTo>
                  <a:lnTo>
                    <a:pt x="86" y="57"/>
                  </a:lnTo>
                  <a:lnTo>
                    <a:pt x="71" y="72"/>
                  </a:lnTo>
                  <a:lnTo>
                    <a:pt x="62" y="91"/>
                  </a:lnTo>
                  <a:lnTo>
                    <a:pt x="47" y="120"/>
                  </a:lnTo>
                  <a:lnTo>
                    <a:pt x="33" y="158"/>
                  </a:lnTo>
                  <a:lnTo>
                    <a:pt x="14" y="201"/>
                  </a:lnTo>
                  <a:lnTo>
                    <a:pt x="0" y="240"/>
                  </a:lnTo>
                  <a:lnTo>
                    <a:pt x="9" y="245"/>
                  </a:lnTo>
                  <a:lnTo>
                    <a:pt x="14" y="249"/>
                  </a:lnTo>
                  <a:lnTo>
                    <a:pt x="23" y="249"/>
                  </a:lnTo>
                  <a:lnTo>
                    <a:pt x="33" y="240"/>
                  </a:lnTo>
                  <a:lnTo>
                    <a:pt x="62" y="177"/>
                  </a:lnTo>
                  <a:lnTo>
                    <a:pt x="76" y="134"/>
                  </a:lnTo>
                  <a:lnTo>
                    <a:pt x="86" y="115"/>
                  </a:lnTo>
                  <a:lnTo>
                    <a:pt x="95" y="101"/>
                  </a:lnTo>
                  <a:lnTo>
                    <a:pt x="110" y="91"/>
                  </a:lnTo>
                  <a:lnTo>
                    <a:pt x="134" y="81"/>
                  </a:lnTo>
                  <a:lnTo>
                    <a:pt x="191" y="62"/>
                  </a:lnTo>
                  <a:lnTo>
                    <a:pt x="235" y="43"/>
                  </a:lnTo>
                  <a:lnTo>
                    <a:pt x="249" y="24"/>
                  </a:lnTo>
                  <a:lnTo>
                    <a:pt x="263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5" name="Freeform 47"/>
            <p:cNvSpPr>
              <a:spLocks/>
            </p:cNvSpPr>
            <p:nvPr/>
          </p:nvSpPr>
          <p:spPr bwMode="auto">
            <a:xfrm>
              <a:off x="2237" y="2232"/>
              <a:ext cx="172" cy="192"/>
            </a:xfrm>
            <a:custGeom>
              <a:avLst/>
              <a:gdLst>
                <a:gd name="T0" fmla="*/ 172 w 172"/>
                <a:gd name="T1" fmla="*/ 0 h 192"/>
                <a:gd name="T2" fmla="*/ 168 w 172"/>
                <a:gd name="T3" fmla="*/ 43 h 192"/>
                <a:gd name="T4" fmla="*/ 158 w 172"/>
                <a:gd name="T5" fmla="*/ 76 h 192"/>
                <a:gd name="T6" fmla="*/ 148 w 172"/>
                <a:gd name="T7" fmla="*/ 100 h 192"/>
                <a:gd name="T8" fmla="*/ 134 w 172"/>
                <a:gd name="T9" fmla="*/ 124 h 192"/>
                <a:gd name="T10" fmla="*/ 110 w 172"/>
                <a:gd name="T11" fmla="*/ 144 h 192"/>
                <a:gd name="T12" fmla="*/ 72 w 172"/>
                <a:gd name="T13" fmla="*/ 168 h 192"/>
                <a:gd name="T14" fmla="*/ 33 w 172"/>
                <a:gd name="T15" fmla="*/ 182 h 192"/>
                <a:gd name="T16" fmla="*/ 0 w 172"/>
                <a:gd name="T17" fmla="*/ 192 h 192"/>
                <a:gd name="T18" fmla="*/ 4 w 172"/>
                <a:gd name="T19" fmla="*/ 158 h 192"/>
                <a:gd name="T20" fmla="*/ 19 w 172"/>
                <a:gd name="T21" fmla="*/ 120 h 192"/>
                <a:gd name="T22" fmla="*/ 38 w 172"/>
                <a:gd name="T23" fmla="*/ 76 h 192"/>
                <a:gd name="T24" fmla="*/ 57 w 172"/>
                <a:gd name="T25" fmla="*/ 48 h 192"/>
                <a:gd name="T26" fmla="*/ 81 w 172"/>
                <a:gd name="T27" fmla="*/ 33 h 192"/>
                <a:gd name="T28" fmla="*/ 105 w 172"/>
                <a:gd name="T29" fmla="*/ 19 h 192"/>
                <a:gd name="T30" fmla="*/ 139 w 172"/>
                <a:gd name="T31" fmla="*/ 14 h 192"/>
                <a:gd name="T32" fmla="*/ 172 w 172"/>
                <a:gd name="T33" fmla="*/ 0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"/>
                <a:gd name="T52" fmla="*/ 0 h 192"/>
                <a:gd name="T53" fmla="*/ 172 w 172"/>
                <a:gd name="T54" fmla="*/ 192 h 1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" h="192">
                  <a:moveTo>
                    <a:pt x="172" y="0"/>
                  </a:moveTo>
                  <a:lnTo>
                    <a:pt x="168" y="43"/>
                  </a:lnTo>
                  <a:lnTo>
                    <a:pt x="158" y="76"/>
                  </a:lnTo>
                  <a:lnTo>
                    <a:pt x="148" y="100"/>
                  </a:lnTo>
                  <a:lnTo>
                    <a:pt x="134" y="124"/>
                  </a:lnTo>
                  <a:lnTo>
                    <a:pt x="110" y="144"/>
                  </a:lnTo>
                  <a:lnTo>
                    <a:pt x="72" y="168"/>
                  </a:lnTo>
                  <a:lnTo>
                    <a:pt x="33" y="182"/>
                  </a:lnTo>
                  <a:lnTo>
                    <a:pt x="0" y="192"/>
                  </a:lnTo>
                  <a:lnTo>
                    <a:pt x="4" y="158"/>
                  </a:lnTo>
                  <a:lnTo>
                    <a:pt x="19" y="120"/>
                  </a:lnTo>
                  <a:lnTo>
                    <a:pt x="38" y="76"/>
                  </a:lnTo>
                  <a:lnTo>
                    <a:pt x="57" y="48"/>
                  </a:lnTo>
                  <a:lnTo>
                    <a:pt x="81" y="33"/>
                  </a:lnTo>
                  <a:lnTo>
                    <a:pt x="105" y="19"/>
                  </a:lnTo>
                  <a:lnTo>
                    <a:pt x="13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6" name="Freeform 48"/>
            <p:cNvSpPr>
              <a:spLocks/>
            </p:cNvSpPr>
            <p:nvPr/>
          </p:nvSpPr>
          <p:spPr bwMode="auto">
            <a:xfrm>
              <a:off x="2237" y="2232"/>
              <a:ext cx="172" cy="192"/>
            </a:xfrm>
            <a:custGeom>
              <a:avLst/>
              <a:gdLst>
                <a:gd name="T0" fmla="*/ 172 w 172"/>
                <a:gd name="T1" fmla="*/ 0 h 192"/>
                <a:gd name="T2" fmla="*/ 168 w 172"/>
                <a:gd name="T3" fmla="*/ 43 h 192"/>
                <a:gd name="T4" fmla="*/ 158 w 172"/>
                <a:gd name="T5" fmla="*/ 76 h 192"/>
                <a:gd name="T6" fmla="*/ 148 w 172"/>
                <a:gd name="T7" fmla="*/ 100 h 192"/>
                <a:gd name="T8" fmla="*/ 134 w 172"/>
                <a:gd name="T9" fmla="*/ 124 h 192"/>
                <a:gd name="T10" fmla="*/ 110 w 172"/>
                <a:gd name="T11" fmla="*/ 144 h 192"/>
                <a:gd name="T12" fmla="*/ 72 w 172"/>
                <a:gd name="T13" fmla="*/ 168 h 192"/>
                <a:gd name="T14" fmla="*/ 33 w 172"/>
                <a:gd name="T15" fmla="*/ 182 h 192"/>
                <a:gd name="T16" fmla="*/ 0 w 172"/>
                <a:gd name="T17" fmla="*/ 192 h 192"/>
                <a:gd name="T18" fmla="*/ 4 w 172"/>
                <a:gd name="T19" fmla="*/ 158 h 192"/>
                <a:gd name="T20" fmla="*/ 19 w 172"/>
                <a:gd name="T21" fmla="*/ 120 h 192"/>
                <a:gd name="T22" fmla="*/ 38 w 172"/>
                <a:gd name="T23" fmla="*/ 76 h 192"/>
                <a:gd name="T24" fmla="*/ 57 w 172"/>
                <a:gd name="T25" fmla="*/ 48 h 192"/>
                <a:gd name="T26" fmla="*/ 81 w 172"/>
                <a:gd name="T27" fmla="*/ 33 h 192"/>
                <a:gd name="T28" fmla="*/ 105 w 172"/>
                <a:gd name="T29" fmla="*/ 19 h 192"/>
                <a:gd name="T30" fmla="*/ 139 w 172"/>
                <a:gd name="T31" fmla="*/ 14 h 192"/>
                <a:gd name="T32" fmla="*/ 172 w 172"/>
                <a:gd name="T33" fmla="*/ 0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"/>
                <a:gd name="T52" fmla="*/ 0 h 192"/>
                <a:gd name="T53" fmla="*/ 172 w 172"/>
                <a:gd name="T54" fmla="*/ 192 h 1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" h="192">
                  <a:moveTo>
                    <a:pt x="172" y="0"/>
                  </a:moveTo>
                  <a:lnTo>
                    <a:pt x="168" y="43"/>
                  </a:lnTo>
                  <a:lnTo>
                    <a:pt x="158" y="76"/>
                  </a:lnTo>
                  <a:lnTo>
                    <a:pt x="148" y="100"/>
                  </a:lnTo>
                  <a:lnTo>
                    <a:pt x="134" y="124"/>
                  </a:lnTo>
                  <a:lnTo>
                    <a:pt x="110" y="144"/>
                  </a:lnTo>
                  <a:lnTo>
                    <a:pt x="72" y="168"/>
                  </a:lnTo>
                  <a:lnTo>
                    <a:pt x="33" y="182"/>
                  </a:lnTo>
                  <a:lnTo>
                    <a:pt x="0" y="192"/>
                  </a:lnTo>
                  <a:lnTo>
                    <a:pt x="4" y="158"/>
                  </a:lnTo>
                  <a:lnTo>
                    <a:pt x="19" y="120"/>
                  </a:lnTo>
                  <a:lnTo>
                    <a:pt x="38" y="76"/>
                  </a:lnTo>
                  <a:lnTo>
                    <a:pt x="57" y="48"/>
                  </a:lnTo>
                  <a:lnTo>
                    <a:pt x="81" y="33"/>
                  </a:lnTo>
                  <a:lnTo>
                    <a:pt x="105" y="19"/>
                  </a:lnTo>
                  <a:lnTo>
                    <a:pt x="139" y="14"/>
                  </a:lnTo>
                  <a:lnTo>
                    <a:pt x="1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Freeform 49"/>
            <p:cNvSpPr>
              <a:spLocks/>
            </p:cNvSpPr>
            <p:nvPr/>
          </p:nvSpPr>
          <p:spPr bwMode="auto">
            <a:xfrm>
              <a:off x="2131" y="2376"/>
              <a:ext cx="226" cy="345"/>
            </a:xfrm>
            <a:custGeom>
              <a:avLst/>
              <a:gdLst>
                <a:gd name="T0" fmla="*/ 226 w 226"/>
                <a:gd name="T1" fmla="*/ 0 h 345"/>
                <a:gd name="T2" fmla="*/ 158 w 226"/>
                <a:gd name="T3" fmla="*/ 38 h 345"/>
                <a:gd name="T4" fmla="*/ 96 w 226"/>
                <a:gd name="T5" fmla="*/ 76 h 345"/>
                <a:gd name="T6" fmla="*/ 67 w 226"/>
                <a:gd name="T7" fmla="*/ 100 h 345"/>
                <a:gd name="T8" fmla="*/ 48 w 226"/>
                <a:gd name="T9" fmla="*/ 119 h 345"/>
                <a:gd name="T10" fmla="*/ 34 w 226"/>
                <a:gd name="T11" fmla="*/ 143 h 345"/>
                <a:gd name="T12" fmla="*/ 29 w 226"/>
                <a:gd name="T13" fmla="*/ 163 h 345"/>
                <a:gd name="T14" fmla="*/ 19 w 226"/>
                <a:gd name="T15" fmla="*/ 196 h 345"/>
                <a:gd name="T16" fmla="*/ 15 w 226"/>
                <a:gd name="T17" fmla="*/ 244 h 345"/>
                <a:gd name="T18" fmla="*/ 5 w 226"/>
                <a:gd name="T19" fmla="*/ 297 h 345"/>
                <a:gd name="T20" fmla="*/ 0 w 226"/>
                <a:gd name="T21" fmla="*/ 340 h 345"/>
                <a:gd name="T22" fmla="*/ 10 w 226"/>
                <a:gd name="T23" fmla="*/ 340 h 345"/>
                <a:gd name="T24" fmla="*/ 19 w 226"/>
                <a:gd name="T25" fmla="*/ 345 h 345"/>
                <a:gd name="T26" fmla="*/ 34 w 226"/>
                <a:gd name="T27" fmla="*/ 340 h 345"/>
                <a:gd name="T28" fmla="*/ 39 w 226"/>
                <a:gd name="T29" fmla="*/ 331 h 345"/>
                <a:gd name="T30" fmla="*/ 53 w 226"/>
                <a:gd name="T31" fmla="*/ 259 h 345"/>
                <a:gd name="T32" fmla="*/ 63 w 226"/>
                <a:gd name="T33" fmla="*/ 206 h 345"/>
                <a:gd name="T34" fmla="*/ 67 w 226"/>
                <a:gd name="T35" fmla="*/ 187 h 345"/>
                <a:gd name="T36" fmla="*/ 77 w 226"/>
                <a:gd name="T37" fmla="*/ 163 h 345"/>
                <a:gd name="T38" fmla="*/ 86 w 226"/>
                <a:gd name="T39" fmla="*/ 148 h 345"/>
                <a:gd name="T40" fmla="*/ 101 w 226"/>
                <a:gd name="T41" fmla="*/ 129 h 345"/>
                <a:gd name="T42" fmla="*/ 163 w 226"/>
                <a:gd name="T43" fmla="*/ 91 h 345"/>
                <a:gd name="T44" fmla="*/ 206 w 226"/>
                <a:gd name="T45" fmla="*/ 57 h 345"/>
                <a:gd name="T46" fmla="*/ 221 w 226"/>
                <a:gd name="T47" fmla="*/ 28 h 345"/>
                <a:gd name="T48" fmla="*/ 226 w 226"/>
                <a:gd name="T49" fmla="*/ 0 h 3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6"/>
                <a:gd name="T76" fmla="*/ 0 h 345"/>
                <a:gd name="T77" fmla="*/ 226 w 226"/>
                <a:gd name="T78" fmla="*/ 345 h 3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6" h="345">
                  <a:moveTo>
                    <a:pt x="226" y="0"/>
                  </a:moveTo>
                  <a:lnTo>
                    <a:pt x="158" y="38"/>
                  </a:lnTo>
                  <a:lnTo>
                    <a:pt x="96" y="76"/>
                  </a:lnTo>
                  <a:lnTo>
                    <a:pt x="67" y="100"/>
                  </a:lnTo>
                  <a:lnTo>
                    <a:pt x="48" y="119"/>
                  </a:lnTo>
                  <a:lnTo>
                    <a:pt x="34" y="143"/>
                  </a:lnTo>
                  <a:lnTo>
                    <a:pt x="29" y="163"/>
                  </a:lnTo>
                  <a:lnTo>
                    <a:pt x="19" y="196"/>
                  </a:lnTo>
                  <a:lnTo>
                    <a:pt x="15" y="244"/>
                  </a:lnTo>
                  <a:lnTo>
                    <a:pt x="5" y="297"/>
                  </a:lnTo>
                  <a:lnTo>
                    <a:pt x="0" y="340"/>
                  </a:lnTo>
                  <a:lnTo>
                    <a:pt x="10" y="340"/>
                  </a:lnTo>
                  <a:lnTo>
                    <a:pt x="19" y="345"/>
                  </a:lnTo>
                  <a:lnTo>
                    <a:pt x="34" y="340"/>
                  </a:lnTo>
                  <a:lnTo>
                    <a:pt x="39" y="331"/>
                  </a:lnTo>
                  <a:lnTo>
                    <a:pt x="53" y="259"/>
                  </a:lnTo>
                  <a:lnTo>
                    <a:pt x="63" y="206"/>
                  </a:lnTo>
                  <a:lnTo>
                    <a:pt x="67" y="187"/>
                  </a:lnTo>
                  <a:lnTo>
                    <a:pt x="77" y="163"/>
                  </a:lnTo>
                  <a:lnTo>
                    <a:pt x="86" y="148"/>
                  </a:lnTo>
                  <a:lnTo>
                    <a:pt x="101" y="129"/>
                  </a:lnTo>
                  <a:lnTo>
                    <a:pt x="163" y="91"/>
                  </a:lnTo>
                  <a:lnTo>
                    <a:pt x="206" y="57"/>
                  </a:lnTo>
                  <a:lnTo>
                    <a:pt x="221" y="2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8" name="Freeform 50"/>
            <p:cNvSpPr>
              <a:spLocks/>
            </p:cNvSpPr>
            <p:nvPr/>
          </p:nvSpPr>
          <p:spPr bwMode="auto">
            <a:xfrm>
              <a:off x="2131" y="2376"/>
              <a:ext cx="226" cy="345"/>
            </a:xfrm>
            <a:custGeom>
              <a:avLst/>
              <a:gdLst>
                <a:gd name="T0" fmla="*/ 226 w 226"/>
                <a:gd name="T1" fmla="*/ 0 h 345"/>
                <a:gd name="T2" fmla="*/ 158 w 226"/>
                <a:gd name="T3" fmla="*/ 38 h 345"/>
                <a:gd name="T4" fmla="*/ 96 w 226"/>
                <a:gd name="T5" fmla="*/ 76 h 345"/>
                <a:gd name="T6" fmla="*/ 67 w 226"/>
                <a:gd name="T7" fmla="*/ 100 h 345"/>
                <a:gd name="T8" fmla="*/ 48 w 226"/>
                <a:gd name="T9" fmla="*/ 119 h 345"/>
                <a:gd name="T10" fmla="*/ 34 w 226"/>
                <a:gd name="T11" fmla="*/ 143 h 345"/>
                <a:gd name="T12" fmla="*/ 29 w 226"/>
                <a:gd name="T13" fmla="*/ 163 h 345"/>
                <a:gd name="T14" fmla="*/ 19 w 226"/>
                <a:gd name="T15" fmla="*/ 196 h 345"/>
                <a:gd name="T16" fmla="*/ 15 w 226"/>
                <a:gd name="T17" fmla="*/ 244 h 345"/>
                <a:gd name="T18" fmla="*/ 5 w 226"/>
                <a:gd name="T19" fmla="*/ 297 h 345"/>
                <a:gd name="T20" fmla="*/ 0 w 226"/>
                <a:gd name="T21" fmla="*/ 340 h 345"/>
                <a:gd name="T22" fmla="*/ 10 w 226"/>
                <a:gd name="T23" fmla="*/ 340 h 345"/>
                <a:gd name="T24" fmla="*/ 19 w 226"/>
                <a:gd name="T25" fmla="*/ 345 h 345"/>
                <a:gd name="T26" fmla="*/ 34 w 226"/>
                <a:gd name="T27" fmla="*/ 340 h 345"/>
                <a:gd name="T28" fmla="*/ 39 w 226"/>
                <a:gd name="T29" fmla="*/ 331 h 345"/>
                <a:gd name="T30" fmla="*/ 53 w 226"/>
                <a:gd name="T31" fmla="*/ 259 h 345"/>
                <a:gd name="T32" fmla="*/ 63 w 226"/>
                <a:gd name="T33" fmla="*/ 206 h 345"/>
                <a:gd name="T34" fmla="*/ 67 w 226"/>
                <a:gd name="T35" fmla="*/ 187 h 345"/>
                <a:gd name="T36" fmla="*/ 77 w 226"/>
                <a:gd name="T37" fmla="*/ 163 h 345"/>
                <a:gd name="T38" fmla="*/ 86 w 226"/>
                <a:gd name="T39" fmla="*/ 148 h 345"/>
                <a:gd name="T40" fmla="*/ 101 w 226"/>
                <a:gd name="T41" fmla="*/ 129 h 345"/>
                <a:gd name="T42" fmla="*/ 163 w 226"/>
                <a:gd name="T43" fmla="*/ 91 h 345"/>
                <a:gd name="T44" fmla="*/ 206 w 226"/>
                <a:gd name="T45" fmla="*/ 57 h 345"/>
                <a:gd name="T46" fmla="*/ 221 w 226"/>
                <a:gd name="T47" fmla="*/ 28 h 345"/>
                <a:gd name="T48" fmla="*/ 226 w 226"/>
                <a:gd name="T49" fmla="*/ 0 h 3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6"/>
                <a:gd name="T76" fmla="*/ 0 h 345"/>
                <a:gd name="T77" fmla="*/ 226 w 226"/>
                <a:gd name="T78" fmla="*/ 345 h 3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6" h="345">
                  <a:moveTo>
                    <a:pt x="226" y="0"/>
                  </a:moveTo>
                  <a:lnTo>
                    <a:pt x="158" y="38"/>
                  </a:lnTo>
                  <a:lnTo>
                    <a:pt x="96" y="76"/>
                  </a:lnTo>
                  <a:lnTo>
                    <a:pt x="67" y="100"/>
                  </a:lnTo>
                  <a:lnTo>
                    <a:pt x="48" y="119"/>
                  </a:lnTo>
                  <a:lnTo>
                    <a:pt x="34" y="143"/>
                  </a:lnTo>
                  <a:lnTo>
                    <a:pt x="29" y="163"/>
                  </a:lnTo>
                  <a:lnTo>
                    <a:pt x="19" y="196"/>
                  </a:lnTo>
                  <a:lnTo>
                    <a:pt x="15" y="244"/>
                  </a:lnTo>
                  <a:lnTo>
                    <a:pt x="5" y="297"/>
                  </a:lnTo>
                  <a:lnTo>
                    <a:pt x="0" y="340"/>
                  </a:lnTo>
                  <a:lnTo>
                    <a:pt x="10" y="340"/>
                  </a:lnTo>
                  <a:lnTo>
                    <a:pt x="19" y="345"/>
                  </a:lnTo>
                  <a:lnTo>
                    <a:pt x="34" y="340"/>
                  </a:lnTo>
                  <a:lnTo>
                    <a:pt x="39" y="331"/>
                  </a:lnTo>
                  <a:lnTo>
                    <a:pt x="53" y="259"/>
                  </a:lnTo>
                  <a:lnTo>
                    <a:pt x="63" y="206"/>
                  </a:lnTo>
                  <a:lnTo>
                    <a:pt x="67" y="187"/>
                  </a:lnTo>
                  <a:lnTo>
                    <a:pt x="77" y="163"/>
                  </a:lnTo>
                  <a:lnTo>
                    <a:pt x="86" y="148"/>
                  </a:lnTo>
                  <a:lnTo>
                    <a:pt x="101" y="129"/>
                  </a:lnTo>
                  <a:lnTo>
                    <a:pt x="163" y="91"/>
                  </a:lnTo>
                  <a:lnTo>
                    <a:pt x="206" y="57"/>
                  </a:lnTo>
                  <a:lnTo>
                    <a:pt x="221" y="28"/>
                  </a:lnTo>
                  <a:lnTo>
                    <a:pt x="22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9" name="Freeform 51"/>
            <p:cNvSpPr>
              <a:spLocks/>
            </p:cNvSpPr>
            <p:nvPr/>
          </p:nvSpPr>
          <p:spPr bwMode="auto">
            <a:xfrm>
              <a:off x="2510" y="1699"/>
              <a:ext cx="139" cy="216"/>
            </a:xfrm>
            <a:custGeom>
              <a:avLst/>
              <a:gdLst>
                <a:gd name="T0" fmla="*/ 139 w 139"/>
                <a:gd name="T1" fmla="*/ 0 h 216"/>
                <a:gd name="T2" fmla="*/ 125 w 139"/>
                <a:gd name="T3" fmla="*/ 38 h 216"/>
                <a:gd name="T4" fmla="*/ 115 w 139"/>
                <a:gd name="T5" fmla="*/ 62 h 216"/>
                <a:gd name="T6" fmla="*/ 111 w 139"/>
                <a:gd name="T7" fmla="*/ 91 h 216"/>
                <a:gd name="T8" fmla="*/ 111 w 139"/>
                <a:gd name="T9" fmla="*/ 115 h 216"/>
                <a:gd name="T10" fmla="*/ 67 w 139"/>
                <a:gd name="T11" fmla="*/ 158 h 216"/>
                <a:gd name="T12" fmla="*/ 0 w 139"/>
                <a:gd name="T13" fmla="*/ 216 h 216"/>
                <a:gd name="T14" fmla="*/ 5 w 139"/>
                <a:gd name="T15" fmla="*/ 206 h 216"/>
                <a:gd name="T16" fmla="*/ 15 w 139"/>
                <a:gd name="T17" fmla="*/ 182 h 216"/>
                <a:gd name="T18" fmla="*/ 24 w 139"/>
                <a:gd name="T19" fmla="*/ 149 h 216"/>
                <a:gd name="T20" fmla="*/ 29 w 139"/>
                <a:gd name="T21" fmla="*/ 106 h 216"/>
                <a:gd name="T22" fmla="*/ 34 w 139"/>
                <a:gd name="T23" fmla="*/ 82 h 216"/>
                <a:gd name="T24" fmla="*/ 43 w 139"/>
                <a:gd name="T25" fmla="*/ 62 h 216"/>
                <a:gd name="T26" fmla="*/ 58 w 139"/>
                <a:gd name="T27" fmla="*/ 48 h 216"/>
                <a:gd name="T28" fmla="*/ 77 w 139"/>
                <a:gd name="T29" fmla="*/ 34 h 216"/>
                <a:gd name="T30" fmla="*/ 111 w 139"/>
                <a:gd name="T31" fmla="*/ 10 h 216"/>
                <a:gd name="T32" fmla="*/ 139 w 139"/>
                <a:gd name="T33" fmla="*/ 0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216"/>
                <a:gd name="T53" fmla="*/ 139 w 139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216">
                  <a:moveTo>
                    <a:pt x="139" y="0"/>
                  </a:moveTo>
                  <a:lnTo>
                    <a:pt x="125" y="38"/>
                  </a:lnTo>
                  <a:lnTo>
                    <a:pt x="115" y="62"/>
                  </a:lnTo>
                  <a:lnTo>
                    <a:pt x="111" y="91"/>
                  </a:lnTo>
                  <a:lnTo>
                    <a:pt x="111" y="115"/>
                  </a:lnTo>
                  <a:lnTo>
                    <a:pt x="67" y="158"/>
                  </a:lnTo>
                  <a:lnTo>
                    <a:pt x="0" y="216"/>
                  </a:lnTo>
                  <a:lnTo>
                    <a:pt x="5" y="206"/>
                  </a:lnTo>
                  <a:lnTo>
                    <a:pt x="15" y="182"/>
                  </a:lnTo>
                  <a:lnTo>
                    <a:pt x="24" y="149"/>
                  </a:lnTo>
                  <a:lnTo>
                    <a:pt x="29" y="106"/>
                  </a:lnTo>
                  <a:lnTo>
                    <a:pt x="34" y="82"/>
                  </a:lnTo>
                  <a:lnTo>
                    <a:pt x="43" y="62"/>
                  </a:lnTo>
                  <a:lnTo>
                    <a:pt x="58" y="48"/>
                  </a:lnTo>
                  <a:lnTo>
                    <a:pt x="77" y="34"/>
                  </a:lnTo>
                  <a:lnTo>
                    <a:pt x="111" y="1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0" name="Freeform 52"/>
            <p:cNvSpPr>
              <a:spLocks/>
            </p:cNvSpPr>
            <p:nvPr/>
          </p:nvSpPr>
          <p:spPr bwMode="auto">
            <a:xfrm>
              <a:off x="2510" y="1699"/>
              <a:ext cx="139" cy="216"/>
            </a:xfrm>
            <a:custGeom>
              <a:avLst/>
              <a:gdLst>
                <a:gd name="T0" fmla="*/ 139 w 139"/>
                <a:gd name="T1" fmla="*/ 0 h 216"/>
                <a:gd name="T2" fmla="*/ 125 w 139"/>
                <a:gd name="T3" fmla="*/ 38 h 216"/>
                <a:gd name="T4" fmla="*/ 115 w 139"/>
                <a:gd name="T5" fmla="*/ 62 h 216"/>
                <a:gd name="T6" fmla="*/ 111 w 139"/>
                <a:gd name="T7" fmla="*/ 91 h 216"/>
                <a:gd name="T8" fmla="*/ 111 w 139"/>
                <a:gd name="T9" fmla="*/ 115 h 216"/>
                <a:gd name="T10" fmla="*/ 67 w 139"/>
                <a:gd name="T11" fmla="*/ 158 h 216"/>
                <a:gd name="T12" fmla="*/ 0 w 139"/>
                <a:gd name="T13" fmla="*/ 216 h 216"/>
                <a:gd name="T14" fmla="*/ 5 w 139"/>
                <a:gd name="T15" fmla="*/ 206 h 216"/>
                <a:gd name="T16" fmla="*/ 15 w 139"/>
                <a:gd name="T17" fmla="*/ 182 h 216"/>
                <a:gd name="T18" fmla="*/ 24 w 139"/>
                <a:gd name="T19" fmla="*/ 149 h 216"/>
                <a:gd name="T20" fmla="*/ 29 w 139"/>
                <a:gd name="T21" fmla="*/ 106 h 216"/>
                <a:gd name="T22" fmla="*/ 34 w 139"/>
                <a:gd name="T23" fmla="*/ 82 h 216"/>
                <a:gd name="T24" fmla="*/ 43 w 139"/>
                <a:gd name="T25" fmla="*/ 62 h 216"/>
                <a:gd name="T26" fmla="*/ 58 w 139"/>
                <a:gd name="T27" fmla="*/ 48 h 216"/>
                <a:gd name="T28" fmla="*/ 77 w 139"/>
                <a:gd name="T29" fmla="*/ 34 h 216"/>
                <a:gd name="T30" fmla="*/ 111 w 139"/>
                <a:gd name="T31" fmla="*/ 10 h 216"/>
                <a:gd name="T32" fmla="*/ 139 w 139"/>
                <a:gd name="T33" fmla="*/ 0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216"/>
                <a:gd name="T53" fmla="*/ 139 w 139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216">
                  <a:moveTo>
                    <a:pt x="139" y="0"/>
                  </a:moveTo>
                  <a:lnTo>
                    <a:pt x="125" y="38"/>
                  </a:lnTo>
                  <a:lnTo>
                    <a:pt x="115" y="62"/>
                  </a:lnTo>
                  <a:lnTo>
                    <a:pt x="111" y="91"/>
                  </a:lnTo>
                  <a:lnTo>
                    <a:pt x="111" y="115"/>
                  </a:lnTo>
                  <a:lnTo>
                    <a:pt x="67" y="158"/>
                  </a:lnTo>
                  <a:lnTo>
                    <a:pt x="0" y="216"/>
                  </a:lnTo>
                  <a:lnTo>
                    <a:pt x="5" y="206"/>
                  </a:lnTo>
                  <a:lnTo>
                    <a:pt x="15" y="182"/>
                  </a:lnTo>
                  <a:lnTo>
                    <a:pt x="24" y="149"/>
                  </a:lnTo>
                  <a:lnTo>
                    <a:pt x="29" y="106"/>
                  </a:lnTo>
                  <a:lnTo>
                    <a:pt x="34" y="82"/>
                  </a:lnTo>
                  <a:lnTo>
                    <a:pt x="43" y="62"/>
                  </a:lnTo>
                  <a:lnTo>
                    <a:pt x="58" y="48"/>
                  </a:lnTo>
                  <a:lnTo>
                    <a:pt x="77" y="34"/>
                  </a:lnTo>
                  <a:lnTo>
                    <a:pt x="111" y="10"/>
                  </a:lnTo>
                  <a:lnTo>
                    <a:pt x="13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1" name="Freeform 53"/>
            <p:cNvSpPr>
              <a:spLocks/>
            </p:cNvSpPr>
            <p:nvPr/>
          </p:nvSpPr>
          <p:spPr bwMode="auto">
            <a:xfrm>
              <a:off x="2510" y="1857"/>
              <a:ext cx="250" cy="130"/>
            </a:xfrm>
            <a:custGeom>
              <a:avLst/>
              <a:gdLst>
                <a:gd name="T0" fmla="*/ 250 w 250"/>
                <a:gd name="T1" fmla="*/ 5 h 130"/>
                <a:gd name="T2" fmla="*/ 226 w 250"/>
                <a:gd name="T3" fmla="*/ 39 h 130"/>
                <a:gd name="T4" fmla="*/ 197 w 250"/>
                <a:gd name="T5" fmla="*/ 68 h 130"/>
                <a:gd name="T6" fmla="*/ 173 w 250"/>
                <a:gd name="T7" fmla="*/ 92 h 130"/>
                <a:gd name="T8" fmla="*/ 144 w 250"/>
                <a:gd name="T9" fmla="*/ 111 h 130"/>
                <a:gd name="T10" fmla="*/ 125 w 250"/>
                <a:gd name="T11" fmla="*/ 120 h 130"/>
                <a:gd name="T12" fmla="*/ 111 w 250"/>
                <a:gd name="T13" fmla="*/ 125 h 130"/>
                <a:gd name="T14" fmla="*/ 91 w 250"/>
                <a:gd name="T15" fmla="*/ 130 h 130"/>
                <a:gd name="T16" fmla="*/ 72 w 250"/>
                <a:gd name="T17" fmla="*/ 130 h 130"/>
                <a:gd name="T18" fmla="*/ 34 w 250"/>
                <a:gd name="T19" fmla="*/ 125 h 130"/>
                <a:gd name="T20" fmla="*/ 0 w 250"/>
                <a:gd name="T21" fmla="*/ 120 h 130"/>
                <a:gd name="T22" fmla="*/ 19 w 250"/>
                <a:gd name="T23" fmla="*/ 92 h 130"/>
                <a:gd name="T24" fmla="*/ 43 w 250"/>
                <a:gd name="T25" fmla="*/ 68 h 130"/>
                <a:gd name="T26" fmla="*/ 72 w 250"/>
                <a:gd name="T27" fmla="*/ 44 h 130"/>
                <a:gd name="T28" fmla="*/ 96 w 250"/>
                <a:gd name="T29" fmla="*/ 24 h 130"/>
                <a:gd name="T30" fmla="*/ 125 w 250"/>
                <a:gd name="T31" fmla="*/ 10 h 130"/>
                <a:gd name="T32" fmla="*/ 159 w 250"/>
                <a:gd name="T33" fmla="*/ 0 h 130"/>
                <a:gd name="T34" fmla="*/ 197 w 250"/>
                <a:gd name="T35" fmla="*/ 0 h 130"/>
                <a:gd name="T36" fmla="*/ 250 w 250"/>
                <a:gd name="T37" fmla="*/ 5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0"/>
                <a:gd name="T58" fmla="*/ 0 h 130"/>
                <a:gd name="T59" fmla="*/ 250 w 250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0" h="130">
                  <a:moveTo>
                    <a:pt x="250" y="5"/>
                  </a:moveTo>
                  <a:lnTo>
                    <a:pt x="226" y="39"/>
                  </a:lnTo>
                  <a:lnTo>
                    <a:pt x="197" y="68"/>
                  </a:lnTo>
                  <a:lnTo>
                    <a:pt x="173" y="92"/>
                  </a:lnTo>
                  <a:lnTo>
                    <a:pt x="144" y="111"/>
                  </a:lnTo>
                  <a:lnTo>
                    <a:pt x="125" y="120"/>
                  </a:lnTo>
                  <a:lnTo>
                    <a:pt x="111" y="125"/>
                  </a:lnTo>
                  <a:lnTo>
                    <a:pt x="91" y="130"/>
                  </a:lnTo>
                  <a:lnTo>
                    <a:pt x="72" y="130"/>
                  </a:lnTo>
                  <a:lnTo>
                    <a:pt x="34" y="125"/>
                  </a:lnTo>
                  <a:lnTo>
                    <a:pt x="0" y="120"/>
                  </a:lnTo>
                  <a:lnTo>
                    <a:pt x="19" y="92"/>
                  </a:lnTo>
                  <a:lnTo>
                    <a:pt x="43" y="68"/>
                  </a:lnTo>
                  <a:lnTo>
                    <a:pt x="72" y="44"/>
                  </a:lnTo>
                  <a:lnTo>
                    <a:pt x="96" y="24"/>
                  </a:lnTo>
                  <a:lnTo>
                    <a:pt x="125" y="10"/>
                  </a:lnTo>
                  <a:lnTo>
                    <a:pt x="159" y="0"/>
                  </a:lnTo>
                  <a:lnTo>
                    <a:pt x="197" y="0"/>
                  </a:lnTo>
                  <a:lnTo>
                    <a:pt x="25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2" name="Freeform 54"/>
            <p:cNvSpPr>
              <a:spLocks/>
            </p:cNvSpPr>
            <p:nvPr/>
          </p:nvSpPr>
          <p:spPr bwMode="auto">
            <a:xfrm>
              <a:off x="2510" y="1857"/>
              <a:ext cx="250" cy="130"/>
            </a:xfrm>
            <a:custGeom>
              <a:avLst/>
              <a:gdLst>
                <a:gd name="T0" fmla="*/ 250 w 250"/>
                <a:gd name="T1" fmla="*/ 5 h 130"/>
                <a:gd name="T2" fmla="*/ 226 w 250"/>
                <a:gd name="T3" fmla="*/ 39 h 130"/>
                <a:gd name="T4" fmla="*/ 197 w 250"/>
                <a:gd name="T5" fmla="*/ 68 h 130"/>
                <a:gd name="T6" fmla="*/ 173 w 250"/>
                <a:gd name="T7" fmla="*/ 92 h 130"/>
                <a:gd name="T8" fmla="*/ 144 w 250"/>
                <a:gd name="T9" fmla="*/ 111 h 130"/>
                <a:gd name="T10" fmla="*/ 125 w 250"/>
                <a:gd name="T11" fmla="*/ 120 h 130"/>
                <a:gd name="T12" fmla="*/ 111 w 250"/>
                <a:gd name="T13" fmla="*/ 125 h 130"/>
                <a:gd name="T14" fmla="*/ 91 w 250"/>
                <a:gd name="T15" fmla="*/ 130 h 130"/>
                <a:gd name="T16" fmla="*/ 72 w 250"/>
                <a:gd name="T17" fmla="*/ 130 h 130"/>
                <a:gd name="T18" fmla="*/ 34 w 250"/>
                <a:gd name="T19" fmla="*/ 125 h 130"/>
                <a:gd name="T20" fmla="*/ 0 w 250"/>
                <a:gd name="T21" fmla="*/ 120 h 130"/>
                <a:gd name="T22" fmla="*/ 19 w 250"/>
                <a:gd name="T23" fmla="*/ 92 h 130"/>
                <a:gd name="T24" fmla="*/ 43 w 250"/>
                <a:gd name="T25" fmla="*/ 68 h 130"/>
                <a:gd name="T26" fmla="*/ 72 w 250"/>
                <a:gd name="T27" fmla="*/ 44 h 130"/>
                <a:gd name="T28" fmla="*/ 96 w 250"/>
                <a:gd name="T29" fmla="*/ 24 h 130"/>
                <a:gd name="T30" fmla="*/ 125 w 250"/>
                <a:gd name="T31" fmla="*/ 10 h 130"/>
                <a:gd name="T32" fmla="*/ 159 w 250"/>
                <a:gd name="T33" fmla="*/ 0 h 130"/>
                <a:gd name="T34" fmla="*/ 197 w 250"/>
                <a:gd name="T35" fmla="*/ 0 h 130"/>
                <a:gd name="T36" fmla="*/ 250 w 250"/>
                <a:gd name="T37" fmla="*/ 5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0"/>
                <a:gd name="T58" fmla="*/ 0 h 130"/>
                <a:gd name="T59" fmla="*/ 250 w 250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0" h="130">
                  <a:moveTo>
                    <a:pt x="250" y="5"/>
                  </a:moveTo>
                  <a:lnTo>
                    <a:pt x="226" y="39"/>
                  </a:lnTo>
                  <a:lnTo>
                    <a:pt x="197" y="68"/>
                  </a:lnTo>
                  <a:lnTo>
                    <a:pt x="173" y="92"/>
                  </a:lnTo>
                  <a:lnTo>
                    <a:pt x="144" y="111"/>
                  </a:lnTo>
                  <a:lnTo>
                    <a:pt x="125" y="120"/>
                  </a:lnTo>
                  <a:lnTo>
                    <a:pt x="111" y="125"/>
                  </a:lnTo>
                  <a:lnTo>
                    <a:pt x="91" y="130"/>
                  </a:lnTo>
                  <a:lnTo>
                    <a:pt x="72" y="130"/>
                  </a:lnTo>
                  <a:lnTo>
                    <a:pt x="34" y="125"/>
                  </a:lnTo>
                  <a:lnTo>
                    <a:pt x="0" y="120"/>
                  </a:lnTo>
                  <a:lnTo>
                    <a:pt x="19" y="92"/>
                  </a:lnTo>
                  <a:lnTo>
                    <a:pt x="43" y="68"/>
                  </a:lnTo>
                  <a:lnTo>
                    <a:pt x="72" y="44"/>
                  </a:lnTo>
                  <a:lnTo>
                    <a:pt x="96" y="24"/>
                  </a:lnTo>
                  <a:lnTo>
                    <a:pt x="125" y="10"/>
                  </a:lnTo>
                  <a:lnTo>
                    <a:pt x="159" y="0"/>
                  </a:lnTo>
                  <a:lnTo>
                    <a:pt x="197" y="0"/>
                  </a:lnTo>
                  <a:lnTo>
                    <a:pt x="250" y="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3" name="Freeform 55"/>
            <p:cNvSpPr>
              <a:spLocks/>
            </p:cNvSpPr>
            <p:nvPr/>
          </p:nvSpPr>
          <p:spPr bwMode="auto">
            <a:xfrm>
              <a:off x="2328" y="2040"/>
              <a:ext cx="230" cy="163"/>
            </a:xfrm>
            <a:custGeom>
              <a:avLst/>
              <a:gdLst>
                <a:gd name="T0" fmla="*/ 230 w 230"/>
                <a:gd name="T1" fmla="*/ 0 h 163"/>
                <a:gd name="T2" fmla="*/ 225 w 230"/>
                <a:gd name="T3" fmla="*/ 24 h 163"/>
                <a:gd name="T4" fmla="*/ 216 w 230"/>
                <a:gd name="T5" fmla="*/ 43 h 163"/>
                <a:gd name="T6" fmla="*/ 206 w 230"/>
                <a:gd name="T7" fmla="*/ 62 h 163"/>
                <a:gd name="T8" fmla="*/ 192 w 230"/>
                <a:gd name="T9" fmla="*/ 81 h 163"/>
                <a:gd name="T10" fmla="*/ 168 w 230"/>
                <a:gd name="T11" fmla="*/ 105 h 163"/>
                <a:gd name="T12" fmla="*/ 144 w 230"/>
                <a:gd name="T13" fmla="*/ 124 h 163"/>
                <a:gd name="T14" fmla="*/ 115 w 230"/>
                <a:gd name="T15" fmla="*/ 139 h 163"/>
                <a:gd name="T16" fmla="*/ 81 w 230"/>
                <a:gd name="T17" fmla="*/ 144 h 163"/>
                <a:gd name="T18" fmla="*/ 38 w 230"/>
                <a:gd name="T19" fmla="*/ 153 h 163"/>
                <a:gd name="T20" fmla="*/ 0 w 230"/>
                <a:gd name="T21" fmla="*/ 163 h 163"/>
                <a:gd name="T22" fmla="*/ 14 w 230"/>
                <a:gd name="T23" fmla="*/ 129 h 163"/>
                <a:gd name="T24" fmla="*/ 38 w 230"/>
                <a:gd name="T25" fmla="*/ 96 h 163"/>
                <a:gd name="T26" fmla="*/ 62 w 230"/>
                <a:gd name="T27" fmla="*/ 67 h 163"/>
                <a:gd name="T28" fmla="*/ 91 w 230"/>
                <a:gd name="T29" fmla="*/ 43 h 163"/>
                <a:gd name="T30" fmla="*/ 120 w 230"/>
                <a:gd name="T31" fmla="*/ 28 h 163"/>
                <a:gd name="T32" fmla="*/ 153 w 230"/>
                <a:gd name="T33" fmla="*/ 14 h 163"/>
                <a:gd name="T34" fmla="*/ 187 w 230"/>
                <a:gd name="T35" fmla="*/ 5 h 163"/>
                <a:gd name="T36" fmla="*/ 230 w 230"/>
                <a:gd name="T37" fmla="*/ 0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63"/>
                <a:gd name="T59" fmla="*/ 230 w 230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63">
                  <a:moveTo>
                    <a:pt x="230" y="0"/>
                  </a:moveTo>
                  <a:lnTo>
                    <a:pt x="225" y="24"/>
                  </a:lnTo>
                  <a:lnTo>
                    <a:pt x="216" y="43"/>
                  </a:lnTo>
                  <a:lnTo>
                    <a:pt x="206" y="62"/>
                  </a:lnTo>
                  <a:lnTo>
                    <a:pt x="192" y="81"/>
                  </a:lnTo>
                  <a:lnTo>
                    <a:pt x="168" y="105"/>
                  </a:lnTo>
                  <a:lnTo>
                    <a:pt x="144" y="124"/>
                  </a:lnTo>
                  <a:lnTo>
                    <a:pt x="115" y="139"/>
                  </a:lnTo>
                  <a:lnTo>
                    <a:pt x="81" y="144"/>
                  </a:lnTo>
                  <a:lnTo>
                    <a:pt x="38" y="153"/>
                  </a:lnTo>
                  <a:lnTo>
                    <a:pt x="0" y="163"/>
                  </a:lnTo>
                  <a:lnTo>
                    <a:pt x="14" y="129"/>
                  </a:lnTo>
                  <a:lnTo>
                    <a:pt x="38" y="96"/>
                  </a:lnTo>
                  <a:lnTo>
                    <a:pt x="62" y="67"/>
                  </a:lnTo>
                  <a:lnTo>
                    <a:pt x="91" y="43"/>
                  </a:lnTo>
                  <a:lnTo>
                    <a:pt x="120" y="28"/>
                  </a:lnTo>
                  <a:lnTo>
                    <a:pt x="153" y="14"/>
                  </a:lnTo>
                  <a:lnTo>
                    <a:pt x="187" y="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4" name="Freeform 56"/>
            <p:cNvSpPr>
              <a:spLocks/>
            </p:cNvSpPr>
            <p:nvPr/>
          </p:nvSpPr>
          <p:spPr bwMode="auto">
            <a:xfrm>
              <a:off x="2328" y="2040"/>
              <a:ext cx="230" cy="163"/>
            </a:xfrm>
            <a:custGeom>
              <a:avLst/>
              <a:gdLst>
                <a:gd name="T0" fmla="*/ 230 w 230"/>
                <a:gd name="T1" fmla="*/ 0 h 163"/>
                <a:gd name="T2" fmla="*/ 225 w 230"/>
                <a:gd name="T3" fmla="*/ 24 h 163"/>
                <a:gd name="T4" fmla="*/ 216 w 230"/>
                <a:gd name="T5" fmla="*/ 43 h 163"/>
                <a:gd name="T6" fmla="*/ 206 w 230"/>
                <a:gd name="T7" fmla="*/ 62 h 163"/>
                <a:gd name="T8" fmla="*/ 192 w 230"/>
                <a:gd name="T9" fmla="*/ 81 h 163"/>
                <a:gd name="T10" fmla="*/ 168 w 230"/>
                <a:gd name="T11" fmla="*/ 105 h 163"/>
                <a:gd name="T12" fmla="*/ 144 w 230"/>
                <a:gd name="T13" fmla="*/ 124 h 163"/>
                <a:gd name="T14" fmla="*/ 115 w 230"/>
                <a:gd name="T15" fmla="*/ 139 h 163"/>
                <a:gd name="T16" fmla="*/ 81 w 230"/>
                <a:gd name="T17" fmla="*/ 144 h 163"/>
                <a:gd name="T18" fmla="*/ 38 w 230"/>
                <a:gd name="T19" fmla="*/ 153 h 163"/>
                <a:gd name="T20" fmla="*/ 0 w 230"/>
                <a:gd name="T21" fmla="*/ 163 h 163"/>
                <a:gd name="T22" fmla="*/ 14 w 230"/>
                <a:gd name="T23" fmla="*/ 129 h 163"/>
                <a:gd name="T24" fmla="*/ 38 w 230"/>
                <a:gd name="T25" fmla="*/ 96 h 163"/>
                <a:gd name="T26" fmla="*/ 62 w 230"/>
                <a:gd name="T27" fmla="*/ 67 h 163"/>
                <a:gd name="T28" fmla="*/ 91 w 230"/>
                <a:gd name="T29" fmla="*/ 43 h 163"/>
                <a:gd name="T30" fmla="*/ 120 w 230"/>
                <a:gd name="T31" fmla="*/ 28 h 163"/>
                <a:gd name="T32" fmla="*/ 153 w 230"/>
                <a:gd name="T33" fmla="*/ 14 h 163"/>
                <a:gd name="T34" fmla="*/ 187 w 230"/>
                <a:gd name="T35" fmla="*/ 5 h 163"/>
                <a:gd name="T36" fmla="*/ 230 w 230"/>
                <a:gd name="T37" fmla="*/ 0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63"/>
                <a:gd name="T59" fmla="*/ 230 w 230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63">
                  <a:moveTo>
                    <a:pt x="230" y="0"/>
                  </a:moveTo>
                  <a:lnTo>
                    <a:pt x="225" y="24"/>
                  </a:lnTo>
                  <a:lnTo>
                    <a:pt x="216" y="43"/>
                  </a:lnTo>
                  <a:lnTo>
                    <a:pt x="206" y="62"/>
                  </a:lnTo>
                  <a:lnTo>
                    <a:pt x="192" y="81"/>
                  </a:lnTo>
                  <a:lnTo>
                    <a:pt x="168" y="105"/>
                  </a:lnTo>
                  <a:lnTo>
                    <a:pt x="144" y="124"/>
                  </a:lnTo>
                  <a:lnTo>
                    <a:pt x="115" y="139"/>
                  </a:lnTo>
                  <a:lnTo>
                    <a:pt x="81" y="144"/>
                  </a:lnTo>
                  <a:lnTo>
                    <a:pt x="38" y="153"/>
                  </a:lnTo>
                  <a:lnTo>
                    <a:pt x="0" y="163"/>
                  </a:lnTo>
                  <a:lnTo>
                    <a:pt x="14" y="129"/>
                  </a:lnTo>
                  <a:lnTo>
                    <a:pt x="38" y="96"/>
                  </a:lnTo>
                  <a:lnTo>
                    <a:pt x="62" y="67"/>
                  </a:lnTo>
                  <a:lnTo>
                    <a:pt x="91" y="43"/>
                  </a:lnTo>
                  <a:lnTo>
                    <a:pt x="120" y="28"/>
                  </a:lnTo>
                  <a:lnTo>
                    <a:pt x="153" y="14"/>
                  </a:lnTo>
                  <a:lnTo>
                    <a:pt x="187" y="5"/>
                  </a:lnTo>
                  <a:lnTo>
                    <a:pt x="23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5" name="Freeform 57"/>
            <p:cNvSpPr>
              <a:spLocks/>
            </p:cNvSpPr>
            <p:nvPr/>
          </p:nvSpPr>
          <p:spPr bwMode="auto">
            <a:xfrm>
              <a:off x="2270" y="1881"/>
              <a:ext cx="159" cy="307"/>
            </a:xfrm>
            <a:custGeom>
              <a:avLst/>
              <a:gdLst>
                <a:gd name="T0" fmla="*/ 159 w 159"/>
                <a:gd name="T1" fmla="*/ 0 h 307"/>
                <a:gd name="T2" fmla="*/ 149 w 159"/>
                <a:gd name="T3" fmla="*/ 63 h 307"/>
                <a:gd name="T4" fmla="*/ 135 w 159"/>
                <a:gd name="T5" fmla="*/ 106 h 307"/>
                <a:gd name="T6" fmla="*/ 120 w 159"/>
                <a:gd name="T7" fmla="*/ 140 h 307"/>
                <a:gd name="T8" fmla="*/ 106 w 159"/>
                <a:gd name="T9" fmla="*/ 173 h 307"/>
                <a:gd name="T10" fmla="*/ 72 w 159"/>
                <a:gd name="T11" fmla="*/ 231 h 307"/>
                <a:gd name="T12" fmla="*/ 24 w 159"/>
                <a:gd name="T13" fmla="*/ 307 h 307"/>
                <a:gd name="T14" fmla="*/ 15 w 159"/>
                <a:gd name="T15" fmla="*/ 303 h 307"/>
                <a:gd name="T16" fmla="*/ 10 w 159"/>
                <a:gd name="T17" fmla="*/ 303 h 307"/>
                <a:gd name="T18" fmla="*/ 5 w 159"/>
                <a:gd name="T19" fmla="*/ 298 h 307"/>
                <a:gd name="T20" fmla="*/ 0 w 159"/>
                <a:gd name="T21" fmla="*/ 298 h 307"/>
                <a:gd name="T22" fmla="*/ 0 w 159"/>
                <a:gd name="T23" fmla="*/ 293 h 307"/>
                <a:gd name="T24" fmla="*/ 5 w 159"/>
                <a:gd name="T25" fmla="*/ 288 h 307"/>
                <a:gd name="T26" fmla="*/ 39 w 159"/>
                <a:gd name="T27" fmla="*/ 235 h 307"/>
                <a:gd name="T28" fmla="*/ 72 w 159"/>
                <a:gd name="T29" fmla="*/ 164 h 307"/>
                <a:gd name="T30" fmla="*/ 91 w 159"/>
                <a:gd name="T31" fmla="*/ 106 h 307"/>
                <a:gd name="T32" fmla="*/ 101 w 159"/>
                <a:gd name="T33" fmla="*/ 63 h 307"/>
                <a:gd name="T34" fmla="*/ 111 w 159"/>
                <a:gd name="T35" fmla="*/ 48 h 307"/>
                <a:gd name="T36" fmla="*/ 125 w 159"/>
                <a:gd name="T37" fmla="*/ 29 h 307"/>
                <a:gd name="T38" fmla="*/ 139 w 159"/>
                <a:gd name="T39" fmla="*/ 15 h 307"/>
                <a:gd name="T40" fmla="*/ 159 w 159"/>
                <a:gd name="T41" fmla="*/ 0 h 3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9"/>
                <a:gd name="T64" fmla="*/ 0 h 307"/>
                <a:gd name="T65" fmla="*/ 159 w 159"/>
                <a:gd name="T66" fmla="*/ 307 h 3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9" h="307">
                  <a:moveTo>
                    <a:pt x="159" y="0"/>
                  </a:moveTo>
                  <a:lnTo>
                    <a:pt x="149" y="63"/>
                  </a:lnTo>
                  <a:lnTo>
                    <a:pt x="135" y="106"/>
                  </a:lnTo>
                  <a:lnTo>
                    <a:pt x="120" y="140"/>
                  </a:lnTo>
                  <a:lnTo>
                    <a:pt x="106" y="173"/>
                  </a:lnTo>
                  <a:lnTo>
                    <a:pt x="72" y="231"/>
                  </a:lnTo>
                  <a:lnTo>
                    <a:pt x="24" y="307"/>
                  </a:lnTo>
                  <a:lnTo>
                    <a:pt x="15" y="303"/>
                  </a:lnTo>
                  <a:lnTo>
                    <a:pt x="10" y="303"/>
                  </a:lnTo>
                  <a:lnTo>
                    <a:pt x="5" y="298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5" y="288"/>
                  </a:lnTo>
                  <a:lnTo>
                    <a:pt x="39" y="235"/>
                  </a:lnTo>
                  <a:lnTo>
                    <a:pt x="72" y="164"/>
                  </a:lnTo>
                  <a:lnTo>
                    <a:pt x="91" y="106"/>
                  </a:lnTo>
                  <a:lnTo>
                    <a:pt x="101" y="63"/>
                  </a:lnTo>
                  <a:lnTo>
                    <a:pt x="111" y="48"/>
                  </a:lnTo>
                  <a:lnTo>
                    <a:pt x="125" y="29"/>
                  </a:lnTo>
                  <a:lnTo>
                    <a:pt x="139" y="1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6" name="Freeform 58"/>
            <p:cNvSpPr>
              <a:spLocks/>
            </p:cNvSpPr>
            <p:nvPr/>
          </p:nvSpPr>
          <p:spPr bwMode="auto">
            <a:xfrm>
              <a:off x="2270" y="1881"/>
              <a:ext cx="159" cy="307"/>
            </a:xfrm>
            <a:custGeom>
              <a:avLst/>
              <a:gdLst>
                <a:gd name="T0" fmla="*/ 159 w 159"/>
                <a:gd name="T1" fmla="*/ 0 h 307"/>
                <a:gd name="T2" fmla="*/ 149 w 159"/>
                <a:gd name="T3" fmla="*/ 63 h 307"/>
                <a:gd name="T4" fmla="*/ 135 w 159"/>
                <a:gd name="T5" fmla="*/ 106 h 307"/>
                <a:gd name="T6" fmla="*/ 120 w 159"/>
                <a:gd name="T7" fmla="*/ 140 h 307"/>
                <a:gd name="T8" fmla="*/ 106 w 159"/>
                <a:gd name="T9" fmla="*/ 173 h 307"/>
                <a:gd name="T10" fmla="*/ 72 w 159"/>
                <a:gd name="T11" fmla="*/ 231 h 307"/>
                <a:gd name="T12" fmla="*/ 24 w 159"/>
                <a:gd name="T13" fmla="*/ 307 h 307"/>
                <a:gd name="T14" fmla="*/ 15 w 159"/>
                <a:gd name="T15" fmla="*/ 303 h 307"/>
                <a:gd name="T16" fmla="*/ 10 w 159"/>
                <a:gd name="T17" fmla="*/ 303 h 307"/>
                <a:gd name="T18" fmla="*/ 5 w 159"/>
                <a:gd name="T19" fmla="*/ 298 h 307"/>
                <a:gd name="T20" fmla="*/ 0 w 159"/>
                <a:gd name="T21" fmla="*/ 298 h 307"/>
                <a:gd name="T22" fmla="*/ 0 w 159"/>
                <a:gd name="T23" fmla="*/ 293 h 307"/>
                <a:gd name="T24" fmla="*/ 5 w 159"/>
                <a:gd name="T25" fmla="*/ 288 h 307"/>
                <a:gd name="T26" fmla="*/ 39 w 159"/>
                <a:gd name="T27" fmla="*/ 235 h 307"/>
                <a:gd name="T28" fmla="*/ 72 w 159"/>
                <a:gd name="T29" fmla="*/ 164 h 307"/>
                <a:gd name="T30" fmla="*/ 91 w 159"/>
                <a:gd name="T31" fmla="*/ 106 h 307"/>
                <a:gd name="T32" fmla="*/ 101 w 159"/>
                <a:gd name="T33" fmla="*/ 63 h 307"/>
                <a:gd name="T34" fmla="*/ 111 w 159"/>
                <a:gd name="T35" fmla="*/ 48 h 307"/>
                <a:gd name="T36" fmla="*/ 125 w 159"/>
                <a:gd name="T37" fmla="*/ 29 h 307"/>
                <a:gd name="T38" fmla="*/ 139 w 159"/>
                <a:gd name="T39" fmla="*/ 15 h 307"/>
                <a:gd name="T40" fmla="*/ 159 w 159"/>
                <a:gd name="T41" fmla="*/ 0 h 3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9"/>
                <a:gd name="T64" fmla="*/ 0 h 307"/>
                <a:gd name="T65" fmla="*/ 159 w 159"/>
                <a:gd name="T66" fmla="*/ 307 h 3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9" h="307">
                  <a:moveTo>
                    <a:pt x="159" y="0"/>
                  </a:moveTo>
                  <a:lnTo>
                    <a:pt x="149" y="63"/>
                  </a:lnTo>
                  <a:lnTo>
                    <a:pt x="135" y="106"/>
                  </a:lnTo>
                  <a:lnTo>
                    <a:pt x="120" y="140"/>
                  </a:lnTo>
                  <a:lnTo>
                    <a:pt x="106" y="173"/>
                  </a:lnTo>
                  <a:lnTo>
                    <a:pt x="72" y="231"/>
                  </a:lnTo>
                  <a:lnTo>
                    <a:pt x="24" y="307"/>
                  </a:lnTo>
                  <a:lnTo>
                    <a:pt x="15" y="303"/>
                  </a:lnTo>
                  <a:lnTo>
                    <a:pt x="10" y="303"/>
                  </a:lnTo>
                  <a:lnTo>
                    <a:pt x="5" y="298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5" y="288"/>
                  </a:lnTo>
                  <a:lnTo>
                    <a:pt x="39" y="235"/>
                  </a:lnTo>
                  <a:lnTo>
                    <a:pt x="72" y="164"/>
                  </a:lnTo>
                  <a:lnTo>
                    <a:pt x="91" y="106"/>
                  </a:lnTo>
                  <a:lnTo>
                    <a:pt x="101" y="63"/>
                  </a:lnTo>
                  <a:lnTo>
                    <a:pt x="111" y="48"/>
                  </a:lnTo>
                  <a:lnTo>
                    <a:pt x="125" y="29"/>
                  </a:lnTo>
                  <a:lnTo>
                    <a:pt x="139" y="15"/>
                  </a:lnTo>
                  <a:lnTo>
                    <a:pt x="15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Freeform 59"/>
            <p:cNvSpPr>
              <a:spLocks/>
            </p:cNvSpPr>
            <p:nvPr/>
          </p:nvSpPr>
          <p:spPr bwMode="auto">
            <a:xfrm>
              <a:off x="2232" y="1944"/>
              <a:ext cx="129" cy="240"/>
            </a:xfrm>
            <a:custGeom>
              <a:avLst/>
              <a:gdLst>
                <a:gd name="T0" fmla="*/ 129 w 129"/>
                <a:gd name="T1" fmla="*/ 0 h 240"/>
                <a:gd name="T2" fmla="*/ 129 w 129"/>
                <a:gd name="T3" fmla="*/ 33 h 240"/>
                <a:gd name="T4" fmla="*/ 125 w 129"/>
                <a:gd name="T5" fmla="*/ 57 h 240"/>
                <a:gd name="T6" fmla="*/ 120 w 129"/>
                <a:gd name="T7" fmla="*/ 86 h 240"/>
                <a:gd name="T8" fmla="*/ 110 w 129"/>
                <a:gd name="T9" fmla="*/ 115 h 240"/>
                <a:gd name="T10" fmla="*/ 96 w 129"/>
                <a:gd name="T11" fmla="*/ 144 h 240"/>
                <a:gd name="T12" fmla="*/ 81 w 129"/>
                <a:gd name="T13" fmla="*/ 168 h 240"/>
                <a:gd name="T14" fmla="*/ 57 w 129"/>
                <a:gd name="T15" fmla="*/ 201 h 240"/>
                <a:gd name="T16" fmla="*/ 19 w 129"/>
                <a:gd name="T17" fmla="*/ 240 h 240"/>
                <a:gd name="T18" fmla="*/ 9 w 129"/>
                <a:gd name="T19" fmla="*/ 211 h 240"/>
                <a:gd name="T20" fmla="*/ 0 w 129"/>
                <a:gd name="T21" fmla="*/ 177 h 240"/>
                <a:gd name="T22" fmla="*/ 0 w 129"/>
                <a:gd name="T23" fmla="*/ 144 h 240"/>
                <a:gd name="T24" fmla="*/ 5 w 129"/>
                <a:gd name="T25" fmla="*/ 101 h 240"/>
                <a:gd name="T26" fmla="*/ 14 w 129"/>
                <a:gd name="T27" fmla="*/ 86 h 240"/>
                <a:gd name="T28" fmla="*/ 24 w 129"/>
                <a:gd name="T29" fmla="*/ 67 h 240"/>
                <a:gd name="T30" fmla="*/ 33 w 129"/>
                <a:gd name="T31" fmla="*/ 53 h 240"/>
                <a:gd name="T32" fmla="*/ 48 w 129"/>
                <a:gd name="T33" fmla="*/ 38 h 240"/>
                <a:gd name="T34" fmla="*/ 86 w 129"/>
                <a:gd name="T35" fmla="*/ 19 h 240"/>
                <a:gd name="T36" fmla="*/ 129 w 129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40"/>
                <a:gd name="T59" fmla="*/ 129 w 129"/>
                <a:gd name="T60" fmla="*/ 240 h 2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40">
                  <a:moveTo>
                    <a:pt x="129" y="0"/>
                  </a:moveTo>
                  <a:lnTo>
                    <a:pt x="129" y="33"/>
                  </a:lnTo>
                  <a:lnTo>
                    <a:pt x="125" y="57"/>
                  </a:lnTo>
                  <a:lnTo>
                    <a:pt x="120" y="86"/>
                  </a:lnTo>
                  <a:lnTo>
                    <a:pt x="110" y="115"/>
                  </a:lnTo>
                  <a:lnTo>
                    <a:pt x="96" y="144"/>
                  </a:lnTo>
                  <a:lnTo>
                    <a:pt x="81" y="168"/>
                  </a:lnTo>
                  <a:lnTo>
                    <a:pt x="57" y="201"/>
                  </a:lnTo>
                  <a:lnTo>
                    <a:pt x="19" y="240"/>
                  </a:lnTo>
                  <a:lnTo>
                    <a:pt x="9" y="211"/>
                  </a:lnTo>
                  <a:lnTo>
                    <a:pt x="0" y="177"/>
                  </a:lnTo>
                  <a:lnTo>
                    <a:pt x="0" y="144"/>
                  </a:lnTo>
                  <a:lnTo>
                    <a:pt x="5" y="101"/>
                  </a:lnTo>
                  <a:lnTo>
                    <a:pt x="14" y="86"/>
                  </a:lnTo>
                  <a:lnTo>
                    <a:pt x="24" y="67"/>
                  </a:lnTo>
                  <a:lnTo>
                    <a:pt x="33" y="53"/>
                  </a:lnTo>
                  <a:lnTo>
                    <a:pt x="48" y="38"/>
                  </a:lnTo>
                  <a:lnTo>
                    <a:pt x="86" y="1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8" name="Freeform 60"/>
            <p:cNvSpPr>
              <a:spLocks/>
            </p:cNvSpPr>
            <p:nvPr/>
          </p:nvSpPr>
          <p:spPr bwMode="auto">
            <a:xfrm>
              <a:off x="2232" y="1944"/>
              <a:ext cx="129" cy="240"/>
            </a:xfrm>
            <a:custGeom>
              <a:avLst/>
              <a:gdLst>
                <a:gd name="T0" fmla="*/ 129 w 129"/>
                <a:gd name="T1" fmla="*/ 0 h 240"/>
                <a:gd name="T2" fmla="*/ 129 w 129"/>
                <a:gd name="T3" fmla="*/ 33 h 240"/>
                <a:gd name="T4" fmla="*/ 125 w 129"/>
                <a:gd name="T5" fmla="*/ 57 h 240"/>
                <a:gd name="T6" fmla="*/ 120 w 129"/>
                <a:gd name="T7" fmla="*/ 86 h 240"/>
                <a:gd name="T8" fmla="*/ 110 w 129"/>
                <a:gd name="T9" fmla="*/ 115 h 240"/>
                <a:gd name="T10" fmla="*/ 96 w 129"/>
                <a:gd name="T11" fmla="*/ 144 h 240"/>
                <a:gd name="T12" fmla="*/ 81 w 129"/>
                <a:gd name="T13" fmla="*/ 168 h 240"/>
                <a:gd name="T14" fmla="*/ 57 w 129"/>
                <a:gd name="T15" fmla="*/ 201 h 240"/>
                <a:gd name="T16" fmla="*/ 19 w 129"/>
                <a:gd name="T17" fmla="*/ 240 h 240"/>
                <a:gd name="T18" fmla="*/ 9 w 129"/>
                <a:gd name="T19" fmla="*/ 211 h 240"/>
                <a:gd name="T20" fmla="*/ 0 w 129"/>
                <a:gd name="T21" fmla="*/ 177 h 240"/>
                <a:gd name="T22" fmla="*/ 0 w 129"/>
                <a:gd name="T23" fmla="*/ 144 h 240"/>
                <a:gd name="T24" fmla="*/ 5 w 129"/>
                <a:gd name="T25" fmla="*/ 101 h 240"/>
                <a:gd name="T26" fmla="*/ 14 w 129"/>
                <a:gd name="T27" fmla="*/ 86 h 240"/>
                <a:gd name="T28" fmla="*/ 24 w 129"/>
                <a:gd name="T29" fmla="*/ 67 h 240"/>
                <a:gd name="T30" fmla="*/ 33 w 129"/>
                <a:gd name="T31" fmla="*/ 53 h 240"/>
                <a:gd name="T32" fmla="*/ 48 w 129"/>
                <a:gd name="T33" fmla="*/ 38 h 240"/>
                <a:gd name="T34" fmla="*/ 86 w 129"/>
                <a:gd name="T35" fmla="*/ 19 h 240"/>
                <a:gd name="T36" fmla="*/ 129 w 129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40"/>
                <a:gd name="T59" fmla="*/ 129 w 129"/>
                <a:gd name="T60" fmla="*/ 240 h 2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40">
                  <a:moveTo>
                    <a:pt x="129" y="0"/>
                  </a:moveTo>
                  <a:lnTo>
                    <a:pt x="129" y="33"/>
                  </a:lnTo>
                  <a:lnTo>
                    <a:pt x="125" y="57"/>
                  </a:lnTo>
                  <a:lnTo>
                    <a:pt x="120" y="86"/>
                  </a:lnTo>
                  <a:lnTo>
                    <a:pt x="110" y="115"/>
                  </a:lnTo>
                  <a:lnTo>
                    <a:pt x="96" y="144"/>
                  </a:lnTo>
                  <a:lnTo>
                    <a:pt x="81" y="168"/>
                  </a:lnTo>
                  <a:lnTo>
                    <a:pt x="57" y="201"/>
                  </a:lnTo>
                  <a:lnTo>
                    <a:pt x="19" y="240"/>
                  </a:lnTo>
                  <a:lnTo>
                    <a:pt x="9" y="211"/>
                  </a:lnTo>
                  <a:lnTo>
                    <a:pt x="0" y="177"/>
                  </a:lnTo>
                  <a:lnTo>
                    <a:pt x="0" y="144"/>
                  </a:lnTo>
                  <a:lnTo>
                    <a:pt x="5" y="101"/>
                  </a:lnTo>
                  <a:lnTo>
                    <a:pt x="14" y="86"/>
                  </a:lnTo>
                  <a:lnTo>
                    <a:pt x="24" y="67"/>
                  </a:lnTo>
                  <a:lnTo>
                    <a:pt x="33" y="53"/>
                  </a:lnTo>
                  <a:lnTo>
                    <a:pt x="48" y="38"/>
                  </a:lnTo>
                  <a:lnTo>
                    <a:pt x="86" y="19"/>
                  </a:lnTo>
                  <a:lnTo>
                    <a:pt x="12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Freeform 61"/>
            <p:cNvSpPr>
              <a:spLocks/>
            </p:cNvSpPr>
            <p:nvPr/>
          </p:nvSpPr>
          <p:spPr bwMode="auto">
            <a:xfrm>
              <a:off x="2155" y="2088"/>
              <a:ext cx="96" cy="355"/>
            </a:xfrm>
            <a:custGeom>
              <a:avLst/>
              <a:gdLst>
                <a:gd name="T0" fmla="*/ 72 w 96"/>
                <a:gd name="T1" fmla="*/ 0 h 355"/>
                <a:gd name="T2" fmla="*/ 82 w 96"/>
                <a:gd name="T3" fmla="*/ 57 h 355"/>
                <a:gd name="T4" fmla="*/ 91 w 96"/>
                <a:gd name="T5" fmla="*/ 96 h 355"/>
                <a:gd name="T6" fmla="*/ 96 w 96"/>
                <a:gd name="T7" fmla="*/ 129 h 355"/>
                <a:gd name="T8" fmla="*/ 96 w 96"/>
                <a:gd name="T9" fmla="*/ 163 h 355"/>
                <a:gd name="T10" fmla="*/ 86 w 96"/>
                <a:gd name="T11" fmla="*/ 196 h 355"/>
                <a:gd name="T12" fmla="*/ 67 w 96"/>
                <a:gd name="T13" fmla="*/ 249 h 355"/>
                <a:gd name="T14" fmla="*/ 43 w 96"/>
                <a:gd name="T15" fmla="*/ 307 h 355"/>
                <a:gd name="T16" fmla="*/ 24 w 96"/>
                <a:gd name="T17" fmla="*/ 355 h 355"/>
                <a:gd name="T18" fmla="*/ 19 w 96"/>
                <a:gd name="T19" fmla="*/ 355 h 355"/>
                <a:gd name="T20" fmla="*/ 10 w 96"/>
                <a:gd name="T21" fmla="*/ 355 h 355"/>
                <a:gd name="T22" fmla="*/ 5 w 96"/>
                <a:gd name="T23" fmla="*/ 355 h 355"/>
                <a:gd name="T24" fmla="*/ 5 w 96"/>
                <a:gd name="T25" fmla="*/ 355 h 355"/>
                <a:gd name="T26" fmla="*/ 0 w 96"/>
                <a:gd name="T27" fmla="*/ 350 h 355"/>
                <a:gd name="T28" fmla="*/ 5 w 96"/>
                <a:gd name="T29" fmla="*/ 345 h 355"/>
                <a:gd name="T30" fmla="*/ 15 w 96"/>
                <a:gd name="T31" fmla="*/ 316 h 355"/>
                <a:gd name="T32" fmla="*/ 24 w 96"/>
                <a:gd name="T33" fmla="*/ 273 h 355"/>
                <a:gd name="T34" fmla="*/ 29 w 96"/>
                <a:gd name="T35" fmla="*/ 249 h 355"/>
                <a:gd name="T36" fmla="*/ 34 w 96"/>
                <a:gd name="T37" fmla="*/ 225 h 355"/>
                <a:gd name="T38" fmla="*/ 29 w 96"/>
                <a:gd name="T39" fmla="*/ 206 h 355"/>
                <a:gd name="T40" fmla="*/ 24 w 96"/>
                <a:gd name="T41" fmla="*/ 187 h 355"/>
                <a:gd name="T42" fmla="*/ 15 w 96"/>
                <a:gd name="T43" fmla="*/ 158 h 355"/>
                <a:gd name="T44" fmla="*/ 10 w 96"/>
                <a:gd name="T45" fmla="*/ 129 h 355"/>
                <a:gd name="T46" fmla="*/ 10 w 96"/>
                <a:gd name="T47" fmla="*/ 105 h 355"/>
                <a:gd name="T48" fmla="*/ 15 w 96"/>
                <a:gd name="T49" fmla="*/ 86 h 355"/>
                <a:gd name="T50" fmla="*/ 24 w 96"/>
                <a:gd name="T51" fmla="*/ 62 h 355"/>
                <a:gd name="T52" fmla="*/ 34 w 96"/>
                <a:gd name="T53" fmla="*/ 43 h 355"/>
                <a:gd name="T54" fmla="*/ 53 w 96"/>
                <a:gd name="T55" fmla="*/ 19 h 355"/>
                <a:gd name="T56" fmla="*/ 72 w 96"/>
                <a:gd name="T57" fmla="*/ 0 h 3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355"/>
                <a:gd name="T89" fmla="*/ 96 w 96"/>
                <a:gd name="T90" fmla="*/ 355 h 3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355">
                  <a:moveTo>
                    <a:pt x="72" y="0"/>
                  </a:moveTo>
                  <a:lnTo>
                    <a:pt x="82" y="57"/>
                  </a:lnTo>
                  <a:lnTo>
                    <a:pt x="91" y="96"/>
                  </a:lnTo>
                  <a:lnTo>
                    <a:pt x="96" y="129"/>
                  </a:lnTo>
                  <a:lnTo>
                    <a:pt x="96" y="163"/>
                  </a:lnTo>
                  <a:lnTo>
                    <a:pt x="86" y="196"/>
                  </a:lnTo>
                  <a:lnTo>
                    <a:pt x="67" y="249"/>
                  </a:lnTo>
                  <a:lnTo>
                    <a:pt x="43" y="307"/>
                  </a:lnTo>
                  <a:lnTo>
                    <a:pt x="24" y="355"/>
                  </a:lnTo>
                  <a:lnTo>
                    <a:pt x="19" y="355"/>
                  </a:lnTo>
                  <a:lnTo>
                    <a:pt x="10" y="355"/>
                  </a:lnTo>
                  <a:lnTo>
                    <a:pt x="5" y="355"/>
                  </a:lnTo>
                  <a:lnTo>
                    <a:pt x="0" y="350"/>
                  </a:lnTo>
                  <a:lnTo>
                    <a:pt x="5" y="345"/>
                  </a:lnTo>
                  <a:lnTo>
                    <a:pt x="15" y="316"/>
                  </a:lnTo>
                  <a:lnTo>
                    <a:pt x="24" y="273"/>
                  </a:lnTo>
                  <a:lnTo>
                    <a:pt x="29" y="249"/>
                  </a:lnTo>
                  <a:lnTo>
                    <a:pt x="34" y="225"/>
                  </a:lnTo>
                  <a:lnTo>
                    <a:pt x="29" y="206"/>
                  </a:lnTo>
                  <a:lnTo>
                    <a:pt x="24" y="187"/>
                  </a:lnTo>
                  <a:lnTo>
                    <a:pt x="15" y="158"/>
                  </a:lnTo>
                  <a:lnTo>
                    <a:pt x="10" y="129"/>
                  </a:lnTo>
                  <a:lnTo>
                    <a:pt x="10" y="105"/>
                  </a:lnTo>
                  <a:lnTo>
                    <a:pt x="15" y="86"/>
                  </a:lnTo>
                  <a:lnTo>
                    <a:pt x="24" y="62"/>
                  </a:lnTo>
                  <a:lnTo>
                    <a:pt x="34" y="43"/>
                  </a:lnTo>
                  <a:lnTo>
                    <a:pt x="53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0" name="Freeform 62"/>
            <p:cNvSpPr>
              <a:spLocks/>
            </p:cNvSpPr>
            <p:nvPr/>
          </p:nvSpPr>
          <p:spPr bwMode="auto">
            <a:xfrm>
              <a:off x="2155" y="2088"/>
              <a:ext cx="96" cy="355"/>
            </a:xfrm>
            <a:custGeom>
              <a:avLst/>
              <a:gdLst>
                <a:gd name="T0" fmla="*/ 72 w 96"/>
                <a:gd name="T1" fmla="*/ 0 h 355"/>
                <a:gd name="T2" fmla="*/ 82 w 96"/>
                <a:gd name="T3" fmla="*/ 57 h 355"/>
                <a:gd name="T4" fmla="*/ 91 w 96"/>
                <a:gd name="T5" fmla="*/ 96 h 355"/>
                <a:gd name="T6" fmla="*/ 96 w 96"/>
                <a:gd name="T7" fmla="*/ 129 h 355"/>
                <a:gd name="T8" fmla="*/ 96 w 96"/>
                <a:gd name="T9" fmla="*/ 163 h 355"/>
                <a:gd name="T10" fmla="*/ 86 w 96"/>
                <a:gd name="T11" fmla="*/ 196 h 355"/>
                <a:gd name="T12" fmla="*/ 67 w 96"/>
                <a:gd name="T13" fmla="*/ 249 h 355"/>
                <a:gd name="T14" fmla="*/ 43 w 96"/>
                <a:gd name="T15" fmla="*/ 307 h 355"/>
                <a:gd name="T16" fmla="*/ 24 w 96"/>
                <a:gd name="T17" fmla="*/ 355 h 355"/>
                <a:gd name="T18" fmla="*/ 19 w 96"/>
                <a:gd name="T19" fmla="*/ 355 h 355"/>
                <a:gd name="T20" fmla="*/ 10 w 96"/>
                <a:gd name="T21" fmla="*/ 355 h 355"/>
                <a:gd name="T22" fmla="*/ 5 w 96"/>
                <a:gd name="T23" fmla="*/ 355 h 355"/>
                <a:gd name="T24" fmla="*/ 5 w 96"/>
                <a:gd name="T25" fmla="*/ 355 h 355"/>
                <a:gd name="T26" fmla="*/ 0 w 96"/>
                <a:gd name="T27" fmla="*/ 350 h 355"/>
                <a:gd name="T28" fmla="*/ 5 w 96"/>
                <a:gd name="T29" fmla="*/ 345 h 355"/>
                <a:gd name="T30" fmla="*/ 15 w 96"/>
                <a:gd name="T31" fmla="*/ 316 h 355"/>
                <a:gd name="T32" fmla="*/ 24 w 96"/>
                <a:gd name="T33" fmla="*/ 273 h 355"/>
                <a:gd name="T34" fmla="*/ 29 w 96"/>
                <a:gd name="T35" fmla="*/ 249 h 355"/>
                <a:gd name="T36" fmla="*/ 34 w 96"/>
                <a:gd name="T37" fmla="*/ 225 h 355"/>
                <a:gd name="T38" fmla="*/ 29 w 96"/>
                <a:gd name="T39" fmla="*/ 206 h 355"/>
                <a:gd name="T40" fmla="*/ 24 w 96"/>
                <a:gd name="T41" fmla="*/ 187 h 355"/>
                <a:gd name="T42" fmla="*/ 15 w 96"/>
                <a:gd name="T43" fmla="*/ 158 h 355"/>
                <a:gd name="T44" fmla="*/ 10 w 96"/>
                <a:gd name="T45" fmla="*/ 129 h 355"/>
                <a:gd name="T46" fmla="*/ 10 w 96"/>
                <a:gd name="T47" fmla="*/ 105 h 355"/>
                <a:gd name="T48" fmla="*/ 15 w 96"/>
                <a:gd name="T49" fmla="*/ 86 h 355"/>
                <a:gd name="T50" fmla="*/ 24 w 96"/>
                <a:gd name="T51" fmla="*/ 62 h 355"/>
                <a:gd name="T52" fmla="*/ 34 w 96"/>
                <a:gd name="T53" fmla="*/ 43 h 355"/>
                <a:gd name="T54" fmla="*/ 53 w 96"/>
                <a:gd name="T55" fmla="*/ 19 h 355"/>
                <a:gd name="T56" fmla="*/ 72 w 96"/>
                <a:gd name="T57" fmla="*/ 0 h 3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355"/>
                <a:gd name="T89" fmla="*/ 96 w 96"/>
                <a:gd name="T90" fmla="*/ 355 h 3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355">
                  <a:moveTo>
                    <a:pt x="72" y="0"/>
                  </a:moveTo>
                  <a:lnTo>
                    <a:pt x="82" y="57"/>
                  </a:lnTo>
                  <a:lnTo>
                    <a:pt x="91" y="96"/>
                  </a:lnTo>
                  <a:lnTo>
                    <a:pt x="96" y="129"/>
                  </a:lnTo>
                  <a:lnTo>
                    <a:pt x="96" y="163"/>
                  </a:lnTo>
                  <a:lnTo>
                    <a:pt x="86" y="196"/>
                  </a:lnTo>
                  <a:lnTo>
                    <a:pt x="67" y="249"/>
                  </a:lnTo>
                  <a:lnTo>
                    <a:pt x="43" y="307"/>
                  </a:lnTo>
                  <a:lnTo>
                    <a:pt x="24" y="355"/>
                  </a:lnTo>
                  <a:lnTo>
                    <a:pt x="19" y="355"/>
                  </a:lnTo>
                  <a:lnTo>
                    <a:pt x="10" y="355"/>
                  </a:lnTo>
                  <a:lnTo>
                    <a:pt x="5" y="355"/>
                  </a:lnTo>
                  <a:lnTo>
                    <a:pt x="0" y="350"/>
                  </a:lnTo>
                  <a:lnTo>
                    <a:pt x="5" y="345"/>
                  </a:lnTo>
                  <a:lnTo>
                    <a:pt x="15" y="316"/>
                  </a:lnTo>
                  <a:lnTo>
                    <a:pt x="24" y="273"/>
                  </a:lnTo>
                  <a:lnTo>
                    <a:pt x="29" y="249"/>
                  </a:lnTo>
                  <a:lnTo>
                    <a:pt x="34" y="225"/>
                  </a:lnTo>
                  <a:lnTo>
                    <a:pt x="29" y="206"/>
                  </a:lnTo>
                  <a:lnTo>
                    <a:pt x="24" y="187"/>
                  </a:lnTo>
                  <a:lnTo>
                    <a:pt x="15" y="158"/>
                  </a:lnTo>
                  <a:lnTo>
                    <a:pt x="10" y="129"/>
                  </a:lnTo>
                  <a:lnTo>
                    <a:pt x="10" y="105"/>
                  </a:lnTo>
                  <a:lnTo>
                    <a:pt x="15" y="86"/>
                  </a:lnTo>
                  <a:lnTo>
                    <a:pt x="24" y="62"/>
                  </a:lnTo>
                  <a:lnTo>
                    <a:pt x="34" y="43"/>
                  </a:lnTo>
                  <a:lnTo>
                    <a:pt x="53" y="19"/>
                  </a:lnTo>
                  <a:lnTo>
                    <a:pt x="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Freeform 63"/>
            <p:cNvSpPr>
              <a:spLocks/>
            </p:cNvSpPr>
            <p:nvPr/>
          </p:nvSpPr>
          <p:spPr bwMode="auto">
            <a:xfrm>
              <a:off x="2074" y="2217"/>
              <a:ext cx="110" cy="259"/>
            </a:xfrm>
            <a:custGeom>
              <a:avLst/>
              <a:gdLst>
                <a:gd name="T0" fmla="*/ 81 w 110"/>
                <a:gd name="T1" fmla="*/ 0 h 259"/>
                <a:gd name="T2" fmla="*/ 96 w 110"/>
                <a:gd name="T3" fmla="*/ 24 h 259"/>
                <a:gd name="T4" fmla="*/ 100 w 110"/>
                <a:gd name="T5" fmla="*/ 48 h 259"/>
                <a:gd name="T6" fmla="*/ 110 w 110"/>
                <a:gd name="T7" fmla="*/ 72 h 259"/>
                <a:gd name="T8" fmla="*/ 110 w 110"/>
                <a:gd name="T9" fmla="*/ 106 h 259"/>
                <a:gd name="T10" fmla="*/ 110 w 110"/>
                <a:gd name="T11" fmla="*/ 135 h 259"/>
                <a:gd name="T12" fmla="*/ 100 w 110"/>
                <a:gd name="T13" fmla="*/ 168 h 259"/>
                <a:gd name="T14" fmla="*/ 81 w 110"/>
                <a:gd name="T15" fmla="*/ 207 h 259"/>
                <a:gd name="T16" fmla="*/ 62 w 110"/>
                <a:gd name="T17" fmla="*/ 259 h 259"/>
                <a:gd name="T18" fmla="*/ 43 w 110"/>
                <a:gd name="T19" fmla="*/ 235 h 259"/>
                <a:gd name="T20" fmla="*/ 24 w 110"/>
                <a:gd name="T21" fmla="*/ 207 h 259"/>
                <a:gd name="T22" fmla="*/ 9 w 110"/>
                <a:gd name="T23" fmla="*/ 173 h 259"/>
                <a:gd name="T24" fmla="*/ 0 w 110"/>
                <a:gd name="T25" fmla="*/ 135 h 259"/>
                <a:gd name="T26" fmla="*/ 4 w 110"/>
                <a:gd name="T27" fmla="*/ 111 h 259"/>
                <a:gd name="T28" fmla="*/ 4 w 110"/>
                <a:gd name="T29" fmla="*/ 96 h 259"/>
                <a:gd name="T30" fmla="*/ 14 w 110"/>
                <a:gd name="T31" fmla="*/ 77 h 259"/>
                <a:gd name="T32" fmla="*/ 19 w 110"/>
                <a:gd name="T33" fmla="*/ 58 h 259"/>
                <a:gd name="T34" fmla="*/ 48 w 110"/>
                <a:gd name="T35" fmla="*/ 29 h 259"/>
                <a:gd name="T36" fmla="*/ 81 w 1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259"/>
                <a:gd name="T59" fmla="*/ 110 w 1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259">
                  <a:moveTo>
                    <a:pt x="81" y="0"/>
                  </a:moveTo>
                  <a:lnTo>
                    <a:pt x="96" y="24"/>
                  </a:lnTo>
                  <a:lnTo>
                    <a:pt x="100" y="48"/>
                  </a:lnTo>
                  <a:lnTo>
                    <a:pt x="110" y="72"/>
                  </a:lnTo>
                  <a:lnTo>
                    <a:pt x="110" y="106"/>
                  </a:lnTo>
                  <a:lnTo>
                    <a:pt x="110" y="135"/>
                  </a:lnTo>
                  <a:lnTo>
                    <a:pt x="100" y="168"/>
                  </a:lnTo>
                  <a:lnTo>
                    <a:pt x="81" y="207"/>
                  </a:lnTo>
                  <a:lnTo>
                    <a:pt x="62" y="259"/>
                  </a:lnTo>
                  <a:lnTo>
                    <a:pt x="43" y="235"/>
                  </a:lnTo>
                  <a:lnTo>
                    <a:pt x="24" y="207"/>
                  </a:lnTo>
                  <a:lnTo>
                    <a:pt x="9" y="173"/>
                  </a:lnTo>
                  <a:lnTo>
                    <a:pt x="0" y="135"/>
                  </a:lnTo>
                  <a:lnTo>
                    <a:pt x="4" y="111"/>
                  </a:lnTo>
                  <a:lnTo>
                    <a:pt x="4" y="96"/>
                  </a:lnTo>
                  <a:lnTo>
                    <a:pt x="14" y="77"/>
                  </a:lnTo>
                  <a:lnTo>
                    <a:pt x="19" y="58"/>
                  </a:lnTo>
                  <a:lnTo>
                    <a:pt x="48" y="2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2" name="Freeform 64"/>
            <p:cNvSpPr>
              <a:spLocks/>
            </p:cNvSpPr>
            <p:nvPr/>
          </p:nvSpPr>
          <p:spPr bwMode="auto">
            <a:xfrm>
              <a:off x="2074" y="2217"/>
              <a:ext cx="110" cy="259"/>
            </a:xfrm>
            <a:custGeom>
              <a:avLst/>
              <a:gdLst>
                <a:gd name="T0" fmla="*/ 81 w 110"/>
                <a:gd name="T1" fmla="*/ 0 h 259"/>
                <a:gd name="T2" fmla="*/ 96 w 110"/>
                <a:gd name="T3" fmla="*/ 24 h 259"/>
                <a:gd name="T4" fmla="*/ 100 w 110"/>
                <a:gd name="T5" fmla="*/ 48 h 259"/>
                <a:gd name="T6" fmla="*/ 110 w 110"/>
                <a:gd name="T7" fmla="*/ 72 h 259"/>
                <a:gd name="T8" fmla="*/ 110 w 110"/>
                <a:gd name="T9" fmla="*/ 106 h 259"/>
                <a:gd name="T10" fmla="*/ 110 w 110"/>
                <a:gd name="T11" fmla="*/ 135 h 259"/>
                <a:gd name="T12" fmla="*/ 100 w 110"/>
                <a:gd name="T13" fmla="*/ 168 h 259"/>
                <a:gd name="T14" fmla="*/ 81 w 110"/>
                <a:gd name="T15" fmla="*/ 207 h 259"/>
                <a:gd name="T16" fmla="*/ 62 w 110"/>
                <a:gd name="T17" fmla="*/ 259 h 259"/>
                <a:gd name="T18" fmla="*/ 43 w 110"/>
                <a:gd name="T19" fmla="*/ 235 h 259"/>
                <a:gd name="T20" fmla="*/ 24 w 110"/>
                <a:gd name="T21" fmla="*/ 207 h 259"/>
                <a:gd name="T22" fmla="*/ 9 w 110"/>
                <a:gd name="T23" fmla="*/ 173 h 259"/>
                <a:gd name="T24" fmla="*/ 0 w 110"/>
                <a:gd name="T25" fmla="*/ 135 h 259"/>
                <a:gd name="T26" fmla="*/ 4 w 110"/>
                <a:gd name="T27" fmla="*/ 111 h 259"/>
                <a:gd name="T28" fmla="*/ 4 w 110"/>
                <a:gd name="T29" fmla="*/ 96 h 259"/>
                <a:gd name="T30" fmla="*/ 14 w 110"/>
                <a:gd name="T31" fmla="*/ 77 h 259"/>
                <a:gd name="T32" fmla="*/ 19 w 110"/>
                <a:gd name="T33" fmla="*/ 58 h 259"/>
                <a:gd name="T34" fmla="*/ 48 w 110"/>
                <a:gd name="T35" fmla="*/ 29 h 259"/>
                <a:gd name="T36" fmla="*/ 81 w 1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259"/>
                <a:gd name="T59" fmla="*/ 110 w 1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259">
                  <a:moveTo>
                    <a:pt x="81" y="0"/>
                  </a:moveTo>
                  <a:lnTo>
                    <a:pt x="96" y="24"/>
                  </a:lnTo>
                  <a:lnTo>
                    <a:pt x="100" y="48"/>
                  </a:lnTo>
                  <a:lnTo>
                    <a:pt x="110" y="72"/>
                  </a:lnTo>
                  <a:lnTo>
                    <a:pt x="110" y="106"/>
                  </a:lnTo>
                  <a:lnTo>
                    <a:pt x="110" y="135"/>
                  </a:lnTo>
                  <a:lnTo>
                    <a:pt x="100" y="168"/>
                  </a:lnTo>
                  <a:lnTo>
                    <a:pt x="81" y="207"/>
                  </a:lnTo>
                  <a:lnTo>
                    <a:pt x="62" y="259"/>
                  </a:lnTo>
                  <a:lnTo>
                    <a:pt x="43" y="235"/>
                  </a:lnTo>
                  <a:lnTo>
                    <a:pt x="24" y="207"/>
                  </a:lnTo>
                  <a:lnTo>
                    <a:pt x="9" y="173"/>
                  </a:lnTo>
                  <a:lnTo>
                    <a:pt x="0" y="135"/>
                  </a:lnTo>
                  <a:lnTo>
                    <a:pt x="4" y="111"/>
                  </a:lnTo>
                  <a:lnTo>
                    <a:pt x="4" y="96"/>
                  </a:lnTo>
                  <a:lnTo>
                    <a:pt x="14" y="77"/>
                  </a:lnTo>
                  <a:lnTo>
                    <a:pt x="19" y="58"/>
                  </a:lnTo>
                  <a:lnTo>
                    <a:pt x="48" y="29"/>
                  </a:lnTo>
                  <a:lnTo>
                    <a:pt x="8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Freeform 65"/>
            <p:cNvSpPr>
              <a:spLocks/>
            </p:cNvSpPr>
            <p:nvPr/>
          </p:nvSpPr>
          <p:spPr bwMode="auto">
            <a:xfrm>
              <a:off x="2179" y="2448"/>
              <a:ext cx="149" cy="211"/>
            </a:xfrm>
            <a:custGeom>
              <a:avLst/>
              <a:gdLst>
                <a:gd name="T0" fmla="*/ 144 w 149"/>
                <a:gd name="T1" fmla="*/ 0 h 211"/>
                <a:gd name="T2" fmla="*/ 149 w 149"/>
                <a:gd name="T3" fmla="*/ 43 h 211"/>
                <a:gd name="T4" fmla="*/ 144 w 149"/>
                <a:gd name="T5" fmla="*/ 76 h 211"/>
                <a:gd name="T6" fmla="*/ 134 w 149"/>
                <a:gd name="T7" fmla="*/ 105 h 211"/>
                <a:gd name="T8" fmla="*/ 120 w 149"/>
                <a:gd name="T9" fmla="*/ 124 h 211"/>
                <a:gd name="T10" fmla="*/ 101 w 149"/>
                <a:gd name="T11" fmla="*/ 153 h 211"/>
                <a:gd name="T12" fmla="*/ 72 w 149"/>
                <a:gd name="T13" fmla="*/ 177 h 211"/>
                <a:gd name="T14" fmla="*/ 34 w 149"/>
                <a:gd name="T15" fmla="*/ 201 h 211"/>
                <a:gd name="T16" fmla="*/ 0 w 149"/>
                <a:gd name="T17" fmla="*/ 211 h 211"/>
                <a:gd name="T18" fmla="*/ 0 w 149"/>
                <a:gd name="T19" fmla="*/ 182 h 211"/>
                <a:gd name="T20" fmla="*/ 10 w 149"/>
                <a:gd name="T21" fmla="*/ 139 h 211"/>
                <a:gd name="T22" fmla="*/ 24 w 149"/>
                <a:gd name="T23" fmla="*/ 95 h 211"/>
                <a:gd name="T24" fmla="*/ 38 w 149"/>
                <a:gd name="T25" fmla="*/ 62 h 211"/>
                <a:gd name="T26" fmla="*/ 58 w 149"/>
                <a:gd name="T27" fmla="*/ 43 h 211"/>
                <a:gd name="T28" fmla="*/ 82 w 149"/>
                <a:gd name="T29" fmla="*/ 28 h 211"/>
                <a:gd name="T30" fmla="*/ 110 w 149"/>
                <a:gd name="T31" fmla="*/ 14 h 211"/>
                <a:gd name="T32" fmla="*/ 144 w 149"/>
                <a:gd name="T33" fmla="*/ 0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211"/>
                <a:gd name="T53" fmla="*/ 149 w 149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211">
                  <a:moveTo>
                    <a:pt x="144" y="0"/>
                  </a:moveTo>
                  <a:lnTo>
                    <a:pt x="149" y="43"/>
                  </a:lnTo>
                  <a:lnTo>
                    <a:pt x="144" y="76"/>
                  </a:lnTo>
                  <a:lnTo>
                    <a:pt x="134" y="105"/>
                  </a:lnTo>
                  <a:lnTo>
                    <a:pt x="120" y="124"/>
                  </a:lnTo>
                  <a:lnTo>
                    <a:pt x="101" y="153"/>
                  </a:lnTo>
                  <a:lnTo>
                    <a:pt x="72" y="177"/>
                  </a:lnTo>
                  <a:lnTo>
                    <a:pt x="34" y="201"/>
                  </a:lnTo>
                  <a:lnTo>
                    <a:pt x="0" y="211"/>
                  </a:lnTo>
                  <a:lnTo>
                    <a:pt x="0" y="182"/>
                  </a:lnTo>
                  <a:lnTo>
                    <a:pt x="10" y="139"/>
                  </a:lnTo>
                  <a:lnTo>
                    <a:pt x="24" y="95"/>
                  </a:lnTo>
                  <a:lnTo>
                    <a:pt x="38" y="62"/>
                  </a:lnTo>
                  <a:lnTo>
                    <a:pt x="58" y="43"/>
                  </a:lnTo>
                  <a:lnTo>
                    <a:pt x="82" y="28"/>
                  </a:lnTo>
                  <a:lnTo>
                    <a:pt x="110" y="1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4" name="Freeform 66"/>
            <p:cNvSpPr>
              <a:spLocks/>
            </p:cNvSpPr>
            <p:nvPr/>
          </p:nvSpPr>
          <p:spPr bwMode="auto">
            <a:xfrm>
              <a:off x="2179" y="2448"/>
              <a:ext cx="149" cy="211"/>
            </a:xfrm>
            <a:custGeom>
              <a:avLst/>
              <a:gdLst>
                <a:gd name="T0" fmla="*/ 144 w 149"/>
                <a:gd name="T1" fmla="*/ 0 h 211"/>
                <a:gd name="T2" fmla="*/ 149 w 149"/>
                <a:gd name="T3" fmla="*/ 43 h 211"/>
                <a:gd name="T4" fmla="*/ 144 w 149"/>
                <a:gd name="T5" fmla="*/ 76 h 211"/>
                <a:gd name="T6" fmla="*/ 134 w 149"/>
                <a:gd name="T7" fmla="*/ 105 h 211"/>
                <a:gd name="T8" fmla="*/ 120 w 149"/>
                <a:gd name="T9" fmla="*/ 124 h 211"/>
                <a:gd name="T10" fmla="*/ 101 w 149"/>
                <a:gd name="T11" fmla="*/ 153 h 211"/>
                <a:gd name="T12" fmla="*/ 72 w 149"/>
                <a:gd name="T13" fmla="*/ 177 h 211"/>
                <a:gd name="T14" fmla="*/ 34 w 149"/>
                <a:gd name="T15" fmla="*/ 201 h 211"/>
                <a:gd name="T16" fmla="*/ 0 w 149"/>
                <a:gd name="T17" fmla="*/ 211 h 211"/>
                <a:gd name="T18" fmla="*/ 0 w 149"/>
                <a:gd name="T19" fmla="*/ 182 h 211"/>
                <a:gd name="T20" fmla="*/ 10 w 149"/>
                <a:gd name="T21" fmla="*/ 139 h 211"/>
                <a:gd name="T22" fmla="*/ 24 w 149"/>
                <a:gd name="T23" fmla="*/ 95 h 211"/>
                <a:gd name="T24" fmla="*/ 38 w 149"/>
                <a:gd name="T25" fmla="*/ 62 h 211"/>
                <a:gd name="T26" fmla="*/ 58 w 149"/>
                <a:gd name="T27" fmla="*/ 43 h 211"/>
                <a:gd name="T28" fmla="*/ 82 w 149"/>
                <a:gd name="T29" fmla="*/ 28 h 211"/>
                <a:gd name="T30" fmla="*/ 110 w 149"/>
                <a:gd name="T31" fmla="*/ 14 h 211"/>
                <a:gd name="T32" fmla="*/ 144 w 149"/>
                <a:gd name="T33" fmla="*/ 0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211"/>
                <a:gd name="T53" fmla="*/ 149 w 149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211">
                  <a:moveTo>
                    <a:pt x="144" y="0"/>
                  </a:moveTo>
                  <a:lnTo>
                    <a:pt x="149" y="43"/>
                  </a:lnTo>
                  <a:lnTo>
                    <a:pt x="144" y="76"/>
                  </a:lnTo>
                  <a:lnTo>
                    <a:pt x="134" y="105"/>
                  </a:lnTo>
                  <a:lnTo>
                    <a:pt x="120" y="124"/>
                  </a:lnTo>
                  <a:lnTo>
                    <a:pt x="101" y="153"/>
                  </a:lnTo>
                  <a:lnTo>
                    <a:pt x="72" y="177"/>
                  </a:lnTo>
                  <a:lnTo>
                    <a:pt x="34" y="201"/>
                  </a:lnTo>
                  <a:lnTo>
                    <a:pt x="0" y="211"/>
                  </a:lnTo>
                  <a:lnTo>
                    <a:pt x="0" y="182"/>
                  </a:lnTo>
                  <a:lnTo>
                    <a:pt x="10" y="139"/>
                  </a:lnTo>
                  <a:lnTo>
                    <a:pt x="24" y="95"/>
                  </a:lnTo>
                  <a:lnTo>
                    <a:pt x="38" y="62"/>
                  </a:lnTo>
                  <a:lnTo>
                    <a:pt x="58" y="43"/>
                  </a:lnTo>
                  <a:lnTo>
                    <a:pt x="82" y="28"/>
                  </a:lnTo>
                  <a:lnTo>
                    <a:pt x="110" y="14"/>
                  </a:lnTo>
                  <a:lnTo>
                    <a:pt x="144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Freeform 67"/>
            <p:cNvSpPr>
              <a:spLocks/>
            </p:cNvSpPr>
            <p:nvPr/>
          </p:nvSpPr>
          <p:spPr bwMode="auto">
            <a:xfrm>
              <a:off x="2050" y="2361"/>
              <a:ext cx="96" cy="365"/>
            </a:xfrm>
            <a:custGeom>
              <a:avLst/>
              <a:gdLst>
                <a:gd name="T0" fmla="*/ 24 w 96"/>
                <a:gd name="T1" fmla="*/ 0 h 365"/>
                <a:gd name="T2" fmla="*/ 52 w 96"/>
                <a:gd name="T3" fmla="*/ 58 h 365"/>
                <a:gd name="T4" fmla="*/ 72 w 96"/>
                <a:gd name="T5" fmla="*/ 91 h 365"/>
                <a:gd name="T6" fmla="*/ 81 w 96"/>
                <a:gd name="T7" fmla="*/ 120 h 365"/>
                <a:gd name="T8" fmla="*/ 96 w 96"/>
                <a:gd name="T9" fmla="*/ 149 h 365"/>
                <a:gd name="T10" fmla="*/ 91 w 96"/>
                <a:gd name="T11" fmla="*/ 187 h 365"/>
                <a:gd name="T12" fmla="*/ 86 w 96"/>
                <a:gd name="T13" fmla="*/ 245 h 365"/>
                <a:gd name="T14" fmla="*/ 76 w 96"/>
                <a:gd name="T15" fmla="*/ 302 h 365"/>
                <a:gd name="T16" fmla="*/ 76 w 96"/>
                <a:gd name="T17" fmla="*/ 355 h 365"/>
                <a:gd name="T18" fmla="*/ 72 w 96"/>
                <a:gd name="T19" fmla="*/ 360 h 365"/>
                <a:gd name="T20" fmla="*/ 62 w 96"/>
                <a:gd name="T21" fmla="*/ 360 h 365"/>
                <a:gd name="T22" fmla="*/ 57 w 96"/>
                <a:gd name="T23" fmla="*/ 365 h 365"/>
                <a:gd name="T24" fmla="*/ 52 w 96"/>
                <a:gd name="T25" fmla="*/ 360 h 365"/>
                <a:gd name="T26" fmla="*/ 52 w 96"/>
                <a:gd name="T27" fmla="*/ 360 h 365"/>
                <a:gd name="T28" fmla="*/ 52 w 96"/>
                <a:gd name="T29" fmla="*/ 350 h 365"/>
                <a:gd name="T30" fmla="*/ 52 w 96"/>
                <a:gd name="T31" fmla="*/ 317 h 365"/>
                <a:gd name="T32" fmla="*/ 57 w 96"/>
                <a:gd name="T33" fmla="*/ 264 h 365"/>
                <a:gd name="T34" fmla="*/ 52 w 96"/>
                <a:gd name="T35" fmla="*/ 235 h 365"/>
                <a:gd name="T36" fmla="*/ 52 w 96"/>
                <a:gd name="T37" fmla="*/ 211 h 365"/>
                <a:gd name="T38" fmla="*/ 48 w 96"/>
                <a:gd name="T39" fmla="*/ 182 h 365"/>
                <a:gd name="T40" fmla="*/ 38 w 96"/>
                <a:gd name="T41" fmla="*/ 168 h 365"/>
                <a:gd name="T42" fmla="*/ 24 w 96"/>
                <a:gd name="T43" fmla="*/ 144 h 365"/>
                <a:gd name="T44" fmla="*/ 14 w 96"/>
                <a:gd name="T45" fmla="*/ 125 h 365"/>
                <a:gd name="T46" fmla="*/ 4 w 96"/>
                <a:gd name="T47" fmla="*/ 106 h 365"/>
                <a:gd name="T48" fmla="*/ 0 w 96"/>
                <a:gd name="T49" fmla="*/ 91 h 365"/>
                <a:gd name="T50" fmla="*/ 0 w 96"/>
                <a:gd name="T51" fmla="*/ 72 h 365"/>
                <a:gd name="T52" fmla="*/ 4 w 96"/>
                <a:gd name="T53" fmla="*/ 48 h 365"/>
                <a:gd name="T54" fmla="*/ 9 w 96"/>
                <a:gd name="T55" fmla="*/ 24 h 365"/>
                <a:gd name="T56" fmla="*/ 24 w 96"/>
                <a:gd name="T57" fmla="*/ 0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365"/>
                <a:gd name="T89" fmla="*/ 96 w 9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365">
                  <a:moveTo>
                    <a:pt x="24" y="0"/>
                  </a:moveTo>
                  <a:lnTo>
                    <a:pt x="52" y="58"/>
                  </a:lnTo>
                  <a:lnTo>
                    <a:pt x="72" y="91"/>
                  </a:lnTo>
                  <a:lnTo>
                    <a:pt x="81" y="120"/>
                  </a:lnTo>
                  <a:lnTo>
                    <a:pt x="96" y="149"/>
                  </a:lnTo>
                  <a:lnTo>
                    <a:pt x="91" y="187"/>
                  </a:lnTo>
                  <a:lnTo>
                    <a:pt x="86" y="245"/>
                  </a:lnTo>
                  <a:lnTo>
                    <a:pt x="76" y="302"/>
                  </a:lnTo>
                  <a:lnTo>
                    <a:pt x="76" y="355"/>
                  </a:lnTo>
                  <a:lnTo>
                    <a:pt x="72" y="360"/>
                  </a:lnTo>
                  <a:lnTo>
                    <a:pt x="62" y="360"/>
                  </a:lnTo>
                  <a:lnTo>
                    <a:pt x="57" y="365"/>
                  </a:lnTo>
                  <a:lnTo>
                    <a:pt x="52" y="360"/>
                  </a:lnTo>
                  <a:lnTo>
                    <a:pt x="52" y="350"/>
                  </a:lnTo>
                  <a:lnTo>
                    <a:pt x="52" y="317"/>
                  </a:lnTo>
                  <a:lnTo>
                    <a:pt x="57" y="264"/>
                  </a:lnTo>
                  <a:lnTo>
                    <a:pt x="52" y="235"/>
                  </a:lnTo>
                  <a:lnTo>
                    <a:pt x="52" y="211"/>
                  </a:lnTo>
                  <a:lnTo>
                    <a:pt x="48" y="182"/>
                  </a:lnTo>
                  <a:lnTo>
                    <a:pt x="38" y="168"/>
                  </a:lnTo>
                  <a:lnTo>
                    <a:pt x="24" y="144"/>
                  </a:lnTo>
                  <a:lnTo>
                    <a:pt x="14" y="125"/>
                  </a:lnTo>
                  <a:lnTo>
                    <a:pt x="4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48"/>
                  </a:lnTo>
                  <a:lnTo>
                    <a:pt x="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Freeform 68"/>
            <p:cNvSpPr>
              <a:spLocks/>
            </p:cNvSpPr>
            <p:nvPr/>
          </p:nvSpPr>
          <p:spPr bwMode="auto">
            <a:xfrm>
              <a:off x="2050" y="2361"/>
              <a:ext cx="96" cy="365"/>
            </a:xfrm>
            <a:custGeom>
              <a:avLst/>
              <a:gdLst>
                <a:gd name="T0" fmla="*/ 24 w 96"/>
                <a:gd name="T1" fmla="*/ 0 h 365"/>
                <a:gd name="T2" fmla="*/ 52 w 96"/>
                <a:gd name="T3" fmla="*/ 58 h 365"/>
                <a:gd name="T4" fmla="*/ 72 w 96"/>
                <a:gd name="T5" fmla="*/ 91 h 365"/>
                <a:gd name="T6" fmla="*/ 81 w 96"/>
                <a:gd name="T7" fmla="*/ 120 h 365"/>
                <a:gd name="T8" fmla="*/ 96 w 96"/>
                <a:gd name="T9" fmla="*/ 149 h 365"/>
                <a:gd name="T10" fmla="*/ 91 w 96"/>
                <a:gd name="T11" fmla="*/ 187 h 365"/>
                <a:gd name="T12" fmla="*/ 86 w 96"/>
                <a:gd name="T13" fmla="*/ 245 h 365"/>
                <a:gd name="T14" fmla="*/ 76 w 96"/>
                <a:gd name="T15" fmla="*/ 302 h 365"/>
                <a:gd name="T16" fmla="*/ 76 w 96"/>
                <a:gd name="T17" fmla="*/ 355 h 365"/>
                <a:gd name="T18" fmla="*/ 72 w 96"/>
                <a:gd name="T19" fmla="*/ 360 h 365"/>
                <a:gd name="T20" fmla="*/ 62 w 96"/>
                <a:gd name="T21" fmla="*/ 360 h 365"/>
                <a:gd name="T22" fmla="*/ 57 w 96"/>
                <a:gd name="T23" fmla="*/ 365 h 365"/>
                <a:gd name="T24" fmla="*/ 52 w 96"/>
                <a:gd name="T25" fmla="*/ 360 h 365"/>
                <a:gd name="T26" fmla="*/ 52 w 96"/>
                <a:gd name="T27" fmla="*/ 360 h 365"/>
                <a:gd name="T28" fmla="*/ 52 w 96"/>
                <a:gd name="T29" fmla="*/ 350 h 365"/>
                <a:gd name="T30" fmla="*/ 52 w 96"/>
                <a:gd name="T31" fmla="*/ 317 h 365"/>
                <a:gd name="T32" fmla="*/ 57 w 96"/>
                <a:gd name="T33" fmla="*/ 264 h 365"/>
                <a:gd name="T34" fmla="*/ 52 w 96"/>
                <a:gd name="T35" fmla="*/ 235 h 365"/>
                <a:gd name="T36" fmla="*/ 52 w 96"/>
                <a:gd name="T37" fmla="*/ 211 h 365"/>
                <a:gd name="T38" fmla="*/ 48 w 96"/>
                <a:gd name="T39" fmla="*/ 182 h 365"/>
                <a:gd name="T40" fmla="*/ 38 w 96"/>
                <a:gd name="T41" fmla="*/ 168 h 365"/>
                <a:gd name="T42" fmla="*/ 24 w 96"/>
                <a:gd name="T43" fmla="*/ 144 h 365"/>
                <a:gd name="T44" fmla="*/ 14 w 96"/>
                <a:gd name="T45" fmla="*/ 125 h 365"/>
                <a:gd name="T46" fmla="*/ 4 w 96"/>
                <a:gd name="T47" fmla="*/ 106 h 365"/>
                <a:gd name="T48" fmla="*/ 0 w 96"/>
                <a:gd name="T49" fmla="*/ 91 h 365"/>
                <a:gd name="T50" fmla="*/ 0 w 96"/>
                <a:gd name="T51" fmla="*/ 72 h 365"/>
                <a:gd name="T52" fmla="*/ 4 w 96"/>
                <a:gd name="T53" fmla="*/ 48 h 365"/>
                <a:gd name="T54" fmla="*/ 9 w 96"/>
                <a:gd name="T55" fmla="*/ 24 h 365"/>
                <a:gd name="T56" fmla="*/ 24 w 96"/>
                <a:gd name="T57" fmla="*/ 0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365"/>
                <a:gd name="T89" fmla="*/ 96 w 9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365">
                  <a:moveTo>
                    <a:pt x="24" y="0"/>
                  </a:moveTo>
                  <a:lnTo>
                    <a:pt x="52" y="58"/>
                  </a:lnTo>
                  <a:lnTo>
                    <a:pt x="72" y="91"/>
                  </a:lnTo>
                  <a:lnTo>
                    <a:pt x="81" y="120"/>
                  </a:lnTo>
                  <a:lnTo>
                    <a:pt x="96" y="149"/>
                  </a:lnTo>
                  <a:lnTo>
                    <a:pt x="91" y="187"/>
                  </a:lnTo>
                  <a:lnTo>
                    <a:pt x="86" y="245"/>
                  </a:lnTo>
                  <a:lnTo>
                    <a:pt x="76" y="302"/>
                  </a:lnTo>
                  <a:lnTo>
                    <a:pt x="76" y="355"/>
                  </a:lnTo>
                  <a:lnTo>
                    <a:pt x="72" y="360"/>
                  </a:lnTo>
                  <a:lnTo>
                    <a:pt x="62" y="360"/>
                  </a:lnTo>
                  <a:lnTo>
                    <a:pt x="57" y="365"/>
                  </a:lnTo>
                  <a:lnTo>
                    <a:pt x="52" y="360"/>
                  </a:lnTo>
                  <a:lnTo>
                    <a:pt x="52" y="350"/>
                  </a:lnTo>
                  <a:lnTo>
                    <a:pt x="52" y="317"/>
                  </a:lnTo>
                  <a:lnTo>
                    <a:pt x="57" y="264"/>
                  </a:lnTo>
                  <a:lnTo>
                    <a:pt x="52" y="235"/>
                  </a:lnTo>
                  <a:lnTo>
                    <a:pt x="52" y="211"/>
                  </a:lnTo>
                  <a:lnTo>
                    <a:pt x="48" y="182"/>
                  </a:lnTo>
                  <a:lnTo>
                    <a:pt x="38" y="168"/>
                  </a:lnTo>
                  <a:lnTo>
                    <a:pt x="24" y="144"/>
                  </a:lnTo>
                  <a:lnTo>
                    <a:pt x="14" y="125"/>
                  </a:lnTo>
                  <a:lnTo>
                    <a:pt x="4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48"/>
                  </a:lnTo>
                  <a:lnTo>
                    <a:pt x="9" y="24"/>
                  </a:lnTo>
                  <a:lnTo>
                    <a:pt x="24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7" name="Freeform 69"/>
            <p:cNvSpPr>
              <a:spLocks/>
            </p:cNvSpPr>
            <p:nvPr/>
          </p:nvSpPr>
          <p:spPr bwMode="auto">
            <a:xfrm>
              <a:off x="1992" y="2452"/>
              <a:ext cx="115" cy="255"/>
            </a:xfrm>
            <a:custGeom>
              <a:avLst/>
              <a:gdLst>
                <a:gd name="T0" fmla="*/ 48 w 115"/>
                <a:gd name="T1" fmla="*/ 0 h 255"/>
                <a:gd name="T2" fmla="*/ 67 w 115"/>
                <a:gd name="T3" fmla="*/ 24 h 255"/>
                <a:gd name="T4" fmla="*/ 82 w 115"/>
                <a:gd name="T5" fmla="*/ 48 h 255"/>
                <a:gd name="T6" fmla="*/ 96 w 115"/>
                <a:gd name="T7" fmla="*/ 72 h 255"/>
                <a:gd name="T8" fmla="*/ 106 w 115"/>
                <a:gd name="T9" fmla="*/ 101 h 255"/>
                <a:gd name="T10" fmla="*/ 110 w 115"/>
                <a:gd name="T11" fmla="*/ 130 h 255"/>
                <a:gd name="T12" fmla="*/ 115 w 115"/>
                <a:gd name="T13" fmla="*/ 163 h 255"/>
                <a:gd name="T14" fmla="*/ 110 w 115"/>
                <a:gd name="T15" fmla="*/ 202 h 255"/>
                <a:gd name="T16" fmla="*/ 106 w 115"/>
                <a:gd name="T17" fmla="*/ 255 h 255"/>
                <a:gd name="T18" fmla="*/ 82 w 115"/>
                <a:gd name="T19" fmla="*/ 235 h 255"/>
                <a:gd name="T20" fmla="*/ 58 w 115"/>
                <a:gd name="T21" fmla="*/ 216 h 255"/>
                <a:gd name="T22" fmla="*/ 34 w 115"/>
                <a:gd name="T23" fmla="*/ 187 h 255"/>
                <a:gd name="T24" fmla="*/ 10 w 115"/>
                <a:gd name="T25" fmla="*/ 149 h 255"/>
                <a:gd name="T26" fmla="*/ 5 w 115"/>
                <a:gd name="T27" fmla="*/ 135 h 255"/>
                <a:gd name="T28" fmla="*/ 0 w 115"/>
                <a:gd name="T29" fmla="*/ 115 h 255"/>
                <a:gd name="T30" fmla="*/ 5 w 115"/>
                <a:gd name="T31" fmla="*/ 96 h 255"/>
                <a:gd name="T32" fmla="*/ 5 w 115"/>
                <a:gd name="T33" fmla="*/ 77 h 255"/>
                <a:gd name="T34" fmla="*/ 24 w 115"/>
                <a:gd name="T35" fmla="*/ 39 h 255"/>
                <a:gd name="T36" fmla="*/ 48 w 115"/>
                <a:gd name="T37" fmla="*/ 0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5"/>
                <a:gd name="T58" fmla="*/ 0 h 255"/>
                <a:gd name="T59" fmla="*/ 115 w 115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5" h="255">
                  <a:moveTo>
                    <a:pt x="48" y="0"/>
                  </a:moveTo>
                  <a:lnTo>
                    <a:pt x="67" y="24"/>
                  </a:lnTo>
                  <a:lnTo>
                    <a:pt x="82" y="48"/>
                  </a:lnTo>
                  <a:lnTo>
                    <a:pt x="96" y="72"/>
                  </a:lnTo>
                  <a:lnTo>
                    <a:pt x="106" y="101"/>
                  </a:lnTo>
                  <a:lnTo>
                    <a:pt x="110" y="130"/>
                  </a:lnTo>
                  <a:lnTo>
                    <a:pt x="115" y="163"/>
                  </a:lnTo>
                  <a:lnTo>
                    <a:pt x="110" y="202"/>
                  </a:lnTo>
                  <a:lnTo>
                    <a:pt x="106" y="255"/>
                  </a:lnTo>
                  <a:lnTo>
                    <a:pt x="82" y="235"/>
                  </a:lnTo>
                  <a:lnTo>
                    <a:pt x="58" y="216"/>
                  </a:lnTo>
                  <a:lnTo>
                    <a:pt x="34" y="187"/>
                  </a:lnTo>
                  <a:lnTo>
                    <a:pt x="10" y="149"/>
                  </a:lnTo>
                  <a:lnTo>
                    <a:pt x="5" y="135"/>
                  </a:lnTo>
                  <a:lnTo>
                    <a:pt x="0" y="115"/>
                  </a:lnTo>
                  <a:lnTo>
                    <a:pt x="5" y="96"/>
                  </a:lnTo>
                  <a:lnTo>
                    <a:pt x="5" y="77"/>
                  </a:lnTo>
                  <a:lnTo>
                    <a:pt x="24" y="3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8" name="Freeform 70"/>
            <p:cNvSpPr>
              <a:spLocks/>
            </p:cNvSpPr>
            <p:nvPr/>
          </p:nvSpPr>
          <p:spPr bwMode="auto">
            <a:xfrm>
              <a:off x="1992" y="2452"/>
              <a:ext cx="115" cy="255"/>
            </a:xfrm>
            <a:custGeom>
              <a:avLst/>
              <a:gdLst>
                <a:gd name="T0" fmla="*/ 48 w 115"/>
                <a:gd name="T1" fmla="*/ 0 h 255"/>
                <a:gd name="T2" fmla="*/ 67 w 115"/>
                <a:gd name="T3" fmla="*/ 24 h 255"/>
                <a:gd name="T4" fmla="*/ 82 w 115"/>
                <a:gd name="T5" fmla="*/ 48 h 255"/>
                <a:gd name="T6" fmla="*/ 96 w 115"/>
                <a:gd name="T7" fmla="*/ 72 h 255"/>
                <a:gd name="T8" fmla="*/ 106 w 115"/>
                <a:gd name="T9" fmla="*/ 101 h 255"/>
                <a:gd name="T10" fmla="*/ 110 w 115"/>
                <a:gd name="T11" fmla="*/ 130 h 255"/>
                <a:gd name="T12" fmla="*/ 115 w 115"/>
                <a:gd name="T13" fmla="*/ 163 h 255"/>
                <a:gd name="T14" fmla="*/ 110 w 115"/>
                <a:gd name="T15" fmla="*/ 202 h 255"/>
                <a:gd name="T16" fmla="*/ 106 w 115"/>
                <a:gd name="T17" fmla="*/ 255 h 255"/>
                <a:gd name="T18" fmla="*/ 82 w 115"/>
                <a:gd name="T19" fmla="*/ 235 h 255"/>
                <a:gd name="T20" fmla="*/ 58 w 115"/>
                <a:gd name="T21" fmla="*/ 216 h 255"/>
                <a:gd name="T22" fmla="*/ 34 w 115"/>
                <a:gd name="T23" fmla="*/ 187 h 255"/>
                <a:gd name="T24" fmla="*/ 10 w 115"/>
                <a:gd name="T25" fmla="*/ 149 h 255"/>
                <a:gd name="T26" fmla="*/ 5 w 115"/>
                <a:gd name="T27" fmla="*/ 135 h 255"/>
                <a:gd name="T28" fmla="*/ 0 w 115"/>
                <a:gd name="T29" fmla="*/ 115 h 255"/>
                <a:gd name="T30" fmla="*/ 5 w 115"/>
                <a:gd name="T31" fmla="*/ 96 h 255"/>
                <a:gd name="T32" fmla="*/ 5 w 115"/>
                <a:gd name="T33" fmla="*/ 77 h 255"/>
                <a:gd name="T34" fmla="*/ 24 w 115"/>
                <a:gd name="T35" fmla="*/ 39 h 255"/>
                <a:gd name="T36" fmla="*/ 48 w 115"/>
                <a:gd name="T37" fmla="*/ 0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5"/>
                <a:gd name="T58" fmla="*/ 0 h 255"/>
                <a:gd name="T59" fmla="*/ 115 w 115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5" h="255">
                  <a:moveTo>
                    <a:pt x="48" y="0"/>
                  </a:moveTo>
                  <a:lnTo>
                    <a:pt x="67" y="24"/>
                  </a:lnTo>
                  <a:lnTo>
                    <a:pt x="82" y="48"/>
                  </a:lnTo>
                  <a:lnTo>
                    <a:pt x="96" y="72"/>
                  </a:lnTo>
                  <a:lnTo>
                    <a:pt x="106" y="101"/>
                  </a:lnTo>
                  <a:lnTo>
                    <a:pt x="110" y="130"/>
                  </a:lnTo>
                  <a:lnTo>
                    <a:pt x="115" y="163"/>
                  </a:lnTo>
                  <a:lnTo>
                    <a:pt x="110" y="202"/>
                  </a:lnTo>
                  <a:lnTo>
                    <a:pt x="106" y="255"/>
                  </a:lnTo>
                  <a:lnTo>
                    <a:pt x="82" y="235"/>
                  </a:lnTo>
                  <a:lnTo>
                    <a:pt x="58" y="216"/>
                  </a:lnTo>
                  <a:lnTo>
                    <a:pt x="34" y="187"/>
                  </a:lnTo>
                  <a:lnTo>
                    <a:pt x="10" y="149"/>
                  </a:lnTo>
                  <a:lnTo>
                    <a:pt x="5" y="135"/>
                  </a:lnTo>
                  <a:lnTo>
                    <a:pt x="0" y="115"/>
                  </a:lnTo>
                  <a:lnTo>
                    <a:pt x="5" y="96"/>
                  </a:lnTo>
                  <a:lnTo>
                    <a:pt x="5" y="77"/>
                  </a:lnTo>
                  <a:lnTo>
                    <a:pt x="24" y="39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Freeform 71"/>
            <p:cNvSpPr>
              <a:spLocks/>
            </p:cNvSpPr>
            <p:nvPr/>
          </p:nvSpPr>
          <p:spPr bwMode="auto">
            <a:xfrm>
              <a:off x="2131" y="2572"/>
              <a:ext cx="182" cy="418"/>
            </a:xfrm>
            <a:custGeom>
              <a:avLst/>
              <a:gdLst>
                <a:gd name="T0" fmla="*/ 182 w 182"/>
                <a:gd name="T1" fmla="*/ 0 h 418"/>
                <a:gd name="T2" fmla="*/ 120 w 182"/>
                <a:gd name="T3" fmla="*/ 53 h 418"/>
                <a:gd name="T4" fmla="*/ 63 w 182"/>
                <a:gd name="T5" fmla="*/ 106 h 418"/>
                <a:gd name="T6" fmla="*/ 34 w 182"/>
                <a:gd name="T7" fmla="*/ 135 h 418"/>
                <a:gd name="T8" fmla="*/ 15 w 182"/>
                <a:gd name="T9" fmla="*/ 163 h 418"/>
                <a:gd name="T10" fmla="*/ 5 w 182"/>
                <a:gd name="T11" fmla="*/ 187 h 418"/>
                <a:gd name="T12" fmla="*/ 0 w 182"/>
                <a:gd name="T13" fmla="*/ 207 h 418"/>
                <a:gd name="T14" fmla="*/ 0 w 182"/>
                <a:gd name="T15" fmla="*/ 250 h 418"/>
                <a:gd name="T16" fmla="*/ 0 w 182"/>
                <a:gd name="T17" fmla="*/ 307 h 418"/>
                <a:gd name="T18" fmla="*/ 10 w 182"/>
                <a:gd name="T19" fmla="*/ 370 h 418"/>
                <a:gd name="T20" fmla="*/ 19 w 182"/>
                <a:gd name="T21" fmla="*/ 418 h 418"/>
                <a:gd name="T22" fmla="*/ 29 w 182"/>
                <a:gd name="T23" fmla="*/ 413 h 418"/>
                <a:gd name="T24" fmla="*/ 39 w 182"/>
                <a:gd name="T25" fmla="*/ 413 h 418"/>
                <a:gd name="T26" fmla="*/ 48 w 182"/>
                <a:gd name="T27" fmla="*/ 403 h 418"/>
                <a:gd name="T28" fmla="*/ 53 w 182"/>
                <a:gd name="T29" fmla="*/ 394 h 418"/>
                <a:gd name="T30" fmla="*/ 43 w 182"/>
                <a:gd name="T31" fmla="*/ 331 h 418"/>
                <a:gd name="T32" fmla="*/ 34 w 182"/>
                <a:gd name="T33" fmla="*/ 279 h 418"/>
                <a:gd name="T34" fmla="*/ 34 w 182"/>
                <a:gd name="T35" fmla="*/ 255 h 418"/>
                <a:gd name="T36" fmla="*/ 34 w 182"/>
                <a:gd name="T37" fmla="*/ 235 h 418"/>
                <a:gd name="T38" fmla="*/ 39 w 182"/>
                <a:gd name="T39" fmla="*/ 211 h 418"/>
                <a:gd name="T40" fmla="*/ 43 w 182"/>
                <a:gd name="T41" fmla="*/ 192 h 418"/>
                <a:gd name="T42" fmla="*/ 106 w 182"/>
                <a:gd name="T43" fmla="*/ 135 h 418"/>
                <a:gd name="T44" fmla="*/ 154 w 182"/>
                <a:gd name="T45" fmla="*/ 91 h 418"/>
                <a:gd name="T46" fmla="*/ 173 w 182"/>
                <a:gd name="T47" fmla="*/ 48 h 418"/>
                <a:gd name="T48" fmla="*/ 182 w 182"/>
                <a:gd name="T49" fmla="*/ 0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2"/>
                <a:gd name="T76" fmla="*/ 0 h 418"/>
                <a:gd name="T77" fmla="*/ 182 w 182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2" h="418">
                  <a:moveTo>
                    <a:pt x="182" y="0"/>
                  </a:moveTo>
                  <a:lnTo>
                    <a:pt x="120" y="53"/>
                  </a:lnTo>
                  <a:lnTo>
                    <a:pt x="63" y="106"/>
                  </a:lnTo>
                  <a:lnTo>
                    <a:pt x="34" y="135"/>
                  </a:lnTo>
                  <a:lnTo>
                    <a:pt x="15" y="163"/>
                  </a:lnTo>
                  <a:lnTo>
                    <a:pt x="5" y="187"/>
                  </a:lnTo>
                  <a:lnTo>
                    <a:pt x="0" y="207"/>
                  </a:lnTo>
                  <a:lnTo>
                    <a:pt x="0" y="250"/>
                  </a:lnTo>
                  <a:lnTo>
                    <a:pt x="0" y="307"/>
                  </a:lnTo>
                  <a:lnTo>
                    <a:pt x="10" y="370"/>
                  </a:lnTo>
                  <a:lnTo>
                    <a:pt x="19" y="418"/>
                  </a:lnTo>
                  <a:lnTo>
                    <a:pt x="29" y="413"/>
                  </a:lnTo>
                  <a:lnTo>
                    <a:pt x="39" y="413"/>
                  </a:lnTo>
                  <a:lnTo>
                    <a:pt x="48" y="403"/>
                  </a:lnTo>
                  <a:lnTo>
                    <a:pt x="53" y="394"/>
                  </a:lnTo>
                  <a:lnTo>
                    <a:pt x="43" y="331"/>
                  </a:lnTo>
                  <a:lnTo>
                    <a:pt x="34" y="279"/>
                  </a:lnTo>
                  <a:lnTo>
                    <a:pt x="34" y="255"/>
                  </a:lnTo>
                  <a:lnTo>
                    <a:pt x="34" y="235"/>
                  </a:lnTo>
                  <a:lnTo>
                    <a:pt x="39" y="211"/>
                  </a:lnTo>
                  <a:lnTo>
                    <a:pt x="43" y="192"/>
                  </a:lnTo>
                  <a:lnTo>
                    <a:pt x="106" y="135"/>
                  </a:lnTo>
                  <a:lnTo>
                    <a:pt x="154" y="91"/>
                  </a:lnTo>
                  <a:lnTo>
                    <a:pt x="173" y="4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0" name="Freeform 72"/>
            <p:cNvSpPr>
              <a:spLocks/>
            </p:cNvSpPr>
            <p:nvPr/>
          </p:nvSpPr>
          <p:spPr bwMode="auto">
            <a:xfrm>
              <a:off x="2131" y="2572"/>
              <a:ext cx="182" cy="418"/>
            </a:xfrm>
            <a:custGeom>
              <a:avLst/>
              <a:gdLst>
                <a:gd name="T0" fmla="*/ 182 w 182"/>
                <a:gd name="T1" fmla="*/ 0 h 418"/>
                <a:gd name="T2" fmla="*/ 120 w 182"/>
                <a:gd name="T3" fmla="*/ 53 h 418"/>
                <a:gd name="T4" fmla="*/ 63 w 182"/>
                <a:gd name="T5" fmla="*/ 106 h 418"/>
                <a:gd name="T6" fmla="*/ 34 w 182"/>
                <a:gd name="T7" fmla="*/ 135 h 418"/>
                <a:gd name="T8" fmla="*/ 15 w 182"/>
                <a:gd name="T9" fmla="*/ 163 h 418"/>
                <a:gd name="T10" fmla="*/ 5 w 182"/>
                <a:gd name="T11" fmla="*/ 187 h 418"/>
                <a:gd name="T12" fmla="*/ 0 w 182"/>
                <a:gd name="T13" fmla="*/ 207 h 418"/>
                <a:gd name="T14" fmla="*/ 0 w 182"/>
                <a:gd name="T15" fmla="*/ 250 h 418"/>
                <a:gd name="T16" fmla="*/ 0 w 182"/>
                <a:gd name="T17" fmla="*/ 307 h 418"/>
                <a:gd name="T18" fmla="*/ 10 w 182"/>
                <a:gd name="T19" fmla="*/ 370 h 418"/>
                <a:gd name="T20" fmla="*/ 19 w 182"/>
                <a:gd name="T21" fmla="*/ 418 h 418"/>
                <a:gd name="T22" fmla="*/ 29 w 182"/>
                <a:gd name="T23" fmla="*/ 413 h 418"/>
                <a:gd name="T24" fmla="*/ 39 w 182"/>
                <a:gd name="T25" fmla="*/ 413 h 418"/>
                <a:gd name="T26" fmla="*/ 48 w 182"/>
                <a:gd name="T27" fmla="*/ 403 h 418"/>
                <a:gd name="T28" fmla="*/ 53 w 182"/>
                <a:gd name="T29" fmla="*/ 394 h 418"/>
                <a:gd name="T30" fmla="*/ 43 w 182"/>
                <a:gd name="T31" fmla="*/ 331 h 418"/>
                <a:gd name="T32" fmla="*/ 34 w 182"/>
                <a:gd name="T33" fmla="*/ 279 h 418"/>
                <a:gd name="T34" fmla="*/ 34 w 182"/>
                <a:gd name="T35" fmla="*/ 255 h 418"/>
                <a:gd name="T36" fmla="*/ 34 w 182"/>
                <a:gd name="T37" fmla="*/ 235 h 418"/>
                <a:gd name="T38" fmla="*/ 39 w 182"/>
                <a:gd name="T39" fmla="*/ 211 h 418"/>
                <a:gd name="T40" fmla="*/ 43 w 182"/>
                <a:gd name="T41" fmla="*/ 192 h 418"/>
                <a:gd name="T42" fmla="*/ 106 w 182"/>
                <a:gd name="T43" fmla="*/ 135 h 418"/>
                <a:gd name="T44" fmla="*/ 154 w 182"/>
                <a:gd name="T45" fmla="*/ 91 h 418"/>
                <a:gd name="T46" fmla="*/ 173 w 182"/>
                <a:gd name="T47" fmla="*/ 48 h 418"/>
                <a:gd name="T48" fmla="*/ 182 w 182"/>
                <a:gd name="T49" fmla="*/ 0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2"/>
                <a:gd name="T76" fmla="*/ 0 h 418"/>
                <a:gd name="T77" fmla="*/ 182 w 182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2" h="418">
                  <a:moveTo>
                    <a:pt x="182" y="0"/>
                  </a:moveTo>
                  <a:lnTo>
                    <a:pt x="120" y="53"/>
                  </a:lnTo>
                  <a:lnTo>
                    <a:pt x="63" y="106"/>
                  </a:lnTo>
                  <a:lnTo>
                    <a:pt x="34" y="135"/>
                  </a:lnTo>
                  <a:lnTo>
                    <a:pt x="15" y="163"/>
                  </a:lnTo>
                  <a:lnTo>
                    <a:pt x="5" y="187"/>
                  </a:lnTo>
                  <a:lnTo>
                    <a:pt x="0" y="207"/>
                  </a:lnTo>
                  <a:lnTo>
                    <a:pt x="0" y="250"/>
                  </a:lnTo>
                  <a:lnTo>
                    <a:pt x="0" y="307"/>
                  </a:lnTo>
                  <a:lnTo>
                    <a:pt x="10" y="370"/>
                  </a:lnTo>
                  <a:lnTo>
                    <a:pt x="19" y="418"/>
                  </a:lnTo>
                  <a:lnTo>
                    <a:pt x="29" y="413"/>
                  </a:lnTo>
                  <a:lnTo>
                    <a:pt x="39" y="413"/>
                  </a:lnTo>
                  <a:lnTo>
                    <a:pt x="48" y="403"/>
                  </a:lnTo>
                  <a:lnTo>
                    <a:pt x="53" y="394"/>
                  </a:lnTo>
                  <a:lnTo>
                    <a:pt x="43" y="331"/>
                  </a:lnTo>
                  <a:lnTo>
                    <a:pt x="34" y="279"/>
                  </a:lnTo>
                  <a:lnTo>
                    <a:pt x="34" y="255"/>
                  </a:lnTo>
                  <a:lnTo>
                    <a:pt x="34" y="235"/>
                  </a:lnTo>
                  <a:lnTo>
                    <a:pt x="39" y="211"/>
                  </a:lnTo>
                  <a:lnTo>
                    <a:pt x="43" y="192"/>
                  </a:lnTo>
                  <a:lnTo>
                    <a:pt x="106" y="135"/>
                  </a:lnTo>
                  <a:lnTo>
                    <a:pt x="154" y="91"/>
                  </a:lnTo>
                  <a:lnTo>
                    <a:pt x="173" y="48"/>
                  </a:lnTo>
                  <a:lnTo>
                    <a:pt x="18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Freeform 73"/>
            <p:cNvSpPr>
              <a:spLocks/>
            </p:cNvSpPr>
            <p:nvPr/>
          </p:nvSpPr>
          <p:spPr bwMode="auto">
            <a:xfrm>
              <a:off x="2165" y="2668"/>
              <a:ext cx="144" cy="283"/>
            </a:xfrm>
            <a:custGeom>
              <a:avLst/>
              <a:gdLst>
                <a:gd name="T0" fmla="*/ 115 w 144"/>
                <a:gd name="T1" fmla="*/ 0 h 283"/>
                <a:gd name="T2" fmla="*/ 134 w 144"/>
                <a:gd name="T3" fmla="*/ 43 h 283"/>
                <a:gd name="T4" fmla="*/ 139 w 144"/>
                <a:gd name="T5" fmla="*/ 82 h 283"/>
                <a:gd name="T6" fmla="*/ 144 w 144"/>
                <a:gd name="T7" fmla="*/ 101 h 283"/>
                <a:gd name="T8" fmla="*/ 144 w 144"/>
                <a:gd name="T9" fmla="*/ 115 h 283"/>
                <a:gd name="T10" fmla="*/ 139 w 144"/>
                <a:gd name="T11" fmla="*/ 130 h 283"/>
                <a:gd name="T12" fmla="*/ 134 w 144"/>
                <a:gd name="T13" fmla="*/ 139 h 283"/>
                <a:gd name="T14" fmla="*/ 81 w 144"/>
                <a:gd name="T15" fmla="*/ 206 h 283"/>
                <a:gd name="T16" fmla="*/ 19 w 144"/>
                <a:gd name="T17" fmla="*/ 283 h 283"/>
                <a:gd name="T18" fmla="*/ 9 w 144"/>
                <a:gd name="T19" fmla="*/ 245 h 283"/>
                <a:gd name="T20" fmla="*/ 0 w 144"/>
                <a:gd name="T21" fmla="*/ 197 h 283"/>
                <a:gd name="T22" fmla="*/ 0 w 144"/>
                <a:gd name="T23" fmla="*/ 149 h 283"/>
                <a:gd name="T24" fmla="*/ 5 w 144"/>
                <a:gd name="T25" fmla="*/ 111 h 283"/>
                <a:gd name="T26" fmla="*/ 19 w 144"/>
                <a:gd name="T27" fmla="*/ 82 h 283"/>
                <a:gd name="T28" fmla="*/ 48 w 144"/>
                <a:gd name="T29" fmla="*/ 53 h 283"/>
                <a:gd name="T30" fmla="*/ 86 w 144"/>
                <a:gd name="T31" fmla="*/ 24 h 283"/>
                <a:gd name="T32" fmla="*/ 115 w 144"/>
                <a:gd name="T33" fmla="*/ 0 h 2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83"/>
                <a:gd name="T53" fmla="*/ 144 w 144"/>
                <a:gd name="T54" fmla="*/ 283 h 2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83">
                  <a:moveTo>
                    <a:pt x="115" y="0"/>
                  </a:moveTo>
                  <a:lnTo>
                    <a:pt x="134" y="43"/>
                  </a:lnTo>
                  <a:lnTo>
                    <a:pt x="139" y="82"/>
                  </a:lnTo>
                  <a:lnTo>
                    <a:pt x="144" y="101"/>
                  </a:lnTo>
                  <a:lnTo>
                    <a:pt x="144" y="115"/>
                  </a:lnTo>
                  <a:lnTo>
                    <a:pt x="139" y="130"/>
                  </a:lnTo>
                  <a:lnTo>
                    <a:pt x="134" y="139"/>
                  </a:lnTo>
                  <a:lnTo>
                    <a:pt x="81" y="206"/>
                  </a:lnTo>
                  <a:lnTo>
                    <a:pt x="19" y="283"/>
                  </a:lnTo>
                  <a:lnTo>
                    <a:pt x="9" y="245"/>
                  </a:lnTo>
                  <a:lnTo>
                    <a:pt x="0" y="197"/>
                  </a:lnTo>
                  <a:lnTo>
                    <a:pt x="0" y="149"/>
                  </a:lnTo>
                  <a:lnTo>
                    <a:pt x="5" y="111"/>
                  </a:lnTo>
                  <a:lnTo>
                    <a:pt x="19" y="82"/>
                  </a:lnTo>
                  <a:lnTo>
                    <a:pt x="48" y="53"/>
                  </a:lnTo>
                  <a:lnTo>
                    <a:pt x="86" y="2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2" name="Freeform 74"/>
            <p:cNvSpPr>
              <a:spLocks/>
            </p:cNvSpPr>
            <p:nvPr/>
          </p:nvSpPr>
          <p:spPr bwMode="auto">
            <a:xfrm>
              <a:off x="2165" y="2668"/>
              <a:ext cx="144" cy="283"/>
            </a:xfrm>
            <a:custGeom>
              <a:avLst/>
              <a:gdLst>
                <a:gd name="T0" fmla="*/ 115 w 144"/>
                <a:gd name="T1" fmla="*/ 0 h 283"/>
                <a:gd name="T2" fmla="*/ 134 w 144"/>
                <a:gd name="T3" fmla="*/ 43 h 283"/>
                <a:gd name="T4" fmla="*/ 139 w 144"/>
                <a:gd name="T5" fmla="*/ 82 h 283"/>
                <a:gd name="T6" fmla="*/ 144 w 144"/>
                <a:gd name="T7" fmla="*/ 101 h 283"/>
                <a:gd name="T8" fmla="*/ 144 w 144"/>
                <a:gd name="T9" fmla="*/ 115 h 283"/>
                <a:gd name="T10" fmla="*/ 139 w 144"/>
                <a:gd name="T11" fmla="*/ 130 h 283"/>
                <a:gd name="T12" fmla="*/ 134 w 144"/>
                <a:gd name="T13" fmla="*/ 139 h 283"/>
                <a:gd name="T14" fmla="*/ 81 w 144"/>
                <a:gd name="T15" fmla="*/ 206 h 283"/>
                <a:gd name="T16" fmla="*/ 19 w 144"/>
                <a:gd name="T17" fmla="*/ 283 h 283"/>
                <a:gd name="T18" fmla="*/ 9 w 144"/>
                <a:gd name="T19" fmla="*/ 245 h 283"/>
                <a:gd name="T20" fmla="*/ 0 w 144"/>
                <a:gd name="T21" fmla="*/ 197 h 283"/>
                <a:gd name="T22" fmla="*/ 0 w 144"/>
                <a:gd name="T23" fmla="*/ 149 h 283"/>
                <a:gd name="T24" fmla="*/ 5 w 144"/>
                <a:gd name="T25" fmla="*/ 111 h 283"/>
                <a:gd name="T26" fmla="*/ 19 w 144"/>
                <a:gd name="T27" fmla="*/ 82 h 283"/>
                <a:gd name="T28" fmla="*/ 48 w 144"/>
                <a:gd name="T29" fmla="*/ 53 h 283"/>
                <a:gd name="T30" fmla="*/ 86 w 144"/>
                <a:gd name="T31" fmla="*/ 24 h 283"/>
                <a:gd name="T32" fmla="*/ 115 w 144"/>
                <a:gd name="T33" fmla="*/ 0 h 2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83"/>
                <a:gd name="T53" fmla="*/ 144 w 144"/>
                <a:gd name="T54" fmla="*/ 283 h 2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83">
                  <a:moveTo>
                    <a:pt x="115" y="0"/>
                  </a:moveTo>
                  <a:lnTo>
                    <a:pt x="134" y="43"/>
                  </a:lnTo>
                  <a:lnTo>
                    <a:pt x="139" y="82"/>
                  </a:lnTo>
                  <a:lnTo>
                    <a:pt x="144" y="101"/>
                  </a:lnTo>
                  <a:lnTo>
                    <a:pt x="144" y="115"/>
                  </a:lnTo>
                  <a:lnTo>
                    <a:pt x="139" y="130"/>
                  </a:lnTo>
                  <a:lnTo>
                    <a:pt x="134" y="139"/>
                  </a:lnTo>
                  <a:lnTo>
                    <a:pt x="81" y="206"/>
                  </a:lnTo>
                  <a:lnTo>
                    <a:pt x="19" y="283"/>
                  </a:lnTo>
                  <a:lnTo>
                    <a:pt x="9" y="245"/>
                  </a:lnTo>
                  <a:lnTo>
                    <a:pt x="0" y="197"/>
                  </a:lnTo>
                  <a:lnTo>
                    <a:pt x="0" y="149"/>
                  </a:lnTo>
                  <a:lnTo>
                    <a:pt x="5" y="111"/>
                  </a:lnTo>
                  <a:lnTo>
                    <a:pt x="19" y="82"/>
                  </a:lnTo>
                  <a:lnTo>
                    <a:pt x="48" y="53"/>
                  </a:lnTo>
                  <a:lnTo>
                    <a:pt x="86" y="24"/>
                  </a:lnTo>
                  <a:lnTo>
                    <a:pt x="115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Freeform 75"/>
            <p:cNvSpPr>
              <a:spLocks/>
            </p:cNvSpPr>
            <p:nvPr/>
          </p:nvSpPr>
          <p:spPr bwMode="auto">
            <a:xfrm>
              <a:off x="1987" y="2601"/>
              <a:ext cx="139" cy="269"/>
            </a:xfrm>
            <a:custGeom>
              <a:avLst/>
              <a:gdLst>
                <a:gd name="T0" fmla="*/ 5 w 139"/>
                <a:gd name="T1" fmla="*/ 0 h 269"/>
                <a:gd name="T2" fmla="*/ 72 w 139"/>
                <a:gd name="T3" fmla="*/ 82 h 269"/>
                <a:gd name="T4" fmla="*/ 120 w 139"/>
                <a:gd name="T5" fmla="*/ 139 h 269"/>
                <a:gd name="T6" fmla="*/ 125 w 139"/>
                <a:gd name="T7" fmla="*/ 149 h 269"/>
                <a:gd name="T8" fmla="*/ 130 w 139"/>
                <a:gd name="T9" fmla="*/ 163 h 269"/>
                <a:gd name="T10" fmla="*/ 135 w 139"/>
                <a:gd name="T11" fmla="*/ 178 h 269"/>
                <a:gd name="T12" fmla="*/ 135 w 139"/>
                <a:gd name="T13" fmla="*/ 197 h 269"/>
                <a:gd name="T14" fmla="*/ 135 w 139"/>
                <a:gd name="T15" fmla="*/ 230 h 269"/>
                <a:gd name="T16" fmla="*/ 139 w 139"/>
                <a:gd name="T17" fmla="*/ 269 h 269"/>
                <a:gd name="T18" fmla="*/ 106 w 139"/>
                <a:gd name="T19" fmla="*/ 211 h 269"/>
                <a:gd name="T20" fmla="*/ 63 w 139"/>
                <a:gd name="T21" fmla="*/ 158 h 269"/>
                <a:gd name="T22" fmla="*/ 34 w 139"/>
                <a:gd name="T23" fmla="*/ 130 h 269"/>
                <a:gd name="T24" fmla="*/ 10 w 139"/>
                <a:gd name="T25" fmla="*/ 96 h 269"/>
                <a:gd name="T26" fmla="*/ 5 w 139"/>
                <a:gd name="T27" fmla="*/ 77 h 269"/>
                <a:gd name="T28" fmla="*/ 0 w 139"/>
                <a:gd name="T29" fmla="*/ 58 h 269"/>
                <a:gd name="T30" fmla="*/ 0 w 139"/>
                <a:gd name="T31" fmla="*/ 29 h 269"/>
                <a:gd name="T32" fmla="*/ 5 w 139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269"/>
                <a:gd name="T53" fmla="*/ 139 w 139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269">
                  <a:moveTo>
                    <a:pt x="5" y="0"/>
                  </a:moveTo>
                  <a:lnTo>
                    <a:pt x="72" y="82"/>
                  </a:lnTo>
                  <a:lnTo>
                    <a:pt x="120" y="139"/>
                  </a:lnTo>
                  <a:lnTo>
                    <a:pt x="125" y="149"/>
                  </a:lnTo>
                  <a:lnTo>
                    <a:pt x="130" y="163"/>
                  </a:lnTo>
                  <a:lnTo>
                    <a:pt x="135" y="178"/>
                  </a:lnTo>
                  <a:lnTo>
                    <a:pt x="135" y="197"/>
                  </a:lnTo>
                  <a:lnTo>
                    <a:pt x="135" y="230"/>
                  </a:lnTo>
                  <a:lnTo>
                    <a:pt x="139" y="269"/>
                  </a:lnTo>
                  <a:lnTo>
                    <a:pt x="106" y="211"/>
                  </a:lnTo>
                  <a:lnTo>
                    <a:pt x="63" y="158"/>
                  </a:lnTo>
                  <a:lnTo>
                    <a:pt x="34" y="130"/>
                  </a:lnTo>
                  <a:lnTo>
                    <a:pt x="10" y="96"/>
                  </a:lnTo>
                  <a:lnTo>
                    <a:pt x="5" y="77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4" name="Freeform 76"/>
            <p:cNvSpPr>
              <a:spLocks/>
            </p:cNvSpPr>
            <p:nvPr/>
          </p:nvSpPr>
          <p:spPr bwMode="auto">
            <a:xfrm>
              <a:off x="1987" y="2601"/>
              <a:ext cx="139" cy="269"/>
            </a:xfrm>
            <a:custGeom>
              <a:avLst/>
              <a:gdLst>
                <a:gd name="T0" fmla="*/ 5 w 139"/>
                <a:gd name="T1" fmla="*/ 0 h 269"/>
                <a:gd name="T2" fmla="*/ 72 w 139"/>
                <a:gd name="T3" fmla="*/ 82 h 269"/>
                <a:gd name="T4" fmla="*/ 120 w 139"/>
                <a:gd name="T5" fmla="*/ 139 h 269"/>
                <a:gd name="T6" fmla="*/ 125 w 139"/>
                <a:gd name="T7" fmla="*/ 149 h 269"/>
                <a:gd name="T8" fmla="*/ 130 w 139"/>
                <a:gd name="T9" fmla="*/ 163 h 269"/>
                <a:gd name="T10" fmla="*/ 135 w 139"/>
                <a:gd name="T11" fmla="*/ 178 h 269"/>
                <a:gd name="T12" fmla="*/ 135 w 139"/>
                <a:gd name="T13" fmla="*/ 197 h 269"/>
                <a:gd name="T14" fmla="*/ 135 w 139"/>
                <a:gd name="T15" fmla="*/ 230 h 269"/>
                <a:gd name="T16" fmla="*/ 139 w 139"/>
                <a:gd name="T17" fmla="*/ 269 h 269"/>
                <a:gd name="T18" fmla="*/ 106 w 139"/>
                <a:gd name="T19" fmla="*/ 211 h 269"/>
                <a:gd name="T20" fmla="*/ 63 w 139"/>
                <a:gd name="T21" fmla="*/ 158 h 269"/>
                <a:gd name="T22" fmla="*/ 34 w 139"/>
                <a:gd name="T23" fmla="*/ 130 h 269"/>
                <a:gd name="T24" fmla="*/ 10 w 139"/>
                <a:gd name="T25" fmla="*/ 96 h 269"/>
                <a:gd name="T26" fmla="*/ 5 w 139"/>
                <a:gd name="T27" fmla="*/ 77 h 269"/>
                <a:gd name="T28" fmla="*/ 0 w 139"/>
                <a:gd name="T29" fmla="*/ 58 h 269"/>
                <a:gd name="T30" fmla="*/ 0 w 139"/>
                <a:gd name="T31" fmla="*/ 29 h 269"/>
                <a:gd name="T32" fmla="*/ 5 w 139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269"/>
                <a:gd name="T53" fmla="*/ 139 w 139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269">
                  <a:moveTo>
                    <a:pt x="5" y="0"/>
                  </a:moveTo>
                  <a:lnTo>
                    <a:pt x="72" y="82"/>
                  </a:lnTo>
                  <a:lnTo>
                    <a:pt x="120" y="139"/>
                  </a:lnTo>
                  <a:lnTo>
                    <a:pt x="125" y="149"/>
                  </a:lnTo>
                  <a:lnTo>
                    <a:pt x="130" y="163"/>
                  </a:lnTo>
                  <a:lnTo>
                    <a:pt x="135" y="178"/>
                  </a:lnTo>
                  <a:lnTo>
                    <a:pt x="135" y="197"/>
                  </a:lnTo>
                  <a:lnTo>
                    <a:pt x="135" y="230"/>
                  </a:lnTo>
                  <a:lnTo>
                    <a:pt x="139" y="269"/>
                  </a:lnTo>
                  <a:lnTo>
                    <a:pt x="106" y="211"/>
                  </a:lnTo>
                  <a:lnTo>
                    <a:pt x="63" y="158"/>
                  </a:lnTo>
                  <a:lnTo>
                    <a:pt x="34" y="130"/>
                  </a:lnTo>
                  <a:lnTo>
                    <a:pt x="10" y="96"/>
                  </a:lnTo>
                  <a:lnTo>
                    <a:pt x="5" y="77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5" name="Freeform 77"/>
            <p:cNvSpPr>
              <a:spLocks/>
            </p:cNvSpPr>
            <p:nvPr/>
          </p:nvSpPr>
          <p:spPr bwMode="auto">
            <a:xfrm>
              <a:off x="1973" y="2711"/>
              <a:ext cx="125" cy="211"/>
            </a:xfrm>
            <a:custGeom>
              <a:avLst/>
              <a:gdLst>
                <a:gd name="T0" fmla="*/ 19 w 125"/>
                <a:gd name="T1" fmla="*/ 0 h 211"/>
                <a:gd name="T2" fmla="*/ 43 w 125"/>
                <a:gd name="T3" fmla="*/ 20 h 211"/>
                <a:gd name="T4" fmla="*/ 62 w 125"/>
                <a:gd name="T5" fmla="*/ 39 h 211"/>
                <a:gd name="T6" fmla="*/ 81 w 125"/>
                <a:gd name="T7" fmla="*/ 58 h 211"/>
                <a:gd name="T8" fmla="*/ 101 w 125"/>
                <a:gd name="T9" fmla="*/ 82 h 211"/>
                <a:gd name="T10" fmla="*/ 110 w 125"/>
                <a:gd name="T11" fmla="*/ 106 h 211"/>
                <a:gd name="T12" fmla="*/ 115 w 125"/>
                <a:gd name="T13" fmla="*/ 130 h 211"/>
                <a:gd name="T14" fmla="*/ 115 w 125"/>
                <a:gd name="T15" fmla="*/ 159 h 211"/>
                <a:gd name="T16" fmla="*/ 125 w 125"/>
                <a:gd name="T17" fmla="*/ 211 h 211"/>
                <a:gd name="T18" fmla="*/ 96 w 125"/>
                <a:gd name="T19" fmla="*/ 202 h 211"/>
                <a:gd name="T20" fmla="*/ 72 w 125"/>
                <a:gd name="T21" fmla="*/ 197 h 211"/>
                <a:gd name="T22" fmla="*/ 53 w 125"/>
                <a:gd name="T23" fmla="*/ 178 h 211"/>
                <a:gd name="T24" fmla="*/ 24 w 125"/>
                <a:gd name="T25" fmla="*/ 154 h 211"/>
                <a:gd name="T26" fmla="*/ 14 w 125"/>
                <a:gd name="T27" fmla="*/ 140 h 211"/>
                <a:gd name="T28" fmla="*/ 5 w 125"/>
                <a:gd name="T29" fmla="*/ 120 h 211"/>
                <a:gd name="T30" fmla="*/ 0 w 125"/>
                <a:gd name="T31" fmla="*/ 106 h 211"/>
                <a:gd name="T32" fmla="*/ 0 w 125"/>
                <a:gd name="T33" fmla="*/ 87 h 211"/>
                <a:gd name="T34" fmla="*/ 5 w 125"/>
                <a:gd name="T35" fmla="*/ 44 h 211"/>
                <a:gd name="T36" fmla="*/ 19 w 125"/>
                <a:gd name="T37" fmla="*/ 0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211"/>
                <a:gd name="T59" fmla="*/ 125 w 125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211">
                  <a:moveTo>
                    <a:pt x="19" y="0"/>
                  </a:moveTo>
                  <a:lnTo>
                    <a:pt x="43" y="20"/>
                  </a:lnTo>
                  <a:lnTo>
                    <a:pt x="62" y="39"/>
                  </a:lnTo>
                  <a:lnTo>
                    <a:pt x="81" y="58"/>
                  </a:lnTo>
                  <a:lnTo>
                    <a:pt x="101" y="82"/>
                  </a:lnTo>
                  <a:lnTo>
                    <a:pt x="110" y="106"/>
                  </a:lnTo>
                  <a:lnTo>
                    <a:pt x="115" y="130"/>
                  </a:lnTo>
                  <a:lnTo>
                    <a:pt x="115" y="159"/>
                  </a:lnTo>
                  <a:lnTo>
                    <a:pt x="125" y="211"/>
                  </a:lnTo>
                  <a:lnTo>
                    <a:pt x="96" y="202"/>
                  </a:lnTo>
                  <a:lnTo>
                    <a:pt x="72" y="197"/>
                  </a:lnTo>
                  <a:lnTo>
                    <a:pt x="53" y="178"/>
                  </a:lnTo>
                  <a:lnTo>
                    <a:pt x="24" y="154"/>
                  </a:lnTo>
                  <a:lnTo>
                    <a:pt x="14" y="140"/>
                  </a:lnTo>
                  <a:lnTo>
                    <a:pt x="5" y="120"/>
                  </a:lnTo>
                  <a:lnTo>
                    <a:pt x="0" y="106"/>
                  </a:lnTo>
                  <a:lnTo>
                    <a:pt x="0" y="87"/>
                  </a:lnTo>
                  <a:lnTo>
                    <a:pt x="5" y="4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6" name="Freeform 78"/>
            <p:cNvSpPr>
              <a:spLocks/>
            </p:cNvSpPr>
            <p:nvPr/>
          </p:nvSpPr>
          <p:spPr bwMode="auto">
            <a:xfrm>
              <a:off x="1973" y="2711"/>
              <a:ext cx="125" cy="211"/>
            </a:xfrm>
            <a:custGeom>
              <a:avLst/>
              <a:gdLst>
                <a:gd name="T0" fmla="*/ 19 w 125"/>
                <a:gd name="T1" fmla="*/ 0 h 211"/>
                <a:gd name="T2" fmla="*/ 43 w 125"/>
                <a:gd name="T3" fmla="*/ 20 h 211"/>
                <a:gd name="T4" fmla="*/ 62 w 125"/>
                <a:gd name="T5" fmla="*/ 39 h 211"/>
                <a:gd name="T6" fmla="*/ 81 w 125"/>
                <a:gd name="T7" fmla="*/ 58 h 211"/>
                <a:gd name="T8" fmla="*/ 101 w 125"/>
                <a:gd name="T9" fmla="*/ 82 h 211"/>
                <a:gd name="T10" fmla="*/ 110 w 125"/>
                <a:gd name="T11" fmla="*/ 106 h 211"/>
                <a:gd name="T12" fmla="*/ 115 w 125"/>
                <a:gd name="T13" fmla="*/ 130 h 211"/>
                <a:gd name="T14" fmla="*/ 115 w 125"/>
                <a:gd name="T15" fmla="*/ 159 h 211"/>
                <a:gd name="T16" fmla="*/ 125 w 125"/>
                <a:gd name="T17" fmla="*/ 211 h 211"/>
                <a:gd name="T18" fmla="*/ 96 w 125"/>
                <a:gd name="T19" fmla="*/ 202 h 211"/>
                <a:gd name="T20" fmla="*/ 72 w 125"/>
                <a:gd name="T21" fmla="*/ 197 h 211"/>
                <a:gd name="T22" fmla="*/ 53 w 125"/>
                <a:gd name="T23" fmla="*/ 178 h 211"/>
                <a:gd name="T24" fmla="*/ 24 w 125"/>
                <a:gd name="T25" fmla="*/ 154 h 211"/>
                <a:gd name="T26" fmla="*/ 14 w 125"/>
                <a:gd name="T27" fmla="*/ 140 h 211"/>
                <a:gd name="T28" fmla="*/ 5 w 125"/>
                <a:gd name="T29" fmla="*/ 120 h 211"/>
                <a:gd name="T30" fmla="*/ 0 w 125"/>
                <a:gd name="T31" fmla="*/ 106 h 211"/>
                <a:gd name="T32" fmla="*/ 0 w 125"/>
                <a:gd name="T33" fmla="*/ 87 h 211"/>
                <a:gd name="T34" fmla="*/ 5 w 125"/>
                <a:gd name="T35" fmla="*/ 44 h 211"/>
                <a:gd name="T36" fmla="*/ 19 w 125"/>
                <a:gd name="T37" fmla="*/ 0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211"/>
                <a:gd name="T59" fmla="*/ 125 w 125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211">
                  <a:moveTo>
                    <a:pt x="19" y="0"/>
                  </a:moveTo>
                  <a:lnTo>
                    <a:pt x="43" y="20"/>
                  </a:lnTo>
                  <a:lnTo>
                    <a:pt x="62" y="39"/>
                  </a:lnTo>
                  <a:lnTo>
                    <a:pt x="81" y="58"/>
                  </a:lnTo>
                  <a:lnTo>
                    <a:pt x="101" y="82"/>
                  </a:lnTo>
                  <a:lnTo>
                    <a:pt x="110" y="106"/>
                  </a:lnTo>
                  <a:lnTo>
                    <a:pt x="115" y="130"/>
                  </a:lnTo>
                  <a:lnTo>
                    <a:pt x="115" y="159"/>
                  </a:lnTo>
                  <a:lnTo>
                    <a:pt x="125" y="211"/>
                  </a:lnTo>
                  <a:lnTo>
                    <a:pt x="96" y="202"/>
                  </a:lnTo>
                  <a:lnTo>
                    <a:pt x="72" y="197"/>
                  </a:lnTo>
                  <a:lnTo>
                    <a:pt x="53" y="178"/>
                  </a:lnTo>
                  <a:lnTo>
                    <a:pt x="24" y="154"/>
                  </a:lnTo>
                  <a:lnTo>
                    <a:pt x="14" y="140"/>
                  </a:lnTo>
                  <a:lnTo>
                    <a:pt x="5" y="120"/>
                  </a:lnTo>
                  <a:lnTo>
                    <a:pt x="0" y="106"/>
                  </a:lnTo>
                  <a:lnTo>
                    <a:pt x="0" y="87"/>
                  </a:lnTo>
                  <a:lnTo>
                    <a:pt x="5" y="44"/>
                  </a:lnTo>
                  <a:lnTo>
                    <a:pt x="1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7" name="Freeform 79"/>
            <p:cNvSpPr>
              <a:spLocks/>
            </p:cNvSpPr>
            <p:nvPr/>
          </p:nvSpPr>
          <p:spPr bwMode="auto">
            <a:xfrm>
              <a:off x="1987" y="2865"/>
              <a:ext cx="226" cy="341"/>
            </a:xfrm>
            <a:custGeom>
              <a:avLst/>
              <a:gdLst>
                <a:gd name="T0" fmla="*/ 0 w 226"/>
                <a:gd name="T1" fmla="*/ 0 h 341"/>
                <a:gd name="T2" fmla="*/ 53 w 226"/>
                <a:gd name="T3" fmla="*/ 48 h 341"/>
                <a:gd name="T4" fmla="*/ 96 w 226"/>
                <a:gd name="T5" fmla="*/ 86 h 341"/>
                <a:gd name="T6" fmla="*/ 115 w 226"/>
                <a:gd name="T7" fmla="*/ 105 h 341"/>
                <a:gd name="T8" fmla="*/ 135 w 226"/>
                <a:gd name="T9" fmla="*/ 129 h 341"/>
                <a:gd name="T10" fmla="*/ 149 w 226"/>
                <a:gd name="T11" fmla="*/ 153 h 341"/>
                <a:gd name="T12" fmla="*/ 163 w 226"/>
                <a:gd name="T13" fmla="*/ 177 h 341"/>
                <a:gd name="T14" fmla="*/ 168 w 226"/>
                <a:gd name="T15" fmla="*/ 216 h 341"/>
                <a:gd name="T16" fmla="*/ 187 w 226"/>
                <a:gd name="T17" fmla="*/ 259 h 341"/>
                <a:gd name="T18" fmla="*/ 202 w 226"/>
                <a:gd name="T19" fmla="*/ 297 h 341"/>
                <a:gd name="T20" fmla="*/ 221 w 226"/>
                <a:gd name="T21" fmla="*/ 326 h 341"/>
                <a:gd name="T22" fmla="*/ 221 w 226"/>
                <a:gd name="T23" fmla="*/ 336 h 341"/>
                <a:gd name="T24" fmla="*/ 226 w 226"/>
                <a:gd name="T25" fmla="*/ 341 h 341"/>
                <a:gd name="T26" fmla="*/ 221 w 226"/>
                <a:gd name="T27" fmla="*/ 341 h 341"/>
                <a:gd name="T28" fmla="*/ 211 w 226"/>
                <a:gd name="T29" fmla="*/ 336 h 341"/>
                <a:gd name="T30" fmla="*/ 183 w 226"/>
                <a:gd name="T31" fmla="*/ 302 h 341"/>
                <a:gd name="T32" fmla="*/ 120 w 226"/>
                <a:gd name="T33" fmla="*/ 240 h 341"/>
                <a:gd name="T34" fmla="*/ 77 w 226"/>
                <a:gd name="T35" fmla="*/ 182 h 341"/>
                <a:gd name="T36" fmla="*/ 19 w 226"/>
                <a:gd name="T37" fmla="*/ 110 h 341"/>
                <a:gd name="T38" fmla="*/ 10 w 226"/>
                <a:gd name="T39" fmla="*/ 86 h 341"/>
                <a:gd name="T40" fmla="*/ 0 w 226"/>
                <a:gd name="T41" fmla="*/ 57 h 341"/>
                <a:gd name="T42" fmla="*/ 0 w 226"/>
                <a:gd name="T43" fmla="*/ 24 h 341"/>
                <a:gd name="T44" fmla="*/ 0 w 226"/>
                <a:gd name="T45" fmla="*/ 0 h 3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341"/>
                <a:gd name="T71" fmla="*/ 226 w 226"/>
                <a:gd name="T72" fmla="*/ 341 h 3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341">
                  <a:moveTo>
                    <a:pt x="0" y="0"/>
                  </a:moveTo>
                  <a:lnTo>
                    <a:pt x="53" y="48"/>
                  </a:lnTo>
                  <a:lnTo>
                    <a:pt x="96" y="86"/>
                  </a:lnTo>
                  <a:lnTo>
                    <a:pt x="115" y="105"/>
                  </a:lnTo>
                  <a:lnTo>
                    <a:pt x="135" y="129"/>
                  </a:lnTo>
                  <a:lnTo>
                    <a:pt x="149" y="153"/>
                  </a:lnTo>
                  <a:lnTo>
                    <a:pt x="163" y="177"/>
                  </a:lnTo>
                  <a:lnTo>
                    <a:pt x="168" y="216"/>
                  </a:lnTo>
                  <a:lnTo>
                    <a:pt x="187" y="259"/>
                  </a:lnTo>
                  <a:lnTo>
                    <a:pt x="202" y="297"/>
                  </a:lnTo>
                  <a:lnTo>
                    <a:pt x="221" y="326"/>
                  </a:lnTo>
                  <a:lnTo>
                    <a:pt x="221" y="336"/>
                  </a:lnTo>
                  <a:lnTo>
                    <a:pt x="226" y="341"/>
                  </a:lnTo>
                  <a:lnTo>
                    <a:pt x="221" y="341"/>
                  </a:lnTo>
                  <a:lnTo>
                    <a:pt x="211" y="336"/>
                  </a:lnTo>
                  <a:lnTo>
                    <a:pt x="183" y="302"/>
                  </a:lnTo>
                  <a:lnTo>
                    <a:pt x="120" y="240"/>
                  </a:lnTo>
                  <a:lnTo>
                    <a:pt x="77" y="182"/>
                  </a:lnTo>
                  <a:lnTo>
                    <a:pt x="19" y="110"/>
                  </a:lnTo>
                  <a:lnTo>
                    <a:pt x="10" y="86"/>
                  </a:lnTo>
                  <a:lnTo>
                    <a:pt x="0" y="57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8" name="Freeform 80"/>
            <p:cNvSpPr>
              <a:spLocks/>
            </p:cNvSpPr>
            <p:nvPr/>
          </p:nvSpPr>
          <p:spPr bwMode="auto">
            <a:xfrm>
              <a:off x="1987" y="2865"/>
              <a:ext cx="226" cy="341"/>
            </a:xfrm>
            <a:custGeom>
              <a:avLst/>
              <a:gdLst>
                <a:gd name="T0" fmla="*/ 0 w 226"/>
                <a:gd name="T1" fmla="*/ 0 h 341"/>
                <a:gd name="T2" fmla="*/ 53 w 226"/>
                <a:gd name="T3" fmla="*/ 48 h 341"/>
                <a:gd name="T4" fmla="*/ 96 w 226"/>
                <a:gd name="T5" fmla="*/ 86 h 341"/>
                <a:gd name="T6" fmla="*/ 115 w 226"/>
                <a:gd name="T7" fmla="*/ 105 h 341"/>
                <a:gd name="T8" fmla="*/ 135 w 226"/>
                <a:gd name="T9" fmla="*/ 129 h 341"/>
                <a:gd name="T10" fmla="*/ 149 w 226"/>
                <a:gd name="T11" fmla="*/ 153 h 341"/>
                <a:gd name="T12" fmla="*/ 163 w 226"/>
                <a:gd name="T13" fmla="*/ 177 h 341"/>
                <a:gd name="T14" fmla="*/ 168 w 226"/>
                <a:gd name="T15" fmla="*/ 216 h 341"/>
                <a:gd name="T16" fmla="*/ 187 w 226"/>
                <a:gd name="T17" fmla="*/ 259 h 341"/>
                <a:gd name="T18" fmla="*/ 202 w 226"/>
                <a:gd name="T19" fmla="*/ 297 h 341"/>
                <a:gd name="T20" fmla="*/ 221 w 226"/>
                <a:gd name="T21" fmla="*/ 326 h 341"/>
                <a:gd name="T22" fmla="*/ 221 w 226"/>
                <a:gd name="T23" fmla="*/ 336 h 341"/>
                <a:gd name="T24" fmla="*/ 226 w 226"/>
                <a:gd name="T25" fmla="*/ 341 h 341"/>
                <a:gd name="T26" fmla="*/ 221 w 226"/>
                <a:gd name="T27" fmla="*/ 341 h 341"/>
                <a:gd name="T28" fmla="*/ 211 w 226"/>
                <a:gd name="T29" fmla="*/ 336 h 341"/>
                <a:gd name="T30" fmla="*/ 183 w 226"/>
                <a:gd name="T31" fmla="*/ 302 h 341"/>
                <a:gd name="T32" fmla="*/ 120 w 226"/>
                <a:gd name="T33" fmla="*/ 240 h 341"/>
                <a:gd name="T34" fmla="*/ 77 w 226"/>
                <a:gd name="T35" fmla="*/ 182 h 341"/>
                <a:gd name="T36" fmla="*/ 19 w 226"/>
                <a:gd name="T37" fmla="*/ 110 h 341"/>
                <a:gd name="T38" fmla="*/ 10 w 226"/>
                <a:gd name="T39" fmla="*/ 86 h 341"/>
                <a:gd name="T40" fmla="*/ 0 w 226"/>
                <a:gd name="T41" fmla="*/ 57 h 341"/>
                <a:gd name="T42" fmla="*/ 0 w 226"/>
                <a:gd name="T43" fmla="*/ 24 h 341"/>
                <a:gd name="T44" fmla="*/ 0 w 226"/>
                <a:gd name="T45" fmla="*/ 0 h 3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341"/>
                <a:gd name="T71" fmla="*/ 226 w 226"/>
                <a:gd name="T72" fmla="*/ 341 h 3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341">
                  <a:moveTo>
                    <a:pt x="0" y="0"/>
                  </a:moveTo>
                  <a:lnTo>
                    <a:pt x="53" y="48"/>
                  </a:lnTo>
                  <a:lnTo>
                    <a:pt x="96" y="86"/>
                  </a:lnTo>
                  <a:lnTo>
                    <a:pt x="115" y="105"/>
                  </a:lnTo>
                  <a:lnTo>
                    <a:pt x="135" y="129"/>
                  </a:lnTo>
                  <a:lnTo>
                    <a:pt x="149" y="153"/>
                  </a:lnTo>
                  <a:lnTo>
                    <a:pt x="163" y="177"/>
                  </a:lnTo>
                  <a:lnTo>
                    <a:pt x="168" y="216"/>
                  </a:lnTo>
                  <a:lnTo>
                    <a:pt x="187" y="259"/>
                  </a:lnTo>
                  <a:lnTo>
                    <a:pt x="202" y="297"/>
                  </a:lnTo>
                  <a:lnTo>
                    <a:pt x="221" y="326"/>
                  </a:lnTo>
                  <a:lnTo>
                    <a:pt x="221" y="336"/>
                  </a:lnTo>
                  <a:lnTo>
                    <a:pt x="226" y="341"/>
                  </a:lnTo>
                  <a:lnTo>
                    <a:pt x="221" y="341"/>
                  </a:lnTo>
                  <a:lnTo>
                    <a:pt x="211" y="336"/>
                  </a:lnTo>
                  <a:lnTo>
                    <a:pt x="183" y="302"/>
                  </a:lnTo>
                  <a:lnTo>
                    <a:pt x="120" y="240"/>
                  </a:lnTo>
                  <a:lnTo>
                    <a:pt x="77" y="182"/>
                  </a:lnTo>
                  <a:lnTo>
                    <a:pt x="19" y="110"/>
                  </a:lnTo>
                  <a:lnTo>
                    <a:pt x="10" y="86"/>
                  </a:lnTo>
                  <a:lnTo>
                    <a:pt x="0" y="57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9" name="Freeform 81"/>
            <p:cNvSpPr>
              <a:spLocks/>
            </p:cNvSpPr>
            <p:nvPr/>
          </p:nvSpPr>
          <p:spPr bwMode="auto">
            <a:xfrm>
              <a:off x="1987" y="2956"/>
              <a:ext cx="221" cy="278"/>
            </a:xfrm>
            <a:custGeom>
              <a:avLst/>
              <a:gdLst>
                <a:gd name="T0" fmla="*/ 0 w 221"/>
                <a:gd name="T1" fmla="*/ 0 h 278"/>
                <a:gd name="T2" fmla="*/ 24 w 221"/>
                <a:gd name="T3" fmla="*/ 10 h 278"/>
                <a:gd name="T4" fmla="*/ 48 w 221"/>
                <a:gd name="T5" fmla="*/ 24 h 278"/>
                <a:gd name="T6" fmla="*/ 67 w 221"/>
                <a:gd name="T7" fmla="*/ 43 h 278"/>
                <a:gd name="T8" fmla="*/ 87 w 221"/>
                <a:gd name="T9" fmla="*/ 62 h 278"/>
                <a:gd name="T10" fmla="*/ 111 w 221"/>
                <a:gd name="T11" fmla="*/ 101 h 278"/>
                <a:gd name="T12" fmla="*/ 130 w 221"/>
                <a:gd name="T13" fmla="*/ 130 h 278"/>
                <a:gd name="T14" fmla="*/ 144 w 221"/>
                <a:gd name="T15" fmla="*/ 163 h 278"/>
                <a:gd name="T16" fmla="*/ 168 w 221"/>
                <a:gd name="T17" fmla="*/ 202 h 278"/>
                <a:gd name="T18" fmla="*/ 197 w 221"/>
                <a:gd name="T19" fmla="*/ 240 h 278"/>
                <a:gd name="T20" fmla="*/ 221 w 221"/>
                <a:gd name="T21" fmla="*/ 278 h 278"/>
                <a:gd name="T22" fmla="*/ 202 w 221"/>
                <a:gd name="T23" fmla="*/ 274 h 278"/>
                <a:gd name="T24" fmla="*/ 183 w 221"/>
                <a:gd name="T25" fmla="*/ 269 h 278"/>
                <a:gd name="T26" fmla="*/ 149 w 221"/>
                <a:gd name="T27" fmla="*/ 259 h 278"/>
                <a:gd name="T28" fmla="*/ 96 w 221"/>
                <a:gd name="T29" fmla="*/ 235 h 278"/>
                <a:gd name="T30" fmla="*/ 67 w 221"/>
                <a:gd name="T31" fmla="*/ 211 h 278"/>
                <a:gd name="T32" fmla="*/ 43 w 221"/>
                <a:gd name="T33" fmla="*/ 182 h 278"/>
                <a:gd name="T34" fmla="*/ 29 w 221"/>
                <a:gd name="T35" fmla="*/ 154 h 278"/>
                <a:gd name="T36" fmla="*/ 15 w 221"/>
                <a:gd name="T37" fmla="*/ 120 h 278"/>
                <a:gd name="T38" fmla="*/ 5 w 221"/>
                <a:gd name="T39" fmla="*/ 53 h 278"/>
                <a:gd name="T40" fmla="*/ 0 w 221"/>
                <a:gd name="T41" fmla="*/ 0 h 2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1"/>
                <a:gd name="T64" fmla="*/ 0 h 278"/>
                <a:gd name="T65" fmla="*/ 221 w 221"/>
                <a:gd name="T66" fmla="*/ 278 h 2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1" h="278">
                  <a:moveTo>
                    <a:pt x="0" y="0"/>
                  </a:moveTo>
                  <a:lnTo>
                    <a:pt x="24" y="10"/>
                  </a:lnTo>
                  <a:lnTo>
                    <a:pt x="48" y="24"/>
                  </a:lnTo>
                  <a:lnTo>
                    <a:pt x="67" y="43"/>
                  </a:lnTo>
                  <a:lnTo>
                    <a:pt x="87" y="62"/>
                  </a:lnTo>
                  <a:lnTo>
                    <a:pt x="111" y="101"/>
                  </a:lnTo>
                  <a:lnTo>
                    <a:pt x="130" y="130"/>
                  </a:lnTo>
                  <a:lnTo>
                    <a:pt x="144" y="163"/>
                  </a:lnTo>
                  <a:lnTo>
                    <a:pt x="168" y="202"/>
                  </a:lnTo>
                  <a:lnTo>
                    <a:pt x="197" y="240"/>
                  </a:lnTo>
                  <a:lnTo>
                    <a:pt x="221" y="278"/>
                  </a:lnTo>
                  <a:lnTo>
                    <a:pt x="202" y="274"/>
                  </a:lnTo>
                  <a:lnTo>
                    <a:pt x="183" y="269"/>
                  </a:lnTo>
                  <a:lnTo>
                    <a:pt x="149" y="259"/>
                  </a:lnTo>
                  <a:lnTo>
                    <a:pt x="96" y="235"/>
                  </a:lnTo>
                  <a:lnTo>
                    <a:pt x="67" y="211"/>
                  </a:lnTo>
                  <a:lnTo>
                    <a:pt x="43" y="182"/>
                  </a:lnTo>
                  <a:lnTo>
                    <a:pt x="29" y="154"/>
                  </a:lnTo>
                  <a:lnTo>
                    <a:pt x="15" y="120"/>
                  </a:lnTo>
                  <a:lnTo>
                    <a:pt x="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0" name="Freeform 82"/>
            <p:cNvSpPr>
              <a:spLocks/>
            </p:cNvSpPr>
            <p:nvPr/>
          </p:nvSpPr>
          <p:spPr bwMode="auto">
            <a:xfrm>
              <a:off x="1987" y="2956"/>
              <a:ext cx="221" cy="278"/>
            </a:xfrm>
            <a:custGeom>
              <a:avLst/>
              <a:gdLst>
                <a:gd name="T0" fmla="*/ 0 w 221"/>
                <a:gd name="T1" fmla="*/ 0 h 278"/>
                <a:gd name="T2" fmla="*/ 24 w 221"/>
                <a:gd name="T3" fmla="*/ 10 h 278"/>
                <a:gd name="T4" fmla="*/ 48 w 221"/>
                <a:gd name="T5" fmla="*/ 24 h 278"/>
                <a:gd name="T6" fmla="*/ 67 w 221"/>
                <a:gd name="T7" fmla="*/ 43 h 278"/>
                <a:gd name="T8" fmla="*/ 87 w 221"/>
                <a:gd name="T9" fmla="*/ 62 h 278"/>
                <a:gd name="T10" fmla="*/ 111 w 221"/>
                <a:gd name="T11" fmla="*/ 101 h 278"/>
                <a:gd name="T12" fmla="*/ 130 w 221"/>
                <a:gd name="T13" fmla="*/ 130 h 278"/>
                <a:gd name="T14" fmla="*/ 144 w 221"/>
                <a:gd name="T15" fmla="*/ 163 h 278"/>
                <a:gd name="T16" fmla="*/ 168 w 221"/>
                <a:gd name="T17" fmla="*/ 202 h 278"/>
                <a:gd name="T18" fmla="*/ 197 w 221"/>
                <a:gd name="T19" fmla="*/ 240 h 278"/>
                <a:gd name="T20" fmla="*/ 221 w 221"/>
                <a:gd name="T21" fmla="*/ 278 h 278"/>
                <a:gd name="T22" fmla="*/ 202 w 221"/>
                <a:gd name="T23" fmla="*/ 274 h 278"/>
                <a:gd name="T24" fmla="*/ 183 w 221"/>
                <a:gd name="T25" fmla="*/ 269 h 278"/>
                <a:gd name="T26" fmla="*/ 149 w 221"/>
                <a:gd name="T27" fmla="*/ 259 h 278"/>
                <a:gd name="T28" fmla="*/ 96 w 221"/>
                <a:gd name="T29" fmla="*/ 235 h 278"/>
                <a:gd name="T30" fmla="*/ 67 w 221"/>
                <a:gd name="T31" fmla="*/ 211 h 278"/>
                <a:gd name="T32" fmla="*/ 43 w 221"/>
                <a:gd name="T33" fmla="*/ 182 h 278"/>
                <a:gd name="T34" fmla="*/ 29 w 221"/>
                <a:gd name="T35" fmla="*/ 154 h 278"/>
                <a:gd name="T36" fmla="*/ 15 w 221"/>
                <a:gd name="T37" fmla="*/ 120 h 278"/>
                <a:gd name="T38" fmla="*/ 5 w 221"/>
                <a:gd name="T39" fmla="*/ 53 h 278"/>
                <a:gd name="T40" fmla="*/ 0 w 221"/>
                <a:gd name="T41" fmla="*/ 0 h 2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1"/>
                <a:gd name="T64" fmla="*/ 0 h 278"/>
                <a:gd name="T65" fmla="*/ 221 w 221"/>
                <a:gd name="T66" fmla="*/ 278 h 2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1" h="278">
                  <a:moveTo>
                    <a:pt x="0" y="0"/>
                  </a:moveTo>
                  <a:lnTo>
                    <a:pt x="24" y="10"/>
                  </a:lnTo>
                  <a:lnTo>
                    <a:pt x="48" y="24"/>
                  </a:lnTo>
                  <a:lnTo>
                    <a:pt x="67" y="43"/>
                  </a:lnTo>
                  <a:lnTo>
                    <a:pt x="87" y="62"/>
                  </a:lnTo>
                  <a:lnTo>
                    <a:pt x="111" y="101"/>
                  </a:lnTo>
                  <a:lnTo>
                    <a:pt x="130" y="130"/>
                  </a:lnTo>
                  <a:lnTo>
                    <a:pt x="144" y="163"/>
                  </a:lnTo>
                  <a:lnTo>
                    <a:pt x="168" y="202"/>
                  </a:lnTo>
                  <a:lnTo>
                    <a:pt x="197" y="240"/>
                  </a:lnTo>
                  <a:lnTo>
                    <a:pt x="221" y="278"/>
                  </a:lnTo>
                  <a:lnTo>
                    <a:pt x="202" y="274"/>
                  </a:lnTo>
                  <a:lnTo>
                    <a:pt x="183" y="269"/>
                  </a:lnTo>
                  <a:lnTo>
                    <a:pt x="149" y="259"/>
                  </a:lnTo>
                  <a:lnTo>
                    <a:pt x="96" y="235"/>
                  </a:lnTo>
                  <a:lnTo>
                    <a:pt x="67" y="211"/>
                  </a:lnTo>
                  <a:lnTo>
                    <a:pt x="43" y="182"/>
                  </a:lnTo>
                  <a:lnTo>
                    <a:pt x="29" y="154"/>
                  </a:lnTo>
                  <a:lnTo>
                    <a:pt x="15" y="120"/>
                  </a:lnTo>
                  <a:lnTo>
                    <a:pt x="5" y="5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1" name="Rectangle 83"/>
            <p:cNvSpPr>
              <a:spLocks noChangeArrowheads="1"/>
            </p:cNvSpPr>
            <p:nvPr/>
          </p:nvSpPr>
          <p:spPr bwMode="auto">
            <a:xfrm>
              <a:off x="2621" y="1747"/>
              <a:ext cx="158" cy="9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2" name="Rectangle 84"/>
            <p:cNvSpPr>
              <a:spLocks noChangeArrowheads="1"/>
            </p:cNvSpPr>
            <p:nvPr/>
          </p:nvSpPr>
          <p:spPr bwMode="auto">
            <a:xfrm>
              <a:off x="2621" y="1747"/>
              <a:ext cx="158" cy="96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3" name="Freeform 85"/>
            <p:cNvSpPr>
              <a:spLocks/>
            </p:cNvSpPr>
            <p:nvPr/>
          </p:nvSpPr>
          <p:spPr bwMode="auto">
            <a:xfrm>
              <a:off x="2381" y="1891"/>
              <a:ext cx="211" cy="187"/>
            </a:xfrm>
            <a:custGeom>
              <a:avLst/>
              <a:gdLst>
                <a:gd name="T0" fmla="*/ 43 w 211"/>
                <a:gd name="T1" fmla="*/ 24 h 187"/>
                <a:gd name="T2" fmla="*/ 0 w 211"/>
                <a:gd name="T3" fmla="*/ 187 h 187"/>
                <a:gd name="T4" fmla="*/ 211 w 211"/>
                <a:gd name="T5" fmla="*/ 96 h 187"/>
                <a:gd name="T6" fmla="*/ 172 w 211"/>
                <a:gd name="T7" fmla="*/ 0 h 187"/>
                <a:gd name="T8" fmla="*/ 43 w 211"/>
                <a:gd name="T9" fmla="*/ 24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187"/>
                <a:gd name="T17" fmla="*/ 211 w 211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187">
                  <a:moveTo>
                    <a:pt x="43" y="24"/>
                  </a:moveTo>
                  <a:lnTo>
                    <a:pt x="0" y="187"/>
                  </a:lnTo>
                  <a:lnTo>
                    <a:pt x="211" y="96"/>
                  </a:lnTo>
                  <a:lnTo>
                    <a:pt x="172" y="0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4" name="Freeform 86"/>
            <p:cNvSpPr>
              <a:spLocks/>
            </p:cNvSpPr>
            <p:nvPr/>
          </p:nvSpPr>
          <p:spPr bwMode="auto">
            <a:xfrm>
              <a:off x="2381" y="1891"/>
              <a:ext cx="211" cy="187"/>
            </a:xfrm>
            <a:custGeom>
              <a:avLst/>
              <a:gdLst>
                <a:gd name="T0" fmla="*/ 43 w 211"/>
                <a:gd name="T1" fmla="*/ 24 h 187"/>
                <a:gd name="T2" fmla="*/ 0 w 211"/>
                <a:gd name="T3" fmla="*/ 187 h 187"/>
                <a:gd name="T4" fmla="*/ 211 w 211"/>
                <a:gd name="T5" fmla="*/ 96 h 187"/>
                <a:gd name="T6" fmla="*/ 172 w 211"/>
                <a:gd name="T7" fmla="*/ 0 h 187"/>
                <a:gd name="T8" fmla="*/ 43 w 211"/>
                <a:gd name="T9" fmla="*/ 24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187"/>
                <a:gd name="T17" fmla="*/ 211 w 211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187">
                  <a:moveTo>
                    <a:pt x="43" y="24"/>
                  </a:moveTo>
                  <a:lnTo>
                    <a:pt x="0" y="187"/>
                  </a:lnTo>
                  <a:lnTo>
                    <a:pt x="211" y="96"/>
                  </a:lnTo>
                  <a:lnTo>
                    <a:pt x="172" y="0"/>
                  </a:lnTo>
                  <a:lnTo>
                    <a:pt x="43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5" name="Freeform 87"/>
            <p:cNvSpPr>
              <a:spLocks/>
            </p:cNvSpPr>
            <p:nvPr/>
          </p:nvSpPr>
          <p:spPr bwMode="auto">
            <a:xfrm>
              <a:off x="2241" y="2155"/>
              <a:ext cx="144" cy="153"/>
            </a:xfrm>
            <a:custGeom>
              <a:avLst/>
              <a:gdLst>
                <a:gd name="T0" fmla="*/ 0 w 144"/>
                <a:gd name="T1" fmla="*/ 0 h 153"/>
                <a:gd name="T2" fmla="*/ 0 w 144"/>
                <a:gd name="T3" fmla="*/ 153 h 153"/>
                <a:gd name="T4" fmla="*/ 144 w 144"/>
                <a:gd name="T5" fmla="*/ 24 h 153"/>
                <a:gd name="T6" fmla="*/ 0 w 144"/>
                <a:gd name="T7" fmla="*/ 0 h 1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53"/>
                <a:gd name="T14" fmla="*/ 144 w 144"/>
                <a:gd name="T15" fmla="*/ 153 h 1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53">
                  <a:moveTo>
                    <a:pt x="0" y="0"/>
                  </a:moveTo>
                  <a:lnTo>
                    <a:pt x="0" y="153"/>
                  </a:lnTo>
                  <a:lnTo>
                    <a:pt x="14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6" name="Freeform 88"/>
            <p:cNvSpPr>
              <a:spLocks/>
            </p:cNvSpPr>
            <p:nvPr/>
          </p:nvSpPr>
          <p:spPr bwMode="auto">
            <a:xfrm>
              <a:off x="2241" y="2155"/>
              <a:ext cx="144" cy="153"/>
            </a:xfrm>
            <a:custGeom>
              <a:avLst/>
              <a:gdLst>
                <a:gd name="T0" fmla="*/ 0 w 144"/>
                <a:gd name="T1" fmla="*/ 0 h 153"/>
                <a:gd name="T2" fmla="*/ 0 w 144"/>
                <a:gd name="T3" fmla="*/ 153 h 153"/>
                <a:gd name="T4" fmla="*/ 144 w 144"/>
                <a:gd name="T5" fmla="*/ 24 h 153"/>
                <a:gd name="T6" fmla="*/ 0 w 144"/>
                <a:gd name="T7" fmla="*/ 0 h 1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53"/>
                <a:gd name="T14" fmla="*/ 144 w 144"/>
                <a:gd name="T15" fmla="*/ 153 h 1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53">
                  <a:moveTo>
                    <a:pt x="0" y="0"/>
                  </a:moveTo>
                  <a:lnTo>
                    <a:pt x="0" y="153"/>
                  </a:lnTo>
                  <a:lnTo>
                    <a:pt x="144" y="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7" name="Freeform 89"/>
            <p:cNvSpPr>
              <a:spLocks/>
            </p:cNvSpPr>
            <p:nvPr/>
          </p:nvSpPr>
          <p:spPr bwMode="auto">
            <a:xfrm>
              <a:off x="2098" y="2347"/>
              <a:ext cx="201" cy="288"/>
            </a:xfrm>
            <a:custGeom>
              <a:avLst/>
              <a:gdLst>
                <a:gd name="T0" fmla="*/ 0 w 201"/>
                <a:gd name="T1" fmla="*/ 57 h 288"/>
                <a:gd name="T2" fmla="*/ 201 w 201"/>
                <a:gd name="T3" fmla="*/ 0 h 288"/>
                <a:gd name="T4" fmla="*/ 201 w 201"/>
                <a:gd name="T5" fmla="*/ 148 h 288"/>
                <a:gd name="T6" fmla="*/ 38 w 201"/>
                <a:gd name="T7" fmla="*/ 288 h 288"/>
                <a:gd name="T8" fmla="*/ 0 w 201"/>
                <a:gd name="T9" fmla="*/ 5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88"/>
                <a:gd name="T17" fmla="*/ 201 w 201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88">
                  <a:moveTo>
                    <a:pt x="0" y="57"/>
                  </a:moveTo>
                  <a:lnTo>
                    <a:pt x="201" y="0"/>
                  </a:lnTo>
                  <a:lnTo>
                    <a:pt x="201" y="148"/>
                  </a:lnTo>
                  <a:lnTo>
                    <a:pt x="38" y="28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8" name="Freeform 90"/>
            <p:cNvSpPr>
              <a:spLocks/>
            </p:cNvSpPr>
            <p:nvPr/>
          </p:nvSpPr>
          <p:spPr bwMode="auto">
            <a:xfrm>
              <a:off x="2098" y="2347"/>
              <a:ext cx="201" cy="288"/>
            </a:xfrm>
            <a:custGeom>
              <a:avLst/>
              <a:gdLst>
                <a:gd name="T0" fmla="*/ 0 w 201"/>
                <a:gd name="T1" fmla="*/ 57 h 288"/>
                <a:gd name="T2" fmla="*/ 201 w 201"/>
                <a:gd name="T3" fmla="*/ 0 h 288"/>
                <a:gd name="T4" fmla="*/ 201 w 201"/>
                <a:gd name="T5" fmla="*/ 148 h 288"/>
                <a:gd name="T6" fmla="*/ 38 w 201"/>
                <a:gd name="T7" fmla="*/ 288 h 288"/>
                <a:gd name="T8" fmla="*/ 0 w 201"/>
                <a:gd name="T9" fmla="*/ 5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88"/>
                <a:gd name="T17" fmla="*/ 201 w 201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88">
                  <a:moveTo>
                    <a:pt x="0" y="57"/>
                  </a:moveTo>
                  <a:lnTo>
                    <a:pt x="201" y="0"/>
                  </a:lnTo>
                  <a:lnTo>
                    <a:pt x="201" y="148"/>
                  </a:lnTo>
                  <a:lnTo>
                    <a:pt x="38" y="288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9" name="Freeform 91"/>
            <p:cNvSpPr>
              <a:spLocks/>
            </p:cNvSpPr>
            <p:nvPr/>
          </p:nvSpPr>
          <p:spPr bwMode="auto">
            <a:xfrm>
              <a:off x="2035" y="2601"/>
              <a:ext cx="226" cy="206"/>
            </a:xfrm>
            <a:custGeom>
              <a:avLst/>
              <a:gdLst>
                <a:gd name="T0" fmla="*/ 0 w 226"/>
                <a:gd name="T1" fmla="*/ 53 h 206"/>
                <a:gd name="T2" fmla="*/ 226 w 226"/>
                <a:gd name="T3" fmla="*/ 0 h 206"/>
                <a:gd name="T4" fmla="*/ 87 w 226"/>
                <a:gd name="T5" fmla="*/ 206 h 206"/>
                <a:gd name="T6" fmla="*/ 0 w 226"/>
                <a:gd name="T7" fmla="*/ 53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206"/>
                <a:gd name="T14" fmla="*/ 226 w 226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206">
                  <a:moveTo>
                    <a:pt x="0" y="53"/>
                  </a:moveTo>
                  <a:lnTo>
                    <a:pt x="226" y="0"/>
                  </a:lnTo>
                  <a:lnTo>
                    <a:pt x="87" y="20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0" name="Freeform 92"/>
            <p:cNvSpPr>
              <a:spLocks/>
            </p:cNvSpPr>
            <p:nvPr/>
          </p:nvSpPr>
          <p:spPr bwMode="auto">
            <a:xfrm>
              <a:off x="2035" y="2601"/>
              <a:ext cx="226" cy="206"/>
            </a:xfrm>
            <a:custGeom>
              <a:avLst/>
              <a:gdLst>
                <a:gd name="T0" fmla="*/ 0 w 226"/>
                <a:gd name="T1" fmla="*/ 53 h 206"/>
                <a:gd name="T2" fmla="*/ 226 w 226"/>
                <a:gd name="T3" fmla="*/ 0 h 206"/>
                <a:gd name="T4" fmla="*/ 87 w 226"/>
                <a:gd name="T5" fmla="*/ 206 h 206"/>
                <a:gd name="T6" fmla="*/ 0 w 226"/>
                <a:gd name="T7" fmla="*/ 53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206"/>
                <a:gd name="T14" fmla="*/ 226 w 226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206">
                  <a:moveTo>
                    <a:pt x="0" y="53"/>
                  </a:moveTo>
                  <a:lnTo>
                    <a:pt x="226" y="0"/>
                  </a:lnTo>
                  <a:lnTo>
                    <a:pt x="87" y="206"/>
                  </a:lnTo>
                  <a:lnTo>
                    <a:pt x="0" y="5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1" name="Freeform 93"/>
            <p:cNvSpPr>
              <a:spLocks/>
            </p:cNvSpPr>
            <p:nvPr/>
          </p:nvSpPr>
          <p:spPr bwMode="auto">
            <a:xfrm>
              <a:off x="2026" y="2769"/>
              <a:ext cx="239" cy="321"/>
            </a:xfrm>
            <a:custGeom>
              <a:avLst/>
              <a:gdLst>
                <a:gd name="T0" fmla="*/ 19 w 239"/>
                <a:gd name="T1" fmla="*/ 91 h 321"/>
                <a:gd name="T2" fmla="*/ 38 w 239"/>
                <a:gd name="T3" fmla="*/ 38 h 321"/>
                <a:gd name="T4" fmla="*/ 57 w 239"/>
                <a:gd name="T5" fmla="*/ 0 h 321"/>
                <a:gd name="T6" fmla="*/ 110 w 239"/>
                <a:gd name="T7" fmla="*/ 72 h 321"/>
                <a:gd name="T8" fmla="*/ 163 w 239"/>
                <a:gd name="T9" fmla="*/ 125 h 321"/>
                <a:gd name="T10" fmla="*/ 239 w 239"/>
                <a:gd name="T11" fmla="*/ 101 h 321"/>
                <a:gd name="T12" fmla="*/ 129 w 239"/>
                <a:gd name="T13" fmla="*/ 321 h 321"/>
                <a:gd name="T14" fmla="*/ 0 w 239"/>
                <a:gd name="T15" fmla="*/ 163 h 321"/>
                <a:gd name="T16" fmla="*/ 19 w 239"/>
                <a:gd name="T17" fmla="*/ 91 h 3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321"/>
                <a:gd name="T29" fmla="*/ 239 w 239"/>
                <a:gd name="T30" fmla="*/ 321 h 3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321">
                  <a:moveTo>
                    <a:pt x="19" y="91"/>
                  </a:moveTo>
                  <a:lnTo>
                    <a:pt x="38" y="38"/>
                  </a:lnTo>
                  <a:lnTo>
                    <a:pt x="57" y="0"/>
                  </a:lnTo>
                  <a:lnTo>
                    <a:pt x="110" y="72"/>
                  </a:lnTo>
                  <a:lnTo>
                    <a:pt x="163" y="125"/>
                  </a:lnTo>
                  <a:lnTo>
                    <a:pt x="239" y="101"/>
                  </a:lnTo>
                  <a:lnTo>
                    <a:pt x="129" y="321"/>
                  </a:lnTo>
                  <a:lnTo>
                    <a:pt x="0" y="163"/>
                  </a:lnTo>
                  <a:lnTo>
                    <a:pt x="19" y="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2" name="Freeform 94"/>
            <p:cNvSpPr>
              <a:spLocks/>
            </p:cNvSpPr>
            <p:nvPr/>
          </p:nvSpPr>
          <p:spPr bwMode="auto">
            <a:xfrm>
              <a:off x="2026" y="2769"/>
              <a:ext cx="239" cy="321"/>
            </a:xfrm>
            <a:custGeom>
              <a:avLst/>
              <a:gdLst>
                <a:gd name="T0" fmla="*/ 19 w 239"/>
                <a:gd name="T1" fmla="*/ 91 h 321"/>
                <a:gd name="T2" fmla="*/ 38 w 239"/>
                <a:gd name="T3" fmla="*/ 38 h 321"/>
                <a:gd name="T4" fmla="*/ 57 w 239"/>
                <a:gd name="T5" fmla="*/ 0 h 321"/>
                <a:gd name="T6" fmla="*/ 110 w 239"/>
                <a:gd name="T7" fmla="*/ 72 h 321"/>
                <a:gd name="T8" fmla="*/ 163 w 239"/>
                <a:gd name="T9" fmla="*/ 125 h 321"/>
                <a:gd name="T10" fmla="*/ 239 w 239"/>
                <a:gd name="T11" fmla="*/ 101 h 321"/>
                <a:gd name="T12" fmla="*/ 129 w 239"/>
                <a:gd name="T13" fmla="*/ 321 h 321"/>
                <a:gd name="T14" fmla="*/ 0 w 239"/>
                <a:gd name="T15" fmla="*/ 163 h 321"/>
                <a:gd name="T16" fmla="*/ 19 w 239"/>
                <a:gd name="T17" fmla="*/ 91 h 3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321"/>
                <a:gd name="T29" fmla="*/ 239 w 239"/>
                <a:gd name="T30" fmla="*/ 321 h 3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321">
                  <a:moveTo>
                    <a:pt x="19" y="91"/>
                  </a:moveTo>
                  <a:lnTo>
                    <a:pt x="38" y="38"/>
                  </a:lnTo>
                  <a:lnTo>
                    <a:pt x="57" y="0"/>
                  </a:lnTo>
                  <a:lnTo>
                    <a:pt x="110" y="72"/>
                  </a:lnTo>
                  <a:lnTo>
                    <a:pt x="163" y="125"/>
                  </a:lnTo>
                  <a:lnTo>
                    <a:pt x="239" y="101"/>
                  </a:lnTo>
                  <a:lnTo>
                    <a:pt x="129" y="321"/>
                  </a:lnTo>
                  <a:lnTo>
                    <a:pt x="0" y="163"/>
                  </a:lnTo>
                  <a:lnTo>
                    <a:pt x="19" y="9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3" name="Freeform 95"/>
            <p:cNvSpPr>
              <a:spLocks/>
            </p:cNvSpPr>
            <p:nvPr/>
          </p:nvSpPr>
          <p:spPr bwMode="auto">
            <a:xfrm>
              <a:off x="2976" y="1560"/>
              <a:ext cx="264" cy="96"/>
            </a:xfrm>
            <a:custGeom>
              <a:avLst/>
              <a:gdLst>
                <a:gd name="T0" fmla="*/ 264 w 264"/>
                <a:gd name="T1" fmla="*/ 14 h 96"/>
                <a:gd name="T2" fmla="*/ 196 w 264"/>
                <a:gd name="T3" fmla="*/ 58 h 96"/>
                <a:gd name="T4" fmla="*/ 134 w 264"/>
                <a:gd name="T5" fmla="*/ 91 h 96"/>
                <a:gd name="T6" fmla="*/ 105 w 264"/>
                <a:gd name="T7" fmla="*/ 96 h 96"/>
                <a:gd name="T8" fmla="*/ 67 w 264"/>
                <a:gd name="T9" fmla="*/ 96 h 96"/>
                <a:gd name="T10" fmla="*/ 29 w 264"/>
                <a:gd name="T11" fmla="*/ 91 h 96"/>
                <a:gd name="T12" fmla="*/ 0 w 264"/>
                <a:gd name="T13" fmla="*/ 82 h 96"/>
                <a:gd name="T14" fmla="*/ 14 w 264"/>
                <a:gd name="T15" fmla="*/ 58 h 96"/>
                <a:gd name="T16" fmla="*/ 33 w 264"/>
                <a:gd name="T17" fmla="*/ 34 h 96"/>
                <a:gd name="T18" fmla="*/ 57 w 264"/>
                <a:gd name="T19" fmla="*/ 19 h 96"/>
                <a:gd name="T20" fmla="*/ 91 w 264"/>
                <a:gd name="T21" fmla="*/ 5 h 96"/>
                <a:gd name="T22" fmla="*/ 134 w 264"/>
                <a:gd name="T23" fmla="*/ 0 h 96"/>
                <a:gd name="T24" fmla="*/ 187 w 264"/>
                <a:gd name="T25" fmla="*/ 0 h 96"/>
                <a:gd name="T26" fmla="*/ 230 w 264"/>
                <a:gd name="T27" fmla="*/ 5 h 96"/>
                <a:gd name="T28" fmla="*/ 264 w 264"/>
                <a:gd name="T29" fmla="*/ 14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4"/>
                <a:gd name="T46" fmla="*/ 0 h 96"/>
                <a:gd name="T47" fmla="*/ 264 w 264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4" h="96">
                  <a:moveTo>
                    <a:pt x="264" y="14"/>
                  </a:moveTo>
                  <a:lnTo>
                    <a:pt x="196" y="58"/>
                  </a:lnTo>
                  <a:lnTo>
                    <a:pt x="134" y="91"/>
                  </a:lnTo>
                  <a:lnTo>
                    <a:pt x="105" y="96"/>
                  </a:lnTo>
                  <a:lnTo>
                    <a:pt x="67" y="96"/>
                  </a:lnTo>
                  <a:lnTo>
                    <a:pt x="29" y="91"/>
                  </a:lnTo>
                  <a:lnTo>
                    <a:pt x="0" y="82"/>
                  </a:lnTo>
                  <a:lnTo>
                    <a:pt x="14" y="58"/>
                  </a:lnTo>
                  <a:lnTo>
                    <a:pt x="33" y="34"/>
                  </a:lnTo>
                  <a:lnTo>
                    <a:pt x="57" y="19"/>
                  </a:lnTo>
                  <a:lnTo>
                    <a:pt x="91" y="5"/>
                  </a:lnTo>
                  <a:lnTo>
                    <a:pt x="134" y="0"/>
                  </a:lnTo>
                  <a:lnTo>
                    <a:pt x="187" y="0"/>
                  </a:lnTo>
                  <a:lnTo>
                    <a:pt x="230" y="5"/>
                  </a:lnTo>
                  <a:lnTo>
                    <a:pt x="264" y="1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4" name="Freeform 96"/>
            <p:cNvSpPr>
              <a:spLocks/>
            </p:cNvSpPr>
            <p:nvPr/>
          </p:nvSpPr>
          <p:spPr bwMode="auto">
            <a:xfrm>
              <a:off x="2976" y="1560"/>
              <a:ext cx="264" cy="96"/>
            </a:xfrm>
            <a:custGeom>
              <a:avLst/>
              <a:gdLst>
                <a:gd name="T0" fmla="*/ 264 w 264"/>
                <a:gd name="T1" fmla="*/ 14 h 96"/>
                <a:gd name="T2" fmla="*/ 196 w 264"/>
                <a:gd name="T3" fmla="*/ 58 h 96"/>
                <a:gd name="T4" fmla="*/ 134 w 264"/>
                <a:gd name="T5" fmla="*/ 91 h 96"/>
                <a:gd name="T6" fmla="*/ 105 w 264"/>
                <a:gd name="T7" fmla="*/ 96 h 96"/>
                <a:gd name="T8" fmla="*/ 67 w 264"/>
                <a:gd name="T9" fmla="*/ 96 h 96"/>
                <a:gd name="T10" fmla="*/ 29 w 264"/>
                <a:gd name="T11" fmla="*/ 91 h 96"/>
                <a:gd name="T12" fmla="*/ 0 w 264"/>
                <a:gd name="T13" fmla="*/ 82 h 96"/>
                <a:gd name="T14" fmla="*/ 14 w 264"/>
                <a:gd name="T15" fmla="*/ 58 h 96"/>
                <a:gd name="T16" fmla="*/ 33 w 264"/>
                <a:gd name="T17" fmla="*/ 34 h 96"/>
                <a:gd name="T18" fmla="*/ 57 w 264"/>
                <a:gd name="T19" fmla="*/ 19 h 96"/>
                <a:gd name="T20" fmla="*/ 91 w 264"/>
                <a:gd name="T21" fmla="*/ 5 h 96"/>
                <a:gd name="T22" fmla="*/ 134 w 264"/>
                <a:gd name="T23" fmla="*/ 0 h 96"/>
                <a:gd name="T24" fmla="*/ 187 w 264"/>
                <a:gd name="T25" fmla="*/ 0 h 96"/>
                <a:gd name="T26" fmla="*/ 230 w 264"/>
                <a:gd name="T27" fmla="*/ 5 h 96"/>
                <a:gd name="T28" fmla="*/ 264 w 264"/>
                <a:gd name="T29" fmla="*/ 14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4"/>
                <a:gd name="T46" fmla="*/ 0 h 96"/>
                <a:gd name="T47" fmla="*/ 264 w 264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4" h="96">
                  <a:moveTo>
                    <a:pt x="264" y="14"/>
                  </a:moveTo>
                  <a:lnTo>
                    <a:pt x="196" y="58"/>
                  </a:lnTo>
                  <a:lnTo>
                    <a:pt x="134" y="91"/>
                  </a:lnTo>
                  <a:lnTo>
                    <a:pt x="105" y="96"/>
                  </a:lnTo>
                  <a:lnTo>
                    <a:pt x="67" y="96"/>
                  </a:lnTo>
                  <a:lnTo>
                    <a:pt x="29" y="91"/>
                  </a:lnTo>
                  <a:lnTo>
                    <a:pt x="0" y="82"/>
                  </a:lnTo>
                  <a:lnTo>
                    <a:pt x="14" y="58"/>
                  </a:lnTo>
                  <a:lnTo>
                    <a:pt x="33" y="34"/>
                  </a:lnTo>
                  <a:lnTo>
                    <a:pt x="57" y="19"/>
                  </a:lnTo>
                  <a:lnTo>
                    <a:pt x="91" y="5"/>
                  </a:lnTo>
                  <a:lnTo>
                    <a:pt x="134" y="0"/>
                  </a:lnTo>
                  <a:lnTo>
                    <a:pt x="187" y="0"/>
                  </a:lnTo>
                  <a:lnTo>
                    <a:pt x="230" y="5"/>
                  </a:lnTo>
                  <a:lnTo>
                    <a:pt x="264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5" name="Freeform 97"/>
            <p:cNvSpPr>
              <a:spLocks/>
            </p:cNvSpPr>
            <p:nvPr/>
          </p:nvSpPr>
          <p:spPr bwMode="auto">
            <a:xfrm>
              <a:off x="2717" y="1550"/>
              <a:ext cx="350" cy="211"/>
            </a:xfrm>
            <a:custGeom>
              <a:avLst/>
              <a:gdLst>
                <a:gd name="T0" fmla="*/ 350 w 350"/>
                <a:gd name="T1" fmla="*/ 5 h 211"/>
                <a:gd name="T2" fmla="*/ 307 w 350"/>
                <a:gd name="T3" fmla="*/ 24 h 211"/>
                <a:gd name="T4" fmla="*/ 288 w 350"/>
                <a:gd name="T5" fmla="*/ 44 h 211"/>
                <a:gd name="T6" fmla="*/ 273 w 350"/>
                <a:gd name="T7" fmla="*/ 63 h 211"/>
                <a:gd name="T8" fmla="*/ 254 w 350"/>
                <a:gd name="T9" fmla="*/ 82 h 211"/>
                <a:gd name="T10" fmla="*/ 216 w 350"/>
                <a:gd name="T11" fmla="*/ 96 h 211"/>
                <a:gd name="T12" fmla="*/ 158 w 350"/>
                <a:gd name="T13" fmla="*/ 125 h 211"/>
                <a:gd name="T14" fmla="*/ 86 w 350"/>
                <a:gd name="T15" fmla="*/ 159 h 211"/>
                <a:gd name="T16" fmla="*/ 4 w 350"/>
                <a:gd name="T17" fmla="*/ 211 h 211"/>
                <a:gd name="T18" fmla="*/ 0 w 350"/>
                <a:gd name="T19" fmla="*/ 202 h 211"/>
                <a:gd name="T20" fmla="*/ 0 w 350"/>
                <a:gd name="T21" fmla="*/ 187 h 211"/>
                <a:gd name="T22" fmla="*/ 28 w 350"/>
                <a:gd name="T23" fmla="*/ 163 h 211"/>
                <a:gd name="T24" fmla="*/ 48 w 350"/>
                <a:gd name="T25" fmla="*/ 144 h 211"/>
                <a:gd name="T26" fmla="*/ 57 w 350"/>
                <a:gd name="T27" fmla="*/ 125 h 211"/>
                <a:gd name="T28" fmla="*/ 72 w 350"/>
                <a:gd name="T29" fmla="*/ 106 h 211"/>
                <a:gd name="T30" fmla="*/ 81 w 350"/>
                <a:gd name="T31" fmla="*/ 92 h 211"/>
                <a:gd name="T32" fmla="*/ 96 w 350"/>
                <a:gd name="T33" fmla="*/ 72 h 211"/>
                <a:gd name="T34" fmla="*/ 115 w 350"/>
                <a:gd name="T35" fmla="*/ 53 h 211"/>
                <a:gd name="T36" fmla="*/ 144 w 350"/>
                <a:gd name="T37" fmla="*/ 34 h 211"/>
                <a:gd name="T38" fmla="*/ 163 w 350"/>
                <a:gd name="T39" fmla="*/ 24 h 211"/>
                <a:gd name="T40" fmla="*/ 192 w 350"/>
                <a:gd name="T41" fmla="*/ 15 h 211"/>
                <a:gd name="T42" fmla="*/ 220 w 350"/>
                <a:gd name="T43" fmla="*/ 10 h 211"/>
                <a:gd name="T44" fmla="*/ 254 w 350"/>
                <a:gd name="T45" fmla="*/ 5 h 211"/>
                <a:gd name="T46" fmla="*/ 312 w 350"/>
                <a:gd name="T47" fmla="*/ 0 h 211"/>
                <a:gd name="T48" fmla="*/ 350 w 350"/>
                <a:gd name="T49" fmla="*/ 5 h 2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0"/>
                <a:gd name="T76" fmla="*/ 0 h 211"/>
                <a:gd name="T77" fmla="*/ 350 w 350"/>
                <a:gd name="T78" fmla="*/ 211 h 2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0" h="211">
                  <a:moveTo>
                    <a:pt x="350" y="5"/>
                  </a:moveTo>
                  <a:lnTo>
                    <a:pt x="307" y="24"/>
                  </a:lnTo>
                  <a:lnTo>
                    <a:pt x="288" y="44"/>
                  </a:lnTo>
                  <a:lnTo>
                    <a:pt x="273" y="63"/>
                  </a:lnTo>
                  <a:lnTo>
                    <a:pt x="254" y="82"/>
                  </a:lnTo>
                  <a:lnTo>
                    <a:pt x="216" y="96"/>
                  </a:lnTo>
                  <a:lnTo>
                    <a:pt x="158" y="125"/>
                  </a:lnTo>
                  <a:lnTo>
                    <a:pt x="86" y="159"/>
                  </a:lnTo>
                  <a:lnTo>
                    <a:pt x="4" y="211"/>
                  </a:lnTo>
                  <a:lnTo>
                    <a:pt x="0" y="202"/>
                  </a:lnTo>
                  <a:lnTo>
                    <a:pt x="0" y="187"/>
                  </a:lnTo>
                  <a:lnTo>
                    <a:pt x="28" y="163"/>
                  </a:lnTo>
                  <a:lnTo>
                    <a:pt x="48" y="144"/>
                  </a:lnTo>
                  <a:lnTo>
                    <a:pt x="57" y="125"/>
                  </a:lnTo>
                  <a:lnTo>
                    <a:pt x="72" y="106"/>
                  </a:lnTo>
                  <a:lnTo>
                    <a:pt x="81" y="92"/>
                  </a:lnTo>
                  <a:lnTo>
                    <a:pt x="96" y="72"/>
                  </a:lnTo>
                  <a:lnTo>
                    <a:pt x="115" y="53"/>
                  </a:lnTo>
                  <a:lnTo>
                    <a:pt x="144" y="34"/>
                  </a:lnTo>
                  <a:lnTo>
                    <a:pt x="163" y="24"/>
                  </a:lnTo>
                  <a:lnTo>
                    <a:pt x="192" y="15"/>
                  </a:lnTo>
                  <a:lnTo>
                    <a:pt x="220" y="10"/>
                  </a:lnTo>
                  <a:lnTo>
                    <a:pt x="254" y="5"/>
                  </a:lnTo>
                  <a:lnTo>
                    <a:pt x="312" y="0"/>
                  </a:lnTo>
                  <a:lnTo>
                    <a:pt x="350" y="5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6" name="Freeform 98"/>
            <p:cNvSpPr>
              <a:spLocks/>
            </p:cNvSpPr>
            <p:nvPr/>
          </p:nvSpPr>
          <p:spPr bwMode="auto">
            <a:xfrm>
              <a:off x="2717" y="1550"/>
              <a:ext cx="350" cy="211"/>
            </a:xfrm>
            <a:custGeom>
              <a:avLst/>
              <a:gdLst>
                <a:gd name="T0" fmla="*/ 350 w 350"/>
                <a:gd name="T1" fmla="*/ 5 h 211"/>
                <a:gd name="T2" fmla="*/ 307 w 350"/>
                <a:gd name="T3" fmla="*/ 24 h 211"/>
                <a:gd name="T4" fmla="*/ 288 w 350"/>
                <a:gd name="T5" fmla="*/ 44 h 211"/>
                <a:gd name="T6" fmla="*/ 273 w 350"/>
                <a:gd name="T7" fmla="*/ 63 h 211"/>
                <a:gd name="T8" fmla="*/ 254 w 350"/>
                <a:gd name="T9" fmla="*/ 82 h 211"/>
                <a:gd name="T10" fmla="*/ 216 w 350"/>
                <a:gd name="T11" fmla="*/ 96 h 211"/>
                <a:gd name="T12" fmla="*/ 158 w 350"/>
                <a:gd name="T13" fmla="*/ 125 h 211"/>
                <a:gd name="T14" fmla="*/ 86 w 350"/>
                <a:gd name="T15" fmla="*/ 159 h 211"/>
                <a:gd name="T16" fmla="*/ 4 w 350"/>
                <a:gd name="T17" fmla="*/ 211 h 211"/>
                <a:gd name="T18" fmla="*/ 0 w 350"/>
                <a:gd name="T19" fmla="*/ 202 h 211"/>
                <a:gd name="T20" fmla="*/ 0 w 350"/>
                <a:gd name="T21" fmla="*/ 187 h 211"/>
                <a:gd name="T22" fmla="*/ 28 w 350"/>
                <a:gd name="T23" fmla="*/ 163 h 211"/>
                <a:gd name="T24" fmla="*/ 48 w 350"/>
                <a:gd name="T25" fmla="*/ 144 h 211"/>
                <a:gd name="T26" fmla="*/ 57 w 350"/>
                <a:gd name="T27" fmla="*/ 125 h 211"/>
                <a:gd name="T28" fmla="*/ 72 w 350"/>
                <a:gd name="T29" fmla="*/ 106 h 211"/>
                <a:gd name="T30" fmla="*/ 81 w 350"/>
                <a:gd name="T31" fmla="*/ 92 h 211"/>
                <a:gd name="T32" fmla="*/ 96 w 350"/>
                <a:gd name="T33" fmla="*/ 72 h 211"/>
                <a:gd name="T34" fmla="*/ 115 w 350"/>
                <a:gd name="T35" fmla="*/ 53 h 211"/>
                <a:gd name="T36" fmla="*/ 144 w 350"/>
                <a:gd name="T37" fmla="*/ 34 h 211"/>
                <a:gd name="T38" fmla="*/ 163 w 350"/>
                <a:gd name="T39" fmla="*/ 24 h 211"/>
                <a:gd name="T40" fmla="*/ 192 w 350"/>
                <a:gd name="T41" fmla="*/ 15 h 211"/>
                <a:gd name="T42" fmla="*/ 220 w 350"/>
                <a:gd name="T43" fmla="*/ 10 h 211"/>
                <a:gd name="T44" fmla="*/ 254 w 350"/>
                <a:gd name="T45" fmla="*/ 5 h 211"/>
                <a:gd name="T46" fmla="*/ 312 w 350"/>
                <a:gd name="T47" fmla="*/ 0 h 211"/>
                <a:gd name="T48" fmla="*/ 350 w 350"/>
                <a:gd name="T49" fmla="*/ 5 h 2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0"/>
                <a:gd name="T76" fmla="*/ 0 h 211"/>
                <a:gd name="T77" fmla="*/ 350 w 350"/>
                <a:gd name="T78" fmla="*/ 211 h 2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0" h="211">
                  <a:moveTo>
                    <a:pt x="350" y="5"/>
                  </a:moveTo>
                  <a:lnTo>
                    <a:pt x="307" y="24"/>
                  </a:lnTo>
                  <a:lnTo>
                    <a:pt x="288" y="44"/>
                  </a:lnTo>
                  <a:lnTo>
                    <a:pt x="273" y="63"/>
                  </a:lnTo>
                  <a:lnTo>
                    <a:pt x="254" y="82"/>
                  </a:lnTo>
                  <a:lnTo>
                    <a:pt x="216" y="96"/>
                  </a:lnTo>
                  <a:lnTo>
                    <a:pt x="158" y="125"/>
                  </a:lnTo>
                  <a:lnTo>
                    <a:pt x="86" y="159"/>
                  </a:lnTo>
                  <a:lnTo>
                    <a:pt x="4" y="211"/>
                  </a:lnTo>
                  <a:lnTo>
                    <a:pt x="0" y="202"/>
                  </a:lnTo>
                  <a:lnTo>
                    <a:pt x="0" y="187"/>
                  </a:lnTo>
                  <a:lnTo>
                    <a:pt x="28" y="163"/>
                  </a:lnTo>
                  <a:lnTo>
                    <a:pt x="48" y="144"/>
                  </a:lnTo>
                  <a:lnTo>
                    <a:pt x="57" y="125"/>
                  </a:lnTo>
                  <a:lnTo>
                    <a:pt x="72" y="106"/>
                  </a:lnTo>
                  <a:lnTo>
                    <a:pt x="81" y="92"/>
                  </a:lnTo>
                  <a:lnTo>
                    <a:pt x="96" y="72"/>
                  </a:lnTo>
                  <a:lnTo>
                    <a:pt x="115" y="53"/>
                  </a:lnTo>
                  <a:lnTo>
                    <a:pt x="144" y="34"/>
                  </a:lnTo>
                  <a:lnTo>
                    <a:pt x="163" y="24"/>
                  </a:lnTo>
                  <a:lnTo>
                    <a:pt x="192" y="15"/>
                  </a:lnTo>
                  <a:lnTo>
                    <a:pt x="220" y="10"/>
                  </a:lnTo>
                  <a:lnTo>
                    <a:pt x="254" y="5"/>
                  </a:lnTo>
                  <a:lnTo>
                    <a:pt x="312" y="0"/>
                  </a:lnTo>
                  <a:lnTo>
                    <a:pt x="350" y="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7" name="Freeform 99"/>
            <p:cNvSpPr>
              <a:spLocks/>
            </p:cNvSpPr>
            <p:nvPr/>
          </p:nvSpPr>
          <p:spPr bwMode="auto">
            <a:xfrm>
              <a:off x="2688" y="1642"/>
              <a:ext cx="456" cy="153"/>
            </a:xfrm>
            <a:custGeom>
              <a:avLst/>
              <a:gdLst>
                <a:gd name="T0" fmla="*/ 456 w 456"/>
                <a:gd name="T1" fmla="*/ 0 h 153"/>
                <a:gd name="T2" fmla="*/ 432 w 456"/>
                <a:gd name="T3" fmla="*/ 9 h 153"/>
                <a:gd name="T4" fmla="*/ 403 w 456"/>
                <a:gd name="T5" fmla="*/ 19 h 153"/>
                <a:gd name="T6" fmla="*/ 379 w 456"/>
                <a:gd name="T7" fmla="*/ 19 h 153"/>
                <a:gd name="T8" fmla="*/ 355 w 456"/>
                <a:gd name="T9" fmla="*/ 19 h 153"/>
                <a:gd name="T10" fmla="*/ 312 w 456"/>
                <a:gd name="T11" fmla="*/ 9 h 153"/>
                <a:gd name="T12" fmla="*/ 283 w 456"/>
                <a:gd name="T13" fmla="*/ 4 h 153"/>
                <a:gd name="T14" fmla="*/ 245 w 456"/>
                <a:gd name="T15" fmla="*/ 14 h 153"/>
                <a:gd name="T16" fmla="*/ 187 w 456"/>
                <a:gd name="T17" fmla="*/ 38 h 153"/>
                <a:gd name="T18" fmla="*/ 149 w 456"/>
                <a:gd name="T19" fmla="*/ 52 h 153"/>
                <a:gd name="T20" fmla="*/ 105 w 456"/>
                <a:gd name="T21" fmla="*/ 76 h 153"/>
                <a:gd name="T22" fmla="*/ 57 w 456"/>
                <a:gd name="T23" fmla="*/ 105 h 153"/>
                <a:gd name="T24" fmla="*/ 0 w 456"/>
                <a:gd name="T25" fmla="*/ 139 h 153"/>
                <a:gd name="T26" fmla="*/ 5 w 456"/>
                <a:gd name="T27" fmla="*/ 148 h 153"/>
                <a:gd name="T28" fmla="*/ 14 w 456"/>
                <a:gd name="T29" fmla="*/ 153 h 153"/>
                <a:gd name="T30" fmla="*/ 81 w 456"/>
                <a:gd name="T31" fmla="*/ 119 h 153"/>
                <a:gd name="T32" fmla="*/ 139 w 456"/>
                <a:gd name="T33" fmla="*/ 100 h 153"/>
                <a:gd name="T34" fmla="*/ 182 w 456"/>
                <a:gd name="T35" fmla="*/ 91 h 153"/>
                <a:gd name="T36" fmla="*/ 221 w 456"/>
                <a:gd name="T37" fmla="*/ 91 h 153"/>
                <a:gd name="T38" fmla="*/ 278 w 456"/>
                <a:gd name="T39" fmla="*/ 100 h 153"/>
                <a:gd name="T40" fmla="*/ 341 w 456"/>
                <a:gd name="T41" fmla="*/ 95 h 153"/>
                <a:gd name="T42" fmla="*/ 360 w 456"/>
                <a:gd name="T43" fmla="*/ 91 h 153"/>
                <a:gd name="T44" fmla="*/ 379 w 456"/>
                <a:gd name="T45" fmla="*/ 81 h 153"/>
                <a:gd name="T46" fmla="*/ 398 w 456"/>
                <a:gd name="T47" fmla="*/ 67 h 153"/>
                <a:gd name="T48" fmla="*/ 412 w 456"/>
                <a:gd name="T49" fmla="*/ 52 h 153"/>
                <a:gd name="T50" fmla="*/ 441 w 456"/>
                <a:gd name="T51" fmla="*/ 23 h 153"/>
                <a:gd name="T52" fmla="*/ 456 w 456"/>
                <a:gd name="T53" fmla="*/ 0 h 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6"/>
                <a:gd name="T82" fmla="*/ 0 h 153"/>
                <a:gd name="T83" fmla="*/ 456 w 456"/>
                <a:gd name="T84" fmla="*/ 153 h 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6" h="153">
                  <a:moveTo>
                    <a:pt x="456" y="0"/>
                  </a:moveTo>
                  <a:lnTo>
                    <a:pt x="432" y="9"/>
                  </a:lnTo>
                  <a:lnTo>
                    <a:pt x="403" y="19"/>
                  </a:lnTo>
                  <a:lnTo>
                    <a:pt x="379" y="19"/>
                  </a:lnTo>
                  <a:lnTo>
                    <a:pt x="355" y="19"/>
                  </a:lnTo>
                  <a:lnTo>
                    <a:pt x="312" y="9"/>
                  </a:lnTo>
                  <a:lnTo>
                    <a:pt x="283" y="4"/>
                  </a:lnTo>
                  <a:lnTo>
                    <a:pt x="245" y="14"/>
                  </a:lnTo>
                  <a:lnTo>
                    <a:pt x="187" y="38"/>
                  </a:lnTo>
                  <a:lnTo>
                    <a:pt x="149" y="52"/>
                  </a:lnTo>
                  <a:lnTo>
                    <a:pt x="105" y="76"/>
                  </a:lnTo>
                  <a:lnTo>
                    <a:pt x="57" y="105"/>
                  </a:lnTo>
                  <a:lnTo>
                    <a:pt x="0" y="139"/>
                  </a:lnTo>
                  <a:lnTo>
                    <a:pt x="5" y="148"/>
                  </a:lnTo>
                  <a:lnTo>
                    <a:pt x="14" y="153"/>
                  </a:lnTo>
                  <a:lnTo>
                    <a:pt x="81" y="119"/>
                  </a:lnTo>
                  <a:lnTo>
                    <a:pt x="139" y="100"/>
                  </a:lnTo>
                  <a:lnTo>
                    <a:pt x="182" y="91"/>
                  </a:lnTo>
                  <a:lnTo>
                    <a:pt x="221" y="91"/>
                  </a:lnTo>
                  <a:lnTo>
                    <a:pt x="278" y="100"/>
                  </a:lnTo>
                  <a:lnTo>
                    <a:pt x="341" y="95"/>
                  </a:lnTo>
                  <a:lnTo>
                    <a:pt x="360" y="91"/>
                  </a:lnTo>
                  <a:lnTo>
                    <a:pt x="379" y="81"/>
                  </a:lnTo>
                  <a:lnTo>
                    <a:pt x="398" y="67"/>
                  </a:lnTo>
                  <a:lnTo>
                    <a:pt x="412" y="52"/>
                  </a:lnTo>
                  <a:lnTo>
                    <a:pt x="441" y="23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Freeform 100"/>
            <p:cNvSpPr>
              <a:spLocks/>
            </p:cNvSpPr>
            <p:nvPr/>
          </p:nvSpPr>
          <p:spPr bwMode="auto">
            <a:xfrm>
              <a:off x="2688" y="1642"/>
              <a:ext cx="456" cy="153"/>
            </a:xfrm>
            <a:custGeom>
              <a:avLst/>
              <a:gdLst>
                <a:gd name="T0" fmla="*/ 456 w 456"/>
                <a:gd name="T1" fmla="*/ 0 h 153"/>
                <a:gd name="T2" fmla="*/ 432 w 456"/>
                <a:gd name="T3" fmla="*/ 9 h 153"/>
                <a:gd name="T4" fmla="*/ 403 w 456"/>
                <a:gd name="T5" fmla="*/ 19 h 153"/>
                <a:gd name="T6" fmla="*/ 379 w 456"/>
                <a:gd name="T7" fmla="*/ 19 h 153"/>
                <a:gd name="T8" fmla="*/ 355 w 456"/>
                <a:gd name="T9" fmla="*/ 19 h 153"/>
                <a:gd name="T10" fmla="*/ 312 w 456"/>
                <a:gd name="T11" fmla="*/ 9 h 153"/>
                <a:gd name="T12" fmla="*/ 283 w 456"/>
                <a:gd name="T13" fmla="*/ 4 h 153"/>
                <a:gd name="T14" fmla="*/ 245 w 456"/>
                <a:gd name="T15" fmla="*/ 14 h 153"/>
                <a:gd name="T16" fmla="*/ 187 w 456"/>
                <a:gd name="T17" fmla="*/ 38 h 153"/>
                <a:gd name="T18" fmla="*/ 149 w 456"/>
                <a:gd name="T19" fmla="*/ 52 h 153"/>
                <a:gd name="T20" fmla="*/ 105 w 456"/>
                <a:gd name="T21" fmla="*/ 76 h 153"/>
                <a:gd name="T22" fmla="*/ 57 w 456"/>
                <a:gd name="T23" fmla="*/ 105 h 153"/>
                <a:gd name="T24" fmla="*/ 0 w 456"/>
                <a:gd name="T25" fmla="*/ 139 h 153"/>
                <a:gd name="T26" fmla="*/ 5 w 456"/>
                <a:gd name="T27" fmla="*/ 148 h 153"/>
                <a:gd name="T28" fmla="*/ 14 w 456"/>
                <a:gd name="T29" fmla="*/ 153 h 153"/>
                <a:gd name="T30" fmla="*/ 81 w 456"/>
                <a:gd name="T31" fmla="*/ 119 h 153"/>
                <a:gd name="T32" fmla="*/ 139 w 456"/>
                <a:gd name="T33" fmla="*/ 100 h 153"/>
                <a:gd name="T34" fmla="*/ 182 w 456"/>
                <a:gd name="T35" fmla="*/ 91 h 153"/>
                <a:gd name="T36" fmla="*/ 221 w 456"/>
                <a:gd name="T37" fmla="*/ 91 h 153"/>
                <a:gd name="T38" fmla="*/ 278 w 456"/>
                <a:gd name="T39" fmla="*/ 100 h 153"/>
                <a:gd name="T40" fmla="*/ 341 w 456"/>
                <a:gd name="T41" fmla="*/ 95 h 153"/>
                <a:gd name="T42" fmla="*/ 360 w 456"/>
                <a:gd name="T43" fmla="*/ 91 h 153"/>
                <a:gd name="T44" fmla="*/ 379 w 456"/>
                <a:gd name="T45" fmla="*/ 81 h 153"/>
                <a:gd name="T46" fmla="*/ 398 w 456"/>
                <a:gd name="T47" fmla="*/ 67 h 153"/>
                <a:gd name="T48" fmla="*/ 412 w 456"/>
                <a:gd name="T49" fmla="*/ 52 h 153"/>
                <a:gd name="T50" fmla="*/ 441 w 456"/>
                <a:gd name="T51" fmla="*/ 23 h 153"/>
                <a:gd name="T52" fmla="*/ 456 w 456"/>
                <a:gd name="T53" fmla="*/ 0 h 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6"/>
                <a:gd name="T82" fmla="*/ 0 h 153"/>
                <a:gd name="T83" fmla="*/ 456 w 456"/>
                <a:gd name="T84" fmla="*/ 153 h 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6" h="153">
                  <a:moveTo>
                    <a:pt x="456" y="0"/>
                  </a:moveTo>
                  <a:lnTo>
                    <a:pt x="432" y="9"/>
                  </a:lnTo>
                  <a:lnTo>
                    <a:pt x="403" y="19"/>
                  </a:lnTo>
                  <a:lnTo>
                    <a:pt x="379" y="19"/>
                  </a:lnTo>
                  <a:lnTo>
                    <a:pt x="355" y="19"/>
                  </a:lnTo>
                  <a:lnTo>
                    <a:pt x="312" y="9"/>
                  </a:lnTo>
                  <a:lnTo>
                    <a:pt x="283" y="4"/>
                  </a:lnTo>
                  <a:lnTo>
                    <a:pt x="245" y="14"/>
                  </a:lnTo>
                  <a:lnTo>
                    <a:pt x="187" y="38"/>
                  </a:lnTo>
                  <a:lnTo>
                    <a:pt x="149" y="52"/>
                  </a:lnTo>
                  <a:lnTo>
                    <a:pt x="105" y="76"/>
                  </a:lnTo>
                  <a:lnTo>
                    <a:pt x="57" y="105"/>
                  </a:lnTo>
                  <a:lnTo>
                    <a:pt x="0" y="139"/>
                  </a:lnTo>
                  <a:lnTo>
                    <a:pt x="5" y="148"/>
                  </a:lnTo>
                  <a:lnTo>
                    <a:pt x="14" y="153"/>
                  </a:lnTo>
                  <a:lnTo>
                    <a:pt x="81" y="119"/>
                  </a:lnTo>
                  <a:lnTo>
                    <a:pt x="139" y="100"/>
                  </a:lnTo>
                  <a:lnTo>
                    <a:pt x="182" y="91"/>
                  </a:lnTo>
                  <a:lnTo>
                    <a:pt x="221" y="91"/>
                  </a:lnTo>
                  <a:lnTo>
                    <a:pt x="278" y="100"/>
                  </a:lnTo>
                  <a:lnTo>
                    <a:pt x="341" y="95"/>
                  </a:lnTo>
                  <a:lnTo>
                    <a:pt x="360" y="91"/>
                  </a:lnTo>
                  <a:lnTo>
                    <a:pt x="379" y="81"/>
                  </a:lnTo>
                  <a:lnTo>
                    <a:pt x="398" y="67"/>
                  </a:lnTo>
                  <a:lnTo>
                    <a:pt x="412" y="52"/>
                  </a:lnTo>
                  <a:lnTo>
                    <a:pt x="441" y="23"/>
                  </a:lnTo>
                  <a:lnTo>
                    <a:pt x="456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9" name="Freeform 101"/>
            <p:cNvSpPr>
              <a:spLocks/>
            </p:cNvSpPr>
            <p:nvPr/>
          </p:nvSpPr>
          <p:spPr bwMode="auto">
            <a:xfrm>
              <a:off x="2741" y="1728"/>
              <a:ext cx="249" cy="101"/>
            </a:xfrm>
            <a:custGeom>
              <a:avLst/>
              <a:gdLst>
                <a:gd name="T0" fmla="*/ 249 w 249"/>
                <a:gd name="T1" fmla="*/ 19 h 101"/>
                <a:gd name="T2" fmla="*/ 216 w 249"/>
                <a:gd name="T3" fmla="*/ 43 h 101"/>
                <a:gd name="T4" fmla="*/ 187 w 249"/>
                <a:gd name="T5" fmla="*/ 67 h 101"/>
                <a:gd name="T6" fmla="*/ 158 w 249"/>
                <a:gd name="T7" fmla="*/ 81 h 101"/>
                <a:gd name="T8" fmla="*/ 129 w 249"/>
                <a:gd name="T9" fmla="*/ 96 h 101"/>
                <a:gd name="T10" fmla="*/ 96 w 249"/>
                <a:gd name="T11" fmla="*/ 101 h 101"/>
                <a:gd name="T12" fmla="*/ 62 w 249"/>
                <a:gd name="T13" fmla="*/ 96 h 101"/>
                <a:gd name="T14" fmla="*/ 28 w 249"/>
                <a:gd name="T15" fmla="*/ 81 h 101"/>
                <a:gd name="T16" fmla="*/ 0 w 249"/>
                <a:gd name="T17" fmla="*/ 67 h 101"/>
                <a:gd name="T18" fmla="*/ 19 w 249"/>
                <a:gd name="T19" fmla="*/ 48 h 101"/>
                <a:gd name="T20" fmla="*/ 38 w 249"/>
                <a:gd name="T21" fmla="*/ 29 h 101"/>
                <a:gd name="T22" fmla="*/ 67 w 249"/>
                <a:gd name="T23" fmla="*/ 19 h 101"/>
                <a:gd name="T24" fmla="*/ 96 w 249"/>
                <a:gd name="T25" fmla="*/ 9 h 101"/>
                <a:gd name="T26" fmla="*/ 124 w 249"/>
                <a:gd name="T27" fmla="*/ 0 h 101"/>
                <a:gd name="T28" fmla="*/ 163 w 249"/>
                <a:gd name="T29" fmla="*/ 5 h 101"/>
                <a:gd name="T30" fmla="*/ 201 w 249"/>
                <a:gd name="T31" fmla="*/ 9 h 101"/>
                <a:gd name="T32" fmla="*/ 249 w 249"/>
                <a:gd name="T33" fmla="*/ 19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9"/>
                <a:gd name="T52" fmla="*/ 0 h 101"/>
                <a:gd name="T53" fmla="*/ 249 w 249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9" h="101">
                  <a:moveTo>
                    <a:pt x="249" y="19"/>
                  </a:moveTo>
                  <a:lnTo>
                    <a:pt x="216" y="43"/>
                  </a:lnTo>
                  <a:lnTo>
                    <a:pt x="187" y="67"/>
                  </a:lnTo>
                  <a:lnTo>
                    <a:pt x="158" y="81"/>
                  </a:lnTo>
                  <a:lnTo>
                    <a:pt x="129" y="96"/>
                  </a:lnTo>
                  <a:lnTo>
                    <a:pt x="96" y="101"/>
                  </a:lnTo>
                  <a:lnTo>
                    <a:pt x="62" y="96"/>
                  </a:lnTo>
                  <a:lnTo>
                    <a:pt x="28" y="81"/>
                  </a:lnTo>
                  <a:lnTo>
                    <a:pt x="0" y="67"/>
                  </a:lnTo>
                  <a:lnTo>
                    <a:pt x="19" y="48"/>
                  </a:lnTo>
                  <a:lnTo>
                    <a:pt x="38" y="29"/>
                  </a:lnTo>
                  <a:lnTo>
                    <a:pt x="67" y="19"/>
                  </a:lnTo>
                  <a:lnTo>
                    <a:pt x="96" y="9"/>
                  </a:lnTo>
                  <a:lnTo>
                    <a:pt x="124" y="0"/>
                  </a:lnTo>
                  <a:lnTo>
                    <a:pt x="163" y="5"/>
                  </a:lnTo>
                  <a:lnTo>
                    <a:pt x="201" y="9"/>
                  </a:lnTo>
                  <a:lnTo>
                    <a:pt x="249" y="19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Freeform 102"/>
            <p:cNvSpPr>
              <a:spLocks/>
            </p:cNvSpPr>
            <p:nvPr/>
          </p:nvSpPr>
          <p:spPr bwMode="auto">
            <a:xfrm>
              <a:off x="2741" y="1728"/>
              <a:ext cx="249" cy="101"/>
            </a:xfrm>
            <a:custGeom>
              <a:avLst/>
              <a:gdLst>
                <a:gd name="T0" fmla="*/ 249 w 249"/>
                <a:gd name="T1" fmla="*/ 19 h 101"/>
                <a:gd name="T2" fmla="*/ 216 w 249"/>
                <a:gd name="T3" fmla="*/ 43 h 101"/>
                <a:gd name="T4" fmla="*/ 187 w 249"/>
                <a:gd name="T5" fmla="*/ 67 h 101"/>
                <a:gd name="T6" fmla="*/ 158 w 249"/>
                <a:gd name="T7" fmla="*/ 81 h 101"/>
                <a:gd name="T8" fmla="*/ 129 w 249"/>
                <a:gd name="T9" fmla="*/ 96 h 101"/>
                <a:gd name="T10" fmla="*/ 96 w 249"/>
                <a:gd name="T11" fmla="*/ 101 h 101"/>
                <a:gd name="T12" fmla="*/ 62 w 249"/>
                <a:gd name="T13" fmla="*/ 96 h 101"/>
                <a:gd name="T14" fmla="*/ 28 w 249"/>
                <a:gd name="T15" fmla="*/ 81 h 101"/>
                <a:gd name="T16" fmla="*/ 0 w 249"/>
                <a:gd name="T17" fmla="*/ 67 h 101"/>
                <a:gd name="T18" fmla="*/ 19 w 249"/>
                <a:gd name="T19" fmla="*/ 48 h 101"/>
                <a:gd name="T20" fmla="*/ 38 w 249"/>
                <a:gd name="T21" fmla="*/ 29 h 101"/>
                <a:gd name="T22" fmla="*/ 67 w 249"/>
                <a:gd name="T23" fmla="*/ 19 h 101"/>
                <a:gd name="T24" fmla="*/ 96 w 249"/>
                <a:gd name="T25" fmla="*/ 9 h 101"/>
                <a:gd name="T26" fmla="*/ 124 w 249"/>
                <a:gd name="T27" fmla="*/ 0 h 101"/>
                <a:gd name="T28" fmla="*/ 163 w 249"/>
                <a:gd name="T29" fmla="*/ 5 h 101"/>
                <a:gd name="T30" fmla="*/ 201 w 249"/>
                <a:gd name="T31" fmla="*/ 9 h 101"/>
                <a:gd name="T32" fmla="*/ 249 w 249"/>
                <a:gd name="T33" fmla="*/ 19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9"/>
                <a:gd name="T52" fmla="*/ 0 h 101"/>
                <a:gd name="T53" fmla="*/ 249 w 249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9" h="101">
                  <a:moveTo>
                    <a:pt x="249" y="19"/>
                  </a:moveTo>
                  <a:lnTo>
                    <a:pt x="216" y="43"/>
                  </a:lnTo>
                  <a:lnTo>
                    <a:pt x="187" y="67"/>
                  </a:lnTo>
                  <a:lnTo>
                    <a:pt x="158" y="81"/>
                  </a:lnTo>
                  <a:lnTo>
                    <a:pt x="129" y="96"/>
                  </a:lnTo>
                  <a:lnTo>
                    <a:pt x="96" y="101"/>
                  </a:lnTo>
                  <a:lnTo>
                    <a:pt x="62" y="96"/>
                  </a:lnTo>
                  <a:lnTo>
                    <a:pt x="28" y="81"/>
                  </a:lnTo>
                  <a:lnTo>
                    <a:pt x="0" y="67"/>
                  </a:lnTo>
                  <a:lnTo>
                    <a:pt x="19" y="48"/>
                  </a:lnTo>
                  <a:lnTo>
                    <a:pt x="38" y="29"/>
                  </a:lnTo>
                  <a:lnTo>
                    <a:pt x="67" y="19"/>
                  </a:lnTo>
                  <a:lnTo>
                    <a:pt x="96" y="9"/>
                  </a:lnTo>
                  <a:lnTo>
                    <a:pt x="124" y="0"/>
                  </a:lnTo>
                  <a:lnTo>
                    <a:pt x="163" y="5"/>
                  </a:lnTo>
                  <a:lnTo>
                    <a:pt x="201" y="9"/>
                  </a:lnTo>
                  <a:lnTo>
                    <a:pt x="249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1" name="Freeform 103"/>
            <p:cNvSpPr>
              <a:spLocks/>
            </p:cNvSpPr>
            <p:nvPr/>
          </p:nvSpPr>
          <p:spPr bwMode="auto">
            <a:xfrm>
              <a:off x="2616" y="1613"/>
              <a:ext cx="197" cy="211"/>
            </a:xfrm>
            <a:custGeom>
              <a:avLst/>
              <a:gdLst>
                <a:gd name="T0" fmla="*/ 197 w 197"/>
                <a:gd name="T1" fmla="*/ 0 h 211"/>
                <a:gd name="T2" fmla="*/ 153 w 197"/>
                <a:gd name="T3" fmla="*/ 14 h 211"/>
                <a:gd name="T4" fmla="*/ 120 w 197"/>
                <a:gd name="T5" fmla="*/ 24 h 211"/>
                <a:gd name="T6" fmla="*/ 86 w 197"/>
                <a:gd name="T7" fmla="*/ 33 h 211"/>
                <a:gd name="T8" fmla="*/ 62 w 197"/>
                <a:gd name="T9" fmla="*/ 52 h 211"/>
                <a:gd name="T10" fmla="*/ 38 w 197"/>
                <a:gd name="T11" fmla="*/ 86 h 211"/>
                <a:gd name="T12" fmla="*/ 24 w 197"/>
                <a:gd name="T13" fmla="*/ 129 h 211"/>
                <a:gd name="T14" fmla="*/ 9 w 197"/>
                <a:gd name="T15" fmla="*/ 172 h 211"/>
                <a:gd name="T16" fmla="*/ 0 w 197"/>
                <a:gd name="T17" fmla="*/ 211 h 211"/>
                <a:gd name="T18" fmla="*/ 33 w 197"/>
                <a:gd name="T19" fmla="*/ 192 h 211"/>
                <a:gd name="T20" fmla="*/ 67 w 197"/>
                <a:gd name="T21" fmla="*/ 168 h 211"/>
                <a:gd name="T22" fmla="*/ 96 w 197"/>
                <a:gd name="T23" fmla="*/ 139 h 211"/>
                <a:gd name="T24" fmla="*/ 120 w 197"/>
                <a:gd name="T25" fmla="*/ 115 h 211"/>
                <a:gd name="T26" fmla="*/ 153 w 197"/>
                <a:gd name="T27" fmla="*/ 67 h 211"/>
                <a:gd name="T28" fmla="*/ 197 w 197"/>
                <a:gd name="T29" fmla="*/ 0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"/>
                <a:gd name="T46" fmla="*/ 0 h 211"/>
                <a:gd name="T47" fmla="*/ 197 w 197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" h="211">
                  <a:moveTo>
                    <a:pt x="197" y="0"/>
                  </a:moveTo>
                  <a:lnTo>
                    <a:pt x="153" y="14"/>
                  </a:lnTo>
                  <a:lnTo>
                    <a:pt x="120" y="24"/>
                  </a:lnTo>
                  <a:lnTo>
                    <a:pt x="86" y="33"/>
                  </a:lnTo>
                  <a:lnTo>
                    <a:pt x="62" y="52"/>
                  </a:lnTo>
                  <a:lnTo>
                    <a:pt x="38" y="86"/>
                  </a:lnTo>
                  <a:lnTo>
                    <a:pt x="24" y="129"/>
                  </a:lnTo>
                  <a:lnTo>
                    <a:pt x="9" y="172"/>
                  </a:lnTo>
                  <a:lnTo>
                    <a:pt x="0" y="211"/>
                  </a:lnTo>
                  <a:lnTo>
                    <a:pt x="33" y="192"/>
                  </a:lnTo>
                  <a:lnTo>
                    <a:pt x="67" y="168"/>
                  </a:lnTo>
                  <a:lnTo>
                    <a:pt x="96" y="139"/>
                  </a:lnTo>
                  <a:lnTo>
                    <a:pt x="120" y="115"/>
                  </a:lnTo>
                  <a:lnTo>
                    <a:pt x="153" y="6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Freeform 104"/>
            <p:cNvSpPr>
              <a:spLocks/>
            </p:cNvSpPr>
            <p:nvPr/>
          </p:nvSpPr>
          <p:spPr bwMode="auto">
            <a:xfrm>
              <a:off x="2616" y="1613"/>
              <a:ext cx="197" cy="211"/>
            </a:xfrm>
            <a:custGeom>
              <a:avLst/>
              <a:gdLst>
                <a:gd name="T0" fmla="*/ 197 w 197"/>
                <a:gd name="T1" fmla="*/ 0 h 211"/>
                <a:gd name="T2" fmla="*/ 153 w 197"/>
                <a:gd name="T3" fmla="*/ 14 h 211"/>
                <a:gd name="T4" fmla="*/ 120 w 197"/>
                <a:gd name="T5" fmla="*/ 24 h 211"/>
                <a:gd name="T6" fmla="*/ 86 w 197"/>
                <a:gd name="T7" fmla="*/ 33 h 211"/>
                <a:gd name="T8" fmla="*/ 62 w 197"/>
                <a:gd name="T9" fmla="*/ 52 h 211"/>
                <a:gd name="T10" fmla="*/ 38 w 197"/>
                <a:gd name="T11" fmla="*/ 86 h 211"/>
                <a:gd name="T12" fmla="*/ 24 w 197"/>
                <a:gd name="T13" fmla="*/ 129 h 211"/>
                <a:gd name="T14" fmla="*/ 9 w 197"/>
                <a:gd name="T15" fmla="*/ 172 h 211"/>
                <a:gd name="T16" fmla="*/ 0 w 197"/>
                <a:gd name="T17" fmla="*/ 211 h 211"/>
                <a:gd name="T18" fmla="*/ 33 w 197"/>
                <a:gd name="T19" fmla="*/ 192 h 211"/>
                <a:gd name="T20" fmla="*/ 67 w 197"/>
                <a:gd name="T21" fmla="*/ 168 h 211"/>
                <a:gd name="T22" fmla="*/ 96 w 197"/>
                <a:gd name="T23" fmla="*/ 139 h 211"/>
                <a:gd name="T24" fmla="*/ 120 w 197"/>
                <a:gd name="T25" fmla="*/ 115 h 211"/>
                <a:gd name="T26" fmla="*/ 153 w 197"/>
                <a:gd name="T27" fmla="*/ 67 h 211"/>
                <a:gd name="T28" fmla="*/ 197 w 197"/>
                <a:gd name="T29" fmla="*/ 0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"/>
                <a:gd name="T46" fmla="*/ 0 h 211"/>
                <a:gd name="T47" fmla="*/ 197 w 197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" h="211">
                  <a:moveTo>
                    <a:pt x="197" y="0"/>
                  </a:moveTo>
                  <a:lnTo>
                    <a:pt x="153" y="14"/>
                  </a:lnTo>
                  <a:lnTo>
                    <a:pt x="120" y="24"/>
                  </a:lnTo>
                  <a:lnTo>
                    <a:pt x="86" y="33"/>
                  </a:lnTo>
                  <a:lnTo>
                    <a:pt x="62" y="52"/>
                  </a:lnTo>
                  <a:lnTo>
                    <a:pt x="38" y="86"/>
                  </a:lnTo>
                  <a:lnTo>
                    <a:pt x="24" y="129"/>
                  </a:lnTo>
                  <a:lnTo>
                    <a:pt x="9" y="172"/>
                  </a:lnTo>
                  <a:lnTo>
                    <a:pt x="0" y="211"/>
                  </a:lnTo>
                  <a:lnTo>
                    <a:pt x="33" y="192"/>
                  </a:lnTo>
                  <a:lnTo>
                    <a:pt x="67" y="168"/>
                  </a:lnTo>
                  <a:lnTo>
                    <a:pt x="96" y="139"/>
                  </a:lnTo>
                  <a:lnTo>
                    <a:pt x="120" y="115"/>
                  </a:lnTo>
                  <a:lnTo>
                    <a:pt x="153" y="67"/>
                  </a:lnTo>
                  <a:lnTo>
                    <a:pt x="197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3" name="Freeform 105"/>
            <p:cNvSpPr>
              <a:spLocks/>
            </p:cNvSpPr>
            <p:nvPr/>
          </p:nvSpPr>
          <p:spPr bwMode="auto">
            <a:xfrm>
              <a:off x="2457" y="1814"/>
              <a:ext cx="365" cy="173"/>
            </a:xfrm>
            <a:custGeom>
              <a:avLst/>
              <a:gdLst>
                <a:gd name="T0" fmla="*/ 365 w 365"/>
                <a:gd name="T1" fmla="*/ 10 h 173"/>
                <a:gd name="T2" fmla="*/ 312 w 365"/>
                <a:gd name="T3" fmla="*/ 0 h 173"/>
                <a:gd name="T4" fmla="*/ 269 w 365"/>
                <a:gd name="T5" fmla="*/ 0 h 173"/>
                <a:gd name="T6" fmla="*/ 231 w 365"/>
                <a:gd name="T7" fmla="*/ 0 h 173"/>
                <a:gd name="T8" fmla="*/ 197 w 365"/>
                <a:gd name="T9" fmla="*/ 5 h 173"/>
                <a:gd name="T10" fmla="*/ 173 w 365"/>
                <a:gd name="T11" fmla="*/ 15 h 173"/>
                <a:gd name="T12" fmla="*/ 149 w 365"/>
                <a:gd name="T13" fmla="*/ 24 h 173"/>
                <a:gd name="T14" fmla="*/ 130 w 365"/>
                <a:gd name="T15" fmla="*/ 39 h 173"/>
                <a:gd name="T16" fmla="*/ 116 w 365"/>
                <a:gd name="T17" fmla="*/ 53 h 173"/>
                <a:gd name="T18" fmla="*/ 58 w 365"/>
                <a:gd name="T19" fmla="*/ 106 h 173"/>
                <a:gd name="T20" fmla="*/ 0 w 365"/>
                <a:gd name="T21" fmla="*/ 168 h 173"/>
                <a:gd name="T22" fmla="*/ 5 w 365"/>
                <a:gd name="T23" fmla="*/ 173 h 173"/>
                <a:gd name="T24" fmla="*/ 15 w 365"/>
                <a:gd name="T25" fmla="*/ 173 h 173"/>
                <a:gd name="T26" fmla="*/ 24 w 365"/>
                <a:gd name="T27" fmla="*/ 173 h 173"/>
                <a:gd name="T28" fmla="*/ 39 w 365"/>
                <a:gd name="T29" fmla="*/ 168 h 173"/>
                <a:gd name="T30" fmla="*/ 111 w 365"/>
                <a:gd name="T31" fmla="*/ 106 h 173"/>
                <a:gd name="T32" fmla="*/ 149 w 365"/>
                <a:gd name="T33" fmla="*/ 72 h 173"/>
                <a:gd name="T34" fmla="*/ 164 w 365"/>
                <a:gd name="T35" fmla="*/ 63 h 173"/>
                <a:gd name="T36" fmla="*/ 178 w 365"/>
                <a:gd name="T37" fmla="*/ 53 h 173"/>
                <a:gd name="T38" fmla="*/ 192 w 365"/>
                <a:gd name="T39" fmla="*/ 48 h 173"/>
                <a:gd name="T40" fmla="*/ 216 w 365"/>
                <a:gd name="T41" fmla="*/ 43 h 173"/>
                <a:gd name="T42" fmla="*/ 274 w 365"/>
                <a:gd name="T43" fmla="*/ 43 h 173"/>
                <a:gd name="T44" fmla="*/ 312 w 365"/>
                <a:gd name="T45" fmla="*/ 43 h 173"/>
                <a:gd name="T46" fmla="*/ 327 w 365"/>
                <a:gd name="T47" fmla="*/ 39 h 173"/>
                <a:gd name="T48" fmla="*/ 341 w 365"/>
                <a:gd name="T49" fmla="*/ 34 h 173"/>
                <a:gd name="T50" fmla="*/ 356 w 365"/>
                <a:gd name="T51" fmla="*/ 24 h 173"/>
                <a:gd name="T52" fmla="*/ 365 w 365"/>
                <a:gd name="T53" fmla="*/ 10 h 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5"/>
                <a:gd name="T82" fmla="*/ 0 h 173"/>
                <a:gd name="T83" fmla="*/ 365 w 365"/>
                <a:gd name="T84" fmla="*/ 173 h 1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5" h="173">
                  <a:moveTo>
                    <a:pt x="365" y="10"/>
                  </a:moveTo>
                  <a:lnTo>
                    <a:pt x="312" y="0"/>
                  </a:lnTo>
                  <a:lnTo>
                    <a:pt x="269" y="0"/>
                  </a:lnTo>
                  <a:lnTo>
                    <a:pt x="231" y="0"/>
                  </a:lnTo>
                  <a:lnTo>
                    <a:pt x="197" y="5"/>
                  </a:lnTo>
                  <a:lnTo>
                    <a:pt x="173" y="15"/>
                  </a:lnTo>
                  <a:lnTo>
                    <a:pt x="149" y="24"/>
                  </a:lnTo>
                  <a:lnTo>
                    <a:pt x="130" y="39"/>
                  </a:lnTo>
                  <a:lnTo>
                    <a:pt x="116" y="53"/>
                  </a:lnTo>
                  <a:lnTo>
                    <a:pt x="58" y="106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15" y="173"/>
                  </a:lnTo>
                  <a:lnTo>
                    <a:pt x="24" y="173"/>
                  </a:lnTo>
                  <a:lnTo>
                    <a:pt x="39" y="168"/>
                  </a:lnTo>
                  <a:lnTo>
                    <a:pt x="111" y="106"/>
                  </a:lnTo>
                  <a:lnTo>
                    <a:pt x="149" y="72"/>
                  </a:lnTo>
                  <a:lnTo>
                    <a:pt x="164" y="63"/>
                  </a:lnTo>
                  <a:lnTo>
                    <a:pt x="178" y="53"/>
                  </a:lnTo>
                  <a:lnTo>
                    <a:pt x="192" y="48"/>
                  </a:lnTo>
                  <a:lnTo>
                    <a:pt x="216" y="43"/>
                  </a:lnTo>
                  <a:lnTo>
                    <a:pt x="274" y="43"/>
                  </a:lnTo>
                  <a:lnTo>
                    <a:pt x="312" y="43"/>
                  </a:lnTo>
                  <a:lnTo>
                    <a:pt x="327" y="39"/>
                  </a:lnTo>
                  <a:lnTo>
                    <a:pt x="341" y="34"/>
                  </a:lnTo>
                  <a:lnTo>
                    <a:pt x="356" y="24"/>
                  </a:lnTo>
                  <a:lnTo>
                    <a:pt x="365" y="1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4" name="Freeform 106"/>
            <p:cNvSpPr>
              <a:spLocks/>
            </p:cNvSpPr>
            <p:nvPr/>
          </p:nvSpPr>
          <p:spPr bwMode="auto">
            <a:xfrm>
              <a:off x="2457" y="1814"/>
              <a:ext cx="365" cy="173"/>
            </a:xfrm>
            <a:custGeom>
              <a:avLst/>
              <a:gdLst>
                <a:gd name="T0" fmla="*/ 365 w 365"/>
                <a:gd name="T1" fmla="*/ 10 h 173"/>
                <a:gd name="T2" fmla="*/ 312 w 365"/>
                <a:gd name="T3" fmla="*/ 0 h 173"/>
                <a:gd name="T4" fmla="*/ 269 w 365"/>
                <a:gd name="T5" fmla="*/ 0 h 173"/>
                <a:gd name="T6" fmla="*/ 231 w 365"/>
                <a:gd name="T7" fmla="*/ 0 h 173"/>
                <a:gd name="T8" fmla="*/ 197 w 365"/>
                <a:gd name="T9" fmla="*/ 5 h 173"/>
                <a:gd name="T10" fmla="*/ 173 w 365"/>
                <a:gd name="T11" fmla="*/ 15 h 173"/>
                <a:gd name="T12" fmla="*/ 149 w 365"/>
                <a:gd name="T13" fmla="*/ 24 h 173"/>
                <a:gd name="T14" fmla="*/ 130 w 365"/>
                <a:gd name="T15" fmla="*/ 39 h 173"/>
                <a:gd name="T16" fmla="*/ 116 w 365"/>
                <a:gd name="T17" fmla="*/ 53 h 173"/>
                <a:gd name="T18" fmla="*/ 58 w 365"/>
                <a:gd name="T19" fmla="*/ 106 h 173"/>
                <a:gd name="T20" fmla="*/ 0 w 365"/>
                <a:gd name="T21" fmla="*/ 168 h 173"/>
                <a:gd name="T22" fmla="*/ 5 w 365"/>
                <a:gd name="T23" fmla="*/ 173 h 173"/>
                <a:gd name="T24" fmla="*/ 15 w 365"/>
                <a:gd name="T25" fmla="*/ 173 h 173"/>
                <a:gd name="T26" fmla="*/ 24 w 365"/>
                <a:gd name="T27" fmla="*/ 173 h 173"/>
                <a:gd name="T28" fmla="*/ 39 w 365"/>
                <a:gd name="T29" fmla="*/ 168 h 173"/>
                <a:gd name="T30" fmla="*/ 111 w 365"/>
                <a:gd name="T31" fmla="*/ 106 h 173"/>
                <a:gd name="T32" fmla="*/ 149 w 365"/>
                <a:gd name="T33" fmla="*/ 72 h 173"/>
                <a:gd name="T34" fmla="*/ 164 w 365"/>
                <a:gd name="T35" fmla="*/ 63 h 173"/>
                <a:gd name="T36" fmla="*/ 178 w 365"/>
                <a:gd name="T37" fmla="*/ 53 h 173"/>
                <a:gd name="T38" fmla="*/ 192 w 365"/>
                <a:gd name="T39" fmla="*/ 48 h 173"/>
                <a:gd name="T40" fmla="*/ 216 w 365"/>
                <a:gd name="T41" fmla="*/ 43 h 173"/>
                <a:gd name="T42" fmla="*/ 274 w 365"/>
                <a:gd name="T43" fmla="*/ 43 h 173"/>
                <a:gd name="T44" fmla="*/ 312 w 365"/>
                <a:gd name="T45" fmla="*/ 43 h 173"/>
                <a:gd name="T46" fmla="*/ 327 w 365"/>
                <a:gd name="T47" fmla="*/ 39 h 173"/>
                <a:gd name="T48" fmla="*/ 341 w 365"/>
                <a:gd name="T49" fmla="*/ 34 h 173"/>
                <a:gd name="T50" fmla="*/ 356 w 365"/>
                <a:gd name="T51" fmla="*/ 24 h 173"/>
                <a:gd name="T52" fmla="*/ 365 w 365"/>
                <a:gd name="T53" fmla="*/ 10 h 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5"/>
                <a:gd name="T82" fmla="*/ 0 h 173"/>
                <a:gd name="T83" fmla="*/ 365 w 365"/>
                <a:gd name="T84" fmla="*/ 173 h 1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5" h="173">
                  <a:moveTo>
                    <a:pt x="365" y="10"/>
                  </a:moveTo>
                  <a:lnTo>
                    <a:pt x="312" y="0"/>
                  </a:lnTo>
                  <a:lnTo>
                    <a:pt x="269" y="0"/>
                  </a:lnTo>
                  <a:lnTo>
                    <a:pt x="231" y="0"/>
                  </a:lnTo>
                  <a:lnTo>
                    <a:pt x="197" y="5"/>
                  </a:lnTo>
                  <a:lnTo>
                    <a:pt x="173" y="15"/>
                  </a:lnTo>
                  <a:lnTo>
                    <a:pt x="149" y="24"/>
                  </a:lnTo>
                  <a:lnTo>
                    <a:pt x="130" y="39"/>
                  </a:lnTo>
                  <a:lnTo>
                    <a:pt x="116" y="53"/>
                  </a:lnTo>
                  <a:lnTo>
                    <a:pt x="58" y="106"/>
                  </a:lnTo>
                  <a:lnTo>
                    <a:pt x="0" y="168"/>
                  </a:lnTo>
                  <a:lnTo>
                    <a:pt x="5" y="173"/>
                  </a:lnTo>
                  <a:lnTo>
                    <a:pt x="15" y="173"/>
                  </a:lnTo>
                  <a:lnTo>
                    <a:pt x="24" y="173"/>
                  </a:lnTo>
                  <a:lnTo>
                    <a:pt x="39" y="168"/>
                  </a:lnTo>
                  <a:lnTo>
                    <a:pt x="111" y="106"/>
                  </a:lnTo>
                  <a:lnTo>
                    <a:pt x="149" y="72"/>
                  </a:lnTo>
                  <a:lnTo>
                    <a:pt x="164" y="63"/>
                  </a:lnTo>
                  <a:lnTo>
                    <a:pt x="178" y="53"/>
                  </a:lnTo>
                  <a:lnTo>
                    <a:pt x="192" y="48"/>
                  </a:lnTo>
                  <a:lnTo>
                    <a:pt x="216" y="43"/>
                  </a:lnTo>
                  <a:lnTo>
                    <a:pt x="274" y="43"/>
                  </a:lnTo>
                  <a:lnTo>
                    <a:pt x="312" y="43"/>
                  </a:lnTo>
                  <a:lnTo>
                    <a:pt x="327" y="39"/>
                  </a:lnTo>
                  <a:lnTo>
                    <a:pt x="341" y="34"/>
                  </a:lnTo>
                  <a:lnTo>
                    <a:pt x="356" y="24"/>
                  </a:lnTo>
                  <a:lnTo>
                    <a:pt x="365" y="1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5" name="Freeform 107"/>
            <p:cNvSpPr>
              <a:spLocks/>
            </p:cNvSpPr>
            <p:nvPr/>
          </p:nvSpPr>
          <p:spPr bwMode="auto">
            <a:xfrm>
              <a:off x="2429" y="1757"/>
              <a:ext cx="120" cy="225"/>
            </a:xfrm>
            <a:custGeom>
              <a:avLst/>
              <a:gdLst>
                <a:gd name="T0" fmla="*/ 120 w 120"/>
                <a:gd name="T1" fmla="*/ 0 h 225"/>
                <a:gd name="T2" fmla="*/ 105 w 120"/>
                <a:gd name="T3" fmla="*/ 72 h 225"/>
                <a:gd name="T4" fmla="*/ 91 w 120"/>
                <a:gd name="T5" fmla="*/ 124 h 225"/>
                <a:gd name="T6" fmla="*/ 76 w 120"/>
                <a:gd name="T7" fmla="*/ 153 h 225"/>
                <a:gd name="T8" fmla="*/ 67 w 120"/>
                <a:gd name="T9" fmla="*/ 172 h 225"/>
                <a:gd name="T10" fmla="*/ 48 w 120"/>
                <a:gd name="T11" fmla="*/ 196 h 225"/>
                <a:gd name="T12" fmla="*/ 19 w 120"/>
                <a:gd name="T13" fmla="*/ 225 h 225"/>
                <a:gd name="T14" fmla="*/ 4 w 120"/>
                <a:gd name="T15" fmla="*/ 187 h 225"/>
                <a:gd name="T16" fmla="*/ 0 w 120"/>
                <a:gd name="T17" fmla="*/ 153 h 225"/>
                <a:gd name="T18" fmla="*/ 4 w 120"/>
                <a:gd name="T19" fmla="*/ 124 h 225"/>
                <a:gd name="T20" fmla="*/ 19 w 120"/>
                <a:gd name="T21" fmla="*/ 96 h 225"/>
                <a:gd name="T22" fmla="*/ 33 w 120"/>
                <a:gd name="T23" fmla="*/ 72 h 225"/>
                <a:gd name="T24" fmla="*/ 57 w 120"/>
                <a:gd name="T25" fmla="*/ 48 h 225"/>
                <a:gd name="T26" fmla="*/ 86 w 120"/>
                <a:gd name="T27" fmla="*/ 19 h 225"/>
                <a:gd name="T28" fmla="*/ 120 w 1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225"/>
                <a:gd name="T47" fmla="*/ 120 w 120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225">
                  <a:moveTo>
                    <a:pt x="120" y="0"/>
                  </a:moveTo>
                  <a:lnTo>
                    <a:pt x="105" y="72"/>
                  </a:lnTo>
                  <a:lnTo>
                    <a:pt x="91" y="124"/>
                  </a:lnTo>
                  <a:lnTo>
                    <a:pt x="76" y="153"/>
                  </a:lnTo>
                  <a:lnTo>
                    <a:pt x="67" y="172"/>
                  </a:lnTo>
                  <a:lnTo>
                    <a:pt x="48" y="196"/>
                  </a:lnTo>
                  <a:lnTo>
                    <a:pt x="19" y="225"/>
                  </a:lnTo>
                  <a:lnTo>
                    <a:pt x="4" y="187"/>
                  </a:lnTo>
                  <a:lnTo>
                    <a:pt x="0" y="153"/>
                  </a:lnTo>
                  <a:lnTo>
                    <a:pt x="4" y="124"/>
                  </a:lnTo>
                  <a:lnTo>
                    <a:pt x="19" y="96"/>
                  </a:lnTo>
                  <a:lnTo>
                    <a:pt x="33" y="72"/>
                  </a:lnTo>
                  <a:lnTo>
                    <a:pt x="57" y="48"/>
                  </a:lnTo>
                  <a:lnTo>
                    <a:pt x="86" y="1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6" name="Freeform 108"/>
            <p:cNvSpPr>
              <a:spLocks/>
            </p:cNvSpPr>
            <p:nvPr/>
          </p:nvSpPr>
          <p:spPr bwMode="auto">
            <a:xfrm>
              <a:off x="2429" y="1757"/>
              <a:ext cx="120" cy="225"/>
            </a:xfrm>
            <a:custGeom>
              <a:avLst/>
              <a:gdLst>
                <a:gd name="T0" fmla="*/ 120 w 120"/>
                <a:gd name="T1" fmla="*/ 0 h 225"/>
                <a:gd name="T2" fmla="*/ 105 w 120"/>
                <a:gd name="T3" fmla="*/ 72 h 225"/>
                <a:gd name="T4" fmla="*/ 91 w 120"/>
                <a:gd name="T5" fmla="*/ 124 h 225"/>
                <a:gd name="T6" fmla="*/ 76 w 120"/>
                <a:gd name="T7" fmla="*/ 153 h 225"/>
                <a:gd name="T8" fmla="*/ 67 w 120"/>
                <a:gd name="T9" fmla="*/ 172 h 225"/>
                <a:gd name="T10" fmla="*/ 48 w 120"/>
                <a:gd name="T11" fmla="*/ 196 h 225"/>
                <a:gd name="T12" fmla="*/ 19 w 120"/>
                <a:gd name="T13" fmla="*/ 225 h 225"/>
                <a:gd name="T14" fmla="*/ 4 w 120"/>
                <a:gd name="T15" fmla="*/ 187 h 225"/>
                <a:gd name="T16" fmla="*/ 0 w 120"/>
                <a:gd name="T17" fmla="*/ 153 h 225"/>
                <a:gd name="T18" fmla="*/ 4 w 120"/>
                <a:gd name="T19" fmla="*/ 124 h 225"/>
                <a:gd name="T20" fmla="*/ 19 w 120"/>
                <a:gd name="T21" fmla="*/ 96 h 225"/>
                <a:gd name="T22" fmla="*/ 33 w 120"/>
                <a:gd name="T23" fmla="*/ 72 h 225"/>
                <a:gd name="T24" fmla="*/ 57 w 120"/>
                <a:gd name="T25" fmla="*/ 48 h 225"/>
                <a:gd name="T26" fmla="*/ 86 w 120"/>
                <a:gd name="T27" fmla="*/ 19 h 225"/>
                <a:gd name="T28" fmla="*/ 120 w 1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225"/>
                <a:gd name="T47" fmla="*/ 120 w 120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225">
                  <a:moveTo>
                    <a:pt x="120" y="0"/>
                  </a:moveTo>
                  <a:lnTo>
                    <a:pt x="105" y="72"/>
                  </a:lnTo>
                  <a:lnTo>
                    <a:pt x="91" y="124"/>
                  </a:lnTo>
                  <a:lnTo>
                    <a:pt x="76" y="153"/>
                  </a:lnTo>
                  <a:lnTo>
                    <a:pt x="67" y="172"/>
                  </a:lnTo>
                  <a:lnTo>
                    <a:pt x="48" y="196"/>
                  </a:lnTo>
                  <a:lnTo>
                    <a:pt x="19" y="225"/>
                  </a:lnTo>
                  <a:lnTo>
                    <a:pt x="4" y="187"/>
                  </a:lnTo>
                  <a:lnTo>
                    <a:pt x="0" y="153"/>
                  </a:lnTo>
                  <a:lnTo>
                    <a:pt x="4" y="124"/>
                  </a:lnTo>
                  <a:lnTo>
                    <a:pt x="19" y="96"/>
                  </a:lnTo>
                  <a:lnTo>
                    <a:pt x="33" y="72"/>
                  </a:lnTo>
                  <a:lnTo>
                    <a:pt x="57" y="48"/>
                  </a:lnTo>
                  <a:lnTo>
                    <a:pt x="86" y="19"/>
                  </a:lnTo>
                  <a:lnTo>
                    <a:pt x="12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7" name="Freeform 109"/>
            <p:cNvSpPr>
              <a:spLocks/>
            </p:cNvSpPr>
            <p:nvPr/>
          </p:nvSpPr>
          <p:spPr bwMode="auto">
            <a:xfrm>
              <a:off x="2294" y="1987"/>
              <a:ext cx="317" cy="216"/>
            </a:xfrm>
            <a:custGeom>
              <a:avLst/>
              <a:gdLst>
                <a:gd name="T0" fmla="*/ 317 w 317"/>
                <a:gd name="T1" fmla="*/ 0 h 216"/>
                <a:gd name="T2" fmla="*/ 274 w 317"/>
                <a:gd name="T3" fmla="*/ 0 h 216"/>
                <a:gd name="T4" fmla="*/ 231 w 317"/>
                <a:gd name="T5" fmla="*/ 5 h 216"/>
                <a:gd name="T6" fmla="*/ 192 w 317"/>
                <a:gd name="T7" fmla="*/ 14 h 216"/>
                <a:gd name="T8" fmla="*/ 159 w 317"/>
                <a:gd name="T9" fmla="*/ 24 h 216"/>
                <a:gd name="T10" fmla="*/ 125 w 317"/>
                <a:gd name="T11" fmla="*/ 38 h 216"/>
                <a:gd name="T12" fmla="*/ 101 w 317"/>
                <a:gd name="T13" fmla="*/ 58 h 216"/>
                <a:gd name="T14" fmla="*/ 82 w 317"/>
                <a:gd name="T15" fmla="*/ 72 h 216"/>
                <a:gd name="T16" fmla="*/ 67 w 317"/>
                <a:gd name="T17" fmla="*/ 91 h 216"/>
                <a:gd name="T18" fmla="*/ 34 w 317"/>
                <a:gd name="T19" fmla="*/ 144 h 216"/>
                <a:gd name="T20" fmla="*/ 0 w 317"/>
                <a:gd name="T21" fmla="*/ 216 h 216"/>
                <a:gd name="T22" fmla="*/ 5 w 317"/>
                <a:gd name="T23" fmla="*/ 216 h 216"/>
                <a:gd name="T24" fmla="*/ 15 w 317"/>
                <a:gd name="T25" fmla="*/ 216 h 216"/>
                <a:gd name="T26" fmla="*/ 24 w 317"/>
                <a:gd name="T27" fmla="*/ 211 h 216"/>
                <a:gd name="T28" fmla="*/ 34 w 317"/>
                <a:gd name="T29" fmla="*/ 201 h 216"/>
                <a:gd name="T30" fmla="*/ 77 w 317"/>
                <a:gd name="T31" fmla="*/ 149 h 216"/>
                <a:gd name="T32" fmla="*/ 101 w 317"/>
                <a:gd name="T33" fmla="*/ 115 h 216"/>
                <a:gd name="T34" fmla="*/ 115 w 317"/>
                <a:gd name="T35" fmla="*/ 105 h 216"/>
                <a:gd name="T36" fmla="*/ 125 w 317"/>
                <a:gd name="T37" fmla="*/ 91 h 216"/>
                <a:gd name="T38" fmla="*/ 144 w 317"/>
                <a:gd name="T39" fmla="*/ 86 h 216"/>
                <a:gd name="T40" fmla="*/ 163 w 317"/>
                <a:gd name="T41" fmla="*/ 77 h 216"/>
                <a:gd name="T42" fmla="*/ 226 w 317"/>
                <a:gd name="T43" fmla="*/ 58 h 216"/>
                <a:gd name="T44" fmla="*/ 264 w 317"/>
                <a:gd name="T45" fmla="*/ 48 h 216"/>
                <a:gd name="T46" fmla="*/ 293 w 317"/>
                <a:gd name="T47" fmla="*/ 29 h 216"/>
                <a:gd name="T48" fmla="*/ 317 w 317"/>
                <a:gd name="T49" fmla="*/ 0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7"/>
                <a:gd name="T76" fmla="*/ 0 h 216"/>
                <a:gd name="T77" fmla="*/ 317 w 317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7" h="216">
                  <a:moveTo>
                    <a:pt x="317" y="0"/>
                  </a:moveTo>
                  <a:lnTo>
                    <a:pt x="274" y="0"/>
                  </a:lnTo>
                  <a:lnTo>
                    <a:pt x="231" y="5"/>
                  </a:lnTo>
                  <a:lnTo>
                    <a:pt x="192" y="14"/>
                  </a:lnTo>
                  <a:lnTo>
                    <a:pt x="159" y="24"/>
                  </a:lnTo>
                  <a:lnTo>
                    <a:pt x="125" y="38"/>
                  </a:lnTo>
                  <a:lnTo>
                    <a:pt x="101" y="58"/>
                  </a:lnTo>
                  <a:lnTo>
                    <a:pt x="82" y="72"/>
                  </a:lnTo>
                  <a:lnTo>
                    <a:pt x="67" y="91"/>
                  </a:lnTo>
                  <a:lnTo>
                    <a:pt x="34" y="144"/>
                  </a:lnTo>
                  <a:lnTo>
                    <a:pt x="0" y="216"/>
                  </a:lnTo>
                  <a:lnTo>
                    <a:pt x="5" y="216"/>
                  </a:lnTo>
                  <a:lnTo>
                    <a:pt x="15" y="216"/>
                  </a:lnTo>
                  <a:lnTo>
                    <a:pt x="24" y="211"/>
                  </a:lnTo>
                  <a:lnTo>
                    <a:pt x="34" y="201"/>
                  </a:lnTo>
                  <a:lnTo>
                    <a:pt x="77" y="149"/>
                  </a:lnTo>
                  <a:lnTo>
                    <a:pt x="101" y="115"/>
                  </a:lnTo>
                  <a:lnTo>
                    <a:pt x="115" y="105"/>
                  </a:lnTo>
                  <a:lnTo>
                    <a:pt x="125" y="91"/>
                  </a:lnTo>
                  <a:lnTo>
                    <a:pt x="144" y="86"/>
                  </a:lnTo>
                  <a:lnTo>
                    <a:pt x="163" y="77"/>
                  </a:lnTo>
                  <a:lnTo>
                    <a:pt x="226" y="58"/>
                  </a:lnTo>
                  <a:lnTo>
                    <a:pt x="264" y="48"/>
                  </a:lnTo>
                  <a:lnTo>
                    <a:pt x="293" y="2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8" name="Freeform 110"/>
            <p:cNvSpPr>
              <a:spLocks/>
            </p:cNvSpPr>
            <p:nvPr/>
          </p:nvSpPr>
          <p:spPr bwMode="auto">
            <a:xfrm>
              <a:off x="2294" y="1987"/>
              <a:ext cx="317" cy="216"/>
            </a:xfrm>
            <a:custGeom>
              <a:avLst/>
              <a:gdLst>
                <a:gd name="T0" fmla="*/ 317 w 317"/>
                <a:gd name="T1" fmla="*/ 0 h 216"/>
                <a:gd name="T2" fmla="*/ 274 w 317"/>
                <a:gd name="T3" fmla="*/ 0 h 216"/>
                <a:gd name="T4" fmla="*/ 231 w 317"/>
                <a:gd name="T5" fmla="*/ 5 h 216"/>
                <a:gd name="T6" fmla="*/ 192 w 317"/>
                <a:gd name="T7" fmla="*/ 14 h 216"/>
                <a:gd name="T8" fmla="*/ 159 w 317"/>
                <a:gd name="T9" fmla="*/ 24 h 216"/>
                <a:gd name="T10" fmla="*/ 125 w 317"/>
                <a:gd name="T11" fmla="*/ 38 h 216"/>
                <a:gd name="T12" fmla="*/ 101 w 317"/>
                <a:gd name="T13" fmla="*/ 58 h 216"/>
                <a:gd name="T14" fmla="*/ 82 w 317"/>
                <a:gd name="T15" fmla="*/ 72 h 216"/>
                <a:gd name="T16" fmla="*/ 67 w 317"/>
                <a:gd name="T17" fmla="*/ 91 h 216"/>
                <a:gd name="T18" fmla="*/ 34 w 317"/>
                <a:gd name="T19" fmla="*/ 144 h 216"/>
                <a:gd name="T20" fmla="*/ 0 w 317"/>
                <a:gd name="T21" fmla="*/ 216 h 216"/>
                <a:gd name="T22" fmla="*/ 5 w 317"/>
                <a:gd name="T23" fmla="*/ 216 h 216"/>
                <a:gd name="T24" fmla="*/ 15 w 317"/>
                <a:gd name="T25" fmla="*/ 216 h 216"/>
                <a:gd name="T26" fmla="*/ 24 w 317"/>
                <a:gd name="T27" fmla="*/ 211 h 216"/>
                <a:gd name="T28" fmla="*/ 34 w 317"/>
                <a:gd name="T29" fmla="*/ 201 h 216"/>
                <a:gd name="T30" fmla="*/ 77 w 317"/>
                <a:gd name="T31" fmla="*/ 149 h 216"/>
                <a:gd name="T32" fmla="*/ 101 w 317"/>
                <a:gd name="T33" fmla="*/ 115 h 216"/>
                <a:gd name="T34" fmla="*/ 115 w 317"/>
                <a:gd name="T35" fmla="*/ 105 h 216"/>
                <a:gd name="T36" fmla="*/ 125 w 317"/>
                <a:gd name="T37" fmla="*/ 91 h 216"/>
                <a:gd name="T38" fmla="*/ 144 w 317"/>
                <a:gd name="T39" fmla="*/ 86 h 216"/>
                <a:gd name="T40" fmla="*/ 163 w 317"/>
                <a:gd name="T41" fmla="*/ 77 h 216"/>
                <a:gd name="T42" fmla="*/ 226 w 317"/>
                <a:gd name="T43" fmla="*/ 58 h 216"/>
                <a:gd name="T44" fmla="*/ 264 w 317"/>
                <a:gd name="T45" fmla="*/ 48 h 216"/>
                <a:gd name="T46" fmla="*/ 293 w 317"/>
                <a:gd name="T47" fmla="*/ 29 h 216"/>
                <a:gd name="T48" fmla="*/ 317 w 317"/>
                <a:gd name="T49" fmla="*/ 0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7"/>
                <a:gd name="T76" fmla="*/ 0 h 216"/>
                <a:gd name="T77" fmla="*/ 317 w 317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7" h="216">
                  <a:moveTo>
                    <a:pt x="317" y="0"/>
                  </a:moveTo>
                  <a:lnTo>
                    <a:pt x="274" y="0"/>
                  </a:lnTo>
                  <a:lnTo>
                    <a:pt x="231" y="5"/>
                  </a:lnTo>
                  <a:lnTo>
                    <a:pt x="192" y="14"/>
                  </a:lnTo>
                  <a:lnTo>
                    <a:pt x="159" y="24"/>
                  </a:lnTo>
                  <a:lnTo>
                    <a:pt x="125" y="38"/>
                  </a:lnTo>
                  <a:lnTo>
                    <a:pt x="101" y="58"/>
                  </a:lnTo>
                  <a:lnTo>
                    <a:pt x="82" y="72"/>
                  </a:lnTo>
                  <a:lnTo>
                    <a:pt x="67" y="91"/>
                  </a:lnTo>
                  <a:lnTo>
                    <a:pt x="34" y="144"/>
                  </a:lnTo>
                  <a:lnTo>
                    <a:pt x="0" y="216"/>
                  </a:lnTo>
                  <a:lnTo>
                    <a:pt x="5" y="216"/>
                  </a:lnTo>
                  <a:lnTo>
                    <a:pt x="15" y="216"/>
                  </a:lnTo>
                  <a:lnTo>
                    <a:pt x="24" y="211"/>
                  </a:lnTo>
                  <a:lnTo>
                    <a:pt x="34" y="201"/>
                  </a:lnTo>
                  <a:lnTo>
                    <a:pt x="77" y="149"/>
                  </a:lnTo>
                  <a:lnTo>
                    <a:pt x="101" y="115"/>
                  </a:lnTo>
                  <a:lnTo>
                    <a:pt x="115" y="105"/>
                  </a:lnTo>
                  <a:lnTo>
                    <a:pt x="125" y="91"/>
                  </a:lnTo>
                  <a:lnTo>
                    <a:pt x="144" y="86"/>
                  </a:lnTo>
                  <a:lnTo>
                    <a:pt x="163" y="77"/>
                  </a:lnTo>
                  <a:lnTo>
                    <a:pt x="226" y="58"/>
                  </a:lnTo>
                  <a:lnTo>
                    <a:pt x="264" y="48"/>
                  </a:lnTo>
                  <a:lnTo>
                    <a:pt x="293" y="29"/>
                  </a:lnTo>
                  <a:lnTo>
                    <a:pt x="317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9" name="Freeform 111"/>
            <p:cNvSpPr>
              <a:spLocks/>
            </p:cNvSpPr>
            <p:nvPr/>
          </p:nvSpPr>
          <p:spPr bwMode="auto">
            <a:xfrm>
              <a:off x="2194" y="2179"/>
              <a:ext cx="263" cy="249"/>
            </a:xfrm>
            <a:custGeom>
              <a:avLst/>
              <a:gdLst>
                <a:gd name="T0" fmla="*/ 263 w 263"/>
                <a:gd name="T1" fmla="*/ 0 h 249"/>
                <a:gd name="T2" fmla="*/ 182 w 263"/>
                <a:gd name="T3" fmla="*/ 14 h 249"/>
                <a:gd name="T4" fmla="*/ 124 w 263"/>
                <a:gd name="T5" fmla="*/ 33 h 249"/>
                <a:gd name="T6" fmla="*/ 100 w 263"/>
                <a:gd name="T7" fmla="*/ 43 h 249"/>
                <a:gd name="T8" fmla="*/ 86 w 263"/>
                <a:gd name="T9" fmla="*/ 57 h 249"/>
                <a:gd name="T10" fmla="*/ 71 w 263"/>
                <a:gd name="T11" fmla="*/ 72 h 249"/>
                <a:gd name="T12" fmla="*/ 62 w 263"/>
                <a:gd name="T13" fmla="*/ 91 h 249"/>
                <a:gd name="T14" fmla="*/ 47 w 263"/>
                <a:gd name="T15" fmla="*/ 120 h 249"/>
                <a:gd name="T16" fmla="*/ 33 w 263"/>
                <a:gd name="T17" fmla="*/ 158 h 249"/>
                <a:gd name="T18" fmla="*/ 14 w 263"/>
                <a:gd name="T19" fmla="*/ 201 h 249"/>
                <a:gd name="T20" fmla="*/ 0 w 263"/>
                <a:gd name="T21" fmla="*/ 240 h 249"/>
                <a:gd name="T22" fmla="*/ 4 w 263"/>
                <a:gd name="T23" fmla="*/ 245 h 249"/>
                <a:gd name="T24" fmla="*/ 14 w 263"/>
                <a:gd name="T25" fmla="*/ 249 h 249"/>
                <a:gd name="T26" fmla="*/ 23 w 263"/>
                <a:gd name="T27" fmla="*/ 249 h 249"/>
                <a:gd name="T28" fmla="*/ 33 w 263"/>
                <a:gd name="T29" fmla="*/ 240 h 249"/>
                <a:gd name="T30" fmla="*/ 62 w 263"/>
                <a:gd name="T31" fmla="*/ 177 h 249"/>
                <a:gd name="T32" fmla="*/ 76 w 263"/>
                <a:gd name="T33" fmla="*/ 134 h 249"/>
                <a:gd name="T34" fmla="*/ 86 w 263"/>
                <a:gd name="T35" fmla="*/ 115 h 249"/>
                <a:gd name="T36" fmla="*/ 95 w 263"/>
                <a:gd name="T37" fmla="*/ 101 h 249"/>
                <a:gd name="T38" fmla="*/ 110 w 263"/>
                <a:gd name="T39" fmla="*/ 91 h 249"/>
                <a:gd name="T40" fmla="*/ 134 w 263"/>
                <a:gd name="T41" fmla="*/ 81 h 249"/>
                <a:gd name="T42" fmla="*/ 191 w 263"/>
                <a:gd name="T43" fmla="*/ 62 h 249"/>
                <a:gd name="T44" fmla="*/ 230 w 263"/>
                <a:gd name="T45" fmla="*/ 43 h 249"/>
                <a:gd name="T46" fmla="*/ 249 w 263"/>
                <a:gd name="T47" fmla="*/ 24 h 249"/>
                <a:gd name="T48" fmla="*/ 263 w 263"/>
                <a:gd name="T49" fmla="*/ 0 h 2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249"/>
                <a:gd name="T77" fmla="*/ 263 w 263"/>
                <a:gd name="T78" fmla="*/ 249 h 2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249">
                  <a:moveTo>
                    <a:pt x="263" y="0"/>
                  </a:moveTo>
                  <a:lnTo>
                    <a:pt x="182" y="14"/>
                  </a:lnTo>
                  <a:lnTo>
                    <a:pt x="124" y="33"/>
                  </a:lnTo>
                  <a:lnTo>
                    <a:pt x="100" y="43"/>
                  </a:lnTo>
                  <a:lnTo>
                    <a:pt x="86" y="57"/>
                  </a:lnTo>
                  <a:lnTo>
                    <a:pt x="71" y="72"/>
                  </a:lnTo>
                  <a:lnTo>
                    <a:pt x="62" y="91"/>
                  </a:lnTo>
                  <a:lnTo>
                    <a:pt x="47" y="120"/>
                  </a:lnTo>
                  <a:lnTo>
                    <a:pt x="33" y="158"/>
                  </a:lnTo>
                  <a:lnTo>
                    <a:pt x="14" y="201"/>
                  </a:lnTo>
                  <a:lnTo>
                    <a:pt x="0" y="240"/>
                  </a:lnTo>
                  <a:lnTo>
                    <a:pt x="4" y="245"/>
                  </a:lnTo>
                  <a:lnTo>
                    <a:pt x="14" y="249"/>
                  </a:lnTo>
                  <a:lnTo>
                    <a:pt x="23" y="249"/>
                  </a:lnTo>
                  <a:lnTo>
                    <a:pt x="33" y="240"/>
                  </a:lnTo>
                  <a:lnTo>
                    <a:pt x="62" y="177"/>
                  </a:lnTo>
                  <a:lnTo>
                    <a:pt x="76" y="134"/>
                  </a:lnTo>
                  <a:lnTo>
                    <a:pt x="86" y="115"/>
                  </a:lnTo>
                  <a:lnTo>
                    <a:pt x="95" y="101"/>
                  </a:lnTo>
                  <a:lnTo>
                    <a:pt x="110" y="91"/>
                  </a:lnTo>
                  <a:lnTo>
                    <a:pt x="134" y="81"/>
                  </a:lnTo>
                  <a:lnTo>
                    <a:pt x="191" y="62"/>
                  </a:lnTo>
                  <a:lnTo>
                    <a:pt x="230" y="43"/>
                  </a:lnTo>
                  <a:lnTo>
                    <a:pt x="249" y="2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0" name="Freeform 112"/>
            <p:cNvSpPr>
              <a:spLocks/>
            </p:cNvSpPr>
            <p:nvPr/>
          </p:nvSpPr>
          <p:spPr bwMode="auto">
            <a:xfrm>
              <a:off x="2194" y="2179"/>
              <a:ext cx="263" cy="249"/>
            </a:xfrm>
            <a:custGeom>
              <a:avLst/>
              <a:gdLst>
                <a:gd name="T0" fmla="*/ 263 w 263"/>
                <a:gd name="T1" fmla="*/ 0 h 249"/>
                <a:gd name="T2" fmla="*/ 182 w 263"/>
                <a:gd name="T3" fmla="*/ 14 h 249"/>
                <a:gd name="T4" fmla="*/ 124 w 263"/>
                <a:gd name="T5" fmla="*/ 33 h 249"/>
                <a:gd name="T6" fmla="*/ 100 w 263"/>
                <a:gd name="T7" fmla="*/ 43 h 249"/>
                <a:gd name="T8" fmla="*/ 86 w 263"/>
                <a:gd name="T9" fmla="*/ 57 h 249"/>
                <a:gd name="T10" fmla="*/ 71 w 263"/>
                <a:gd name="T11" fmla="*/ 72 h 249"/>
                <a:gd name="T12" fmla="*/ 62 w 263"/>
                <a:gd name="T13" fmla="*/ 91 h 249"/>
                <a:gd name="T14" fmla="*/ 47 w 263"/>
                <a:gd name="T15" fmla="*/ 120 h 249"/>
                <a:gd name="T16" fmla="*/ 33 w 263"/>
                <a:gd name="T17" fmla="*/ 158 h 249"/>
                <a:gd name="T18" fmla="*/ 14 w 263"/>
                <a:gd name="T19" fmla="*/ 201 h 249"/>
                <a:gd name="T20" fmla="*/ 0 w 263"/>
                <a:gd name="T21" fmla="*/ 240 h 249"/>
                <a:gd name="T22" fmla="*/ 4 w 263"/>
                <a:gd name="T23" fmla="*/ 245 h 249"/>
                <a:gd name="T24" fmla="*/ 14 w 263"/>
                <a:gd name="T25" fmla="*/ 249 h 249"/>
                <a:gd name="T26" fmla="*/ 23 w 263"/>
                <a:gd name="T27" fmla="*/ 249 h 249"/>
                <a:gd name="T28" fmla="*/ 33 w 263"/>
                <a:gd name="T29" fmla="*/ 240 h 249"/>
                <a:gd name="T30" fmla="*/ 62 w 263"/>
                <a:gd name="T31" fmla="*/ 177 h 249"/>
                <a:gd name="T32" fmla="*/ 76 w 263"/>
                <a:gd name="T33" fmla="*/ 134 h 249"/>
                <a:gd name="T34" fmla="*/ 86 w 263"/>
                <a:gd name="T35" fmla="*/ 115 h 249"/>
                <a:gd name="T36" fmla="*/ 95 w 263"/>
                <a:gd name="T37" fmla="*/ 101 h 249"/>
                <a:gd name="T38" fmla="*/ 110 w 263"/>
                <a:gd name="T39" fmla="*/ 91 h 249"/>
                <a:gd name="T40" fmla="*/ 134 w 263"/>
                <a:gd name="T41" fmla="*/ 81 h 249"/>
                <a:gd name="T42" fmla="*/ 191 w 263"/>
                <a:gd name="T43" fmla="*/ 62 h 249"/>
                <a:gd name="T44" fmla="*/ 230 w 263"/>
                <a:gd name="T45" fmla="*/ 43 h 249"/>
                <a:gd name="T46" fmla="*/ 249 w 263"/>
                <a:gd name="T47" fmla="*/ 24 h 249"/>
                <a:gd name="T48" fmla="*/ 263 w 263"/>
                <a:gd name="T49" fmla="*/ 0 h 2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249"/>
                <a:gd name="T77" fmla="*/ 263 w 263"/>
                <a:gd name="T78" fmla="*/ 249 h 2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249">
                  <a:moveTo>
                    <a:pt x="263" y="0"/>
                  </a:moveTo>
                  <a:lnTo>
                    <a:pt x="182" y="14"/>
                  </a:lnTo>
                  <a:lnTo>
                    <a:pt x="124" y="33"/>
                  </a:lnTo>
                  <a:lnTo>
                    <a:pt x="100" y="43"/>
                  </a:lnTo>
                  <a:lnTo>
                    <a:pt x="86" y="57"/>
                  </a:lnTo>
                  <a:lnTo>
                    <a:pt x="71" y="72"/>
                  </a:lnTo>
                  <a:lnTo>
                    <a:pt x="62" y="91"/>
                  </a:lnTo>
                  <a:lnTo>
                    <a:pt x="47" y="120"/>
                  </a:lnTo>
                  <a:lnTo>
                    <a:pt x="33" y="158"/>
                  </a:lnTo>
                  <a:lnTo>
                    <a:pt x="14" y="201"/>
                  </a:lnTo>
                  <a:lnTo>
                    <a:pt x="0" y="240"/>
                  </a:lnTo>
                  <a:lnTo>
                    <a:pt x="4" y="245"/>
                  </a:lnTo>
                  <a:lnTo>
                    <a:pt x="14" y="249"/>
                  </a:lnTo>
                  <a:lnTo>
                    <a:pt x="23" y="249"/>
                  </a:lnTo>
                  <a:lnTo>
                    <a:pt x="33" y="240"/>
                  </a:lnTo>
                  <a:lnTo>
                    <a:pt x="62" y="177"/>
                  </a:lnTo>
                  <a:lnTo>
                    <a:pt x="76" y="134"/>
                  </a:lnTo>
                  <a:lnTo>
                    <a:pt x="86" y="115"/>
                  </a:lnTo>
                  <a:lnTo>
                    <a:pt x="95" y="101"/>
                  </a:lnTo>
                  <a:lnTo>
                    <a:pt x="110" y="91"/>
                  </a:lnTo>
                  <a:lnTo>
                    <a:pt x="134" y="81"/>
                  </a:lnTo>
                  <a:lnTo>
                    <a:pt x="191" y="62"/>
                  </a:lnTo>
                  <a:lnTo>
                    <a:pt x="230" y="43"/>
                  </a:lnTo>
                  <a:lnTo>
                    <a:pt x="249" y="24"/>
                  </a:lnTo>
                  <a:lnTo>
                    <a:pt x="263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1" name="Freeform 113"/>
            <p:cNvSpPr>
              <a:spLocks/>
            </p:cNvSpPr>
            <p:nvPr/>
          </p:nvSpPr>
          <p:spPr bwMode="auto">
            <a:xfrm>
              <a:off x="2237" y="2232"/>
              <a:ext cx="172" cy="192"/>
            </a:xfrm>
            <a:custGeom>
              <a:avLst/>
              <a:gdLst>
                <a:gd name="T0" fmla="*/ 172 w 172"/>
                <a:gd name="T1" fmla="*/ 0 h 192"/>
                <a:gd name="T2" fmla="*/ 168 w 172"/>
                <a:gd name="T3" fmla="*/ 43 h 192"/>
                <a:gd name="T4" fmla="*/ 158 w 172"/>
                <a:gd name="T5" fmla="*/ 76 h 192"/>
                <a:gd name="T6" fmla="*/ 148 w 172"/>
                <a:gd name="T7" fmla="*/ 100 h 192"/>
                <a:gd name="T8" fmla="*/ 129 w 172"/>
                <a:gd name="T9" fmla="*/ 124 h 192"/>
                <a:gd name="T10" fmla="*/ 110 w 172"/>
                <a:gd name="T11" fmla="*/ 144 h 192"/>
                <a:gd name="T12" fmla="*/ 72 w 172"/>
                <a:gd name="T13" fmla="*/ 168 h 192"/>
                <a:gd name="T14" fmla="*/ 33 w 172"/>
                <a:gd name="T15" fmla="*/ 182 h 192"/>
                <a:gd name="T16" fmla="*/ 0 w 172"/>
                <a:gd name="T17" fmla="*/ 192 h 192"/>
                <a:gd name="T18" fmla="*/ 4 w 172"/>
                <a:gd name="T19" fmla="*/ 158 h 192"/>
                <a:gd name="T20" fmla="*/ 19 w 172"/>
                <a:gd name="T21" fmla="*/ 120 h 192"/>
                <a:gd name="T22" fmla="*/ 38 w 172"/>
                <a:gd name="T23" fmla="*/ 76 h 192"/>
                <a:gd name="T24" fmla="*/ 57 w 172"/>
                <a:gd name="T25" fmla="*/ 48 h 192"/>
                <a:gd name="T26" fmla="*/ 81 w 172"/>
                <a:gd name="T27" fmla="*/ 33 h 192"/>
                <a:gd name="T28" fmla="*/ 105 w 172"/>
                <a:gd name="T29" fmla="*/ 24 h 192"/>
                <a:gd name="T30" fmla="*/ 139 w 172"/>
                <a:gd name="T31" fmla="*/ 14 h 192"/>
                <a:gd name="T32" fmla="*/ 172 w 172"/>
                <a:gd name="T33" fmla="*/ 0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"/>
                <a:gd name="T52" fmla="*/ 0 h 192"/>
                <a:gd name="T53" fmla="*/ 172 w 172"/>
                <a:gd name="T54" fmla="*/ 192 h 1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" h="192">
                  <a:moveTo>
                    <a:pt x="172" y="0"/>
                  </a:moveTo>
                  <a:lnTo>
                    <a:pt x="168" y="43"/>
                  </a:lnTo>
                  <a:lnTo>
                    <a:pt x="158" y="76"/>
                  </a:lnTo>
                  <a:lnTo>
                    <a:pt x="148" y="100"/>
                  </a:lnTo>
                  <a:lnTo>
                    <a:pt x="129" y="124"/>
                  </a:lnTo>
                  <a:lnTo>
                    <a:pt x="110" y="144"/>
                  </a:lnTo>
                  <a:lnTo>
                    <a:pt x="72" y="168"/>
                  </a:lnTo>
                  <a:lnTo>
                    <a:pt x="33" y="182"/>
                  </a:lnTo>
                  <a:lnTo>
                    <a:pt x="0" y="192"/>
                  </a:lnTo>
                  <a:lnTo>
                    <a:pt x="4" y="158"/>
                  </a:lnTo>
                  <a:lnTo>
                    <a:pt x="19" y="120"/>
                  </a:lnTo>
                  <a:lnTo>
                    <a:pt x="38" y="76"/>
                  </a:lnTo>
                  <a:lnTo>
                    <a:pt x="57" y="48"/>
                  </a:lnTo>
                  <a:lnTo>
                    <a:pt x="81" y="33"/>
                  </a:lnTo>
                  <a:lnTo>
                    <a:pt x="105" y="24"/>
                  </a:lnTo>
                  <a:lnTo>
                    <a:pt x="13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2" name="Freeform 114"/>
            <p:cNvSpPr>
              <a:spLocks/>
            </p:cNvSpPr>
            <p:nvPr/>
          </p:nvSpPr>
          <p:spPr bwMode="auto">
            <a:xfrm>
              <a:off x="2237" y="2232"/>
              <a:ext cx="172" cy="192"/>
            </a:xfrm>
            <a:custGeom>
              <a:avLst/>
              <a:gdLst>
                <a:gd name="T0" fmla="*/ 172 w 172"/>
                <a:gd name="T1" fmla="*/ 0 h 192"/>
                <a:gd name="T2" fmla="*/ 168 w 172"/>
                <a:gd name="T3" fmla="*/ 43 h 192"/>
                <a:gd name="T4" fmla="*/ 158 w 172"/>
                <a:gd name="T5" fmla="*/ 76 h 192"/>
                <a:gd name="T6" fmla="*/ 148 w 172"/>
                <a:gd name="T7" fmla="*/ 100 h 192"/>
                <a:gd name="T8" fmla="*/ 129 w 172"/>
                <a:gd name="T9" fmla="*/ 124 h 192"/>
                <a:gd name="T10" fmla="*/ 110 w 172"/>
                <a:gd name="T11" fmla="*/ 144 h 192"/>
                <a:gd name="T12" fmla="*/ 72 w 172"/>
                <a:gd name="T13" fmla="*/ 168 h 192"/>
                <a:gd name="T14" fmla="*/ 33 w 172"/>
                <a:gd name="T15" fmla="*/ 182 h 192"/>
                <a:gd name="T16" fmla="*/ 0 w 172"/>
                <a:gd name="T17" fmla="*/ 192 h 192"/>
                <a:gd name="T18" fmla="*/ 4 w 172"/>
                <a:gd name="T19" fmla="*/ 158 h 192"/>
                <a:gd name="T20" fmla="*/ 19 w 172"/>
                <a:gd name="T21" fmla="*/ 120 h 192"/>
                <a:gd name="T22" fmla="*/ 38 w 172"/>
                <a:gd name="T23" fmla="*/ 76 h 192"/>
                <a:gd name="T24" fmla="*/ 57 w 172"/>
                <a:gd name="T25" fmla="*/ 48 h 192"/>
                <a:gd name="T26" fmla="*/ 81 w 172"/>
                <a:gd name="T27" fmla="*/ 33 h 192"/>
                <a:gd name="T28" fmla="*/ 105 w 172"/>
                <a:gd name="T29" fmla="*/ 24 h 192"/>
                <a:gd name="T30" fmla="*/ 139 w 172"/>
                <a:gd name="T31" fmla="*/ 14 h 192"/>
                <a:gd name="T32" fmla="*/ 172 w 172"/>
                <a:gd name="T33" fmla="*/ 0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"/>
                <a:gd name="T52" fmla="*/ 0 h 192"/>
                <a:gd name="T53" fmla="*/ 172 w 172"/>
                <a:gd name="T54" fmla="*/ 192 h 1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" h="192">
                  <a:moveTo>
                    <a:pt x="172" y="0"/>
                  </a:moveTo>
                  <a:lnTo>
                    <a:pt x="168" y="43"/>
                  </a:lnTo>
                  <a:lnTo>
                    <a:pt x="158" y="76"/>
                  </a:lnTo>
                  <a:lnTo>
                    <a:pt x="148" y="100"/>
                  </a:lnTo>
                  <a:lnTo>
                    <a:pt x="129" y="124"/>
                  </a:lnTo>
                  <a:lnTo>
                    <a:pt x="110" y="144"/>
                  </a:lnTo>
                  <a:lnTo>
                    <a:pt x="72" y="168"/>
                  </a:lnTo>
                  <a:lnTo>
                    <a:pt x="33" y="182"/>
                  </a:lnTo>
                  <a:lnTo>
                    <a:pt x="0" y="192"/>
                  </a:lnTo>
                  <a:lnTo>
                    <a:pt x="4" y="158"/>
                  </a:lnTo>
                  <a:lnTo>
                    <a:pt x="19" y="120"/>
                  </a:lnTo>
                  <a:lnTo>
                    <a:pt x="38" y="76"/>
                  </a:lnTo>
                  <a:lnTo>
                    <a:pt x="57" y="48"/>
                  </a:lnTo>
                  <a:lnTo>
                    <a:pt x="81" y="33"/>
                  </a:lnTo>
                  <a:lnTo>
                    <a:pt x="105" y="24"/>
                  </a:lnTo>
                  <a:lnTo>
                    <a:pt x="139" y="14"/>
                  </a:lnTo>
                  <a:lnTo>
                    <a:pt x="172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3" name="Freeform 115"/>
            <p:cNvSpPr>
              <a:spLocks/>
            </p:cNvSpPr>
            <p:nvPr/>
          </p:nvSpPr>
          <p:spPr bwMode="auto">
            <a:xfrm>
              <a:off x="2131" y="2376"/>
              <a:ext cx="226" cy="345"/>
            </a:xfrm>
            <a:custGeom>
              <a:avLst/>
              <a:gdLst>
                <a:gd name="T0" fmla="*/ 226 w 226"/>
                <a:gd name="T1" fmla="*/ 0 h 345"/>
                <a:gd name="T2" fmla="*/ 158 w 226"/>
                <a:gd name="T3" fmla="*/ 38 h 345"/>
                <a:gd name="T4" fmla="*/ 96 w 226"/>
                <a:gd name="T5" fmla="*/ 76 h 345"/>
                <a:gd name="T6" fmla="*/ 67 w 226"/>
                <a:gd name="T7" fmla="*/ 100 h 345"/>
                <a:gd name="T8" fmla="*/ 48 w 226"/>
                <a:gd name="T9" fmla="*/ 119 h 345"/>
                <a:gd name="T10" fmla="*/ 34 w 226"/>
                <a:gd name="T11" fmla="*/ 143 h 345"/>
                <a:gd name="T12" fmla="*/ 29 w 226"/>
                <a:gd name="T13" fmla="*/ 163 h 345"/>
                <a:gd name="T14" fmla="*/ 19 w 226"/>
                <a:gd name="T15" fmla="*/ 196 h 345"/>
                <a:gd name="T16" fmla="*/ 15 w 226"/>
                <a:gd name="T17" fmla="*/ 244 h 345"/>
                <a:gd name="T18" fmla="*/ 5 w 226"/>
                <a:gd name="T19" fmla="*/ 297 h 345"/>
                <a:gd name="T20" fmla="*/ 0 w 226"/>
                <a:gd name="T21" fmla="*/ 340 h 345"/>
                <a:gd name="T22" fmla="*/ 10 w 226"/>
                <a:gd name="T23" fmla="*/ 345 h 345"/>
                <a:gd name="T24" fmla="*/ 19 w 226"/>
                <a:gd name="T25" fmla="*/ 345 h 345"/>
                <a:gd name="T26" fmla="*/ 29 w 226"/>
                <a:gd name="T27" fmla="*/ 340 h 345"/>
                <a:gd name="T28" fmla="*/ 39 w 226"/>
                <a:gd name="T29" fmla="*/ 331 h 345"/>
                <a:gd name="T30" fmla="*/ 53 w 226"/>
                <a:gd name="T31" fmla="*/ 263 h 345"/>
                <a:gd name="T32" fmla="*/ 63 w 226"/>
                <a:gd name="T33" fmla="*/ 206 h 345"/>
                <a:gd name="T34" fmla="*/ 67 w 226"/>
                <a:gd name="T35" fmla="*/ 187 h 345"/>
                <a:gd name="T36" fmla="*/ 77 w 226"/>
                <a:gd name="T37" fmla="*/ 167 h 345"/>
                <a:gd name="T38" fmla="*/ 86 w 226"/>
                <a:gd name="T39" fmla="*/ 148 h 345"/>
                <a:gd name="T40" fmla="*/ 101 w 226"/>
                <a:gd name="T41" fmla="*/ 129 h 345"/>
                <a:gd name="T42" fmla="*/ 163 w 226"/>
                <a:gd name="T43" fmla="*/ 91 h 345"/>
                <a:gd name="T44" fmla="*/ 206 w 226"/>
                <a:gd name="T45" fmla="*/ 57 h 345"/>
                <a:gd name="T46" fmla="*/ 221 w 226"/>
                <a:gd name="T47" fmla="*/ 33 h 345"/>
                <a:gd name="T48" fmla="*/ 226 w 226"/>
                <a:gd name="T49" fmla="*/ 0 h 3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6"/>
                <a:gd name="T76" fmla="*/ 0 h 345"/>
                <a:gd name="T77" fmla="*/ 226 w 226"/>
                <a:gd name="T78" fmla="*/ 345 h 3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6" h="345">
                  <a:moveTo>
                    <a:pt x="226" y="0"/>
                  </a:moveTo>
                  <a:lnTo>
                    <a:pt x="158" y="38"/>
                  </a:lnTo>
                  <a:lnTo>
                    <a:pt x="96" y="76"/>
                  </a:lnTo>
                  <a:lnTo>
                    <a:pt x="67" y="100"/>
                  </a:lnTo>
                  <a:lnTo>
                    <a:pt x="48" y="119"/>
                  </a:lnTo>
                  <a:lnTo>
                    <a:pt x="34" y="143"/>
                  </a:lnTo>
                  <a:lnTo>
                    <a:pt x="29" y="163"/>
                  </a:lnTo>
                  <a:lnTo>
                    <a:pt x="19" y="196"/>
                  </a:lnTo>
                  <a:lnTo>
                    <a:pt x="15" y="244"/>
                  </a:lnTo>
                  <a:lnTo>
                    <a:pt x="5" y="297"/>
                  </a:lnTo>
                  <a:lnTo>
                    <a:pt x="0" y="340"/>
                  </a:lnTo>
                  <a:lnTo>
                    <a:pt x="10" y="345"/>
                  </a:lnTo>
                  <a:lnTo>
                    <a:pt x="19" y="345"/>
                  </a:lnTo>
                  <a:lnTo>
                    <a:pt x="29" y="340"/>
                  </a:lnTo>
                  <a:lnTo>
                    <a:pt x="39" y="331"/>
                  </a:lnTo>
                  <a:lnTo>
                    <a:pt x="53" y="263"/>
                  </a:lnTo>
                  <a:lnTo>
                    <a:pt x="63" y="206"/>
                  </a:lnTo>
                  <a:lnTo>
                    <a:pt x="67" y="187"/>
                  </a:lnTo>
                  <a:lnTo>
                    <a:pt x="77" y="167"/>
                  </a:lnTo>
                  <a:lnTo>
                    <a:pt x="86" y="148"/>
                  </a:lnTo>
                  <a:lnTo>
                    <a:pt x="101" y="129"/>
                  </a:lnTo>
                  <a:lnTo>
                    <a:pt x="163" y="91"/>
                  </a:lnTo>
                  <a:lnTo>
                    <a:pt x="206" y="57"/>
                  </a:lnTo>
                  <a:lnTo>
                    <a:pt x="221" y="3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4" name="Freeform 116"/>
            <p:cNvSpPr>
              <a:spLocks/>
            </p:cNvSpPr>
            <p:nvPr/>
          </p:nvSpPr>
          <p:spPr bwMode="auto">
            <a:xfrm>
              <a:off x="2131" y="2376"/>
              <a:ext cx="226" cy="345"/>
            </a:xfrm>
            <a:custGeom>
              <a:avLst/>
              <a:gdLst>
                <a:gd name="T0" fmla="*/ 226 w 226"/>
                <a:gd name="T1" fmla="*/ 0 h 345"/>
                <a:gd name="T2" fmla="*/ 158 w 226"/>
                <a:gd name="T3" fmla="*/ 38 h 345"/>
                <a:gd name="T4" fmla="*/ 96 w 226"/>
                <a:gd name="T5" fmla="*/ 76 h 345"/>
                <a:gd name="T6" fmla="*/ 67 w 226"/>
                <a:gd name="T7" fmla="*/ 100 h 345"/>
                <a:gd name="T8" fmla="*/ 48 w 226"/>
                <a:gd name="T9" fmla="*/ 119 h 345"/>
                <a:gd name="T10" fmla="*/ 34 w 226"/>
                <a:gd name="T11" fmla="*/ 143 h 345"/>
                <a:gd name="T12" fmla="*/ 29 w 226"/>
                <a:gd name="T13" fmla="*/ 163 h 345"/>
                <a:gd name="T14" fmla="*/ 19 w 226"/>
                <a:gd name="T15" fmla="*/ 196 h 345"/>
                <a:gd name="T16" fmla="*/ 15 w 226"/>
                <a:gd name="T17" fmla="*/ 244 h 345"/>
                <a:gd name="T18" fmla="*/ 5 w 226"/>
                <a:gd name="T19" fmla="*/ 297 h 345"/>
                <a:gd name="T20" fmla="*/ 0 w 226"/>
                <a:gd name="T21" fmla="*/ 340 h 345"/>
                <a:gd name="T22" fmla="*/ 10 w 226"/>
                <a:gd name="T23" fmla="*/ 345 h 345"/>
                <a:gd name="T24" fmla="*/ 19 w 226"/>
                <a:gd name="T25" fmla="*/ 345 h 345"/>
                <a:gd name="T26" fmla="*/ 29 w 226"/>
                <a:gd name="T27" fmla="*/ 340 h 345"/>
                <a:gd name="T28" fmla="*/ 39 w 226"/>
                <a:gd name="T29" fmla="*/ 331 h 345"/>
                <a:gd name="T30" fmla="*/ 53 w 226"/>
                <a:gd name="T31" fmla="*/ 263 h 345"/>
                <a:gd name="T32" fmla="*/ 63 w 226"/>
                <a:gd name="T33" fmla="*/ 206 h 345"/>
                <a:gd name="T34" fmla="*/ 67 w 226"/>
                <a:gd name="T35" fmla="*/ 187 h 345"/>
                <a:gd name="T36" fmla="*/ 77 w 226"/>
                <a:gd name="T37" fmla="*/ 167 h 345"/>
                <a:gd name="T38" fmla="*/ 86 w 226"/>
                <a:gd name="T39" fmla="*/ 148 h 345"/>
                <a:gd name="T40" fmla="*/ 101 w 226"/>
                <a:gd name="T41" fmla="*/ 129 h 345"/>
                <a:gd name="T42" fmla="*/ 163 w 226"/>
                <a:gd name="T43" fmla="*/ 91 h 345"/>
                <a:gd name="T44" fmla="*/ 206 w 226"/>
                <a:gd name="T45" fmla="*/ 57 h 345"/>
                <a:gd name="T46" fmla="*/ 221 w 226"/>
                <a:gd name="T47" fmla="*/ 33 h 345"/>
                <a:gd name="T48" fmla="*/ 226 w 226"/>
                <a:gd name="T49" fmla="*/ 0 h 3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6"/>
                <a:gd name="T76" fmla="*/ 0 h 345"/>
                <a:gd name="T77" fmla="*/ 226 w 226"/>
                <a:gd name="T78" fmla="*/ 345 h 3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6" h="345">
                  <a:moveTo>
                    <a:pt x="226" y="0"/>
                  </a:moveTo>
                  <a:lnTo>
                    <a:pt x="158" y="38"/>
                  </a:lnTo>
                  <a:lnTo>
                    <a:pt x="96" y="76"/>
                  </a:lnTo>
                  <a:lnTo>
                    <a:pt x="67" y="100"/>
                  </a:lnTo>
                  <a:lnTo>
                    <a:pt x="48" y="119"/>
                  </a:lnTo>
                  <a:lnTo>
                    <a:pt x="34" y="143"/>
                  </a:lnTo>
                  <a:lnTo>
                    <a:pt x="29" y="163"/>
                  </a:lnTo>
                  <a:lnTo>
                    <a:pt x="19" y="196"/>
                  </a:lnTo>
                  <a:lnTo>
                    <a:pt x="15" y="244"/>
                  </a:lnTo>
                  <a:lnTo>
                    <a:pt x="5" y="297"/>
                  </a:lnTo>
                  <a:lnTo>
                    <a:pt x="0" y="340"/>
                  </a:lnTo>
                  <a:lnTo>
                    <a:pt x="10" y="345"/>
                  </a:lnTo>
                  <a:lnTo>
                    <a:pt x="19" y="345"/>
                  </a:lnTo>
                  <a:lnTo>
                    <a:pt x="29" y="340"/>
                  </a:lnTo>
                  <a:lnTo>
                    <a:pt x="39" y="331"/>
                  </a:lnTo>
                  <a:lnTo>
                    <a:pt x="53" y="263"/>
                  </a:lnTo>
                  <a:lnTo>
                    <a:pt x="63" y="206"/>
                  </a:lnTo>
                  <a:lnTo>
                    <a:pt x="67" y="187"/>
                  </a:lnTo>
                  <a:lnTo>
                    <a:pt x="77" y="167"/>
                  </a:lnTo>
                  <a:lnTo>
                    <a:pt x="86" y="148"/>
                  </a:lnTo>
                  <a:lnTo>
                    <a:pt x="101" y="129"/>
                  </a:lnTo>
                  <a:lnTo>
                    <a:pt x="163" y="91"/>
                  </a:lnTo>
                  <a:lnTo>
                    <a:pt x="206" y="57"/>
                  </a:lnTo>
                  <a:lnTo>
                    <a:pt x="221" y="33"/>
                  </a:lnTo>
                  <a:lnTo>
                    <a:pt x="22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5" name="Freeform 117"/>
            <p:cNvSpPr>
              <a:spLocks/>
            </p:cNvSpPr>
            <p:nvPr/>
          </p:nvSpPr>
          <p:spPr bwMode="auto">
            <a:xfrm>
              <a:off x="2510" y="1699"/>
              <a:ext cx="139" cy="216"/>
            </a:xfrm>
            <a:custGeom>
              <a:avLst/>
              <a:gdLst>
                <a:gd name="T0" fmla="*/ 139 w 139"/>
                <a:gd name="T1" fmla="*/ 0 h 216"/>
                <a:gd name="T2" fmla="*/ 125 w 139"/>
                <a:gd name="T3" fmla="*/ 38 h 216"/>
                <a:gd name="T4" fmla="*/ 115 w 139"/>
                <a:gd name="T5" fmla="*/ 67 h 216"/>
                <a:gd name="T6" fmla="*/ 111 w 139"/>
                <a:gd name="T7" fmla="*/ 91 h 216"/>
                <a:gd name="T8" fmla="*/ 111 w 139"/>
                <a:gd name="T9" fmla="*/ 115 h 216"/>
                <a:gd name="T10" fmla="*/ 67 w 139"/>
                <a:gd name="T11" fmla="*/ 158 h 216"/>
                <a:gd name="T12" fmla="*/ 0 w 139"/>
                <a:gd name="T13" fmla="*/ 216 h 216"/>
                <a:gd name="T14" fmla="*/ 5 w 139"/>
                <a:gd name="T15" fmla="*/ 206 h 216"/>
                <a:gd name="T16" fmla="*/ 15 w 139"/>
                <a:gd name="T17" fmla="*/ 182 h 216"/>
                <a:gd name="T18" fmla="*/ 24 w 139"/>
                <a:gd name="T19" fmla="*/ 149 h 216"/>
                <a:gd name="T20" fmla="*/ 29 w 139"/>
                <a:gd name="T21" fmla="*/ 106 h 216"/>
                <a:gd name="T22" fmla="*/ 34 w 139"/>
                <a:gd name="T23" fmla="*/ 82 h 216"/>
                <a:gd name="T24" fmla="*/ 43 w 139"/>
                <a:gd name="T25" fmla="*/ 67 h 216"/>
                <a:gd name="T26" fmla="*/ 58 w 139"/>
                <a:gd name="T27" fmla="*/ 48 h 216"/>
                <a:gd name="T28" fmla="*/ 77 w 139"/>
                <a:gd name="T29" fmla="*/ 34 h 216"/>
                <a:gd name="T30" fmla="*/ 111 w 139"/>
                <a:gd name="T31" fmla="*/ 14 h 216"/>
                <a:gd name="T32" fmla="*/ 139 w 139"/>
                <a:gd name="T33" fmla="*/ 0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216"/>
                <a:gd name="T53" fmla="*/ 139 w 139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216">
                  <a:moveTo>
                    <a:pt x="139" y="0"/>
                  </a:moveTo>
                  <a:lnTo>
                    <a:pt x="125" y="38"/>
                  </a:lnTo>
                  <a:lnTo>
                    <a:pt x="115" y="67"/>
                  </a:lnTo>
                  <a:lnTo>
                    <a:pt x="111" y="91"/>
                  </a:lnTo>
                  <a:lnTo>
                    <a:pt x="111" y="115"/>
                  </a:lnTo>
                  <a:lnTo>
                    <a:pt x="67" y="158"/>
                  </a:lnTo>
                  <a:lnTo>
                    <a:pt x="0" y="216"/>
                  </a:lnTo>
                  <a:lnTo>
                    <a:pt x="5" y="206"/>
                  </a:lnTo>
                  <a:lnTo>
                    <a:pt x="15" y="182"/>
                  </a:lnTo>
                  <a:lnTo>
                    <a:pt x="24" y="149"/>
                  </a:lnTo>
                  <a:lnTo>
                    <a:pt x="29" y="106"/>
                  </a:lnTo>
                  <a:lnTo>
                    <a:pt x="34" y="82"/>
                  </a:lnTo>
                  <a:lnTo>
                    <a:pt x="43" y="67"/>
                  </a:lnTo>
                  <a:lnTo>
                    <a:pt x="58" y="48"/>
                  </a:lnTo>
                  <a:lnTo>
                    <a:pt x="77" y="34"/>
                  </a:lnTo>
                  <a:lnTo>
                    <a:pt x="111" y="1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6" name="Freeform 118"/>
            <p:cNvSpPr>
              <a:spLocks/>
            </p:cNvSpPr>
            <p:nvPr/>
          </p:nvSpPr>
          <p:spPr bwMode="auto">
            <a:xfrm>
              <a:off x="2510" y="1699"/>
              <a:ext cx="139" cy="216"/>
            </a:xfrm>
            <a:custGeom>
              <a:avLst/>
              <a:gdLst>
                <a:gd name="T0" fmla="*/ 139 w 139"/>
                <a:gd name="T1" fmla="*/ 0 h 216"/>
                <a:gd name="T2" fmla="*/ 125 w 139"/>
                <a:gd name="T3" fmla="*/ 38 h 216"/>
                <a:gd name="T4" fmla="*/ 115 w 139"/>
                <a:gd name="T5" fmla="*/ 67 h 216"/>
                <a:gd name="T6" fmla="*/ 111 w 139"/>
                <a:gd name="T7" fmla="*/ 91 h 216"/>
                <a:gd name="T8" fmla="*/ 111 w 139"/>
                <a:gd name="T9" fmla="*/ 115 h 216"/>
                <a:gd name="T10" fmla="*/ 67 w 139"/>
                <a:gd name="T11" fmla="*/ 158 h 216"/>
                <a:gd name="T12" fmla="*/ 0 w 139"/>
                <a:gd name="T13" fmla="*/ 216 h 216"/>
                <a:gd name="T14" fmla="*/ 5 w 139"/>
                <a:gd name="T15" fmla="*/ 206 h 216"/>
                <a:gd name="T16" fmla="*/ 15 w 139"/>
                <a:gd name="T17" fmla="*/ 182 h 216"/>
                <a:gd name="T18" fmla="*/ 24 w 139"/>
                <a:gd name="T19" fmla="*/ 149 h 216"/>
                <a:gd name="T20" fmla="*/ 29 w 139"/>
                <a:gd name="T21" fmla="*/ 106 h 216"/>
                <a:gd name="T22" fmla="*/ 34 w 139"/>
                <a:gd name="T23" fmla="*/ 82 h 216"/>
                <a:gd name="T24" fmla="*/ 43 w 139"/>
                <a:gd name="T25" fmla="*/ 67 h 216"/>
                <a:gd name="T26" fmla="*/ 58 w 139"/>
                <a:gd name="T27" fmla="*/ 48 h 216"/>
                <a:gd name="T28" fmla="*/ 77 w 139"/>
                <a:gd name="T29" fmla="*/ 34 h 216"/>
                <a:gd name="T30" fmla="*/ 111 w 139"/>
                <a:gd name="T31" fmla="*/ 14 h 216"/>
                <a:gd name="T32" fmla="*/ 139 w 139"/>
                <a:gd name="T33" fmla="*/ 0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216"/>
                <a:gd name="T53" fmla="*/ 139 w 139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216">
                  <a:moveTo>
                    <a:pt x="139" y="0"/>
                  </a:moveTo>
                  <a:lnTo>
                    <a:pt x="125" y="38"/>
                  </a:lnTo>
                  <a:lnTo>
                    <a:pt x="115" y="67"/>
                  </a:lnTo>
                  <a:lnTo>
                    <a:pt x="111" y="91"/>
                  </a:lnTo>
                  <a:lnTo>
                    <a:pt x="111" y="115"/>
                  </a:lnTo>
                  <a:lnTo>
                    <a:pt x="67" y="158"/>
                  </a:lnTo>
                  <a:lnTo>
                    <a:pt x="0" y="216"/>
                  </a:lnTo>
                  <a:lnTo>
                    <a:pt x="5" y="206"/>
                  </a:lnTo>
                  <a:lnTo>
                    <a:pt x="15" y="182"/>
                  </a:lnTo>
                  <a:lnTo>
                    <a:pt x="24" y="149"/>
                  </a:lnTo>
                  <a:lnTo>
                    <a:pt x="29" y="106"/>
                  </a:lnTo>
                  <a:lnTo>
                    <a:pt x="34" y="82"/>
                  </a:lnTo>
                  <a:lnTo>
                    <a:pt x="43" y="67"/>
                  </a:lnTo>
                  <a:lnTo>
                    <a:pt x="58" y="48"/>
                  </a:lnTo>
                  <a:lnTo>
                    <a:pt x="77" y="34"/>
                  </a:lnTo>
                  <a:lnTo>
                    <a:pt x="111" y="14"/>
                  </a:lnTo>
                  <a:lnTo>
                    <a:pt x="13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7" name="Freeform 119"/>
            <p:cNvSpPr>
              <a:spLocks/>
            </p:cNvSpPr>
            <p:nvPr/>
          </p:nvSpPr>
          <p:spPr bwMode="auto">
            <a:xfrm>
              <a:off x="2510" y="1857"/>
              <a:ext cx="250" cy="130"/>
            </a:xfrm>
            <a:custGeom>
              <a:avLst/>
              <a:gdLst>
                <a:gd name="T0" fmla="*/ 250 w 250"/>
                <a:gd name="T1" fmla="*/ 5 h 130"/>
                <a:gd name="T2" fmla="*/ 226 w 250"/>
                <a:gd name="T3" fmla="*/ 39 h 130"/>
                <a:gd name="T4" fmla="*/ 197 w 250"/>
                <a:gd name="T5" fmla="*/ 68 h 130"/>
                <a:gd name="T6" fmla="*/ 168 w 250"/>
                <a:gd name="T7" fmla="*/ 92 h 130"/>
                <a:gd name="T8" fmla="*/ 139 w 250"/>
                <a:gd name="T9" fmla="*/ 111 h 130"/>
                <a:gd name="T10" fmla="*/ 125 w 250"/>
                <a:gd name="T11" fmla="*/ 120 h 130"/>
                <a:gd name="T12" fmla="*/ 111 w 250"/>
                <a:gd name="T13" fmla="*/ 125 h 130"/>
                <a:gd name="T14" fmla="*/ 91 w 250"/>
                <a:gd name="T15" fmla="*/ 130 h 130"/>
                <a:gd name="T16" fmla="*/ 72 w 250"/>
                <a:gd name="T17" fmla="*/ 130 h 130"/>
                <a:gd name="T18" fmla="*/ 34 w 250"/>
                <a:gd name="T19" fmla="*/ 125 h 130"/>
                <a:gd name="T20" fmla="*/ 0 w 250"/>
                <a:gd name="T21" fmla="*/ 120 h 130"/>
                <a:gd name="T22" fmla="*/ 19 w 250"/>
                <a:gd name="T23" fmla="*/ 92 h 130"/>
                <a:gd name="T24" fmla="*/ 43 w 250"/>
                <a:gd name="T25" fmla="*/ 68 h 130"/>
                <a:gd name="T26" fmla="*/ 72 w 250"/>
                <a:gd name="T27" fmla="*/ 44 h 130"/>
                <a:gd name="T28" fmla="*/ 96 w 250"/>
                <a:gd name="T29" fmla="*/ 24 h 130"/>
                <a:gd name="T30" fmla="*/ 125 w 250"/>
                <a:gd name="T31" fmla="*/ 10 h 130"/>
                <a:gd name="T32" fmla="*/ 159 w 250"/>
                <a:gd name="T33" fmla="*/ 0 h 130"/>
                <a:gd name="T34" fmla="*/ 197 w 250"/>
                <a:gd name="T35" fmla="*/ 0 h 130"/>
                <a:gd name="T36" fmla="*/ 250 w 250"/>
                <a:gd name="T37" fmla="*/ 5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0"/>
                <a:gd name="T58" fmla="*/ 0 h 130"/>
                <a:gd name="T59" fmla="*/ 250 w 250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0" h="130">
                  <a:moveTo>
                    <a:pt x="250" y="5"/>
                  </a:moveTo>
                  <a:lnTo>
                    <a:pt x="226" y="39"/>
                  </a:lnTo>
                  <a:lnTo>
                    <a:pt x="197" y="68"/>
                  </a:lnTo>
                  <a:lnTo>
                    <a:pt x="168" y="92"/>
                  </a:lnTo>
                  <a:lnTo>
                    <a:pt x="139" y="111"/>
                  </a:lnTo>
                  <a:lnTo>
                    <a:pt x="125" y="120"/>
                  </a:lnTo>
                  <a:lnTo>
                    <a:pt x="111" y="125"/>
                  </a:lnTo>
                  <a:lnTo>
                    <a:pt x="91" y="130"/>
                  </a:lnTo>
                  <a:lnTo>
                    <a:pt x="72" y="130"/>
                  </a:lnTo>
                  <a:lnTo>
                    <a:pt x="34" y="125"/>
                  </a:lnTo>
                  <a:lnTo>
                    <a:pt x="0" y="120"/>
                  </a:lnTo>
                  <a:lnTo>
                    <a:pt x="19" y="92"/>
                  </a:lnTo>
                  <a:lnTo>
                    <a:pt x="43" y="68"/>
                  </a:lnTo>
                  <a:lnTo>
                    <a:pt x="72" y="44"/>
                  </a:lnTo>
                  <a:lnTo>
                    <a:pt x="96" y="24"/>
                  </a:lnTo>
                  <a:lnTo>
                    <a:pt x="125" y="10"/>
                  </a:lnTo>
                  <a:lnTo>
                    <a:pt x="159" y="0"/>
                  </a:lnTo>
                  <a:lnTo>
                    <a:pt x="197" y="0"/>
                  </a:lnTo>
                  <a:lnTo>
                    <a:pt x="250" y="5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8" name="Freeform 120"/>
            <p:cNvSpPr>
              <a:spLocks/>
            </p:cNvSpPr>
            <p:nvPr/>
          </p:nvSpPr>
          <p:spPr bwMode="auto">
            <a:xfrm>
              <a:off x="2510" y="1857"/>
              <a:ext cx="250" cy="130"/>
            </a:xfrm>
            <a:custGeom>
              <a:avLst/>
              <a:gdLst>
                <a:gd name="T0" fmla="*/ 250 w 250"/>
                <a:gd name="T1" fmla="*/ 5 h 130"/>
                <a:gd name="T2" fmla="*/ 226 w 250"/>
                <a:gd name="T3" fmla="*/ 39 h 130"/>
                <a:gd name="T4" fmla="*/ 197 w 250"/>
                <a:gd name="T5" fmla="*/ 68 h 130"/>
                <a:gd name="T6" fmla="*/ 168 w 250"/>
                <a:gd name="T7" fmla="*/ 92 h 130"/>
                <a:gd name="T8" fmla="*/ 139 w 250"/>
                <a:gd name="T9" fmla="*/ 111 h 130"/>
                <a:gd name="T10" fmla="*/ 125 w 250"/>
                <a:gd name="T11" fmla="*/ 120 h 130"/>
                <a:gd name="T12" fmla="*/ 111 w 250"/>
                <a:gd name="T13" fmla="*/ 125 h 130"/>
                <a:gd name="T14" fmla="*/ 91 w 250"/>
                <a:gd name="T15" fmla="*/ 130 h 130"/>
                <a:gd name="T16" fmla="*/ 72 w 250"/>
                <a:gd name="T17" fmla="*/ 130 h 130"/>
                <a:gd name="T18" fmla="*/ 34 w 250"/>
                <a:gd name="T19" fmla="*/ 125 h 130"/>
                <a:gd name="T20" fmla="*/ 0 w 250"/>
                <a:gd name="T21" fmla="*/ 120 h 130"/>
                <a:gd name="T22" fmla="*/ 19 w 250"/>
                <a:gd name="T23" fmla="*/ 92 h 130"/>
                <a:gd name="T24" fmla="*/ 43 w 250"/>
                <a:gd name="T25" fmla="*/ 68 h 130"/>
                <a:gd name="T26" fmla="*/ 72 w 250"/>
                <a:gd name="T27" fmla="*/ 44 h 130"/>
                <a:gd name="T28" fmla="*/ 96 w 250"/>
                <a:gd name="T29" fmla="*/ 24 h 130"/>
                <a:gd name="T30" fmla="*/ 125 w 250"/>
                <a:gd name="T31" fmla="*/ 10 h 130"/>
                <a:gd name="T32" fmla="*/ 159 w 250"/>
                <a:gd name="T33" fmla="*/ 0 h 130"/>
                <a:gd name="T34" fmla="*/ 197 w 250"/>
                <a:gd name="T35" fmla="*/ 0 h 130"/>
                <a:gd name="T36" fmla="*/ 250 w 250"/>
                <a:gd name="T37" fmla="*/ 5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0"/>
                <a:gd name="T58" fmla="*/ 0 h 130"/>
                <a:gd name="T59" fmla="*/ 250 w 250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0" h="130">
                  <a:moveTo>
                    <a:pt x="250" y="5"/>
                  </a:moveTo>
                  <a:lnTo>
                    <a:pt x="226" y="39"/>
                  </a:lnTo>
                  <a:lnTo>
                    <a:pt x="197" y="68"/>
                  </a:lnTo>
                  <a:lnTo>
                    <a:pt x="168" y="92"/>
                  </a:lnTo>
                  <a:lnTo>
                    <a:pt x="139" y="111"/>
                  </a:lnTo>
                  <a:lnTo>
                    <a:pt x="125" y="120"/>
                  </a:lnTo>
                  <a:lnTo>
                    <a:pt x="111" y="125"/>
                  </a:lnTo>
                  <a:lnTo>
                    <a:pt x="91" y="130"/>
                  </a:lnTo>
                  <a:lnTo>
                    <a:pt x="72" y="130"/>
                  </a:lnTo>
                  <a:lnTo>
                    <a:pt x="34" y="125"/>
                  </a:lnTo>
                  <a:lnTo>
                    <a:pt x="0" y="120"/>
                  </a:lnTo>
                  <a:lnTo>
                    <a:pt x="19" y="92"/>
                  </a:lnTo>
                  <a:lnTo>
                    <a:pt x="43" y="68"/>
                  </a:lnTo>
                  <a:lnTo>
                    <a:pt x="72" y="44"/>
                  </a:lnTo>
                  <a:lnTo>
                    <a:pt x="96" y="24"/>
                  </a:lnTo>
                  <a:lnTo>
                    <a:pt x="125" y="10"/>
                  </a:lnTo>
                  <a:lnTo>
                    <a:pt x="159" y="0"/>
                  </a:lnTo>
                  <a:lnTo>
                    <a:pt x="197" y="0"/>
                  </a:lnTo>
                  <a:lnTo>
                    <a:pt x="250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9" name="Freeform 121"/>
            <p:cNvSpPr>
              <a:spLocks/>
            </p:cNvSpPr>
            <p:nvPr/>
          </p:nvSpPr>
          <p:spPr bwMode="auto">
            <a:xfrm>
              <a:off x="2328" y="2040"/>
              <a:ext cx="230" cy="163"/>
            </a:xfrm>
            <a:custGeom>
              <a:avLst/>
              <a:gdLst>
                <a:gd name="T0" fmla="*/ 230 w 230"/>
                <a:gd name="T1" fmla="*/ 0 h 163"/>
                <a:gd name="T2" fmla="*/ 221 w 230"/>
                <a:gd name="T3" fmla="*/ 24 h 163"/>
                <a:gd name="T4" fmla="*/ 216 w 230"/>
                <a:gd name="T5" fmla="*/ 48 h 163"/>
                <a:gd name="T6" fmla="*/ 201 w 230"/>
                <a:gd name="T7" fmla="*/ 62 h 163"/>
                <a:gd name="T8" fmla="*/ 192 w 230"/>
                <a:gd name="T9" fmla="*/ 81 h 163"/>
                <a:gd name="T10" fmla="*/ 168 w 230"/>
                <a:gd name="T11" fmla="*/ 105 h 163"/>
                <a:gd name="T12" fmla="*/ 144 w 230"/>
                <a:gd name="T13" fmla="*/ 124 h 163"/>
                <a:gd name="T14" fmla="*/ 115 w 230"/>
                <a:gd name="T15" fmla="*/ 139 h 163"/>
                <a:gd name="T16" fmla="*/ 81 w 230"/>
                <a:gd name="T17" fmla="*/ 144 h 163"/>
                <a:gd name="T18" fmla="*/ 38 w 230"/>
                <a:gd name="T19" fmla="*/ 153 h 163"/>
                <a:gd name="T20" fmla="*/ 0 w 230"/>
                <a:gd name="T21" fmla="*/ 163 h 163"/>
                <a:gd name="T22" fmla="*/ 14 w 230"/>
                <a:gd name="T23" fmla="*/ 134 h 163"/>
                <a:gd name="T24" fmla="*/ 33 w 230"/>
                <a:gd name="T25" fmla="*/ 96 h 163"/>
                <a:gd name="T26" fmla="*/ 62 w 230"/>
                <a:gd name="T27" fmla="*/ 67 h 163"/>
                <a:gd name="T28" fmla="*/ 91 w 230"/>
                <a:gd name="T29" fmla="*/ 43 h 163"/>
                <a:gd name="T30" fmla="*/ 120 w 230"/>
                <a:gd name="T31" fmla="*/ 28 h 163"/>
                <a:gd name="T32" fmla="*/ 149 w 230"/>
                <a:gd name="T33" fmla="*/ 14 h 163"/>
                <a:gd name="T34" fmla="*/ 187 w 230"/>
                <a:gd name="T35" fmla="*/ 5 h 163"/>
                <a:gd name="T36" fmla="*/ 230 w 230"/>
                <a:gd name="T37" fmla="*/ 0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63"/>
                <a:gd name="T59" fmla="*/ 230 w 230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63">
                  <a:moveTo>
                    <a:pt x="230" y="0"/>
                  </a:moveTo>
                  <a:lnTo>
                    <a:pt x="221" y="24"/>
                  </a:lnTo>
                  <a:lnTo>
                    <a:pt x="216" y="48"/>
                  </a:lnTo>
                  <a:lnTo>
                    <a:pt x="201" y="62"/>
                  </a:lnTo>
                  <a:lnTo>
                    <a:pt x="192" y="81"/>
                  </a:lnTo>
                  <a:lnTo>
                    <a:pt x="168" y="105"/>
                  </a:lnTo>
                  <a:lnTo>
                    <a:pt x="144" y="124"/>
                  </a:lnTo>
                  <a:lnTo>
                    <a:pt x="115" y="139"/>
                  </a:lnTo>
                  <a:lnTo>
                    <a:pt x="81" y="144"/>
                  </a:lnTo>
                  <a:lnTo>
                    <a:pt x="38" y="153"/>
                  </a:lnTo>
                  <a:lnTo>
                    <a:pt x="0" y="163"/>
                  </a:lnTo>
                  <a:lnTo>
                    <a:pt x="14" y="134"/>
                  </a:lnTo>
                  <a:lnTo>
                    <a:pt x="33" y="96"/>
                  </a:lnTo>
                  <a:lnTo>
                    <a:pt x="62" y="67"/>
                  </a:lnTo>
                  <a:lnTo>
                    <a:pt x="91" y="43"/>
                  </a:lnTo>
                  <a:lnTo>
                    <a:pt x="120" y="28"/>
                  </a:lnTo>
                  <a:lnTo>
                    <a:pt x="149" y="14"/>
                  </a:lnTo>
                  <a:lnTo>
                    <a:pt x="187" y="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0" name="Freeform 122"/>
            <p:cNvSpPr>
              <a:spLocks/>
            </p:cNvSpPr>
            <p:nvPr/>
          </p:nvSpPr>
          <p:spPr bwMode="auto">
            <a:xfrm>
              <a:off x="2328" y="2040"/>
              <a:ext cx="230" cy="163"/>
            </a:xfrm>
            <a:custGeom>
              <a:avLst/>
              <a:gdLst>
                <a:gd name="T0" fmla="*/ 230 w 230"/>
                <a:gd name="T1" fmla="*/ 0 h 163"/>
                <a:gd name="T2" fmla="*/ 221 w 230"/>
                <a:gd name="T3" fmla="*/ 24 h 163"/>
                <a:gd name="T4" fmla="*/ 216 w 230"/>
                <a:gd name="T5" fmla="*/ 48 h 163"/>
                <a:gd name="T6" fmla="*/ 201 w 230"/>
                <a:gd name="T7" fmla="*/ 62 h 163"/>
                <a:gd name="T8" fmla="*/ 192 w 230"/>
                <a:gd name="T9" fmla="*/ 81 h 163"/>
                <a:gd name="T10" fmla="*/ 168 w 230"/>
                <a:gd name="T11" fmla="*/ 105 h 163"/>
                <a:gd name="T12" fmla="*/ 144 w 230"/>
                <a:gd name="T13" fmla="*/ 124 h 163"/>
                <a:gd name="T14" fmla="*/ 115 w 230"/>
                <a:gd name="T15" fmla="*/ 139 h 163"/>
                <a:gd name="T16" fmla="*/ 81 w 230"/>
                <a:gd name="T17" fmla="*/ 144 h 163"/>
                <a:gd name="T18" fmla="*/ 38 w 230"/>
                <a:gd name="T19" fmla="*/ 153 h 163"/>
                <a:gd name="T20" fmla="*/ 0 w 230"/>
                <a:gd name="T21" fmla="*/ 163 h 163"/>
                <a:gd name="T22" fmla="*/ 14 w 230"/>
                <a:gd name="T23" fmla="*/ 134 h 163"/>
                <a:gd name="T24" fmla="*/ 33 w 230"/>
                <a:gd name="T25" fmla="*/ 96 h 163"/>
                <a:gd name="T26" fmla="*/ 62 w 230"/>
                <a:gd name="T27" fmla="*/ 67 h 163"/>
                <a:gd name="T28" fmla="*/ 91 w 230"/>
                <a:gd name="T29" fmla="*/ 43 h 163"/>
                <a:gd name="T30" fmla="*/ 120 w 230"/>
                <a:gd name="T31" fmla="*/ 28 h 163"/>
                <a:gd name="T32" fmla="*/ 149 w 230"/>
                <a:gd name="T33" fmla="*/ 14 h 163"/>
                <a:gd name="T34" fmla="*/ 187 w 230"/>
                <a:gd name="T35" fmla="*/ 5 h 163"/>
                <a:gd name="T36" fmla="*/ 230 w 230"/>
                <a:gd name="T37" fmla="*/ 0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63"/>
                <a:gd name="T59" fmla="*/ 230 w 230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63">
                  <a:moveTo>
                    <a:pt x="230" y="0"/>
                  </a:moveTo>
                  <a:lnTo>
                    <a:pt x="221" y="24"/>
                  </a:lnTo>
                  <a:lnTo>
                    <a:pt x="216" y="48"/>
                  </a:lnTo>
                  <a:lnTo>
                    <a:pt x="201" y="62"/>
                  </a:lnTo>
                  <a:lnTo>
                    <a:pt x="192" y="81"/>
                  </a:lnTo>
                  <a:lnTo>
                    <a:pt x="168" y="105"/>
                  </a:lnTo>
                  <a:lnTo>
                    <a:pt x="144" y="124"/>
                  </a:lnTo>
                  <a:lnTo>
                    <a:pt x="115" y="139"/>
                  </a:lnTo>
                  <a:lnTo>
                    <a:pt x="81" y="144"/>
                  </a:lnTo>
                  <a:lnTo>
                    <a:pt x="38" y="153"/>
                  </a:lnTo>
                  <a:lnTo>
                    <a:pt x="0" y="163"/>
                  </a:lnTo>
                  <a:lnTo>
                    <a:pt x="14" y="134"/>
                  </a:lnTo>
                  <a:lnTo>
                    <a:pt x="33" y="96"/>
                  </a:lnTo>
                  <a:lnTo>
                    <a:pt x="62" y="67"/>
                  </a:lnTo>
                  <a:lnTo>
                    <a:pt x="91" y="43"/>
                  </a:lnTo>
                  <a:lnTo>
                    <a:pt x="120" y="28"/>
                  </a:lnTo>
                  <a:lnTo>
                    <a:pt x="149" y="14"/>
                  </a:lnTo>
                  <a:lnTo>
                    <a:pt x="187" y="5"/>
                  </a:lnTo>
                  <a:lnTo>
                    <a:pt x="23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1" name="Freeform 123"/>
            <p:cNvSpPr>
              <a:spLocks/>
            </p:cNvSpPr>
            <p:nvPr/>
          </p:nvSpPr>
          <p:spPr bwMode="auto">
            <a:xfrm>
              <a:off x="2270" y="1881"/>
              <a:ext cx="159" cy="307"/>
            </a:xfrm>
            <a:custGeom>
              <a:avLst/>
              <a:gdLst>
                <a:gd name="T0" fmla="*/ 159 w 159"/>
                <a:gd name="T1" fmla="*/ 0 h 307"/>
                <a:gd name="T2" fmla="*/ 149 w 159"/>
                <a:gd name="T3" fmla="*/ 63 h 307"/>
                <a:gd name="T4" fmla="*/ 135 w 159"/>
                <a:gd name="T5" fmla="*/ 106 h 307"/>
                <a:gd name="T6" fmla="*/ 120 w 159"/>
                <a:gd name="T7" fmla="*/ 140 h 307"/>
                <a:gd name="T8" fmla="*/ 106 w 159"/>
                <a:gd name="T9" fmla="*/ 173 h 307"/>
                <a:gd name="T10" fmla="*/ 72 w 159"/>
                <a:gd name="T11" fmla="*/ 231 h 307"/>
                <a:gd name="T12" fmla="*/ 19 w 159"/>
                <a:gd name="T13" fmla="*/ 307 h 307"/>
                <a:gd name="T14" fmla="*/ 15 w 159"/>
                <a:gd name="T15" fmla="*/ 303 h 307"/>
                <a:gd name="T16" fmla="*/ 5 w 159"/>
                <a:gd name="T17" fmla="*/ 303 h 307"/>
                <a:gd name="T18" fmla="*/ 5 w 159"/>
                <a:gd name="T19" fmla="*/ 298 h 307"/>
                <a:gd name="T20" fmla="*/ 0 w 159"/>
                <a:gd name="T21" fmla="*/ 298 h 307"/>
                <a:gd name="T22" fmla="*/ 0 w 159"/>
                <a:gd name="T23" fmla="*/ 293 h 307"/>
                <a:gd name="T24" fmla="*/ 5 w 159"/>
                <a:gd name="T25" fmla="*/ 288 h 307"/>
                <a:gd name="T26" fmla="*/ 39 w 159"/>
                <a:gd name="T27" fmla="*/ 235 h 307"/>
                <a:gd name="T28" fmla="*/ 72 w 159"/>
                <a:gd name="T29" fmla="*/ 164 h 307"/>
                <a:gd name="T30" fmla="*/ 91 w 159"/>
                <a:gd name="T31" fmla="*/ 106 h 307"/>
                <a:gd name="T32" fmla="*/ 96 w 159"/>
                <a:gd name="T33" fmla="*/ 63 h 307"/>
                <a:gd name="T34" fmla="*/ 111 w 159"/>
                <a:gd name="T35" fmla="*/ 48 h 307"/>
                <a:gd name="T36" fmla="*/ 125 w 159"/>
                <a:gd name="T37" fmla="*/ 29 h 307"/>
                <a:gd name="T38" fmla="*/ 139 w 159"/>
                <a:gd name="T39" fmla="*/ 15 h 307"/>
                <a:gd name="T40" fmla="*/ 159 w 159"/>
                <a:gd name="T41" fmla="*/ 0 h 3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9"/>
                <a:gd name="T64" fmla="*/ 0 h 307"/>
                <a:gd name="T65" fmla="*/ 159 w 159"/>
                <a:gd name="T66" fmla="*/ 307 h 3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9" h="307">
                  <a:moveTo>
                    <a:pt x="159" y="0"/>
                  </a:moveTo>
                  <a:lnTo>
                    <a:pt x="149" y="63"/>
                  </a:lnTo>
                  <a:lnTo>
                    <a:pt x="135" y="106"/>
                  </a:lnTo>
                  <a:lnTo>
                    <a:pt x="120" y="140"/>
                  </a:lnTo>
                  <a:lnTo>
                    <a:pt x="106" y="173"/>
                  </a:lnTo>
                  <a:lnTo>
                    <a:pt x="72" y="231"/>
                  </a:lnTo>
                  <a:lnTo>
                    <a:pt x="19" y="307"/>
                  </a:lnTo>
                  <a:lnTo>
                    <a:pt x="15" y="303"/>
                  </a:lnTo>
                  <a:lnTo>
                    <a:pt x="5" y="303"/>
                  </a:lnTo>
                  <a:lnTo>
                    <a:pt x="5" y="298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5" y="288"/>
                  </a:lnTo>
                  <a:lnTo>
                    <a:pt x="39" y="235"/>
                  </a:lnTo>
                  <a:lnTo>
                    <a:pt x="72" y="164"/>
                  </a:lnTo>
                  <a:lnTo>
                    <a:pt x="91" y="106"/>
                  </a:lnTo>
                  <a:lnTo>
                    <a:pt x="96" y="63"/>
                  </a:lnTo>
                  <a:lnTo>
                    <a:pt x="111" y="48"/>
                  </a:lnTo>
                  <a:lnTo>
                    <a:pt x="125" y="29"/>
                  </a:lnTo>
                  <a:lnTo>
                    <a:pt x="139" y="1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2" name="Freeform 124"/>
            <p:cNvSpPr>
              <a:spLocks/>
            </p:cNvSpPr>
            <p:nvPr/>
          </p:nvSpPr>
          <p:spPr bwMode="auto">
            <a:xfrm>
              <a:off x="2270" y="1881"/>
              <a:ext cx="159" cy="307"/>
            </a:xfrm>
            <a:custGeom>
              <a:avLst/>
              <a:gdLst>
                <a:gd name="T0" fmla="*/ 159 w 159"/>
                <a:gd name="T1" fmla="*/ 0 h 307"/>
                <a:gd name="T2" fmla="*/ 149 w 159"/>
                <a:gd name="T3" fmla="*/ 63 h 307"/>
                <a:gd name="T4" fmla="*/ 135 w 159"/>
                <a:gd name="T5" fmla="*/ 106 h 307"/>
                <a:gd name="T6" fmla="*/ 120 w 159"/>
                <a:gd name="T7" fmla="*/ 140 h 307"/>
                <a:gd name="T8" fmla="*/ 106 w 159"/>
                <a:gd name="T9" fmla="*/ 173 h 307"/>
                <a:gd name="T10" fmla="*/ 72 w 159"/>
                <a:gd name="T11" fmla="*/ 231 h 307"/>
                <a:gd name="T12" fmla="*/ 19 w 159"/>
                <a:gd name="T13" fmla="*/ 307 h 307"/>
                <a:gd name="T14" fmla="*/ 15 w 159"/>
                <a:gd name="T15" fmla="*/ 303 h 307"/>
                <a:gd name="T16" fmla="*/ 5 w 159"/>
                <a:gd name="T17" fmla="*/ 303 h 307"/>
                <a:gd name="T18" fmla="*/ 5 w 159"/>
                <a:gd name="T19" fmla="*/ 298 h 307"/>
                <a:gd name="T20" fmla="*/ 0 w 159"/>
                <a:gd name="T21" fmla="*/ 298 h 307"/>
                <a:gd name="T22" fmla="*/ 0 w 159"/>
                <a:gd name="T23" fmla="*/ 293 h 307"/>
                <a:gd name="T24" fmla="*/ 5 w 159"/>
                <a:gd name="T25" fmla="*/ 288 h 307"/>
                <a:gd name="T26" fmla="*/ 39 w 159"/>
                <a:gd name="T27" fmla="*/ 235 h 307"/>
                <a:gd name="T28" fmla="*/ 72 w 159"/>
                <a:gd name="T29" fmla="*/ 164 h 307"/>
                <a:gd name="T30" fmla="*/ 91 w 159"/>
                <a:gd name="T31" fmla="*/ 106 h 307"/>
                <a:gd name="T32" fmla="*/ 96 w 159"/>
                <a:gd name="T33" fmla="*/ 63 h 307"/>
                <a:gd name="T34" fmla="*/ 111 w 159"/>
                <a:gd name="T35" fmla="*/ 48 h 307"/>
                <a:gd name="T36" fmla="*/ 125 w 159"/>
                <a:gd name="T37" fmla="*/ 29 h 307"/>
                <a:gd name="T38" fmla="*/ 139 w 159"/>
                <a:gd name="T39" fmla="*/ 15 h 307"/>
                <a:gd name="T40" fmla="*/ 159 w 159"/>
                <a:gd name="T41" fmla="*/ 0 h 3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9"/>
                <a:gd name="T64" fmla="*/ 0 h 307"/>
                <a:gd name="T65" fmla="*/ 159 w 159"/>
                <a:gd name="T66" fmla="*/ 307 h 3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9" h="307">
                  <a:moveTo>
                    <a:pt x="159" y="0"/>
                  </a:moveTo>
                  <a:lnTo>
                    <a:pt x="149" y="63"/>
                  </a:lnTo>
                  <a:lnTo>
                    <a:pt x="135" y="106"/>
                  </a:lnTo>
                  <a:lnTo>
                    <a:pt x="120" y="140"/>
                  </a:lnTo>
                  <a:lnTo>
                    <a:pt x="106" y="173"/>
                  </a:lnTo>
                  <a:lnTo>
                    <a:pt x="72" y="231"/>
                  </a:lnTo>
                  <a:lnTo>
                    <a:pt x="19" y="307"/>
                  </a:lnTo>
                  <a:lnTo>
                    <a:pt x="15" y="303"/>
                  </a:lnTo>
                  <a:lnTo>
                    <a:pt x="5" y="303"/>
                  </a:lnTo>
                  <a:lnTo>
                    <a:pt x="5" y="298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5" y="288"/>
                  </a:lnTo>
                  <a:lnTo>
                    <a:pt x="39" y="235"/>
                  </a:lnTo>
                  <a:lnTo>
                    <a:pt x="72" y="164"/>
                  </a:lnTo>
                  <a:lnTo>
                    <a:pt x="91" y="106"/>
                  </a:lnTo>
                  <a:lnTo>
                    <a:pt x="96" y="63"/>
                  </a:lnTo>
                  <a:lnTo>
                    <a:pt x="111" y="48"/>
                  </a:lnTo>
                  <a:lnTo>
                    <a:pt x="125" y="29"/>
                  </a:lnTo>
                  <a:lnTo>
                    <a:pt x="139" y="15"/>
                  </a:lnTo>
                  <a:lnTo>
                    <a:pt x="15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3" name="Freeform 125"/>
            <p:cNvSpPr>
              <a:spLocks/>
            </p:cNvSpPr>
            <p:nvPr/>
          </p:nvSpPr>
          <p:spPr bwMode="auto">
            <a:xfrm>
              <a:off x="2232" y="1949"/>
              <a:ext cx="129" cy="235"/>
            </a:xfrm>
            <a:custGeom>
              <a:avLst/>
              <a:gdLst>
                <a:gd name="T0" fmla="*/ 129 w 129"/>
                <a:gd name="T1" fmla="*/ 0 h 235"/>
                <a:gd name="T2" fmla="*/ 129 w 129"/>
                <a:gd name="T3" fmla="*/ 28 h 235"/>
                <a:gd name="T4" fmla="*/ 125 w 129"/>
                <a:gd name="T5" fmla="*/ 57 h 235"/>
                <a:gd name="T6" fmla="*/ 120 w 129"/>
                <a:gd name="T7" fmla="*/ 81 h 235"/>
                <a:gd name="T8" fmla="*/ 110 w 129"/>
                <a:gd name="T9" fmla="*/ 110 h 235"/>
                <a:gd name="T10" fmla="*/ 96 w 129"/>
                <a:gd name="T11" fmla="*/ 139 h 235"/>
                <a:gd name="T12" fmla="*/ 81 w 129"/>
                <a:gd name="T13" fmla="*/ 167 h 235"/>
                <a:gd name="T14" fmla="*/ 57 w 129"/>
                <a:gd name="T15" fmla="*/ 196 h 235"/>
                <a:gd name="T16" fmla="*/ 19 w 129"/>
                <a:gd name="T17" fmla="*/ 235 h 235"/>
                <a:gd name="T18" fmla="*/ 9 w 129"/>
                <a:gd name="T19" fmla="*/ 206 h 235"/>
                <a:gd name="T20" fmla="*/ 0 w 129"/>
                <a:gd name="T21" fmla="*/ 172 h 235"/>
                <a:gd name="T22" fmla="*/ 0 w 129"/>
                <a:gd name="T23" fmla="*/ 139 h 235"/>
                <a:gd name="T24" fmla="*/ 5 w 129"/>
                <a:gd name="T25" fmla="*/ 100 h 235"/>
                <a:gd name="T26" fmla="*/ 14 w 129"/>
                <a:gd name="T27" fmla="*/ 81 h 235"/>
                <a:gd name="T28" fmla="*/ 24 w 129"/>
                <a:gd name="T29" fmla="*/ 62 h 235"/>
                <a:gd name="T30" fmla="*/ 33 w 129"/>
                <a:gd name="T31" fmla="*/ 48 h 235"/>
                <a:gd name="T32" fmla="*/ 48 w 129"/>
                <a:gd name="T33" fmla="*/ 33 h 235"/>
                <a:gd name="T34" fmla="*/ 86 w 129"/>
                <a:gd name="T35" fmla="*/ 14 h 235"/>
                <a:gd name="T36" fmla="*/ 129 w 129"/>
                <a:gd name="T37" fmla="*/ 0 h 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35"/>
                <a:gd name="T59" fmla="*/ 129 w 129"/>
                <a:gd name="T60" fmla="*/ 235 h 2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35">
                  <a:moveTo>
                    <a:pt x="129" y="0"/>
                  </a:moveTo>
                  <a:lnTo>
                    <a:pt x="129" y="28"/>
                  </a:lnTo>
                  <a:lnTo>
                    <a:pt x="125" y="57"/>
                  </a:lnTo>
                  <a:lnTo>
                    <a:pt x="120" y="81"/>
                  </a:lnTo>
                  <a:lnTo>
                    <a:pt x="110" y="110"/>
                  </a:lnTo>
                  <a:lnTo>
                    <a:pt x="96" y="139"/>
                  </a:lnTo>
                  <a:lnTo>
                    <a:pt x="81" y="167"/>
                  </a:lnTo>
                  <a:lnTo>
                    <a:pt x="57" y="196"/>
                  </a:lnTo>
                  <a:lnTo>
                    <a:pt x="19" y="235"/>
                  </a:lnTo>
                  <a:lnTo>
                    <a:pt x="9" y="206"/>
                  </a:lnTo>
                  <a:lnTo>
                    <a:pt x="0" y="172"/>
                  </a:lnTo>
                  <a:lnTo>
                    <a:pt x="0" y="139"/>
                  </a:lnTo>
                  <a:lnTo>
                    <a:pt x="5" y="100"/>
                  </a:lnTo>
                  <a:lnTo>
                    <a:pt x="14" y="81"/>
                  </a:lnTo>
                  <a:lnTo>
                    <a:pt x="24" y="62"/>
                  </a:lnTo>
                  <a:lnTo>
                    <a:pt x="33" y="48"/>
                  </a:lnTo>
                  <a:lnTo>
                    <a:pt x="48" y="33"/>
                  </a:lnTo>
                  <a:lnTo>
                    <a:pt x="86" y="1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4" name="Freeform 126"/>
            <p:cNvSpPr>
              <a:spLocks/>
            </p:cNvSpPr>
            <p:nvPr/>
          </p:nvSpPr>
          <p:spPr bwMode="auto">
            <a:xfrm>
              <a:off x="2232" y="1949"/>
              <a:ext cx="129" cy="235"/>
            </a:xfrm>
            <a:custGeom>
              <a:avLst/>
              <a:gdLst>
                <a:gd name="T0" fmla="*/ 129 w 129"/>
                <a:gd name="T1" fmla="*/ 0 h 235"/>
                <a:gd name="T2" fmla="*/ 129 w 129"/>
                <a:gd name="T3" fmla="*/ 28 h 235"/>
                <a:gd name="T4" fmla="*/ 125 w 129"/>
                <a:gd name="T5" fmla="*/ 57 h 235"/>
                <a:gd name="T6" fmla="*/ 120 w 129"/>
                <a:gd name="T7" fmla="*/ 81 h 235"/>
                <a:gd name="T8" fmla="*/ 110 w 129"/>
                <a:gd name="T9" fmla="*/ 110 h 235"/>
                <a:gd name="T10" fmla="*/ 96 w 129"/>
                <a:gd name="T11" fmla="*/ 139 h 235"/>
                <a:gd name="T12" fmla="*/ 81 w 129"/>
                <a:gd name="T13" fmla="*/ 167 h 235"/>
                <a:gd name="T14" fmla="*/ 57 w 129"/>
                <a:gd name="T15" fmla="*/ 196 h 235"/>
                <a:gd name="T16" fmla="*/ 19 w 129"/>
                <a:gd name="T17" fmla="*/ 235 h 235"/>
                <a:gd name="T18" fmla="*/ 9 w 129"/>
                <a:gd name="T19" fmla="*/ 206 h 235"/>
                <a:gd name="T20" fmla="*/ 0 w 129"/>
                <a:gd name="T21" fmla="*/ 172 h 235"/>
                <a:gd name="T22" fmla="*/ 0 w 129"/>
                <a:gd name="T23" fmla="*/ 139 h 235"/>
                <a:gd name="T24" fmla="*/ 5 w 129"/>
                <a:gd name="T25" fmla="*/ 100 h 235"/>
                <a:gd name="T26" fmla="*/ 14 w 129"/>
                <a:gd name="T27" fmla="*/ 81 h 235"/>
                <a:gd name="T28" fmla="*/ 24 w 129"/>
                <a:gd name="T29" fmla="*/ 62 h 235"/>
                <a:gd name="T30" fmla="*/ 33 w 129"/>
                <a:gd name="T31" fmla="*/ 48 h 235"/>
                <a:gd name="T32" fmla="*/ 48 w 129"/>
                <a:gd name="T33" fmla="*/ 33 h 235"/>
                <a:gd name="T34" fmla="*/ 86 w 129"/>
                <a:gd name="T35" fmla="*/ 14 h 235"/>
                <a:gd name="T36" fmla="*/ 129 w 129"/>
                <a:gd name="T37" fmla="*/ 0 h 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35"/>
                <a:gd name="T59" fmla="*/ 129 w 129"/>
                <a:gd name="T60" fmla="*/ 235 h 2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35">
                  <a:moveTo>
                    <a:pt x="129" y="0"/>
                  </a:moveTo>
                  <a:lnTo>
                    <a:pt x="129" y="28"/>
                  </a:lnTo>
                  <a:lnTo>
                    <a:pt x="125" y="57"/>
                  </a:lnTo>
                  <a:lnTo>
                    <a:pt x="120" y="81"/>
                  </a:lnTo>
                  <a:lnTo>
                    <a:pt x="110" y="110"/>
                  </a:lnTo>
                  <a:lnTo>
                    <a:pt x="96" y="139"/>
                  </a:lnTo>
                  <a:lnTo>
                    <a:pt x="81" y="167"/>
                  </a:lnTo>
                  <a:lnTo>
                    <a:pt x="57" y="196"/>
                  </a:lnTo>
                  <a:lnTo>
                    <a:pt x="19" y="235"/>
                  </a:lnTo>
                  <a:lnTo>
                    <a:pt x="9" y="206"/>
                  </a:lnTo>
                  <a:lnTo>
                    <a:pt x="0" y="172"/>
                  </a:lnTo>
                  <a:lnTo>
                    <a:pt x="0" y="139"/>
                  </a:lnTo>
                  <a:lnTo>
                    <a:pt x="5" y="100"/>
                  </a:lnTo>
                  <a:lnTo>
                    <a:pt x="14" y="81"/>
                  </a:lnTo>
                  <a:lnTo>
                    <a:pt x="24" y="62"/>
                  </a:lnTo>
                  <a:lnTo>
                    <a:pt x="33" y="48"/>
                  </a:lnTo>
                  <a:lnTo>
                    <a:pt x="48" y="33"/>
                  </a:lnTo>
                  <a:lnTo>
                    <a:pt x="86" y="1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5" name="Freeform 127"/>
            <p:cNvSpPr>
              <a:spLocks/>
            </p:cNvSpPr>
            <p:nvPr/>
          </p:nvSpPr>
          <p:spPr bwMode="auto">
            <a:xfrm>
              <a:off x="2155" y="2088"/>
              <a:ext cx="96" cy="355"/>
            </a:xfrm>
            <a:custGeom>
              <a:avLst/>
              <a:gdLst>
                <a:gd name="T0" fmla="*/ 72 w 96"/>
                <a:gd name="T1" fmla="*/ 0 h 355"/>
                <a:gd name="T2" fmla="*/ 82 w 96"/>
                <a:gd name="T3" fmla="*/ 57 h 355"/>
                <a:gd name="T4" fmla="*/ 91 w 96"/>
                <a:gd name="T5" fmla="*/ 96 h 355"/>
                <a:gd name="T6" fmla="*/ 96 w 96"/>
                <a:gd name="T7" fmla="*/ 129 h 355"/>
                <a:gd name="T8" fmla="*/ 96 w 96"/>
                <a:gd name="T9" fmla="*/ 163 h 355"/>
                <a:gd name="T10" fmla="*/ 86 w 96"/>
                <a:gd name="T11" fmla="*/ 196 h 355"/>
                <a:gd name="T12" fmla="*/ 62 w 96"/>
                <a:gd name="T13" fmla="*/ 249 h 355"/>
                <a:gd name="T14" fmla="*/ 43 w 96"/>
                <a:gd name="T15" fmla="*/ 307 h 355"/>
                <a:gd name="T16" fmla="*/ 24 w 96"/>
                <a:gd name="T17" fmla="*/ 355 h 355"/>
                <a:gd name="T18" fmla="*/ 19 w 96"/>
                <a:gd name="T19" fmla="*/ 355 h 355"/>
                <a:gd name="T20" fmla="*/ 10 w 96"/>
                <a:gd name="T21" fmla="*/ 355 h 355"/>
                <a:gd name="T22" fmla="*/ 5 w 96"/>
                <a:gd name="T23" fmla="*/ 355 h 355"/>
                <a:gd name="T24" fmla="*/ 5 w 96"/>
                <a:gd name="T25" fmla="*/ 355 h 355"/>
                <a:gd name="T26" fmla="*/ 0 w 96"/>
                <a:gd name="T27" fmla="*/ 350 h 355"/>
                <a:gd name="T28" fmla="*/ 5 w 96"/>
                <a:gd name="T29" fmla="*/ 345 h 355"/>
                <a:gd name="T30" fmla="*/ 15 w 96"/>
                <a:gd name="T31" fmla="*/ 316 h 355"/>
                <a:gd name="T32" fmla="*/ 24 w 96"/>
                <a:gd name="T33" fmla="*/ 273 h 355"/>
                <a:gd name="T34" fmla="*/ 29 w 96"/>
                <a:gd name="T35" fmla="*/ 249 h 355"/>
                <a:gd name="T36" fmla="*/ 29 w 96"/>
                <a:gd name="T37" fmla="*/ 225 h 355"/>
                <a:gd name="T38" fmla="*/ 29 w 96"/>
                <a:gd name="T39" fmla="*/ 206 h 355"/>
                <a:gd name="T40" fmla="*/ 24 w 96"/>
                <a:gd name="T41" fmla="*/ 187 h 355"/>
                <a:gd name="T42" fmla="*/ 15 w 96"/>
                <a:gd name="T43" fmla="*/ 158 h 355"/>
                <a:gd name="T44" fmla="*/ 10 w 96"/>
                <a:gd name="T45" fmla="*/ 129 h 355"/>
                <a:gd name="T46" fmla="*/ 10 w 96"/>
                <a:gd name="T47" fmla="*/ 105 h 355"/>
                <a:gd name="T48" fmla="*/ 15 w 96"/>
                <a:gd name="T49" fmla="*/ 86 h 355"/>
                <a:gd name="T50" fmla="*/ 19 w 96"/>
                <a:gd name="T51" fmla="*/ 62 h 355"/>
                <a:gd name="T52" fmla="*/ 34 w 96"/>
                <a:gd name="T53" fmla="*/ 43 h 355"/>
                <a:gd name="T54" fmla="*/ 53 w 96"/>
                <a:gd name="T55" fmla="*/ 19 h 355"/>
                <a:gd name="T56" fmla="*/ 72 w 96"/>
                <a:gd name="T57" fmla="*/ 0 h 3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355"/>
                <a:gd name="T89" fmla="*/ 96 w 96"/>
                <a:gd name="T90" fmla="*/ 355 h 3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355">
                  <a:moveTo>
                    <a:pt x="72" y="0"/>
                  </a:moveTo>
                  <a:lnTo>
                    <a:pt x="82" y="57"/>
                  </a:lnTo>
                  <a:lnTo>
                    <a:pt x="91" y="96"/>
                  </a:lnTo>
                  <a:lnTo>
                    <a:pt x="96" y="129"/>
                  </a:lnTo>
                  <a:lnTo>
                    <a:pt x="96" y="163"/>
                  </a:lnTo>
                  <a:lnTo>
                    <a:pt x="86" y="196"/>
                  </a:lnTo>
                  <a:lnTo>
                    <a:pt x="62" y="249"/>
                  </a:lnTo>
                  <a:lnTo>
                    <a:pt x="43" y="307"/>
                  </a:lnTo>
                  <a:lnTo>
                    <a:pt x="24" y="355"/>
                  </a:lnTo>
                  <a:lnTo>
                    <a:pt x="19" y="355"/>
                  </a:lnTo>
                  <a:lnTo>
                    <a:pt x="10" y="355"/>
                  </a:lnTo>
                  <a:lnTo>
                    <a:pt x="5" y="355"/>
                  </a:lnTo>
                  <a:lnTo>
                    <a:pt x="0" y="350"/>
                  </a:lnTo>
                  <a:lnTo>
                    <a:pt x="5" y="345"/>
                  </a:lnTo>
                  <a:lnTo>
                    <a:pt x="15" y="316"/>
                  </a:lnTo>
                  <a:lnTo>
                    <a:pt x="24" y="273"/>
                  </a:lnTo>
                  <a:lnTo>
                    <a:pt x="29" y="249"/>
                  </a:lnTo>
                  <a:lnTo>
                    <a:pt x="29" y="225"/>
                  </a:lnTo>
                  <a:lnTo>
                    <a:pt x="29" y="206"/>
                  </a:lnTo>
                  <a:lnTo>
                    <a:pt x="24" y="187"/>
                  </a:lnTo>
                  <a:lnTo>
                    <a:pt x="15" y="158"/>
                  </a:lnTo>
                  <a:lnTo>
                    <a:pt x="10" y="129"/>
                  </a:lnTo>
                  <a:lnTo>
                    <a:pt x="10" y="105"/>
                  </a:lnTo>
                  <a:lnTo>
                    <a:pt x="15" y="86"/>
                  </a:lnTo>
                  <a:lnTo>
                    <a:pt x="19" y="62"/>
                  </a:lnTo>
                  <a:lnTo>
                    <a:pt x="34" y="43"/>
                  </a:lnTo>
                  <a:lnTo>
                    <a:pt x="53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6" name="Freeform 128"/>
            <p:cNvSpPr>
              <a:spLocks/>
            </p:cNvSpPr>
            <p:nvPr/>
          </p:nvSpPr>
          <p:spPr bwMode="auto">
            <a:xfrm>
              <a:off x="2155" y="2088"/>
              <a:ext cx="96" cy="355"/>
            </a:xfrm>
            <a:custGeom>
              <a:avLst/>
              <a:gdLst>
                <a:gd name="T0" fmla="*/ 72 w 96"/>
                <a:gd name="T1" fmla="*/ 0 h 355"/>
                <a:gd name="T2" fmla="*/ 82 w 96"/>
                <a:gd name="T3" fmla="*/ 57 h 355"/>
                <a:gd name="T4" fmla="*/ 91 w 96"/>
                <a:gd name="T5" fmla="*/ 96 h 355"/>
                <a:gd name="T6" fmla="*/ 96 w 96"/>
                <a:gd name="T7" fmla="*/ 129 h 355"/>
                <a:gd name="T8" fmla="*/ 96 w 96"/>
                <a:gd name="T9" fmla="*/ 163 h 355"/>
                <a:gd name="T10" fmla="*/ 86 w 96"/>
                <a:gd name="T11" fmla="*/ 196 h 355"/>
                <a:gd name="T12" fmla="*/ 62 w 96"/>
                <a:gd name="T13" fmla="*/ 249 h 355"/>
                <a:gd name="T14" fmla="*/ 43 w 96"/>
                <a:gd name="T15" fmla="*/ 307 h 355"/>
                <a:gd name="T16" fmla="*/ 24 w 96"/>
                <a:gd name="T17" fmla="*/ 355 h 355"/>
                <a:gd name="T18" fmla="*/ 19 w 96"/>
                <a:gd name="T19" fmla="*/ 355 h 355"/>
                <a:gd name="T20" fmla="*/ 10 w 96"/>
                <a:gd name="T21" fmla="*/ 355 h 355"/>
                <a:gd name="T22" fmla="*/ 5 w 96"/>
                <a:gd name="T23" fmla="*/ 355 h 355"/>
                <a:gd name="T24" fmla="*/ 5 w 96"/>
                <a:gd name="T25" fmla="*/ 355 h 355"/>
                <a:gd name="T26" fmla="*/ 0 w 96"/>
                <a:gd name="T27" fmla="*/ 350 h 355"/>
                <a:gd name="T28" fmla="*/ 5 w 96"/>
                <a:gd name="T29" fmla="*/ 345 h 355"/>
                <a:gd name="T30" fmla="*/ 15 w 96"/>
                <a:gd name="T31" fmla="*/ 316 h 355"/>
                <a:gd name="T32" fmla="*/ 24 w 96"/>
                <a:gd name="T33" fmla="*/ 273 h 355"/>
                <a:gd name="T34" fmla="*/ 29 w 96"/>
                <a:gd name="T35" fmla="*/ 249 h 355"/>
                <a:gd name="T36" fmla="*/ 29 w 96"/>
                <a:gd name="T37" fmla="*/ 225 h 355"/>
                <a:gd name="T38" fmla="*/ 29 w 96"/>
                <a:gd name="T39" fmla="*/ 206 h 355"/>
                <a:gd name="T40" fmla="*/ 24 w 96"/>
                <a:gd name="T41" fmla="*/ 187 h 355"/>
                <a:gd name="T42" fmla="*/ 15 w 96"/>
                <a:gd name="T43" fmla="*/ 158 h 355"/>
                <a:gd name="T44" fmla="*/ 10 w 96"/>
                <a:gd name="T45" fmla="*/ 129 h 355"/>
                <a:gd name="T46" fmla="*/ 10 w 96"/>
                <a:gd name="T47" fmla="*/ 105 h 355"/>
                <a:gd name="T48" fmla="*/ 15 w 96"/>
                <a:gd name="T49" fmla="*/ 86 h 355"/>
                <a:gd name="T50" fmla="*/ 19 w 96"/>
                <a:gd name="T51" fmla="*/ 62 h 355"/>
                <a:gd name="T52" fmla="*/ 34 w 96"/>
                <a:gd name="T53" fmla="*/ 43 h 355"/>
                <a:gd name="T54" fmla="*/ 53 w 96"/>
                <a:gd name="T55" fmla="*/ 19 h 355"/>
                <a:gd name="T56" fmla="*/ 72 w 96"/>
                <a:gd name="T57" fmla="*/ 0 h 3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355"/>
                <a:gd name="T89" fmla="*/ 96 w 96"/>
                <a:gd name="T90" fmla="*/ 355 h 3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355">
                  <a:moveTo>
                    <a:pt x="72" y="0"/>
                  </a:moveTo>
                  <a:lnTo>
                    <a:pt x="82" y="57"/>
                  </a:lnTo>
                  <a:lnTo>
                    <a:pt x="91" y="96"/>
                  </a:lnTo>
                  <a:lnTo>
                    <a:pt x="96" y="129"/>
                  </a:lnTo>
                  <a:lnTo>
                    <a:pt x="96" y="163"/>
                  </a:lnTo>
                  <a:lnTo>
                    <a:pt x="86" y="196"/>
                  </a:lnTo>
                  <a:lnTo>
                    <a:pt x="62" y="249"/>
                  </a:lnTo>
                  <a:lnTo>
                    <a:pt x="43" y="307"/>
                  </a:lnTo>
                  <a:lnTo>
                    <a:pt x="24" y="355"/>
                  </a:lnTo>
                  <a:lnTo>
                    <a:pt x="19" y="355"/>
                  </a:lnTo>
                  <a:lnTo>
                    <a:pt x="10" y="355"/>
                  </a:lnTo>
                  <a:lnTo>
                    <a:pt x="5" y="355"/>
                  </a:lnTo>
                  <a:lnTo>
                    <a:pt x="0" y="350"/>
                  </a:lnTo>
                  <a:lnTo>
                    <a:pt x="5" y="345"/>
                  </a:lnTo>
                  <a:lnTo>
                    <a:pt x="15" y="316"/>
                  </a:lnTo>
                  <a:lnTo>
                    <a:pt x="24" y="273"/>
                  </a:lnTo>
                  <a:lnTo>
                    <a:pt x="29" y="249"/>
                  </a:lnTo>
                  <a:lnTo>
                    <a:pt x="29" y="225"/>
                  </a:lnTo>
                  <a:lnTo>
                    <a:pt x="29" y="206"/>
                  </a:lnTo>
                  <a:lnTo>
                    <a:pt x="24" y="187"/>
                  </a:lnTo>
                  <a:lnTo>
                    <a:pt x="15" y="158"/>
                  </a:lnTo>
                  <a:lnTo>
                    <a:pt x="10" y="129"/>
                  </a:lnTo>
                  <a:lnTo>
                    <a:pt x="10" y="105"/>
                  </a:lnTo>
                  <a:lnTo>
                    <a:pt x="15" y="86"/>
                  </a:lnTo>
                  <a:lnTo>
                    <a:pt x="19" y="62"/>
                  </a:lnTo>
                  <a:lnTo>
                    <a:pt x="34" y="43"/>
                  </a:lnTo>
                  <a:lnTo>
                    <a:pt x="53" y="19"/>
                  </a:lnTo>
                  <a:lnTo>
                    <a:pt x="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7" name="Freeform 129"/>
            <p:cNvSpPr>
              <a:spLocks/>
            </p:cNvSpPr>
            <p:nvPr/>
          </p:nvSpPr>
          <p:spPr bwMode="auto">
            <a:xfrm>
              <a:off x="2074" y="2217"/>
              <a:ext cx="110" cy="259"/>
            </a:xfrm>
            <a:custGeom>
              <a:avLst/>
              <a:gdLst>
                <a:gd name="T0" fmla="*/ 81 w 110"/>
                <a:gd name="T1" fmla="*/ 0 h 259"/>
                <a:gd name="T2" fmla="*/ 91 w 110"/>
                <a:gd name="T3" fmla="*/ 29 h 259"/>
                <a:gd name="T4" fmla="*/ 100 w 110"/>
                <a:gd name="T5" fmla="*/ 48 h 259"/>
                <a:gd name="T6" fmla="*/ 110 w 110"/>
                <a:gd name="T7" fmla="*/ 77 h 259"/>
                <a:gd name="T8" fmla="*/ 110 w 110"/>
                <a:gd name="T9" fmla="*/ 106 h 259"/>
                <a:gd name="T10" fmla="*/ 110 w 110"/>
                <a:gd name="T11" fmla="*/ 135 h 259"/>
                <a:gd name="T12" fmla="*/ 100 w 110"/>
                <a:gd name="T13" fmla="*/ 168 h 259"/>
                <a:gd name="T14" fmla="*/ 81 w 110"/>
                <a:gd name="T15" fmla="*/ 207 h 259"/>
                <a:gd name="T16" fmla="*/ 62 w 110"/>
                <a:gd name="T17" fmla="*/ 259 h 259"/>
                <a:gd name="T18" fmla="*/ 43 w 110"/>
                <a:gd name="T19" fmla="*/ 235 h 259"/>
                <a:gd name="T20" fmla="*/ 24 w 110"/>
                <a:gd name="T21" fmla="*/ 207 h 259"/>
                <a:gd name="T22" fmla="*/ 9 w 110"/>
                <a:gd name="T23" fmla="*/ 173 h 259"/>
                <a:gd name="T24" fmla="*/ 0 w 110"/>
                <a:gd name="T25" fmla="*/ 135 h 259"/>
                <a:gd name="T26" fmla="*/ 0 w 110"/>
                <a:gd name="T27" fmla="*/ 115 h 259"/>
                <a:gd name="T28" fmla="*/ 4 w 110"/>
                <a:gd name="T29" fmla="*/ 96 h 259"/>
                <a:gd name="T30" fmla="*/ 9 w 110"/>
                <a:gd name="T31" fmla="*/ 77 h 259"/>
                <a:gd name="T32" fmla="*/ 19 w 110"/>
                <a:gd name="T33" fmla="*/ 58 h 259"/>
                <a:gd name="T34" fmla="*/ 48 w 110"/>
                <a:gd name="T35" fmla="*/ 29 h 259"/>
                <a:gd name="T36" fmla="*/ 81 w 1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259"/>
                <a:gd name="T59" fmla="*/ 110 w 1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259">
                  <a:moveTo>
                    <a:pt x="81" y="0"/>
                  </a:moveTo>
                  <a:lnTo>
                    <a:pt x="91" y="29"/>
                  </a:lnTo>
                  <a:lnTo>
                    <a:pt x="100" y="48"/>
                  </a:lnTo>
                  <a:lnTo>
                    <a:pt x="110" y="77"/>
                  </a:lnTo>
                  <a:lnTo>
                    <a:pt x="110" y="106"/>
                  </a:lnTo>
                  <a:lnTo>
                    <a:pt x="110" y="135"/>
                  </a:lnTo>
                  <a:lnTo>
                    <a:pt x="100" y="168"/>
                  </a:lnTo>
                  <a:lnTo>
                    <a:pt x="81" y="207"/>
                  </a:lnTo>
                  <a:lnTo>
                    <a:pt x="62" y="259"/>
                  </a:lnTo>
                  <a:lnTo>
                    <a:pt x="43" y="235"/>
                  </a:lnTo>
                  <a:lnTo>
                    <a:pt x="24" y="207"/>
                  </a:lnTo>
                  <a:lnTo>
                    <a:pt x="9" y="173"/>
                  </a:lnTo>
                  <a:lnTo>
                    <a:pt x="0" y="135"/>
                  </a:lnTo>
                  <a:lnTo>
                    <a:pt x="0" y="115"/>
                  </a:lnTo>
                  <a:lnTo>
                    <a:pt x="4" y="96"/>
                  </a:lnTo>
                  <a:lnTo>
                    <a:pt x="9" y="77"/>
                  </a:lnTo>
                  <a:lnTo>
                    <a:pt x="19" y="58"/>
                  </a:lnTo>
                  <a:lnTo>
                    <a:pt x="48" y="2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8" name="Freeform 130"/>
            <p:cNvSpPr>
              <a:spLocks/>
            </p:cNvSpPr>
            <p:nvPr/>
          </p:nvSpPr>
          <p:spPr bwMode="auto">
            <a:xfrm>
              <a:off x="2074" y="2217"/>
              <a:ext cx="110" cy="259"/>
            </a:xfrm>
            <a:custGeom>
              <a:avLst/>
              <a:gdLst>
                <a:gd name="T0" fmla="*/ 81 w 110"/>
                <a:gd name="T1" fmla="*/ 0 h 259"/>
                <a:gd name="T2" fmla="*/ 91 w 110"/>
                <a:gd name="T3" fmla="*/ 29 h 259"/>
                <a:gd name="T4" fmla="*/ 100 w 110"/>
                <a:gd name="T5" fmla="*/ 48 h 259"/>
                <a:gd name="T6" fmla="*/ 110 w 110"/>
                <a:gd name="T7" fmla="*/ 77 h 259"/>
                <a:gd name="T8" fmla="*/ 110 w 110"/>
                <a:gd name="T9" fmla="*/ 106 h 259"/>
                <a:gd name="T10" fmla="*/ 110 w 110"/>
                <a:gd name="T11" fmla="*/ 135 h 259"/>
                <a:gd name="T12" fmla="*/ 100 w 110"/>
                <a:gd name="T13" fmla="*/ 168 h 259"/>
                <a:gd name="T14" fmla="*/ 81 w 110"/>
                <a:gd name="T15" fmla="*/ 207 h 259"/>
                <a:gd name="T16" fmla="*/ 62 w 110"/>
                <a:gd name="T17" fmla="*/ 259 h 259"/>
                <a:gd name="T18" fmla="*/ 43 w 110"/>
                <a:gd name="T19" fmla="*/ 235 h 259"/>
                <a:gd name="T20" fmla="*/ 24 w 110"/>
                <a:gd name="T21" fmla="*/ 207 h 259"/>
                <a:gd name="T22" fmla="*/ 9 w 110"/>
                <a:gd name="T23" fmla="*/ 173 h 259"/>
                <a:gd name="T24" fmla="*/ 0 w 110"/>
                <a:gd name="T25" fmla="*/ 135 h 259"/>
                <a:gd name="T26" fmla="*/ 0 w 110"/>
                <a:gd name="T27" fmla="*/ 115 h 259"/>
                <a:gd name="T28" fmla="*/ 4 w 110"/>
                <a:gd name="T29" fmla="*/ 96 h 259"/>
                <a:gd name="T30" fmla="*/ 9 w 110"/>
                <a:gd name="T31" fmla="*/ 77 h 259"/>
                <a:gd name="T32" fmla="*/ 19 w 110"/>
                <a:gd name="T33" fmla="*/ 58 h 259"/>
                <a:gd name="T34" fmla="*/ 48 w 110"/>
                <a:gd name="T35" fmla="*/ 29 h 259"/>
                <a:gd name="T36" fmla="*/ 81 w 1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259"/>
                <a:gd name="T59" fmla="*/ 110 w 1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259">
                  <a:moveTo>
                    <a:pt x="81" y="0"/>
                  </a:moveTo>
                  <a:lnTo>
                    <a:pt x="91" y="29"/>
                  </a:lnTo>
                  <a:lnTo>
                    <a:pt x="100" y="48"/>
                  </a:lnTo>
                  <a:lnTo>
                    <a:pt x="110" y="77"/>
                  </a:lnTo>
                  <a:lnTo>
                    <a:pt x="110" y="106"/>
                  </a:lnTo>
                  <a:lnTo>
                    <a:pt x="110" y="135"/>
                  </a:lnTo>
                  <a:lnTo>
                    <a:pt x="100" y="168"/>
                  </a:lnTo>
                  <a:lnTo>
                    <a:pt x="81" y="207"/>
                  </a:lnTo>
                  <a:lnTo>
                    <a:pt x="62" y="259"/>
                  </a:lnTo>
                  <a:lnTo>
                    <a:pt x="43" y="235"/>
                  </a:lnTo>
                  <a:lnTo>
                    <a:pt x="24" y="207"/>
                  </a:lnTo>
                  <a:lnTo>
                    <a:pt x="9" y="173"/>
                  </a:lnTo>
                  <a:lnTo>
                    <a:pt x="0" y="135"/>
                  </a:lnTo>
                  <a:lnTo>
                    <a:pt x="0" y="115"/>
                  </a:lnTo>
                  <a:lnTo>
                    <a:pt x="4" y="96"/>
                  </a:lnTo>
                  <a:lnTo>
                    <a:pt x="9" y="77"/>
                  </a:lnTo>
                  <a:lnTo>
                    <a:pt x="19" y="58"/>
                  </a:lnTo>
                  <a:lnTo>
                    <a:pt x="48" y="29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9" name="Freeform 131"/>
            <p:cNvSpPr>
              <a:spLocks/>
            </p:cNvSpPr>
            <p:nvPr/>
          </p:nvSpPr>
          <p:spPr bwMode="auto">
            <a:xfrm>
              <a:off x="2179" y="2448"/>
              <a:ext cx="149" cy="211"/>
            </a:xfrm>
            <a:custGeom>
              <a:avLst/>
              <a:gdLst>
                <a:gd name="T0" fmla="*/ 144 w 149"/>
                <a:gd name="T1" fmla="*/ 0 h 211"/>
                <a:gd name="T2" fmla="*/ 149 w 149"/>
                <a:gd name="T3" fmla="*/ 43 h 211"/>
                <a:gd name="T4" fmla="*/ 144 w 149"/>
                <a:gd name="T5" fmla="*/ 76 h 211"/>
                <a:gd name="T6" fmla="*/ 134 w 149"/>
                <a:gd name="T7" fmla="*/ 105 h 211"/>
                <a:gd name="T8" fmla="*/ 120 w 149"/>
                <a:gd name="T9" fmla="*/ 129 h 211"/>
                <a:gd name="T10" fmla="*/ 101 w 149"/>
                <a:gd name="T11" fmla="*/ 153 h 211"/>
                <a:gd name="T12" fmla="*/ 72 w 149"/>
                <a:gd name="T13" fmla="*/ 177 h 211"/>
                <a:gd name="T14" fmla="*/ 34 w 149"/>
                <a:gd name="T15" fmla="*/ 201 h 211"/>
                <a:gd name="T16" fmla="*/ 0 w 149"/>
                <a:gd name="T17" fmla="*/ 211 h 211"/>
                <a:gd name="T18" fmla="*/ 0 w 149"/>
                <a:gd name="T19" fmla="*/ 182 h 211"/>
                <a:gd name="T20" fmla="*/ 10 w 149"/>
                <a:gd name="T21" fmla="*/ 139 h 211"/>
                <a:gd name="T22" fmla="*/ 24 w 149"/>
                <a:gd name="T23" fmla="*/ 95 h 211"/>
                <a:gd name="T24" fmla="*/ 38 w 149"/>
                <a:gd name="T25" fmla="*/ 62 h 211"/>
                <a:gd name="T26" fmla="*/ 58 w 149"/>
                <a:gd name="T27" fmla="*/ 43 h 211"/>
                <a:gd name="T28" fmla="*/ 82 w 149"/>
                <a:gd name="T29" fmla="*/ 28 h 211"/>
                <a:gd name="T30" fmla="*/ 110 w 149"/>
                <a:gd name="T31" fmla="*/ 19 h 211"/>
                <a:gd name="T32" fmla="*/ 144 w 149"/>
                <a:gd name="T33" fmla="*/ 0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211"/>
                <a:gd name="T53" fmla="*/ 149 w 149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211">
                  <a:moveTo>
                    <a:pt x="144" y="0"/>
                  </a:moveTo>
                  <a:lnTo>
                    <a:pt x="149" y="43"/>
                  </a:lnTo>
                  <a:lnTo>
                    <a:pt x="144" y="76"/>
                  </a:lnTo>
                  <a:lnTo>
                    <a:pt x="134" y="105"/>
                  </a:lnTo>
                  <a:lnTo>
                    <a:pt x="120" y="129"/>
                  </a:lnTo>
                  <a:lnTo>
                    <a:pt x="101" y="153"/>
                  </a:lnTo>
                  <a:lnTo>
                    <a:pt x="72" y="177"/>
                  </a:lnTo>
                  <a:lnTo>
                    <a:pt x="34" y="201"/>
                  </a:lnTo>
                  <a:lnTo>
                    <a:pt x="0" y="211"/>
                  </a:lnTo>
                  <a:lnTo>
                    <a:pt x="0" y="182"/>
                  </a:lnTo>
                  <a:lnTo>
                    <a:pt x="10" y="139"/>
                  </a:lnTo>
                  <a:lnTo>
                    <a:pt x="24" y="95"/>
                  </a:lnTo>
                  <a:lnTo>
                    <a:pt x="38" y="62"/>
                  </a:lnTo>
                  <a:lnTo>
                    <a:pt x="58" y="43"/>
                  </a:lnTo>
                  <a:lnTo>
                    <a:pt x="82" y="28"/>
                  </a:lnTo>
                  <a:lnTo>
                    <a:pt x="110" y="1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0" name="Freeform 132"/>
            <p:cNvSpPr>
              <a:spLocks/>
            </p:cNvSpPr>
            <p:nvPr/>
          </p:nvSpPr>
          <p:spPr bwMode="auto">
            <a:xfrm>
              <a:off x="2179" y="2448"/>
              <a:ext cx="149" cy="211"/>
            </a:xfrm>
            <a:custGeom>
              <a:avLst/>
              <a:gdLst>
                <a:gd name="T0" fmla="*/ 144 w 149"/>
                <a:gd name="T1" fmla="*/ 0 h 211"/>
                <a:gd name="T2" fmla="*/ 149 w 149"/>
                <a:gd name="T3" fmla="*/ 43 h 211"/>
                <a:gd name="T4" fmla="*/ 144 w 149"/>
                <a:gd name="T5" fmla="*/ 76 h 211"/>
                <a:gd name="T6" fmla="*/ 134 w 149"/>
                <a:gd name="T7" fmla="*/ 105 h 211"/>
                <a:gd name="T8" fmla="*/ 120 w 149"/>
                <a:gd name="T9" fmla="*/ 129 h 211"/>
                <a:gd name="T10" fmla="*/ 101 w 149"/>
                <a:gd name="T11" fmla="*/ 153 h 211"/>
                <a:gd name="T12" fmla="*/ 72 w 149"/>
                <a:gd name="T13" fmla="*/ 177 h 211"/>
                <a:gd name="T14" fmla="*/ 34 w 149"/>
                <a:gd name="T15" fmla="*/ 201 h 211"/>
                <a:gd name="T16" fmla="*/ 0 w 149"/>
                <a:gd name="T17" fmla="*/ 211 h 211"/>
                <a:gd name="T18" fmla="*/ 0 w 149"/>
                <a:gd name="T19" fmla="*/ 182 h 211"/>
                <a:gd name="T20" fmla="*/ 10 w 149"/>
                <a:gd name="T21" fmla="*/ 139 h 211"/>
                <a:gd name="T22" fmla="*/ 24 w 149"/>
                <a:gd name="T23" fmla="*/ 95 h 211"/>
                <a:gd name="T24" fmla="*/ 38 w 149"/>
                <a:gd name="T25" fmla="*/ 62 h 211"/>
                <a:gd name="T26" fmla="*/ 58 w 149"/>
                <a:gd name="T27" fmla="*/ 43 h 211"/>
                <a:gd name="T28" fmla="*/ 82 w 149"/>
                <a:gd name="T29" fmla="*/ 28 h 211"/>
                <a:gd name="T30" fmla="*/ 110 w 149"/>
                <a:gd name="T31" fmla="*/ 19 h 211"/>
                <a:gd name="T32" fmla="*/ 144 w 149"/>
                <a:gd name="T33" fmla="*/ 0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211"/>
                <a:gd name="T53" fmla="*/ 149 w 149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211">
                  <a:moveTo>
                    <a:pt x="144" y="0"/>
                  </a:moveTo>
                  <a:lnTo>
                    <a:pt x="149" y="43"/>
                  </a:lnTo>
                  <a:lnTo>
                    <a:pt x="144" y="76"/>
                  </a:lnTo>
                  <a:lnTo>
                    <a:pt x="134" y="105"/>
                  </a:lnTo>
                  <a:lnTo>
                    <a:pt x="120" y="129"/>
                  </a:lnTo>
                  <a:lnTo>
                    <a:pt x="101" y="153"/>
                  </a:lnTo>
                  <a:lnTo>
                    <a:pt x="72" y="177"/>
                  </a:lnTo>
                  <a:lnTo>
                    <a:pt x="34" y="201"/>
                  </a:lnTo>
                  <a:lnTo>
                    <a:pt x="0" y="211"/>
                  </a:lnTo>
                  <a:lnTo>
                    <a:pt x="0" y="182"/>
                  </a:lnTo>
                  <a:lnTo>
                    <a:pt x="10" y="139"/>
                  </a:lnTo>
                  <a:lnTo>
                    <a:pt x="24" y="95"/>
                  </a:lnTo>
                  <a:lnTo>
                    <a:pt x="38" y="62"/>
                  </a:lnTo>
                  <a:lnTo>
                    <a:pt x="58" y="43"/>
                  </a:lnTo>
                  <a:lnTo>
                    <a:pt x="82" y="28"/>
                  </a:lnTo>
                  <a:lnTo>
                    <a:pt x="110" y="19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1" name="Freeform 133"/>
            <p:cNvSpPr>
              <a:spLocks/>
            </p:cNvSpPr>
            <p:nvPr/>
          </p:nvSpPr>
          <p:spPr bwMode="auto">
            <a:xfrm>
              <a:off x="2050" y="2361"/>
              <a:ext cx="96" cy="365"/>
            </a:xfrm>
            <a:custGeom>
              <a:avLst/>
              <a:gdLst>
                <a:gd name="T0" fmla="*/ 24 w 96"/>
                <a:gd name="T1" fmla="*/ 0 h 365"/>
                <a:gd name="T2" fmla="*/ 48 w 96"/>
                <a:gd name="T3" fmla="*/ 58 h 365"/>
                <a:gd name="T4" fmla="*/ 67 w 96"/>
                <a:gd name="T5" fmla="*/ 91 h 365"/>
                <a:gd name="T6" fmla="*/ 81 w 96"/>
                <a:gd name="T7" fmla="*/ 120 h 365"/>
                <a:gd name="T8" fmla="*/ 96 w 96"/>
                <a:gd name="T9" fmla="*/ 149 h 365"/>
                <a:gd name="T10" fmla="*/ 91 w 96"/>
                <a:gd name="T11" fmla="*/ 187 h 365"/>
                <a:gd name="T12" fmla="*/ 86 w 96"/>
                <a:gd name="T13" fmla="*/ 245 h 365"/>
                <a:gd name="T14" fmla="*/ 76 w 96"/>
                <a:gd name="T15" fmla="*/ 302 h 365"/>
                <a:gd name="T16" fmla="*/ 76 w 96"/>
                <a:gd name="T17" fmla="*/ 355 h 365"/>
                <a:gd name="T18" fmla="*/ 72 w 96"/>
                <a:gd name="T19" fmla="*/ 360 h 365"/>
                <a:gd name="T20" fmla="*/ 62 w 96"/>
                <a:gd name="T21" fmla="*/ 360 h 365"/>
                <a:gd name="T22" fmla="*/ 57 w 96"/>
                <a:gd name="T23" fmla="*/ 365 h 365"/>
                <a:gd name="T24" fmla="*/ 52 w 96"/>
                <a:gd name="T25" fmla="*/ 360 h 365"/>
                <a:gd name="T26" fmla="*/ 52 w 96"/>
                <a:gd name="T27" fmla="*/ 360 h 365"/>
                <a:gd name="T28" fmla="*/ 52 w 96"/>
                <a:gd name="T29" fmla="*/ 355 h 365"/>
                <a:gd name="T30" fmla="*/ 52 w 96"/>
                <a:gd name="T31" fmla="*/ 317 h 365"/>
                <a:gd name="T32" fmla="*/ 57 w 96"/>
                <a:gd name="T33" fmla="*/ 264 h 365"/>
                <a:gd name="T34" fmla="*/ 52 w 96"/>
                <a:gd name="T35" fmla="*/ 235 h 365"/>
                <a:gd name="T36" fmla="*/ 52 w 96"/>
                <a:gd name="T37" fmla="*/ 211 h 365"/>
                <a:gd name="T38" fmla="*/ 48 w 96"/>
                <a:gd name="T39" fmla="*/ 187 h 365"/>
                <a:gd name="T40" fmla="*/ 38 w 96"/>
                <a:gd name="T41" fmla="*/ 168 h 365"/>
                <a:gd name="T42" fmla="*/ 24 w 96"/>
                <a:gd name="T43" fmla="*/ 144 h 365"/>
                <a:gd name="T44" fmla="*/ 14 w 96"/>
                <a:gd name="T45" fmla="*/ 125 h 365"/>
                <a:gd name="T46" fmla="*/ 4 w 96"/>
                <a:gd name="T47" fmla="*/ 110 h 365"/>
                <a:gd name="T48" fmla="*/ 0 w 96"/>
                <a:gd name="T49" fmla="*/ 91 h 365"/>
                <a:gd name="T50" fmla="*/ 0 w 96"/>
                <a:gd name="T51" fmla="*/ 72 h 365"/>
                <a:gd name="T52" fmla="*/ 4 w 96"/>
                <a:gd name="T53" fmla="*/ 48 h 365"/>
                <a:gd name="T54" fmla="*/ 9 w 96"/>
                <a:gd name="T55" fmla="*/ 24 h 365"/>
                <a:gd name="T56" fmla="*/ 24 w 96"/>
                <a:gd name="T57" fmla="*/ 0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365"/>
                <a:gd name="T89" fmla="*/ 96 w 9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365">
                  <a:moveTo>
                    <a:pt x="24" y="0"/>
                  </a:moveTo>
                  <a:lnTo>
                    <a:pt x="48" y="58"/>
                  </a:lnTo>
                  <a:lnTo>
                    <a:pt x="67" y="91"/>
                  </a:lnTo>
                  <a:lnTo>
                    <a:pt x="81" y="120"/>
                  </a:lnTo>
                  <a:lnTo>
                    <a:pt x="96" y="149"/>
                  </a:lnTo>
                  <a:lnTo>
                    <a:pt x="91" y="187"/>
                  </a:lnTo>
                  <a:lnTo>
                    <a:pt x="86" y="245"/>
                  </a:lnTo>
                  <a:lnTo>
                    <a:pt x="76" y="302"/>
                  </a:lnTo>
                  <a:lnTo>
                    <a:pt x="76" y="355"/>
                  </a:lnTo>
                  <a:lnTo>
                    <a:pt x="72" y="360"/>
                  </a:lnTo>
                  <a:lnTo>
                    <a:pt x="62" y="360"/>
                  </a:lnTo>
                  <a:lnTo>
                    <a:pt x="57" y="365"/>
                  </a:lnTo>
                  <a:lnTo>
                    <a:pt x="52" y="360"/>
                  </a:lnTo>
                  <a:lnTo>
                    <a:pt x="52" y="355"/>
                  </a:lnTo>
                  <a:lnTo>
                    <a:pt x="52" y="317"/>
                  </a:lnTo>
                  <a:lnTo>
                    <a:pt x="57" y="264"/>
                  </a:lnTo>
                  <a:lnTo>
                    <a:pt x="52" y="235"/>
                  </a:lnTo>
                  <a:lnTo>
                    <a:pt x="52" y="211"/>
                  </a:lnTo>
                  <a:lnTo>
                    <a:pt x="48" y="187"/>
                  </a:lnTo>
                  <a:lnTo>
                    <a:pt x="38" y="168"/>
                  </a:lnTo>
                  <a:lnTo>
                    <a:pt x="24" y="144"/>
                  </a:lnTo>
                  <a:lnTo>
                    <a:pt x="14" y="125"/>
                  </a:lnTo>
                  <a:lnTo>
                    <a:pt x="4" y="110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48"/>
                  </a:lnTo>
                  <a:lnTo>
                    <a:pt x="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2" name="Freeform 134"/>
            <p:cNvSpPr>
              <a:spLocks/>
            </p:cNvSpPr>
            <p:nvPr/>
          </p:nvSpPr>
          <p:spPr bwMode="auto">
            <a:xfrm>
              <a:off x="2050" y="2361"/>
              <a:ext cx="96" cy="365"/>
            </a:xfrm>
            <a:custGeom>
              <a:avLst/>
              <a:gdLst>
                <a:gd name="T0" fmla="*/ 24 w 96"/>
                <a:gd name="T1" fmla="*/ 0 h 365"/>
                <a:gd name="T2" fmla="*/ 48 w 96"/>
                <a:gd name="T3" fmla="*/ 58 h 365"/>
                <a:gd name="T4" fmla="*/ 67 w 96"/>
                <a:gd name="T5" fmla="*/ 91 h 365"/>
                <a:gd name="T6" fmla="*/ 81 w 96"/>
                <a:gd name="T7" fmla="*/ 120 h 365"/>
                <a:gd name="T8" fmla="*/ 96 w 96"/>
                <a:gd name="T9" fmla="*/ 149 h 365"/>
                <a:gd name="T10" fmla="*/ 91 w 96"/>
                <a:gd name="T11" fmla="*/ 187 h 365"/>
                <a:gd name="T12" fmla="*/ 86 w 96"/>
                <a:gd name="T13" fmla="*/ 245 h 365"/>
                <a:gd name="T14" fmla="*/ 76 w 96"/>
                <a:gd name="T15" fmla="*/ 302 h 365"/>
                <a:gd name="T16" fmla="*/ 76 w 96"/>
                <a:gd name="T17" fmla="*/ 355 h 365"/>
                <a:gd name="T18" fmla="*/ 72 w 96"/>
                <a:gd name="T19" fmla="*/ 360 h 365"/>
                <a:gd name="T20" fmla="*/ 62 w 96"/>
                <a:gd name="T21" fmla="*/ 360 h 365"/>
                <a:gd name="T22" fmla="*/ 57 w 96"/>
                <a:gd name="T23" fmla="*/ 365 h 365"/>
                <a:gd name="T24" fmla="*/ 52 w 96"/>
                <a:gd name="T25" fmla="*/ 360 h 365"/>
                <a:gd name="T26" fmla="*/ 52 w 96"/>
                <a:gd name="T27" fmla="*/ 360 h 365"/>
                <a:gd name="T28" fmla="*/ 52 w 96"/>
                <a:gd name="T29" fmla="*/ 355 h 365"/>
                <a:gd name="T30" fmla="*/ 52 w 96"/>
                <a:gd name="T31" fmla="*/ 317 h 365"/>
                <a:gd name="T32" fmla="*/ 57 w 96"/>
                <a:gd name="T33" fmla="*/ 264 h 365"/>
                <a:gd name="T34" fmla="*/ 52 w 96"/>
                <a:gd name="T35" fmla="*/ 235 h 365"/>
                <a:gd name="T36" fmla="*/ 52 w 96"/>
                <a:gd name="T37" fmla="*/ 211 h 365"/>
                <a:gd name="T38" fmla="*/ 48 w 96"/>
                <a:gd name="T39" fmla="*/ 187 h 365"/>
                <a:gd name="T40" fmla="*/ 38 w 96"/>
                <a:gd name="T41" fmla="*/ 168 h 365"/>
                <a:gd name="T42" fmla="*/ 24 w 96"/>
                <a:gd name="T43" fmla="*/ 144 h 365"/>
                <a:gd name="T44" fmla="*/ 14 w 96"/>
                <a:gd name="T45" fmla="*/ 125 h 365"/>
                <a:gd name="T46" fmla="*/ 4 w 96"/>
                <a:gd name="T47" fmla="*/ 110 h 365"/>
                <a:gd name="T48" fmla="*/ 0 w 96"/>
                <a:gd name="T49" fmla="*/ 91 h 365"/>
                <a:gd name="T50" fmla="*/ 0 w 96"/>
                <a:gd name="T51" fmla="*/ 72 h 365"/>
                <a:gd name="T52" fmla="*/ 4 w 96"/>
                <a:gd name="T53" fmla="*/ 48 h 365"/>
                <a:gd name="T54" fmla="*/ 9 w 96"/>
                <a:gd name="T55" fmla="*/ 24 h 365"/>
                <a:gd name="T56" fmla="*/ 24 w 96"/>
                <a:gd name="T57" fmla="*/ 0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365"/>
                <a:gd name="T89" fmla="*/ 96 w 96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365">
                  <a:moveTo>
                    <a:pt x="24" y="0"/>
                  </a:moveTo>
                  <a:lnTo>
                    <a:pt x="48" y="58"/>
                  </a:lnTo>
                  <a:lnTo>
                    <a:pt x="67" y="91"/>
                  </a:lnTo>
                  <a:lnTo>
                    <a:pt x="81" y="120"/>
                  </a:lnTo>
                  <a:lnTo>
                    <a:pt x="96" y="149"/>
                  </a:lnTo>
                  <a:lnTo>
                    <a:pt x="91" y="187"/>
                  </a:lnTo>
                  <a:lnTo>
                    <a:pt x="86" y="245"/>
                  </a:lnTo>
                  <a:lnTo>
                    <a:pt x="76" y="302"/>
                  </a:lnTo>
                  <a:lnTo>
                    <a:pt x="76" y="355"/>
                  </a:lnTo>
                  <a:lnTo>
                    <a:pt x="72" y="360"/>
                  </a:lnTo>
                  <a:lnTo>
                    <a:pt x="62" y="360"/>
                  </a:lnTo>
                  <a:lnTo>
                    <a:pt x="57" y="365"/>
                  </a:lnTo>
                  <a:lnTo>
                    <a:pt x="52" y="360"/>
                  </a:lnTo>
                  <a:lnTo>
                    <a:pt x="52" y="355"/>
                  </a:lnTo>
                  <a:lnTo>
                    <a:pt x="52" y="317"/>
                  </a:lnTo>
                  <a:lnTo>
                    <a:pt x="57" y="264"/>
                  </a:lnTo>
                  <a:lnTo>
                    <a:pt x="52" y="235"/>
                  </a:lnTo>
                  <a:lnTo>
                    <a:pt x="52" y="211"/>
                  </a:lnTo>
                  <a:lnTo>
                    <a:pt x="48" y="187"/>
                  </a:lnTo>
                  <a:lnTo>
                    <a:pt x="38" y="168"/>
                  </a:lnTo>
                  <a:lnTo>
                    <a:pt x="24" y="144"/>
                  </a:lnTo>
                  <a:lnTo>
                    <a:pt x="14" y="125"/>
                  </a:lnTo>
                  <a:lnTo>
                    <a:pt x="4" y="110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48"/>
                  </a:lnTo>
                  <a:lnTo>
                    <a:pt x="9" y="24"/>
                  </a:lnTo>
                  <a:lnTo>
                    <a:pt x="24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3" name="Freeform 135"/>
            <p:cNvSpPr>
              <a:spLocks/>
            </p:cNvSpPr>
            <p:nvPr/>
          </p:nvSpPr>
          <p:spPr bwMode="auto">
            <a:xfrm>
              <a:off x="1992" y="2452"/>
              <a:ext cx="115" cy="255"/>
            </a:xfrm>
            <a:custGeom>
              <a:avLst/>
              <a:gdLst>
                <a:gd name="T0" fmla="*/ 48 w 115"/>
                <a:gd name="T1" fmla="*/ 0 h 255"/>
                <a:gd name="T2" fmla="*/ 67 w 115"/>
                <a:gd name="T3" fmla="*/ 24 h 255"/>
                <a:gd name="T4" fmla="*/ 82 w 115"/>
                <a:gd name="T5" fmla="*/ 48 h 255"/>
                <a:gd name="T6" fmla="*/ 96 w 115"/>
                <a:gd name="T7" fmla="*/ 72 h 255"/>
                <a:gd name="T8" fmla="*/ 106 w 115"/>
                <a:gd name="T9" fmla="*/ 101 h 255"/>
                <a:gd name="T10" fmla="*/ 110 w 115"/>
                <a:gd name="T11" fmla="*/ 130 h 255"/>
                <a:gd name="T12" fmla="*/ 115 w 115"/>
                <a:gd name="T13" fmla="*/ 163 h 255"/>
                <a:gd name="T14" fmla="*/ 110 w 115"/>
                <a:gd name="T15" fmla="*/ 202 h 255"/>
                <a:gd name="T16" fmla="*/ 106 w 115"/>
                <a:gd name="T17" fmla="*/ 255 h 255"/>
                <a:gd name="T18" fmla="*/ 82 w 115"/>
                <a:gd name="T19" fmla="*/ 240 h 255"/>
                <a:gd name="T20" fmla="*/ 58 w 115"/>
                <a:gd name="T21" fmla="*/ 216 h 255"/>
                <a:gd name="T22" fmla="*/ 34 w 115"/>
                <a:gd name="T23" fmla="*/ 187 h 255"/>
                <a:gd name="T24" fmla="*/ 10 w 115"/>
                <a:gd name="T25" fmla="*/ 154 h 255"/>
                <a:gd name="T26" fmla="*/ 5 w 115"/>
                <a:gd name="T27" fmla="*/ 135 h 255"/>
                <a:gd name="T28" fmla="*/ 0 w 115"/>
                <a:gd name="T29" fmla="*/ 115 h 255"/>
                <a:gd name="T30" fmla="*/ 0 w 115"/>
                <a:gd name="T31" fmla="*/ 96 h 255"/>
                <a:gd name="T32" fmla="*/ 5 w 115"/>
                <a:gd name="T33" fmla="*/ 77 h 255"/>
                <a:gd name="T34" fmla="*/ 24 w 115"/>
                <a:gd name="T35" fmla="*/ 39 h 255"/>
                <a:gd name="T36" fmla="*/ 48 w 115"/>
                <a:gd name="T37" fmla="*/ 0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5"/>
                <a:gd name="T58" fmla="*/ 0 h 255"/>
                <a:gd name="T59" fmla="*/ 115 w 115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5" h="255">
                  <a:moveTo>
                    <a:pt x="48" y="0"/>
                  </a:moveTo>
                  <a:lnTo>
                    <a:pt x="67" y="24"/>
                  </a:lnTo>
                  <a:lnTo>
                    <a:pt x="82" y="48"/>
                  </a:lnTo>
                  <a:lnTo>
                    <a:pt x="96" y="72"/>
                  </a:lnTo>
                  <a:lnTo>
                    <a:pt x="106" y="101"/>
                  </a:lnTo>
                  <a:lnTo>
                    <a:pt x="110" y="130"/>
                  </a:lnTo>
                  <a:lnTo>
                    <a:pt x="115" y="163"/>
                  </a:lnTo>
                  <a:lnTo>
                    <a:pt x="110" y="202"/>
                  </a:lnTo>
                  <a:lnTo>
                    <a:pt x="106" y="255"/>
                  </a:lnTo>
                  <a:lnTo>
                    <a:pt x="82" y="240"/>
                  </a:lnTo>
                  <a:lnTo>
                    <a:pt x="58" y="216"/>
                  </a:lnTo>
                  <a:lnTo>
                    <a:pt x="34" y="187"/>
                  </a:lnTo>
                  <a:lnTo>
                    <a:pt x="10" y="154"/>
                  </a:lnTo>
                  <a:lnTo>
                    <a:pt x="5" y="135"/>
                  </a:lnTo>
                  <a:lnTo>
                    <a:pt x="0" y="115"/>
                  </a:lnTo>
                  <a:lnTo>
                    <a:pt x="0" y="96"/>
                  </a:lnTo>
                  <a:lnTo>
                    <a:pt x="5" y="77"/>
                  </a:lnTo>
                  <a:lnTo>
                    <a:pt x="24" y="3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4" name="Freeform 136"/>
            <p:cNvSpPr>
              <a:spLocks/>
            </p:cNvSpPr>
            <p:nvPr/>
          </p:nvSpPr>
          <p:spPr bwMode="auto">
            <a:xfrm>
              <a:off x="1992" y="2452"/>
              <a:ext cx="115" cy="255"/>
            </a:xfrm>
            <a:custGeom>
              <a:avLst/>
              <a:gdLst>
                <a:gd name="T0" fmla="*/ 48 w 115"/>
                <a:gd name="T1" fmla="*/ 0 h 255"/>
                <a:gd name="T2" fmla="*/ 67 w 115"/>
                <a:gd name="T3" fmla="*/ 24 h 255"/>
                <a:gd name="T4" fmla="*/ 82 w 115"/>
                <a:gd name="T5" fmla="*/ 48 h 255"/>
                <a:gd name="T6" fmla="*/ 96 w 115"/>
                <a:gd name="T7" fmla="*/ 72 h 255"/>
                <a:gd name="T8" fmla="*/ 106 w 115"/>
                <a:gd name="T9" fmla="*/ 101 h 255"/>
                <a:gd name="T10" fmla="*/ 110 w 115"/>
                <a:gd name="T11" fmla="*/ 130 h 255"/>
                <a:gd name="T12" fmla="*/ 115 w 115"/>
                <a:gd name="T13" fmla="*/ 163 h 255"/>
                <a:gd name="T14" fmla="*/ 110 w 115"/>
                <a:gd name="T15" fmla="*/ 202 h 255"/>
                <a:gd name="T16" fmla="*/ 106 w 115"/>
                <a:gd name="T17" fmla="*/ 255 h 255"/>
                <a:gd name="T18" fmla="*/ 82 w 115"/>
                <a:gd name="T19" fmla="*/ 240 h 255"/>
                <a:gd name="T20" fmla="*/ 58 w 115"/>
                <a:gd name="T21" fmla="*/ 216 h 255"/>
                <a:gd name="T22" fmla="*/ 34 w 115"/>
                <a:gd name="T23" fmla="*/ 187 h 255"/>
                <a:gd name="T24" fmla="*/ 10 w 115"/>
                <a:gd name="T25" fmla="*/ 154 h 255"/>
                <a:gd name="T26" fmla="*/ 5 w 115"/>
                <a:gd name="T27" fmla="*/ 135 h 255"/>
                <a:gd name="T28" fmla="*/ 0 w 115"/>
                <a:gd name="T29" fmla="*/ 115 h 255"/>
                <a:gd name="T30" fmla="*/ 0 w 115"/>
                <a:gd name="T31" fmla="*/ 96 h 255"/>
                <a:gd name="T32" fmla="*/ 5 w 115"/>
                <a:gd name="T33" fmla="*/ 77 h 255"/>
                <a:gd name="T34" fmla="*/ 24 w 115"/>
                <a:gd name="T35" fmla="*/ 39 h 255"/>
                <a:gd name="T36" fmla="*/ 48 w 115"/>
                <a:gd name="T37" fmla="*/ 0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5"/>
                <a:gd name="T58" fmla="*/ 0 h 255"/>
                <a:gd name="T59" fmla="*/ 115 w 115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5" h="255">
                  <a:moveTo>
                    <a:pt x="48" y="0"/>
                  </a:moveTo>
                  <a:lnTo>
                    <a:pt x="67" y="24"/>
                  </a:lnTo>
                  <a:lnTo>
                    <a:pt x="82" y="48"/>
                  </a:lnTo>
                  <a:lnTo>
                    <a:pt x="96" y="72"/>
                  </a:lnTo>
                  <a:lnTo>
                    <a:pt x="106" y="101"/>
                  </a:lnTo>
                  <a:lnTo>
                    <a:pt x="110" y="130"/>
                  </a:lnTo>
                  <a:lnTo>
                    <a:pt x="115" y="163"/>
                  </a:lnTo>
                  <a:lnTo>
                    <a:pt x="110" y="202"/>
                  </a:lnTo>
                  <a:lnTo>
                    <a:pt x="106" y="255"/>
                  </a:lnTo>
                  <a:lnTo>
                    <a:pt x="82" y="240"/>
                  </a:lnTo>
                  <a:lnTo>
                    <a:pt x="58" y="216"/>
                  </a:lnTo>
                  <a:lnTo>
                    <a:pt x="34" y="187"/>
                  </a:lnTo>
                  <a:lnTo>
                    <a:pt x="10" y="154"/>
                  </a:lnTo>
                  <a:lnTo>
                    <a:pt x="5" y="135"/>
                  </a:lnTo>
                  <a:lnTo>
                    <a:pt x="0" y="115"/>
                  </a:lnTo>
                  <a:lnTo>
                    <a:pt x="0" y="96"/>
                  </a:lnTo>
                  <a:lnTo>
                    <a:pt x="5" y="77"/>
                  </a:lnTo>
                  <a:lnTo>
                    <a:pt x="24" y="39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5" name="Freeform 137"/>
            <p:cNvSpPr>
              <a:spLocks/>
            </p:cNvSpPr>
            <p:nvPr/>
          </p:nvSpPr>
          <p:spPr bwMode="auto">
            <a:xfrm>
              <a:off x="2131" y="2572"/>
              <a:ext cx="182" cy="418"/>
            </a:xfrm>
            <a:custGeom>
              <a:avLst/>
              <a:gdLst>
                <a:gd name="T0" fmla="*/ 182 w 182"/>
                <a:gd name="T1" fmla="*/ 0 h 418"/>
                <a:gd name="T2" fmla="*/ 120 w 182"/>
                <a:gd name="T3" fmla="*/ 53 h 418"/>
                <a:gd name="T4" fmla="*/ 58 w 182"/>
                <a:gd name="T5" fmla="*/ 106 h 418"/>
                <a:gd name="T6" fmla="*/ 34 w 182"/>
                <a:gd name="T7" fmla="*/ 135 h 418"/>
                <a:gd name="T8" fmla="*/ 15 w 182"/>
                <a:gd name="T9" fmla="*/ 163 h 418"/>
                <a:gd name="T10" fmla="*/ 0 w 182"/>
                <a:gd name="T11" fmla="*/ 187 h 418"/>
                <a:gd name="T12" fmla="*/ 0 w 182"/>
                <a:gd name="T13" fmla="*/ 207 h 418"/>
                <a:gd name="T14" fmla="*/ 0 w 182"/>
                <a:gd name="T15" fmla="*/ 250 h 418"/>
                <a:gd name="T16" fmla="*/ 0 w 182"/>
                <a:gd name="T17" fmla="*/ 307 h 418"/>
                <a:gd name="T18" fmla="*/ 10 w 182"/>
                <a:gd name="T19" fmla="*/ 370 h 418"/>
                <a:gd name="T20" fmla="*/ 19 w 182"/>
                <a:gd name="T21" fmla="*/ 418 h 418"/>
                <a:gd name="T22" fmla="*/ 29 w 182"/>
                <a:gd name="T23" fmla="*/ 413 h 418"/>
                <a:gd name="T24" fmla="*/ 39 w 182"/>
                <a:gd name="T25" fmla="*/ 413 h 418"/>
                <a:gd name="T26" fmla="*/ 48 w 182"/>
                <a:gd name="T27" fmla="*/ 403 h 418"/>
                <a:gd name="T28" fmla="*/ 53 w 182"/>
                <a:gd name="T29" fmla="*/ 394 h 418"/>
                <a:gd name="T30" fmla="*/ 43 w 182"/>
                <a:gd name="T31" fmla="*/ 331 h 418"/>
                <a:gd name="T32" fmla="*/ 34 w 182"/>
                <a:gd name="T33" fmla="*/ 279 h 418"/>
                <a:gd name="T34" fmla="*/ 34 w 182"/>
                <a:gd name="T35" fmla="*/ 255 h 418"/>
                <a:gd name="T36" fmla="*/ 34 w 182"/>
                <a:gd name="T37" fmla="*/ 235 h 418"/>
                <a:gd name="T38" fmla="*/ 39 w 182"/>
                <a:gd name="T39" fmla="*/ 211 h 418"/>
                <a:gd name="T40" fmla="*/ 43 w 182"/>
                <a:gd name="T41" fmla="*/ 192 h 418"/>
                <a:gd name="T42" fmla="*/ 106 w 182"/>
                <a:gd name="T43" fmla="*/ 135 h 418"/>
                <a:gd name="T44" fmla="*/ 154 w 182"/>
                <a:gd name="T45" fmla="*/ 91 h 418"/>
                <a:gd name="T46" fmla="*/ 173 w 182"/>
                <a:gd name="T47" fmla="*/ 48 h 418"/>
                <a:gd name="T48" fmla="*/ 182 w 182"/>
                <a:gd name="T49" fmla="*/ 0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2"/>
                <a:gd name="T76" fmla="*/ 0 h 418"/>
                <a:gd name="T77" fmla="*/ 182 w 182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2" h="418">
                  <a:moveTo>
                    <a:pt x="182" y="0"/>
                  </a:moveTo>
                  <a:lnTo>
                    <a:pt x="120" y="53"/>
                  </a:lnTo>
                  <a:lnTo>
                    <a:pt x="58" y="106"/>
                  </a:lnTo>
                  <a:lnTo>
                    <a:pt x="34" y="135"/>
                  </a:lnTo>
                  <a:lnTo>
                    <a:pt x="15" y="163"/>
                  </a:lnTo>
                  <a:lnTo>
                    <a:pt x="0" y="187"/>
                  </a:lnTo>
                  <a:lnTo>
                    <a:pt x="0" y="207"/>
                  </a:lnTo>
                  <a:lnTo>
                    <a:pt x="0" y="250"/>
                  </a:lnTo>
                  <a:lnTo>
                    <a:pt x="0" y="307"/>
                  </a:lnTo>
                  <a:lnTo>
                    <a:pt x="10" y="370"/>
                  </a:lnTo>
                  <a:lnTo>
                    <a:pt x="19" y="418"/>
                  </a:lnTo>
                  <a:lnTo>
                    <a:pt x="29" y="413"/>
                  </a:lnTo>
                  <a:lnTo>
                    <a:pt x="39" y="413"/>
                  </a:lnTo>
                  <a:lnTo>
                    <a:pt x="48" y="403"/>
                  </a:lnTo>
                  <a:lnTo>
                    <a:pt x="53" y="394"/>
                  </a:lnTo>
                  <a:lnTo>
                    <a:pt x="43" y="331"/>
                  </a:lnTo>
                  <a:lnTo>
                    <a:pt x="34" y="279"/>
                  </a:lnTo>
                  <a:lnTo>
                    <a:pt x="34" y="255"/>
                  </a:lnTo>
                  <a:lnTo>
                    <a:pt x="34" y="235"/>
                  </a:lnTo>
                  <a:lnTo>
                    <a:pt x="39" y="211"/>
                  </a:lnTo>
                  <a:lnTo>
                    <a:pt x="43" y="192"/>
                  </a:lnTo>
                  <a:lnTo>
                    <a:pt x="106" y="135"/>
                  </a:lnTo>
                  <a:lnTo>
                    <a:pt x="154" y="91"/>
                  </a:lnTo>
                  <a:lnTo>
                    <a:pt x="173" y="4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6" name="Freeform 138"/>
            <p:cNvSpPr>
              <a:spLocks/>
            </p:cNvSpPr>
            <p:nvPr/>
          </p:nvSpPr>
          <p:spPr bwMode="auto">
            <a:xfrm>
              <a:off x="2131" y="2572"/>
              <a:ext cx="182" cy="418"/>
            </a:xfrm>
            <a:custGeom>
              <a:avLst/>
              <a:gdLst>
                <a:gd name="T0" fmla="*/ 182 w 182"/>
                <a:gd name="T1" fmla="*/ 0 h 418"/>
                <a:gd name="T2" fmla="*/ 120 w 182"/>
                <a:gd name="T3" fmla="*/ 53 h 418"/>
                <a:gd name="T4" fmla="*/ 58 w 182"/>
                <a:gd name="T5" fmla="*/ 106 h 418"/>
                <a:gd name="T6" fmla="*/ 34 w 182"/>
                <a:gd name="T7" fmla="*/ 135 h 418"/>
                <a:gd name="T8" fmla="*/ 15 w 182"/>
                <a:gd name="T9" fmla="*/ 163 h 418"/>
                <a:gd name="T10" fmla="*/ 0 w 182"/>
                <a:gd name="T11" fmla="*/ 187 h 418"/>
                <a:gd name="T12" fmla="*/ 0 w 182"/>
                <a:gd name="T13" fmla="*/ 207 h 418"/>
                <a:gd name="T14" fmla="*/ 0 w 182"/>
                <a:gd name="T15" fmla="*/ 250 h 418"/>
                <a:gd name="T16" fmla="*/ 0 w 182"/>
                <a:gd name="T17" fmla="*/ 307 h 418"/>
                <a:gd name="T18" fmla="*/ 10 w 182"/>
                <a:gd name="T19" fmla="*/ 370 h 418"/>
                <a:gd name="T20" fmla="*/ 19 w 182"/>
                <a:gd name="T21" fmla="*/ 418 h 418"/>
                <a:gd name="T22" fmla="*/ 29 w 182"/>
                <a:gd name="T23" fmla="*/ 413 h 418"/>
                <a:gd name="T24" fmla="*/ 39 w 182"/>
                <a:gd name="T25" fmla="*/ 413 h 418"/>
                <a:gd name="T26" fmla="*/ 48 w 182"/>
                <a:gd name="T27" fmla="*/ 403 h 418"/>
                <a:gd name="T28" fmla="*/ 53 w 182"/>
                <a:gd name="T29" fmla="*/ 394 h 418"/>
                <a:gd name="T30" fmla="*/ 43 w 182"/>
                <a:gd name="T31" fmla="*/ 331 h 418"/>
                <a:gd name="T32" fmla="*/ 34 w 182"/>
                <a:gd name="T33" fmla="*/ 279 h 418"/>
                <a:gd name="T34" fmla="*/ 34 w 182"/>
                <a:gd name="T35" fmla="*/ 255 h 418"/>
                <a:gd name="T36" fmla="*/ 34 w 182"/>
                <a:gd name="T37" fmla="*/ 235 h 418"/>
                <a:gd name="T38" fmla="*/ 39 w 182"/>
                <a:gd name="T39" fmla="*/ 211 h 418"/>
                <a:gd name="T40" fmla="*/ 43 w 182"/>
                <a:gd name="T41" fmla="*/ 192 h 418"/>
                <a:gd name="T42" fmla="*/ 106 w 182"/>
                <a:gd name="T43" fmla="*/ 135 h 418"/>
                <a:gd name="T44" fmla="*/ 154 w 182"/>
                <a:gd name="T45" fmla="*/ 91 h 418"/>
                <a:gd name="T46" fmla="*/ 173 w 182"/>
                <a:gd name="T47" fmla="*/ 48 h 418"/>
                <a:gd name="T48" fmla="*/ 182 w 182"/>
                <a:gd name="T49" fmla="*/ 0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2"/>
                <a:gd name="T76" fmla="*/ 0 h 418"/>
                <a:gd name="T77" fmla="*/ 182 w 182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2" h="418">
                  <a:moveTo>
                    <a:pt x="182" y="0"/>
                  </a:moveTo>
                  <a:lnTo>
                    <a:pt x="120" y="53"/>
                  </a:lnTo>
                  <a:lnTo>
                    <a:pt x="58" y="106"/>
                  </a:lnTo>
                  <a:lnTo>
                    <a:pt x="34" y="135"/>
                  </a:lnTo>
                  <a:lnTo>
                    <a:pt x="15" y="163"/>
                  </a:lnTo>
                  <a:lnTo>
                    <a:pt x="0" y="187"/>
                  </a:lnTo>
                  <a:lnTo>
                    <a:pt x="0" y="207"/>
                  </a:lnTo>
                  <a:lnTo>
                    <a:pt x="0" y="250"/>
                  </a:lnTo>
                  <a:lnTo>
                    <a:pt x="0" y="307"/>
                  </a:lnTo>
                  <a:lnTo>
                    <a:pt x="10" y="370"/>
                  </a:lnTo>
                  <a:lnTo>
                    <a:pt x="19" y="418"/>
                  </a:lnTo>
                  <a:lnTo>
                    <a:pt x="29" y="413"/>
                  </a:lnTo>
                  <a:lnTo>
                    <a:pt x="39" y="413"/>
                  </a:lnTo>
                  <a:lnTo>
                    <a:pt x="48" y="403"/>
                  </a:lnTo>
                  <a:lnTo>
                    <a:pt x="53" y="394"/>
                  </a:lnTo>
                  <a:lnTo>
                    <a:pt x="43" y="331"/>
                  </a:lnTo>
                  <a:lnTo>
                    <a:pt x="34" y="279"/>
                  </a:lnTo>
                  <a:lnTo>
                    <a:pt x="34" y="255"/>
                  </a:lnTo>
                  <a:lnTo>
                    <a:pt x="34" y="235"/>
                  </a:lnTo>
                  <a:lnTo>
                    <a:pt x="39" y="211"/>
                  </a:lnTo>
                  <a:lnTo>
                    <a:pt x="43" y="192"/>
                  </a:lnTo>
                  <a:lnTo>
                    <a:pt x="106" y="135"/>
                  </a:lnTo>
                  <a:lnTo>
                    <a:pt x="154" y="91"/>
                  </a:lnTo>
                  <a:lnTo>
                    <a:pt x="173" y="48"/>
                  </a:lnTo>
                  <a:lnTo>
                    <a:pt x="18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7" name="Freeform 139"/>
            <p:cNvSpPr>
              <a:spLocks/>
            </p:cNvSpPr>
            <p:nvPr/>
          </p:nvSpPr>
          <p:spPr bwMode="auto">
            <a:xfrm>
              <a:off x="2165" y="2668"/>
              <a:ext cx="144" cy="283"/>
            </a:xfrm>
            <a:custGeom>
              <a:avLst/>
              <a:gdLst>
                <a:gd name="T0" fmla="*/ 115 w 144"/>
                <a:gd name="T1" fmla="*/ 0 h 283"/>
                <a:gd name="T2" fmla="*/ 134 w 144"/>
                <a:gd name="T3" fmla="*/ 43 h 283"/>
                <a:gd name="T4" fmla="*/ 139 w 144"/>
                <a:gd name="T5" fmla="*/ 82 h 283"/>
                <a:gd name="T6" fmla="*/ 144 w 144"/>
                <a:gd name="T7" fmla="*/ 101 h 283"/>
                <a:gd name="T8" fmla="*/ 139 w 144"/>
                <a:gd name="T9" fmla="*/ 115 h 283"/>
                <a:gd name="T10" fmla="*/ 139 w 144"/>
                <a:gd name="T11" fmla="*/ 130 h 283"/>
                <a:gd name="T12" fmla="*/ 134 w 144"/>
                <a:gd name="T13" fmla="*/ 144 h 283"/>
                <a:gd name="T14" fmla="*/ 81 w 144"/>
                <a:gd name="T15" fmla="*/ 206 h 283"/>
                <a:gd name="T16" fmla="*/ 19 w 144"/>
                <a:gd name="T17" fmla="*/ 283 h 283"/>
                <a:gd name="T18" fmla="*/ 9 w 144"/>
                <a:gd name="T19" fmla="*/ 250 h 283"/>
                <a:gd name="T20" fmla="*/ 0 w 144"/>
                <a:gd name="T21" fmla="*/ 197 h 283"/>
                <a:gd name="T22" fmla="*/ 0 w 144"/>
                <a:gd name="T23" fmla="*/ 149 h 283"/>
                <a:gd name="T24" fmla="*/ 5 w 144"/>
                <a:gd name="T25" fmla="*/ 111 h 283"/>
                <a:gd name="T26" fmla="*/ 19 w 144"/>
                <a:gd name="T27" fmla="*/ 82 h 283"/>
                <a:gd name="T28" fmla="*/ 48 w 144"/>
                <a:gd name="T29" fmla="*/ 53 h 283"/>
                <a:gd name="T30" fmla="*/ 81 w 144"/>
                <a:gd name="T31" fmla="*/ 24 h 283"/>
                <a:gd name="T32" fmla="*/ 115 w 144"/>
                <a:gd name="T33" fmla="*/ 0 h 2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83"/>
                <a:gd name="T53" fmla="*/ 144 w 144"/>
                <a:gd name="T54" fmla="*/ 283 h 2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83">
                  <a:moveTo>
                    <a:pt x="115" y="0"/>
                  </a:moveTo>
                  <a:lnTo>
                    <a:pt x="134" y="43"/>
                  </a:lnTo>
                  <a:lnTo>
                    <a:pt x="139" y="82"/>
                  </a:lnTo>
                  <a:lnTo>
                    <a:pt x="144" y="101"/>
                  </a:lnTo>
                  <a:lnTo>
                    <a:pt x="139" y="115"/>
                  </a:lnTo>
                  <a:lnTo>
                    <a:pt x="139" y="130"/>
                  </a:lnTo>
                  <a:lnTo>
                    <a:pt x="134" y="144"/>
                  </a:lnTo>
                  <a:lnTo>
                    <a:pt x="81" y="206"/>
                  </a:lnTo>
                  <a:lnTo>
                    <a:pt x="19" y="283"/>
                  </a:lnTo>
                  <a:lnTo>
                    <a:pt x="9" y="250"/>
                  </a:lnTo>
                  <a:lnTo>
                    <a:pt x="0" y="197"/>
                  </a:lnTo>
                  <a:lnTo>
                    <a:pt x="0" y="149"/>
                  </a:lnTo>
                  <a:lnTo>
                    <a:pt x="5" y="111"/>
                  </a:lnTo>
                  <a:lnTo>
                    <a:pt x="19" y="82"/>
                  </a:lnTo>
                  <a:lnTo>
                    <a:pt x="48" y="53"/>
                  </a:lnTo>
                  <a:lnTo>
                    <a:pt x="81" y="2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8" name="Freeform 140"/>
            <p:cNvSpPr>
              <a:spLocks/>
            </p:cNvSpPr>
            <p:nvPr/>
          </p:nvSpPr>
          <p:spPr bwMode="auto">
            <a:xfrm>
              <a:off x="2165" y="2668"/>
              <a:ext cx="144" cy="283"/>
            </a:xfrm>
            <a:custGeom>
              <a:avLst/>
              <a:gdLst>
                <a:gd name="T0" fmla="*/ 115 w 144"/>
                <a:gd name="T1" fmla="*/ 0 h 283"/>
                <a:gd name="T2" fmla="*/ 134 w 144"/>
                <a:gd name="T3" fmla="*/ 43 h 283"/>
                <a:gd name="T4" fmla="*/ 139 w 144"/>
                <a:gd name="T5" fmla="*/ 82 h 283"/>
                <a:gd name="T6" fmla="*/ 144 w 144"/>
                <a:gd name="T7" fmla="*/ 101 h 283"/>
                <a:gd name="T8" fmla="*/ 139 w 144"/>
                <a:gd name="T9" fmla="*/ 115 h 283"/>
                <a:gd name="T10" fmla="*/ 139 w 144"/>
                <a:gd name="T11" fmla="*/ 130 h 283"/>
                <a:gd name="T12" fmla="*/ 134 w 144"/>
                <a:gd name="T13" fmla="*/ 144 h 283"/>
                <a:gd name="T14" fmla="*/ 81 w 144"/>
                <a:gd name="T15" fmla="*/ 206 h 283"/>
                <a:gd name="T16" fmla="*/ 19 w 144"/>
                <a:gd name="T17" fmla="*/ 283 h 283"/>
                <a:gd name="T18" fmla="*/ 9 w 144"/>
                <a:gd name="T19" fmla="*/ 250 h 283"/>
                <a:gd name="T20" fmla="*/ 0 w 144"/>
                <a:gd name="T21" fmla="*/ 197 h 283"/>
                <a:gd name="T22" fmla="*/ 0 w 144"/>
                <a:gd name="T23" fmla="*/ 149 h 283"/>
                <a:gd name="T24" fmla="*/ 5 w 144"/>
                <a:gd name="T25" fmla="*/ 111 h 283"/>
                <a:gd name="T26" fmla="*/ 19 w 144"/>
                <a:gd name="T27" fmla="*/ 82 h 283"/>
                <a:gd name="T28" fmla="*/ 48 w 144"/>
                <a:gd name="T29" fmla="*/ 53 h 283"/>
                <a:gd name="T30" fmla="*/ 81 w 144"/>
                <a:gd name="T31" fmla="*/ 24 h 283"/>
                <a:gd name="T32" fmla="*/ 115 w 144"/>
                <a:gd name="T33" fmla="*/ 0 h 2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283"/>
                <a:gd name="T53" fmla="*/ 144 w 144"/>
                <a:gd name="T54" fmla="*/ 283 h 2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283">
                  <a:moveTo>
                    <a:pt x="115" y="0"/>
                  </a:moveTo>
                  <a:lnTo>
                    <a:pt x="134" y="43"/>
                  </a:lnTo>
                  <a:lnTo>
                    <a:pt x="139" y="82"/>
                  </a:lnTo>
                  <a:lnTo>
                    <a:pt x="144" y="101"/>
                  </a:lnTo>
                  <a:lnTo>
                    <a:pt x="139" y="115"/>
                  </a:lnTo>
                  <a:lnTo>
                    <a:pt x="139" y="130"/>
                  </a:lnTo>
                  <a:lnTo>
                    <a:pt x="134" y="144"/>
                  </a:lnTo>
                  <a:lnTo>
                    <a:pt x="81" y="206"/>
                  </a:lnTo>
                  <a:lnTo>
                    <a:pt x="19" y="283"/>
                  </a:lnTo>
                  <a:lnTo>
                    <a:pt x="9" y="250"/>
                  </a:lnTo>
                  <a:lnTo>
                    <a:pt x="0" y="197"/>
                  </a:lnTo>
                  <a:lnTo>
                    <a:pt x="0" y="149"/>
                  </a:lnTo>
                  <a:lnTo>
                    <a:pt x="5" y="111"/>
                  </a:lnTo>
                  <a:lnTo>
                    <a:pt x="19" y="82"/>
                  </a:lnTo>
                  <a:lnTo>
                    <a:pt x="48" y="53"/>
                  </a:lnTo>
                  <a:lnTo>
                    <a:pt x="81" y="2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39" name="Freeform 141"/>
            <p:cNvSpPr>
              <a:spLocks/>
            </p:cNvSpPr>
            <p:nvPr/>
          </p:nvSpPr>
          <p:spPr bwMode="auto">
            <a:xfrm>
              <a:off x="1987" y="2601"/>
              <a:ext cx="139" cy="269"/>
            </a:xfrm>
            <a:custGeom>
              <a:avLst/>
              <a:gdLst>
                <a:gd name="T0" fmla="*/ 5 w 139"/>
                <a:gd name="T1" fmla="*/ 0 h 269"/>
                <a:gd name="T2" fmla="*/ 72 w 139"/>
                <a:gd name="T3" fmla="*/ 82 h 269"/>
                <a:gd name="T4" fmla="*/ 115 w 139"/>
                <a:gd name="T5" fmla="*/ 139 h 269"/>
                <a:gd name="T6" fmla="*/ 125 w 139"/>
                <a:gd name="T7" fmla="*/ 149 h 269"/>
                <a:gd name="T8" fmla="*/ 130 w 139"/>
                <a:gd name="T9" fmla="*/ 163 h 269"/>
                <a:gd name="T10" fmla="*/ 135 w 139"/>
                <a:gd name="T11" fmla="*/ 178 h 269"/>
                <a:gd name="T12" fmla="*/ 135 w 139"/>
                <a:gd name="T13" fmla="*/ 197 h 269"/>
                <a:gd name="T14" fmla="*/ 135 w 139"/>
                <a:gd name="T15" fmla="*/ 230 h 269"/>
                <a:gd name="T16" fmla="*/ 139 w 139"/>
                <a:gd name="T17" fmla="*/ 269 h 269"/>
                <a:gd name="T18" fmla="*/ 106 w 139"/>
                <a:gd name="T19" fmla="*/ 216 h 269"/>
                <a:gd name="T20" fmla="*/ 63 w 139"/>
                <a:gd name="T21" fmla="*/ 158 h 269"/>
                <a:gd name="T22" fmla="*/ 34 w 139"/>
                <a:gd name="T23" fmla="*/ 130 h 269"/>
                <a:gd name="T24" fmla="*/ 10 w 139"/>
                <a:gd name="T25" fmla="*/ 96 h 269"/>
                <a:gd name="T26" fmla="*/ 5 w 139"/>
                <a:gd name="T27" fmla="*/ 82 h 269"/>
                <a:gd name="T28" fmla="*/ 0 w 139"/>
                <a:gd name="T29" fmla="*/ 58 h 269"/>
                <a:gd name="T30" fmla="*/ 0 w 139"/>
                <a:gd name="T31" fmla="*/ 34 h 269"/>
                <a:gd name="T32" fmla="*/ 5 w 139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269"/>
                <a:gd name="T53" fmla="*/ 139 w 139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269">
                  <a:moveTo>
                    <a:pt x="5" y="0"/>
                  </a:moveTo>
                  <a:lnTo>
                    <a:pt x="72" y="82"/>
                  </a:lnTo>
                  <a:lnTo>
                    <a:pt x="115" y="139"/>
                  </a:lnTo>
                  <a:lnTo>
                    <a:pt x="125" y="149"/>
                  </a:lnTo>
                  <a:lnTo>
                    <a:pt x="130" y="163"/>
                  </a:lnTo>
                  <a:lnTo>
                    <a:pt x="135" y="178"/>
                  </a:lnTo>
                  <a:lnTo>
                    <a:pt x="135" y="197"/>
                  </a:lnTo>
                  <a:lnTo>
                    <a:pt x="135" y="230"/>
                  </a:lnTo>
                  <a:lnTo>
                    <a:pt x="139" y="269"/>
                  </a:lnTo>
                  <a:lnTo>
                    <a:pt x="106" y="216"/>
                  </a:lnTo>
                  <a:lnTo>
                    <a:pt x="63" y="158"/>
                  </a:lnTo>
                  <a:lnTo>
                    <a:pt x="34" y="130"/>
                  </a:lnTo>
                  <a:lnTo>
                    <a:pt x="10" y="96"/>
                  </a:lnTo>
                  <a:lnTo>
                    <a:pt x="5" y="82"/>
                  </a:lnTo>
                  <a:lnTo>
                    <a:pt x="0" y="58"/>
                  </a:lnTo>
                  <a:lnTo>
                    <a:pt x="0" y="3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0" name="Freeform 142"/>
            <p:cNvSpPr>
              <a:spLocks/>
            </p:cNvSpPr>
            <p:nvPr/>
          </p:nvSpPr>
          <p:spPr bwMode="auto">
            <a:xfrm>
              <a:off x="1987" y="2601"/>
              <a:ext cx="139" cy="269"/>
            </a:xfrm>
            <a:custGeom>
              <a:avLst/>
              <a:gdLst>
                <a:gd name="T0" fmla="*/ 5 w 139"/>
                <a:gd name="T1" fmla="*/ 0 h 269"/>
                <a:gd name="T2" fmla="*/ 72 w 139"/>
                <a:gd name="T3" fmla="*/ 82 h 269"/>
                <a:gd name="T4" fmla="*/ 115 w 139"/>
                <a:gd name="T5" fmla="*/ 139 h 269"/>
                <a:gd name="T6" fmla="*/ 125 w 139"/>
                <a:gd name="T7" fmla="*/ 149 h 269"/>
                <a:gd name="T8" fmla="*/ 130 w 139"/>
                <a:gd name="T9" fmla="*/ 163 h 269"/>
                <a:gd name="T10" fmla="*/ 135 w 139"/>
                <a:gd name="T11" fmla="*/ 178 h 269"/>
                <a:gd name="T12" fmla="*/ 135 w 139"/>
                <a:gd name="T13" fmla="*/ 197 h 269"/>
                <a:gd name="T14" fmla="*/ 135 w 139"/>
                <a:gd name="T15" fmla="*/ 230 h 269"/>
                <a:gd name="T16" fmla="*/ 139 w 139"/>
                <a:gd name="T17" fmla="*/ 269 h 269"/>
                <a:gd name="T18" fmla="*/ 106 w 139"/>
                <a:gd name="T19" fmla="*/ 216 h 269"/>
                <a:gd name="T20" fmla="*/ 63 w 139"/>
                <a:gd name="T21" fmla="*/ 158 h 269"/>
                <a:gd name="T22" fmla="*/ 34 w 139"/>
                <a:gd name="T23" fmla="*/ 130 h 269"/>
                <a:gd name="T24" fmla="*/ 10 w 139"/>
                <a:gd name="T25" fmla="*/ 96 h 269"/>
                <a:gd name="T26" fmla="*/ 5 w 139"/>
                <a:gd name="T27" fmla="*/ 82 h 269"/>
                <a:gd name="T28" fmla="*/ 0 w 139"/>
                <a:gd name="T29" fmla="*/ 58 h 269"/>
                <a:gd name="T30" fmla="*/ 0 w 139"/>
                <a:gd name="T31" fmla="*/ 34 h 269"/>
                <a:gd name="T32" fmla="*/ 5 w 139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269"/>
                <a:gd name="T53" fmla="*/ 139 w 139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269">
                  <a:moveTo>
                    <a:pt x="5" y="0"/>
                  </a:moveTo>
                  <a:lnTo>
                    <a:pt x="72" y="82"/>
                  </a:lnTo>
                  <a:lnTo>
                    <a:pt x="115" y="139"/>
                  </a:lnTo>
                  <a:lnTo>
                    <a:pt x="125" y="149"/>
                  </a:lnTo>
                  <a:lnTo>
                    <a:pt x="130" y="163"/>
                  </a:lnTo>
                  <a:lnTo>
                    <a:pt x="135" y="178"/>
                  </a:lnTo>
                  <a:lnTo>
                    <a:pt x="135" y="197"/>
                  </a:lnTo>
                  <a:lnTo>
                    <a:pt x="135" y="230"/>
                  </a:lnTo>
                  <a:lnTo>
                    <a:pt x="139" y="269"/>
                  </a:lnTo>
                  <a:lnTo>
                    <a:pt x="106" y="216"/>
                  </a:lnTo>
                  <a:lnTo>
                    <a:pt x="63" y="158"/>
                  </a:lnTo>
                  <a:lnTo>
                    <a:pt x="34" y="130"/>
                  </a:lnTo>
                  <a:lnTo>
                    <a:pt x="10" y="96"/>
                  </a:lnTo>
                  <a:lnTo>
                    <a:pt x="5" y="82"/>
                  </a:lnTo>
                  <a:lnTo>
                    <a:pt x="0" y="58"/>
                  </a:lnTo>
                  <a:lnTo>
                    <a:pt x="0" y="34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1" name="Freeform 143"/>
            <p:cNvSpPr>
              <a:spLocks/>
            </p:cNvSpPr>
            <p:nvPr/>
          </p:nvSpPr>
          <p:spPr bwMode="auto">
            <a:xfrm>
              <a:off x="1973" y="2711"/>
              <a:ext cx="125" cy="211"/>
            </a:xfrm>
            <a:custGeom>
              <a:avLst/>
              <a:gdLst>
                <a:gd name="T0" fmla="*/ 19 w 125"/>
                <a:gd name="T1" fmla="*/ 0 h 211"/>
                <a:gd name="T2" fmla="*/ 43 w 125"/>
                <a:gd name="T3" fmla="*/ 20 h 211"/>
                <a:gd name="T4" fmla="*/ 62 w 125"/>
                <a:gd name="T5" fmla="*/ 39 h 211"/>
                <a:gd name="T6" fmla="*/ 81 w 125"/>
                <a:gd name="T7" fmla="*/ 58 h 211"/>
                <a:gd name="T8" fmla="*/ 101 w 125"/>
                <a:gd name="T9" fmla="*/ 82 h 211"/>
                <a:gd name="T10" fmla="*/ 110 w 125"/>
                <a:gd name="T11" fmla="*/ 106 h 211"/>
                <a:gd name="T12" fmla="*/ 115 w 125"/>
                <a:gd name="T13" fmla="*/ 130 h 211"/>
                <a:gd name="T14" fmla="*/ 115 w 125"/>
                <a:gd name="T15" fmla="*/ 159 h 211"/>
                <a:gd name="T16" fmla="*/ 125 w 125"/>
                <a:gd name="T17" fmla="*/ 211 h 211"/>
                <a:gd name="T18" fmla="*/ 96 w 125"/>
                <a:gd name="T19" fmla="*/ 202 h 211"/>
                <a:gd name="T20" fmla="*/ 72 w 125"/>
                <a:gd name="T21" fmla="*/ 197 h 211"/>
                <a:gd name="T22" fmla="*/ 53 w 125"/>
                <a:gd name="T23" fmla="*/ 178 h 211"/>
                <a:gd name="T24" fmla="*/ 24 w 125"/>
                <a:gd name="T25" fmla="*/ 154 h 211"/>
                <a:gd name="T26" fmla="*/ 14 w 125"/>
                <a:gd name="T27" fmla="*/ 140 h 211"/>
                <a:gd name="T28" fmla="*/ 5 w 125"/>
                <a:gd name="T29" fmla="*/ 125 h 211"/>
                <a:gd name="T30" fmla="*/ 0 w 125"/>
                <a:gd name="T31" fmla="*/ 106 h 211"/>
                <a:gd name="T32" fmla="*/ 0 w 125"/>
                <a:gd name="T33" fmla="*/ 87 h 211"/>
                <a:gd name="T34" fmla="*/ 5 w 125"/>
                <a:gd name="T35" fmla="*/ 44 h 211"/>
                <a:gd name="T36" fmla="*/ 19 w 125"/>
                <a:gd name="T37" fmla="*/ 0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211"/>
                <a:gd name="T59" fmla="*/ 125 w 125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211">
                  <a:moveTo>
                    <a:pt x="19" y="0"/>
                  </a:moveTo>
                  <a:lnTo>
                    <a:pt x="43" y="20"/>
                  </a:lnTo>
                  <a:lnTo>
                    <a:pt x="62" y="39"/>
                  </a:lnTo>
                  <a:lnTo>
                    <a:pt x="81" y="58"/>
                  </a:lnTo>
                  <a:lnTo>
                    <a:pt x="101" y="82"/>
                  </a:lnTo>
                  <a:lnTo>
                    <a:pt x="110" y="106"/>
                  </a:lnTo>
                  <a:lnTo>
                    <a:pt x="115" y="130"/>
                  </a:lnTo>
                  <a:lnTo>
                    <a:pt x="115" y="159"/>
                  </a:lnTo>
                  <a:lnTo>
                    <a:pt x="125" y="211"/>
                  </a:lnTo>
                  <a:lnTo>
                    <a:pt x="96" y="202"/>
                  </a:lnTo>
                  <a:lnTo>
                    <a:pt x="72" y="197"/>
                  </a:lnTo>
                  <a:lnTo>
                    <a:pt x="53" y="178"/>
                  </a:lnTo>
                  <a:lnTo>
                    <a:pt x="24" y="154"/>
                  </a:lnTo>
                  <a:lnTo>
                    <a:pt x="14" y="140"/>
                  </a:lnTo>
                  <a:lnTo>
                    <a:pt x="5" y="125"/>
                  </a:lnTo>
                  <a:lnTo>
                    <a:pt x="0" y="106"/>
                  </a:lnTo>
                  <a:lnTo>
                    <a:pt x="0" y="87"/>
                  </a:lnTo>
                  <a:lnTo>
                    <a:pt x="5" y="4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2" name="Freeform 144"/>
            <p:cNvSpPr>
              <a:spLocks/>
            </p:cNvSpPr>
            <p:nvPr/>
          </p:nvSpPr>
          <p:spPr bwMode="auto">
            <a:xfrm>
              <a:off x="1973" y="2711"/>
              <a:ext cx="125" cy="211"/>
            </a:xfrm>
            <a:custGeom>
              <a:avLst/>
              <a:gdLst>
                <a:gd name="T0" fmla="*/ 19 w 125"/>
                <a:gd name="T1" fmla="*/ 0 h 211"/>
                <a:gd name="T2" fmla="*/ 43 w 125"/>
                <a:gd name="T3" fmla="*/ 20 h 211"/>
                <a:gd name="T4" fmla="*/ 62 w 125"/>
                <a:gd name="T5" fmla="*/ 39 h 211"/>
                <a:gd name="T6" fmla="*/ 81 w 125"/>
                <a:gd name="T7" fmla="*/ 58 h 211"/>
                <a:gd name="T8" fmla="*/ 101 w 125"/>
                <a:gd name="T9" fmla="*/ 82 h 211"/>
                <a:gd name="T10" fmla="*/ 110 w 125"/>
                <a:gd name="T11" fmla="*/ 106 h 211"/>
                <a:gd name="T12" fmla="*/ 115 w 125"/>
                <a:gd name="T13" fmla="*/ 130 h 211"/>
                <a:gd name="T14" fmla="*/ 115 w 125"/>
                <a:gd name="T15" fmla="*/ 159 h 211"/>
                <a:gd name="T16" fmla="*/ 125 w 125"/>
                <a:gd name="T17" fmla="*/ 211 h 211"/>
                <a:gd name="T18" fmla="*/ 96 w 125"/>
                <a:gd name="T19" fmla="*/ 202 h 211"/>
                <a:gd name="T20" fmla="*/ 72 w 125"/>
                <a:gd name="T21" fmla="*/ 197 h 211"/>
                <a:gd name="T22" fmla="*/ 53 w 125"/>
                <a:gd name="T23" fmla="*/ 178 h 211"/>
                <a:gd name="T24" fmla="*/ 24 w 125"/>
                <a:gd name="T25" fmla="*/ 154 h 211"/>
                <a:gd name="T26" fmla="*/ 14 w 125"/>
                <a:gd name="T27" fmla="*/ 140 h 211"/>
                <a:gd name="T28" fmla="*/ 5 w 125"/>
                <a:gd name="T29" fmla="*/ 125 h 211"/>
                <a:gd name="T30" fmla="*/ 0 w 125"/>
                <a:gd name="T31" fmla="*/ 106 h 211"/>
                <a:gd name="T32" fmla="*/ 0 w 125"/>
                <a:gd name="T33" fmla="*/ 87 h 211"/>
                <a:gd name="T34" fmla="*/ 5 w 125"/>
                <a:gd name="T35" fmla="*/ 44 h 211"/>
                <a:gd name="T36" fmla="*/ 19 w 125"/>
                <a:gd name="T37" fmla="*/ 0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211"/>
                <a:gd name="T59" fmla="*/ 125 w 125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211">
                  <a:moveTo>
                    <a:pt x="19" y="0"/>
                  </a:moveTo>
                  <a:lnTo>
                    <a:pt x="43" y="20"/>
                  </a:lnTo>
                  <a:lnTo>
                    <a:pt x="62" y="39"/>
                  </a:lnTo>
                  <a:lnTo>
                    <a:pt x="81" y="58"/>
                  </a:lnTo>
                  <a:lnTo>
                    <a:pt x="101" y="82"/>
                  </a:lnTo>
                  <a:lnTo>
                    <a:pt x="110" y="106"/>
                  </a:lnTo>
                  <a:lnTo>
                    <a:pt x="115" y="130"/>
                  </a:lnTo>
                  <a:lnTo>
                    <a:pt x="115" y="159"/>
                  </a:lnTo>
                  <a:lnTo>
                    <a:pt x="125" y="211"/>
                  </a:lnTo>
                  <a:lnTo>
                    <a:pt x="96" y="202"/>
                  </a:lnTo>
                  <a:lnTo>
                    <a:pt x="72" y="197"/>
                  </a:lnTo>
                  <a:lnTo>
                    <a:pt x="53" y="178"/>
                  </a:lnTo>
                  <a:lnTo>
                    <a:pt x="24" y="154"/>
                  </a:lnTo>
                  <a:lnTo>
                    <a:pt x="14" y="140"/>
                  </a:lnTo>
                  <a:lnTo>
                    <a:pt x="5" y="125"/>
                  </a:lnTo>
                  <a:lnTo>
                    <a:pt x="0" y="106"/>
                  </a:lnTo>
                  <a:lnTo>
                    <a:pt x="0" y="87"/>
                  </a:lnTo>
                  <a:lnTo>
                    <a:pt x="5" y="44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3" name="Freeform 145"/>
            <p:cNvSpPr>
              <a:spLocks/>
            </p:cNvSpPr>
            <p:nvPr/>
          </p:nvSpPr>
          <p:spPr bwMode="auto">
            <a:xfrm>
              <a:off x="2198" y="2927"/>
              <a:ext cx="144" cy="303"/>
            </a:xfrm>
            <a:custGeom>
              <a:avLst/>
              <a:gdLst>
                <a:gd name="T0" fmla="*/ 91 w 144"/>
                <a:gd name="T1" fmla="*/ 0 h 303"/>
                <a:gd name="T2" fmla="*/ 106 w 144"/>
                <a:gd name="T3" fmla="*/ 19 h 303"/>
                <a:gd name="T4" fmla="*/ 120 w 144"/>
                <a:gd name="T5" fmla="*/ 43 h 303"/>
                <a:gd name="T6" fmla="*/ 130 w 144"/>
                <a:gd name="T7" fmla="*/ 67 h 303"/>
                <a:gd name="T8" fmla="*/ 135 w 144"/>
                <a:gd name="T9" fmla="*/ 87 h 303"/>
                <a:gd name="T10" fmla="*/ 144 w 144"/>
                <a:gd name="T11" fmla="*/ 130 h 303"/>
                <a:gd name="T12" fmla="*/ 144 w 144"/>
                <a:gd name="T13" fmla="*/ 163 h 303"/>
                <a:gd name="T14" fmla="*/ 125 w 144"/>
                <a:gd name="T15" fmla="*/ 226 h 303"/>
                <a:gd name="T16" fmla="*/ 96 w 144"/>
                <a:gd name="T17" fmla="*/ 303 h 303"/>
                <a:gd name="T18" fmla="*/ 67 w 144"/>
                <a:gd name="T19" fmla="*/ 279 h 303"/>
                <a:gd name="T20" fmla="*/ 34 w 144"/>
                <a:gd name="T21" fmla="*/ 245 h 303"/>
                <a:gd name="T22" fmla="*/ 19 w 144"/>
                <a:gd name="T23" fmla="*/ 221 h 303"/>
                <a:gd name="T24" fmla="*/ 10 w 144"/>
                <a:gd name="T25" fmla="*/ 197 h 303"/>
                <a:gd name="T26" fmla="*/ 0 w 144"/>
                <a:gd name="T27" fmla="*/ 168 h 303"/>
                <a:gd name="T28" fmla="*/ 5 w 144"/>
                <a:gd name="T29" fmla="*/ 139 h 303"/>
                <a:gd name="T30" fmla="*/ 10 w 144"/>
                <a:gd name="T31" fmla="*/ 111 h 303"/>
                <a:gd name="T32" fmla="*/ 19 w 144"/>
                <a:gd name="T33" fmla="*/ 87 h 303"/>
                <a:gd name="T34" fmla="*/ 29 w 144"/>
                <a:gd name="T35" fmla="*/ 67 h 303"/>
                <a:gd name="T36" fmla="*/ 43 w 144"/>
                <a:gd name="T37" fmla="*/ 53 h 303"/>
                <a:gd name="T38" fmla="*/ 67 w 144"/>
                <a:gd name="T39" fmla="*/ 24 h 303"/>
                <a:gd name="T40" fmla="*/ 91 w 144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303"/>
                <a:gd name="T65" fmla="*/ 144 w 144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303">
                  <a:moveTo>
                    <a:pt x="91" y="0"/>
                  </a:moveTo>
                  <a:lnTo>
                    <a:pt x="106" y="19"/>
                  </a:lnTo>
                  <a:lnTo>
                    <a:pt x="120" y="43"/>
                  </a:lnTo>
                  <a:lnTo>
                    <a:pt x="130" y="67"/>
                  </a:lnTo>
                  <a:lnTo>
                    <a:pt x="135" y="87"/>
                  </a:lnTo>
                  <a:lnTo>
                    <a:pt x="144" y="130"/>
                  </a:lnTo>
                  <a:lnTo>
                    <a:pt x="144" y="163"/>
                  </a:lnTo>
                  <a:lnTo>
                    <a:pt x="125" y="226"/>
                  </a:lnTo>
                  <a:lnTo>
                    <a:pt x="96" y="303"/>
                  </a:lnTo>
                  <a:lnTo>
                    <a:pt x="67" y="279"/>
                  </a:lnTo>
                  <a:lnTo>
                    <a:pt x="34" y="245"/>
                  </a:lnTo>
                  <a:lnTo>
                    <a:pt x="19" y="221"/>
                  </a:lnTo>
                  <a:lnTo>
                    <a:pt x="10" y="197"/>
                  </a:lnTo>
                  <a:lnTo>
                    <a:pt x="0" y="168"/>
                  </a:lnTo>
                  <a:lnTo>
                    <a:pt x="5" y="139"/>
                  </a:lnTo>
                  <a:lnTo>
                    <a:pt x="10" y="111"/>
                  </a:lnTo>
                  <a:lnTo>
                    <a:pt x="19" y="87"/>
                  </a:lnTo>
                  <a:lnTo>
                    <a:pt x="29" y="67"/>
                  </a:lnTo>
                  <a:lnTo>
                    <a:pt x="43" y="53"/>
                  </a:lnTo>
                  <a:lnTo>
                    <a:pt x="67" y="2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4" name="Freeform 146"/>
            <p:cNvSpPr>
              <a:spLocks/>
            </p:cNvSpPr>
            <p:nvPr/>
          </p:nvSpPr>
          <p:spPr bwMode="auto">
            <a:xfrm>
              <a:off x="2198" y="2927"/>
              <a:ext cx="144" cy="303"/>
            </a:xfrm>
            <a:custGeom>
              <a:avLst/>
              <a:gdLst>
                <a:gd name="T0" fmla="*/ 91 w 144"/>
                <a:gd name="T1" fmla="*/ 0 h 303"/>
                <a:gd name="T2" fmla="*/ 106 w 144"/>
                <a:gd name="T3" fmla="*/ 19 h 303"/>
                <a:gd name="T4" fmla="*/ 120 w 144"/>
                <a:gd name="T5" fmla="*/ 43 h 303"/>
                <a:gd name="T6" fmla="*/ 130 w 144"/>
                <a:gd name="T7" fmla="*/ 67 h 303"/>
                <a:gd name="T8" fmla="*/ 135 w 144"/>
                <a:gd name="T9" fmla="*/ 87 h 303"/>
                <a:gd name="T10" fmla="*/ 144 w 144"/>
                <a:gd name="T11" fmla="*/ 130 h 303"/>
                <a:gd name="T12" fmla="*/ 144 w 144"/>
                <a:gd name="T13" fmla="*/ 163 h 303"/>
                <a:gd name="T14" fmla="*/ 125 w 144"/>
                <a:gd name="T15" fmla="*/ 226 h 303"/>
                <a:gd name="T16" fmla="*/ 96 w 144"/>
                <a:gd name="T17" fmla="*/ 303 h 303"/>
                <a:gd name="T18" fmla="*/ 67 w 144"/>
                <a:gd name="T19" fmla="*/ 279 h 303"/>
                <a:gd name="T20" fmla="*/ 34 w 144"/>
                <a:gd name="T21" fmla="*/ 245 h 303"/>
                <a:gd name="T22" fmla="*/ 19 w 144"/>
                <a:gd name="T23" fmla="*/ 221 h 303"/>
                <a:gd name="T24" fmla="*/ 10 w 144"/>
                <a:gd name="T25" fmla="*/ 197 h 303"/>
                <a:gd name="T26" fmla="*/ 0 w 144"/>
                <a:gd name="T27" fmla="*/ 168 h 303"/>
                <a:gd name="T28" fmla="*/ 5 w 144"/>
                <a:gd name="T29" fmla="*/ 139 h 303"/>
                <a:gd name="T30" fmla="*/ 10 w 144"/>
                <a:gd name="T31" fmla="*/ 111 h 303"/>
                <a:gd name="T32" fmla="*/ 19 w 144"/>
                <a:gd name="T33" fmla="*/ 87 h 303"/>
                <a:gd name="T34" fmla="*/ 29 w 144"/>
                <a:gd name="T35" fmla="*/ 67 h 303"/>
                <a:gd name="T36" fmla="*/ 43 w 144"/>
                <a:gd name="T37" fmla="*/ 53 h 303"/>
                <a:gd name="T38" fmla="*/ 67 w 144"/>
                <a:gd name="T39" fmla="*/ 24 h 303"/>
                <a:gd name="T40" fmla="*/ 91 w 144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303"/>
                <a:gd name="T65" fmla="*/ 144 w 144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303">
                  <a:moveTo>
                    <a:pt x="91" y="0"/>
                  </a:moveTo>
                  <a:lnTo>
                    <a:pt x="106" y="19"/>
                  </a:lnTo>
                  <a:lnTo>
                    <a:pt x="120" y="43"/>
                  </a:lnTo>
                  <a:lnTo>
                    <a:pt x="130" y="67"/>
                  </a:lnTo>
                  <a:lnTo>
                    <a:pt x="135" y="87"/>
                  </a:lnTo>
                  <a:lnTo>
                    <a:pt x="144" y="130"/>
                  </a:lnTo>
                  <a:lnTo>
                    <a:pt x="144" y="163"/>
                  </a:lnTo>
                  <a:lnTo>
                    <a:pt x="125" y="226"/>
                  </a:lnTo>
                  <a:lnTo>
                    <a:pt x="96" y="303"/>
                  </a:lnTo>
                  <a:lnTo>
                    <a:pt x="67" y="279"/>
                  </a:lnTo>
                  <a:lnTo>
                    <a:pt x="34" y="245"/>
                  </a:lnTo>
                  <a:lnTo>
                    <a:pt x="19" y="221"/>
                  </a:lnTo>
                  <a:lnTo>
                    <a:pt x="10" y="197"/>
                  </a:lnTo>
                  <a:lnTo>
                    <a:pt x="0" y="168"/>
                  </a:lnTo>
                  <a:lnTo>
                    <a:pt x="5" y="139"/>
                  </a:lnTo>
                  <a:lnTo>
                    <a:pt x="10" y="111"/>
                  </a:lnTo>
                  <a:lnTo>
                    <a:pt x="19" y="87"/>
                  </a:lnTo>
                  <a:lnTo>
                    <a:pt x="29" y="67"/>
                  </a:lnTo>
                  <a:lnTo>
                    <a:pt x="43" y="53"/>
                  </a:lnTo>
                  <a:lnTo>
                    <a:pt x="67" y="24"/>
                  </a:lnTo>
                  <a:lnTo>
                    <a:pt x="9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5" name="Freeform 147"/>
            <p:cNvSpPr>
              <a:spLocks/>
            </p:cNvSpPr>
            <p:nvPr/>
          </p:nvSpPr>
          <p:spPr bwMode="auto">
            <a:xfrm>
              <a:off x="1997" y="2975"/>
              <a:ext cx="230" cy="269"/>
            </a:xfrm>
            <a:custGeom>
              <a:avLst/>
              <a:gdLst>
                <a:gd name="T0" fmla="*/ 0 w 230"/>
                <a:gd name="T1" fmla="*/ 0 h 269"/>
                <a:gd name="T2" fmla="*/ 24 w 230"/>
                <a:gd name="T3" fmla="*/ 10 h 269"/>
                <a:gd name="T4" fmla="*/ 48 w 230"/>
                <a:gd name="T5" fmla="*/ 24 h 269"/>
                <a:gd name="T6" fmla="*/ 67 w 230"/>
                <a:gd name="T7" fmla="*/ 39 h 269"/>
                <a:gd name="T8" fmla="*/ 86 w 230"/>
                <a:gd name="T9" fmla="*/ 58 h 269"/>
                <a:gd name="T10" fmla="*/ 115 w 230"/>
                <a:gd name="T11" fmla="*/ 96 h 269"/>
                <a:gd name="T12" fmla="*/ 129 w 230"/>
                <a:gd name="T13" fmla="*/ 125 h 269"/>
                <a:gd name="T14" fmla="*/ 149 w 230"/>
                <a:gd name="T15" fmla="*/ 154 h 269"/>
                <a:gd name="T16" fmla="*/ 173 w 230"/>
                <a:gd name="T17" fmla="*/ 192 h 269"/>
                <a:gd name="T18" fmla="*/ 201 w 230"/>
                <a:gd name="T19" fmla="*/ 235 h 269"/>
                <a:gd name="T20" fmla="*/ 230 w 230"/>
                <a:gd name="T21" fmla="*/ 269 h 269"/>
                <a:gd name="T22" fmla="*/ 206 w 230"/>
                <a:gd name="T23" fmla="*/ 269 h 269"/>
                <a:gd name="T24" fmla="*/ 187 w 230"/>
                <a:gd name="T25" fmla="*/ 264 h 269"/>
                <a:gd name="T26" fmla="*/ 153 w 230"/>
                <a:gd name="T27" fmla="*/ 255 h 269"/>
                <a:gd name="T28" fmla="*/ 101 w 230"/>
                <a:gd name="T29" fmla="*/ 231 h 269"/>
                <a:gd name="T30" fmla="*/ 72 w 230"/>
                <a:gd name="T31" fmla="*/ 207 h 269"/>
                <a:gd name="T32" fmla="*/ 48 w 230"/>
                <a:gd name="T33" fmla="*/ 183 h 269"/>
                <a:gd name="T34" fmla="*/ 33 w 230"/>
                <a:gd name="T35" fmla="*/ 149 h 269"/>
                <a:gd name="T36" fmla="*/ 19 w 230"/>
                <a:gd name="T37" fmla="*/ 120 h 269"/>
                <a:gd name="T38" fmla="*/ 5 w 230"/>
                <a:gd name="T39" fmla="*/ 53 h 269"/>
                <a:gd name="T40" fmla="*/ 0 w 230"/>
                <a:gd name="T41" fmla="*/ 0 h 2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0"/>
                <a:gd name="T64" fmla="*/ 0 h 269"/>
                <a:gd name="T65" fmla="*/ 230 w 230"/>
                <a:gd name="T66" fmla="*/ 269 h 2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0" h="269">
                  <a:moveTo>
                    <a:pt x="0" y="0"/>
                  </a:moveTo>
                  <a:lnTo>
                    <a:pt x="24" y="10"/>
                  </a:lnTo>
                  <a:lnTo>
                    <a:pt x="48" y="24"/>
                  </a:lnTo>
                  <a:lnTo>
                    <a:pt x="67" y="39"/>
                  </a:lnTo>
                  <a:lnTo>
                    <a:pt x="86" y="58"/>
                  </a:lnTo>
                  <a:lnTo>
                    <a:pt x="115" y="96"/>
                  </a:lnTo>
                  <a:lnTo>
                    <a:pt x="129" y="125"/>
                  </a:lnTo>
                  <a:lnTo>
                    <a:pt x="149" y="154"/>
                  </a:lnTo>
                  <a:lnTo>
                    <a:pt x="173" y="192"/>
                  </a:lnTo>
                  <a:lnTo>
                    <a:pt x="201" y="235"/>
                  </a:lnTo>
                  <a:lnTo>
                    <a:pt x="230" y="269"/>
                  </a:lnTo>
                  <a:lnTo>
                    <a:pt x="206" y="269"/>
                  </a:lnTo>
                  <a:lnTo>
                    <a:pt x="187" y="264"/>
                  </a:lnTo>
                  <a:lnTo>
                    <a:pt x="153" y="255"/>
                  </a:lnTo>
                  <a:lnTo>
                    <a:pt x="101" y="231"/>
                  </a:lnTo>
                  <a:lnTo>
                    <a:pt x="72" y="207"/>
                  </a:lnTo>
                  <a:lnTo>
                    <a:pt x="48" y="183"/>
                  </a:lnTo>
                  <a:lnTo>
                    <a:pt x="33" y="149"/>
                  </a:lnTo>
                  <a:lnTo>
                    <a:pt x="19" y="120"/>
                  </a:lnTo>
                  <a:lnTo>
                    <a:pt x="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6" name="Freeform 148"/>
            <p:cNvSpPr>
              <a:spLocks/>
            </p:cNvSpPr>
            <p:nvPr/>
          </p:nvSpPr>
          <p:spPr bwMode="auto">
            <a:xfrm>
              <a:off x="1997" y="2975"/>
              <a:ext cx="230" cy="269"/>
            </a:xfrm>
            <a:custGeom>
              <a:avLst/>
              <a:gdLst>
                <a:gd name="T0" fmla="*/ 0 w 230"/>
                <a:gd name="T1" fmla="*/ 0 h 269"/>
                <a:gd name="T2" fmla="*/ 24 w 230"/>
                <a:gd name="T3" fmla="*/ 10 h 269"/>
                <a:gd name="T4" fmla="*/ 48 w 230"/>
                <a:gd name="T5" fmla="*/ 24 h 269"/>
                <a:gd name="T6" fmla="*/ 67 w 230"/>
                <a:gd name="T7" fmla="*/ 39 h 269"/>
                <a:gd name="T8" fmla="*/ 86 w 230"/>
                <a:gd name="T9" fmla="*/ 58 h 269"/>
                <a:gd name="T10" fmla="*/ 115 w 230"/>
                <a:gd name="T11" fmla="*/ 96 h 269"/>
                <a:gd name="T12" fmla="*/ 129 w 230"/>
                <a:gd name="T13" fmla="*/ 125 h 269"/>
                <a:gd name="T14" fmla="*/ 149 w 230"/>
                <a:gd name="T15" fmla="*/ 154 h 269"/>
                <a:gd name="T16" fmla="*/ 173 w 230"/>
                <a:gd name="T17" fmla="*/ 192 h 269"/>
                <a:gd name="T18" fmla="*/ 201 w 230"/>
                <a:gd name="T19" fmla="*/ 235 h 269"/>
                <a:gd name="T20" fmla="*/ 230 w 230"/>
                <a:gd name="T21" fmla="*/ 269 h 269"/>
                <a:gd name="T22" fmla="*/ 206 w 230"/>
                <a:gd name="T23" fmla="*/ 269 h 269"/>
                <a:gd name="T24" fmla="*/ 187 w 230"/>
                <a:gd name="T25" fmla="*/ 264 h 269"/>
                <a:gd name="T26" fmla="*/ 153 w 230"/>
                <a:gd name="T27" fmla="*/ 255 h 269"/>
                <a:gd name="T28" fmla="*/ 101 w 230"/>
                <a:gd name="T29" fmla="*/ 231 h 269"/>
                <a:gd name="T30" fmla="*/ 72 w 230"/>
                <a:gd name="T31" fmla="*/ 207 h 269"/>
                <a:gd name="T32" fmla="*/ 48 w 230"/>
                <a:gd name="T33" fmla="*/ 183 h 269"/>
                <a:gd name="T34" fmla="*/ 33 w 230"/>
                <a:gd name="T35" fmla="*/ 149 h 269"/>
                <a:gd name="T36" fmla="*/ 19 w 230"/>
                <a:gd name="T37" fmla="*/ 120 h 269"/>
                <a:gd name="T38" fmla="*/ 5 w 230"/>
                <a:gd name="T39" fmla="*/ 53 h 269"/>
                <a:gd name="T40" fmla="*/ 0 w 230"/>
                <a:gd name="T41" fmla="*/ 0 h 2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0"/>
                <a:gd name="T64" fmla="*/ 0 h 269"/>
                <a:gd name="T65" fmla="*/ 230 w 230"/>
                <a:gd name="T66" fmla="*/ 269 h 2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0" h="269">
                  <a:moveTo>
                    <a:pt x="0" y="0"/>
                  </a:moveTo>
                  <a:lnTo>
                    <a:pt x="24" y="10"/>
                  </a:lnTo>
                  <a:lnTo>
                    <a:pt x="48" y="24"/>
                  </a:lnTo>
                  <a:lnTo>
                    <a:pt x="67" y="39"/>
                  </a:lnTo>
                  <a:lnTo>
                    <a:pt x="86" y="58"/>
                  </a:lnTo>
                  <a:lnTo>
                    <a:pt x="115" y="96"/>
                  </a:lnTo>
                  <a:lnTo>
                    <a:pt x="129" y="125"/>
                  </a:lnTo>
                  <a:lnTo>
                    <a:pt x="149" y="154"/>
                  </a:lnTo>
                  <a:lnTo>
                    <a:pt x="173" y="192"/>
                  </a:lnTo>
                  <a:lnTo>
                    <a:pt x="201" y="235"/>
                  </a:lnTo>
                  <a:lnTo>
                    <a:pt x="230" y="269"/>
                  </a:lnTo>
                  <a:lnTo>
                    <a:pt x="206" y="269"/>
                  </a:lnTo>
                  <a:lnTo>
                    <a:pt x="187" y="264"/>
                  </a:lnTo>
                  <a:lnTo>
                    <a:pt x="153" y="255"/>
                  </a:lnTo>
                  <a:lnTo>
                    <a:pt x="101" y="231"/>
                  </a:lnTo>
                  <a:lnTo>
                    <a:pt x="72" y="207"/>
                  </a:lnTo>
                  <a:lnTo>
                    <a:pt x="48" y="183"/>
                  </a:lnTo>
                  <a:lnTo>
                    <a:pt x="33" y="149"/>
                  </a:lnTo>
                  <a:lnTo>
                    <a:pt x="19" y="120"/>
                  </a:lnTo>
                  <a:lnTo>
                    <a:pt x="5" y="5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7" name="Freeform 149"/>
            <p:cNvSpPr>
              <a:spLocks/>
            </p:cNvSpPr>
            <p:nvPr/>
          </p:nvSpPr>
          <p:spPr bwMode="auto">
            <a:xfrm>
              <a:off x="2395" y="3527"/>
              <a:ext cx="504" cy="485"/>
            </a:xfrm>
            <a:custGeom>
              <a:avLst/>
              <a:gdLst>
                <a:gd name="T0" fmla="*/ 0 w 504"/>
                <a:gd name="T1" fmla="*/ 331 h 485"/>
                <a:gd name="T2" fmla="*/ 14 w 504"/>
                <a:gd name="T3" fmla="*/ 283 h 485"/>
                <a:gd name="T4" fmla="*/ 34 w 504"/>
                <a:gd name="T5" fmla="*/ 245 h 485"/>
                <a:gd name="T6" fmla="*/ 58 w 504"/>
                <a:gd name="T7" fmla="*/ 206 h 485"/>
                <a:gd name="T8" fmla="*/ 86 w 504"/>
                <a:gd name="T9" fmla="*/ 182 h 485"/>
                <a:gd name="T10" fmla="*/ 115 w 504"/>
                <a:gd name="T11" fmla="*/ 158 h 485"/>
                <a:gd name="T12" fmla="*/ 149 w 504"/>
                <a:gd name="T13" fmla="*/ 139 h 485"/>
                <a:gd name="T14" fmla="*/ 182 w 504"/>
                <a:gd name="T15" fmla="*/ 120 h 485"/>
                <a:gd name="T16" fmla="*/ 216 w 504"/>
                <a:gd name="T17" fmla="*/ 110 h 485"/>
                <a:gd name="T18" fmla="*/ 278 w 504"/>
                <a:gd name="T19" fmla="*/ 86 h 485"/>
                <a:gd name="T20" fmla="*/ 331 w 504"/>
                <a:gd name="T21" fmla="*/ 67 h 485"/>
                <a:gd name="T22" fmla="*/ 355 w 504"/>
                <a:gd name="T23" fmla="*/ 53 h 485"/>
                <a:gd name="T24" fmla="*/ 370 w 504"/>
                <a:gd name="T25" fmla="*/ 38 h 485"/>
                <a:gd name="T26" fmla="*/ 379 w 504"/>
                <a:gd name="T27" fmla="*/ 19 h 485"/>
                <a:gd name="T28" fmla="*/ 384 w 504"/>
                <a:gd name="T29" fmla="*/ 0 h 485"/>
                <a:gd name="T30" fmla="*/ 504 w 504"/>
                <a:gd name="T31" fmla="*/ 158 h 485"/>
                <a:gd name="T32" fmla="*/ 178 w 504"/>
                <a:gd name="T33" fmla="*/ 485 h 485"/>
                <a:gd name="T34" fmla="*/ 0 w 504"/>
                <a:gd name="T35" fmla="*/ 331 h 4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4"/>
                <a:gd name="T55" fmla="*/ 0 h 485"/>
                <a:gd name="T56" fmla="*/ 504 w 504"/>
                <a:gd name="T57" fmla="*/ 485 h 4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4" h="485">
                  <a:moveTo>
                    <a:pt x="0" y="331"/>
                  </a:moveTo>
                  <a:lnTo>
                    <a:pt x="14" y="283"/>
                  </a:lnTo>
                  <a:lnTo>
                    <a:pt x="34" y="245"/>
                  </a:lnTo>
                  <a:lnTo>
                    <a:pt x="58" y="206"/>
                  </a:lnTo>
                  <a:lnTo>
                    <a:pt x="86" y="182"/>
                  </a:lnTo>
                  <a:lnTo>
                    <a:pt x="115" y="158"/>
                  </a:lnTo>
                  <a:lnTo>
                    <a:pt x="149" y="139"/>
                  </a:lnTo>
                  <a:lnTo>
                    <a:pt x="182" y="120"/>
                  </a:lnTo>
                  <a:lnTo>
                    <a:pt x="216" y="110"/>
                  </a:lnTo>
                  <a:lnTo>
                    <a:pt x="278" y="86"/>
                  </a:lnTo>
                  <a:lnTo>
                    <a:pt x="331" y="67"/>
                  </a:lnTo>
                  <a:lnTo>
                    <a:pt x="355" y="53"/>
                  </a:lnTo>
                  <a:lnTo>
                    <a:pt x="370" y="38"/>
                  </a:lnTo>
                  <a:lnTo>
                    <a:pt x="379" y="19"/>
                  </a:lnTo>
                  <a:lnTo>
                    <a:pt x="384" y="0"/>
                  </a:lnTo>
                  <a:lnTo>
                    <a:pt x="504" y="158"/>
                  </a:lnTo>
                  <a:lnTo>
                    <a:pt x="178" y="485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8" name="Freeform 150"/>
            <p:cNvSpPr>
              <a:spLocks/>
            </p:cNvSpPr>
            <p:nvPr/>
          </p:nvSpPr>
          <p:spPr bwMode="auto">
            <a:xfrm>
              <a:off x="2395" y="3527"/>
              <a:ext cx="504" cy="485"/>
            </a:xfrm>
            <a:custGeom>
              <a:avLst/>
              <a:gdLst>
                <a:gd name="T0" fmla="*/ 0 w 504"/>
                <a:gd name="T1" fmla="*/ 331 h 485"/>
                <a:gd name="T2" fmla="*/ 14 w 504"/>
                <a:gd name="T3" fmla="*/ 283 h 485"/>
                <a:gd name="T4" fmla="*/ 34 w 504"/>
                <a:gd name="T5" fmla="*/ 245 h 485"/>
                <a:gd name="T6" fmla="*/ 58 w 504"/>
                <a:gd name="T7" fmla="*/ 206 h 485"/>
                <a:gd name="T8" fmla="*/ 86 w 504"/>
                <a:gd name="T9" fmla="*/ 182 h 485"/>
                <a:gd name="T10" fmla="*/ 115 w 504"/>
                <a:gd name="T11" fmla="*/ 158 h 485"/>
                <a:gd name="T12" fmla="*/ 149 w 504"/>
                <a:gd name="T13" fmla="*/ 139 h 485"/>
                <a:gd name="T14" fmla="*/ 182 w 504"/>
                <a:gd name="T15" fmla="*/ 120 h 485"/>
                <a:gd name="T16" fmla="*/ 216 w 504"/>
                <a:gd name="T17" fmla="*/ 110 h 485"/>
                <a:gd name="T18" fmla="*/ 278 w 504"/>
                <a:gd name="T19" fmla="*/ 86 h 485"/>
                <a:gd name="T20" fmla="*/ 331 w 504"/>
                <a:gd name="T21" fmla="*/ 67 h 485"/>
                <a:gd name="T22" fmla="*/ 355 w 504"/>
                <a:gd name="T23" fmla="*/ 53 h 485"/>
                <a:gd name="T24" fmla="*/ 370 w 504"/>
                <a:gd name="T25" fmla="*/ 38 h 485"/>
                <a:gd name="T26" fmla="*/ 379 w 504"/>
                <a:gd name="T27" fmla="*/ 19 h 485"/>
                <a:gd name="T28" fmla="*/ 384 w 504"/>
                <a:gd name="T29" fmla="*/ 0 h 485"/>
                <a:gd name="T30" fmla="*/ 504 w 504"/>
                <a:gd name="T31" fmla="*/ 158 h 485"/>
                <a:gd name="T32" fmla="*/ 178 w 504"/>
                <a:gd name="T33" fmla="*/ 485 h 485"/>
                <a:gd name="T34" fmla="*/ 0 w 504"/>
                <a:gd name="T35" fmla="*/ 331 h 4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4"/>
                <a:gd name="T55" fmla="*/ 0 h 485"/>
                <a:gd name="T56" fmla="*/ 504 w 504"/>
                <a:gd name="T57" fmla="*/ 485 h 4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4" h="485">
                  <a:moveTo>
                    <a:pt x="0" y="331"/>
                  </a:moveTo>
                  <a:lnTo>
                    <a:pt x="14" y="283"/>
                  </a:lnTo>
                  <a:lnTo>
                    <a:pt x="34" y="245"/>
                  </a:lnTo>
                  <a:lnTo>
                    <a:pt x="58" y="206"/>
                  </a:lnTo>
                  <a:lnTo>
                    <a:pt x="86" y="182"/>
                  </a:lnTo>
                  <a:lnTo>
                    <a:pt x="115" y="158"/>
                  </a:lnTo>
                  <a:lnTo>
                    <a:pt x="149" y="139"/>
                  </a:lnTo>
                  <a:lnTo>
                    <a:pt x="182" y="120"/>
                  </a:lnTo>
                  <a:lnTo>
                    <a:pt x="216" y="110"/>
                  </a:lnTo>
                  <a:lnTo>
                    <a:pt x="278" y="86"/>
                  </a:lnTo>
                  <a:lnTo>
                    <a:pt x="331" y="67"/>
                  </a:lnTo>
                  <a:lnTo>
                    <a:pt x="355" y="53"/>
                  </a:lnTo>
                  <a:lnTo>
                    <a:pt x="370" y="38"/>
                  </a:lnTo>
                  <a:lnTo>
                    <a:pt x="379" y="19"/>
                  </a:lnTo>
                  <a:lnTo>
                    <a:pt x="384" y="0"/>
                  </a:lnTo>
                  <a:lnTo>
                    <a:pt x="504" y="158"/>
                  </a:lnTo>
                  <a:lnTo>
                    <a:pt x="178" y="485"/>
                  </a:lnTo>
                  <a:lnTo>
                    <a:pt x="0" y="33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9" name="Freeform 151"/>
            <p:cNvSpPr>
              <a:spLocks/>
            </p:cNvSpPr>
            <p:nvPr/>
          </p:nvSpPr>
          <p:spPr bwMode="auto">
            <a:xfrm>
              <a:off x="2625" y="3781"/>
              <a:ext cx="1224" cy="451"/>
            </a:xfrm>
            <a:custGeom>
              <a:avLst/>
              <a:gdLst>
                <a:gd name="T0" fmla="*/ 1224 w 1224"/>
                <a:gd name="T1" fmla="*/ 446 h 451"/>
                <a:gd name="T2" fmla="*/ 1162 w 1224"/>
                <a:gd name="T3" fmla="*/ 451 h 451"/>
                <a:gd name="T4" fmla="*/ 1090 w 1224"/>
                <a:gd name="T5" fmla="*/ 446 h 451"/>
                <a:gd name="T6" fmla="*/ 1013 w 1224"/>
                <a:gd name="T7" fmla="*/ 442 h 451"/>
                <a:gd name="T8" fmla="*/ 931 w 1224"/>
                <a:gd name="T9" fmla="*/ 437 h 451"/>
                <a:gd name="T10" fmla="*/ 850 w 1224"/>
                <a:gd name="T11" fmla="*/ 427 h 451"/>
                <a:gd name="T12" fmla="*/ 763 w 1224"/>
                <a:gd name="T13" fmla="*/ 413 h 451"/>
                <a:gd name="T14" fmla="*/ 677 w 1224"/>
                <a:gd name="T15" fmla="*/ 394 h 451"/>
                <a:gd name="T16" fmla="*/ 591 w 1224"/>
                <a:gd name="T17" fmla="*/ 374 h 451"/>
                <a:gd name="T18" fmla="*/ 504 w 1224"/>
                <a:gd name="T19" fmla="*/ 350 h 451"/>
                <a:gd name="T20" fmla="*/ 423 w 1224"/>
                <a:gd name="T21" fmla="*/ 326 h 451"/>
                <a:gd name="T22" fmla="*/ 341 w 1224"/>
                <a:gd name="T23" fmla="*/ 298 h 451"/>
                <a:gd name="T24" fmla="*/ 269 w 1224"/>
                <a:gd name="T25" fmla="*/ 264 h 451"/>
                <a:gd name="T26" fmla="*/ 202 w 1224"/>
                <a:gd name="T27" fmla="*/ 231 h 451"/>
                <a:gd name="T28" fmla="*/ 140 w 1224"/>
                <a:gd name="T29" fmla="*/ 197 h 451"/>
                <a:gd name="T30" fmla="*/ 92 w 1224"/>
                <a:gd name="T31" fmla="*/ 159 h 451"/>
                <a:gd name="T32" fmla="*/ 48 w 1224"/>
                <a:gd name="T33" fmla="*/ 120 h 451"/>
                <a:gd name="T34" fmla="*/ 34 w 1224"/>
                <a:gd name="T35" fmla="*/ 106 h 451"/>
                <a:gd name="T36" fmla="*/ 24 w 1224"/>
                <a:gd name="T37" fmla="*/ 96 h 451"/>
                <a:gd name="T38" fmla="*/ 10 w 1224"/>
                <a:gd name="T39" fmla="*/ 82 h 451"/>
                <a:gd name="T40" fmla="*/ 0 w 1224"/>
                <a:gd name="T41" fmla="*/ 72 h 451"/>
                <a:gd name="T42" fmla="*/ 53 w 1224"/>
                <a:gd name="T43" fmla="*/ 0 h 451"/>
                <a:gd name="T44" fmla="*/ 72 w 1224"/>
                <a:gd name="T45" fmla="*/ 24 h 451"/>
                <a:gd name="T46" fmla="*/ 96 w 1224"/>
                <a:gd name="T47" fmla="*/ 43 h 451"/>
                <a:gd name="T48" fmla="*/ 130 w 1224"/>
                <a:gd name="T49" fmla="*/ 77 h 451"/>
                <a:gd name="T50" fmla="*/ 178 w 1224"/>
                <a:gd name="T51" fmla="*/ 106 h 451"/>
                <a:gd name="T52" fmla="*/ 231 w 1224"/>
                <a:gd name="T53" fmla="*/ 135 h 451"/>
                <a:gd name="T54" fmla="*/ 293 w 1224"/>
                <a:gd name="T55" fmla="*/ 168 h 451"/>
                <a:gd name="T56" fmla="*/ 365 w 1224"/>
                <a:gd name="T57" fmla="*/ 197 h 451"/>
                <a:gd name="T58" fmla="*/ 442 w 1224"/>
                <a:gd name="T59" fmla="*/ 221 h 451"/>
                <a:gd name="T60" fmla="*/ 523 w 1224"/>
                <a:gd name="T61" fmla="*/ 250 h 451"/>
                <a:gd name="T62" fmla="*/ 610 w 1224"/>
                <a:gd name="T63" fmla="*/ 274 h 451"/>
                <a:gd name="T64" fmla="*/ 696 w 1224"/>
                <a:gd name="T65" fmla="*/ 293 h 451"/>
                <a:gd name="T66" fmla="*/ 783 w 1224"/>
                <a:gd name="T67" fmla="*/ 312 h 451"/>
                <a:gd name="T68" fmla="*/ 864 w 1224"/>
                <a:gd name="T69" fmla="*/ 331 h 451"/>
                <a:gd name="T70" fmla="*/ 951 w 1224"/>
                <a:gd name="T71" fmla="*/ 346 h 451"/>
                <a:gd name="T72" fmla="*/ 1027 w 1224"/>
                <a:gd name="T73" fmla="*/ 355 h 451"/>
                <a:gd name="T74" fmla="*/ 1099 w 1224"/>
                <a:gd name="T75" fmla="*/ 365 h 451"/>
                <a:gd name="T76" fmla="*/ 1167 w 1224"/>
                <a:gd name="T77" fmla="*/ 365 h 451"/>
                <a:gd name="T78" fmla="*/ 1224 w 1224"/>
                <a:gd name="T79" fmla="*/ 365 h 451"/>
                <a:gd name="T80" fmla="*/ 1224 w 1224"/>
                <a:gd name="T81" fmla="*/ 446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4"/>
                <a:gd name="T124" fmla="*/ 0 h 451"/>
                <a:gd name="T125" fmla="*/ 1224 w 12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4" h="451">
                  <a:moveTo>
                    <a:pt x="1224" y="446"/>
                  </a:moveTo>
                  <a:lnTo>
                    <a:pt x="1162" y="451"/>
                  </a:lnTo>
                  <a:lnTo>
                    <a:pt x="1090" y="446"/>
                  </a:lnTo>
                  <a:lnTo>
                    <a:pt x="1013" y="442"/>
                  </a:lnTo>
                  <a:lnTo>
                    <a:pt x="931" y="437"/>
                  </a:lnTo>
                  <a:lnTo>
                    <a:pt x="850" y="427"/>
                  </a:lnTo>
                  <a:lnTo>
                    <a:pt x="763" y="413"/>
                  </a:lnTo>
                  <a:lnTo>
                    <a:pt x="677" y="394"/>
                  </a:lnTo>
                  <a:lnTo>
                    <a:pt x="591" y="374"/>
                  </a:lnTo>
                  <a:lnTo>
                    <a:pt x="504" y="350"/>
                  </a:lnTo>
                  <a:lnTo>
                    <a:pt x="423" y="326"/>
                  </a:lnTo>
                  <a:lnTo>
                    <a:pt x="341" y="298"/>
                  </a:lnTo>
                  <a:lnTo>
                    <a:pt x="269" y="264"/>
                  </a:lnTo>
                  <a:lnTo>
                    <a:pt x="202" y="231"/>
                  </a:lnTo>
                  <a:lnTo>
                    <a:pt x="140" y="197"/>
                  </a:lnTo>
                  <a:lnTo>
                    <a:pt x="92" y="159"/>
                  </a:lnTo>
                  <a:lnTo>
                    <a:pt x="48" y="120"/>
                  </a:lnTo>
                  <a:lnTo>
                    <a:pt x="34" y="106"/>
                  </a:lnTo>
                  <a:lnTo>
                    <a:pt x="24" y="96"/>
                  </a:lnTo>
                  <a:lnTo>
                    <a:pt x="10" y="82"/>
                  </a:lnTo>
                  <a:lnTo>
                    <a:pt x="0" y="72"/>
                  </a:lnTo>
                  <a:lnTo>
                    <a:pt x="53" y="0"/>
                  </a:lnTo>
                  <a:lnTo>
                    <a:pt x="72" y="24"/>
                  </a:lnTo>
                  <a:lnTo>
                    <a:pt x="96" y="43"/>
                  </a:lnTo>
                  <a:lnTo>
                    <a:pt x="130" y="77"/>
                  </a:lnTo>
                  <a:lnTo>
                    <a:pt x="178" y="106"/>
                  </a:lnTo>
                  <a:lnTo>
                    <a:pt x="231" y="135"/>
                  </a:lnTo>
                  <a:lnTo>
                    <a:pt x="293" y="168"/>
                  </a:lnTo>
                  <a:lnTo>
                    <a:pt x="365" y="197"/>
                  </a:lnTo>
                  <a:lnTo>
                    <a:pt x="442" y="221"/>
                  </a:lnTo>
                  <a:lnTo>
                    <a:pt x="523" y="250"/>
                  </a:lnTo>
                  <a:lnTo>
                    <a:pt x="610" y="274"/>
                  </a:lnTo>
                  <a:lnTo>
                    <a:pt x="696" y="293"/>
                  </a:lnTo>
                  <a:lnTo>
                    <a:pt x="783" y="312"/>
                  </a:lnTo>
                  <a:lnTo>
                    <a:pt x="864" y="331"/>
                  </a:lnTo>
                  <a:lnTo>
                    <a:pt x="951" y="346"/>
                  </a:lnTo>
                  <a:lnTo>
                    <a:pt x="1027" y="355"/>
                  </a:lnTo>
                  <a:lnTo>
                    <a:pt x="1099" y="365"/>
                  </a:lnTo>
                  <a:lnTo>
                    <a:pt x="1167" y="365"/>
                  </a:lnTo>
                  <a:lnTo>
                    <a:pt x="1224" y="365"/>
                  </a:lnTo>
                  <a:lnTo>
                    <a:pt x="1224" y="446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0" name="Freeform 152"/>
            <p:cNvSpPr>
              <a:spLocks/>
            </p:cNvSpPr>
            <p:nvPr/>
          </p:nvSpPr>
          <p:spPr bwMode="auto">
            <a:xfrm>
              <a:off x="2625" y="3781"/>
              <a:ext cx="1224" cy="451"/>
            </a:xfrm>
            <a:custGeom>
              <a:avLst/>
              <a:gdLst>
                <a:gd name="T0" fmla="*/ 1224 w 1224"/>
                <a:gd name="T1" fmla="*/ 446 h 451"/>
                <a:gd name="T2" fmla="*/ 1162 w 1224"/>
                <a:gd name="T3" fmla="*/ 451 h 451"/>
                <a:gd name="T4" fmla="*/ 1090 w 1224"/>
                <a:gd name="T5" fmla="*/ 446 h 451"/>
                <a:gd name="T6" fmla="*/ 1013 w 1224"/>
                <a:gd name="T7" fmla="*/ 442 h 451"/>
                <a:gd name="T8" fmla="*/ 931 w 1224"/>
                <a:gd name="T9" fmla="*/ 437 h 451"/>
                <a:gd name="T10" fmla="*/ 850 w 1224"/>
                <a:gd name="T11" fmla="*/ 427 h 451"/>
                <a:gd name="T12" fmla="*/ 763 w 1224"/>
                <a:gd name="T13" fmla="*/ 413 h 451"/>
                <a:gd name="T14" fmla="*/ 677 w 1224"/>
                <a:gd name="T15" fmla="*/ 394 h 451"/>
                <a:gd name="T16" fmla="*/ 591 w 1224"/>
                <a:gd name="T17" fmla="*/ 374 h 451"/>
                <a:gd name="T18" fmla="*/ 504 w 1224"/>
                <a:gd name="T19" fmla="*/ 350 h 451"/>
                <a:gd name="T20" fmla="*/ 423 w 1224"/>
                <a:gd name="T21" fmla="*/ 326 h 451"/>
                <a:gd name="T22" fmla="*/ 341 w 1224"/>
                <a:gd name="T23" fmla="*/ 298 h 451"/>
                <a:gd name="T24" fmla="*/ 269 w 1224"/>
                <a:gd name="T25" fmla="*/ 264 h 451"/>
                <a:gd name="T26" fmla="*/ 202 w 1224"/>
                <a:gd name="T27" fmla="*/ 231 h 451"/>
                <a:gd name="T28" fmla="*/ 140 w 1224"/>
                <a:gd name="T29" fmla="*/ 197 h 451"/>
                <a:gd name="T30" fmla="*/ 92 w 1224"/>
                <a:gd name="T31" fmla="*/ 159 h 451"/>
                <a:gd name="T32" fmla="*/ 48 w 1224"/>
                <a:gd name="T33" fmla="*/ 120 h 451"/>
                <a:gd name="T34" fmla="*/ 34 w 1224"/>
                <a:gd name="T35" fmla="*/ 106 h 451"/>
                <a:gd name="T36" fmla="*/ 24 w 1224"/>
                <a:gd name="T37" fmla="*/ 96 h 451"/>
                <a:gd name="T38" fmla="*/ 10 w 1224"/>
                <a:gd name="T39" fmla="*/ 82 h 451"/>
                <a:gd name="T40" fmla="*/ 0 w 1224"/>
                <a:gd name="T41" fmla="*/ 72 h 451"/>
                <a:gd name="T42" fmla="*/ 53 w 1224"/>
                <a:gd name="T43" fmla="*/ 0 h 451"/>
                <a:gd name="T44" fmla="*/ 72 w 1224"/>
                <a:gd name="T45" fmla="*/ 24 h 451"/>
                <a:gd name="T46" fmla="*/ 96 w 1224"/>
                <a:gd name="T47" fmla="*/ 43 h 451"/>
                <a:gd name="T48" fmla="*/ 130 w 1224"/>
                <a:gd name="T49" fmla="*/ 77 h 451"/>
                <a:gd name="T50" fmla="*/ 178 w 1224"/>
                <a:gd name="T51" fmla="*/ 106 h 451"/>
                <a:gd name="T52" fmla="*/ 231 w 1224"/>
                <a:gd name="T53" fmla="*/ 135 h 451"/>
                <a:gd name="T54" fmla="*/ 293 w 1224"/>
                <a:gd name="T55" fmla="*/ 168 h 451"/>
                <a:gd name="T56" fmla="*/ 365 w 1224"/>
                <a:gd name="T57" fmla="*/ 197 h 451"/>
                <a:gd name="T58" fmla="*/ 442 w 1224"/>
                <a:gd name="T59" fmla="*/ 221 h 451"/>
                <a:gd name="T60" fmla="*/ 523 w 1224"/>
                <a:gd name="T61" fmla="*/ 250 h 451"/>
                <a:gd name="T62" fmla="*/ 610 w 1224"/>
                <a:gd name="T63" fmla="*/ 274 h 451"/>
                <a:gd name="T64" fmla="*/ 696 w 1224"/>
                <a:gd name="T65" fmla="*/ 293 h 451"/>
                <a:gd name="T66" fmla="*/ 783 w 1224"/>
                <a:gd name="T67" fmla="*/ 312 h 451"/>
                <a:gd name="T68" fmla="*/ 864 w 1224"/>
                <a:gd name="T69" fmla="*/ 331 h 451"/>
                <a:gd name="T70" fmla="*/ 951 w 1224"/>
                <a:gd name="T71" fmla="*/ 346 h 451"/>
                <a:gd name="T72" fmla="*/ 1027 w 1224"/>
                <a:gd name="T73" fmla="*/ 355 h 451"/>
                <a:gd name="T74" fmla="*/ 1099 w 1224"/>
                <a:gd name="T75" fmla="*/ 365 h 451"/>
                <a:gd name="T76" fmla="*/ 1167 w 1224"/>
                <a:gd name="T77" fmla="*/ 365 h 451"/>
                <a:gd name="T78" fmla="*/ 1224 w 1224"/>
                <a:gd name="T79" fmla="*/ 365 h 451"/>
                <a:gd name="T80" fmla="*/ 1224 w 1224"/>
                <a:gd name="T81" fmla="*/ 446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4"/>
                <a:gd name="T124" fmla="*/ 0 h 451"/>
                <a:gd name="T125" fmla="*/ 1224 w 1224"/>
                <a:gd name="T126" fmla="*/ 451 h 4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4" h="451">
                  <a:moveTo>
                    <a:pt x="1224" y="446"/>
                  </a:moveTo>
                  <a:lnTo>
                    <a:pt x="1162" y="451"/>
                  </a:lnTo>
                  <a:lnTo>
                    <a:pt x="1090" y="446"/>
                  </a:lnTo>
                  <a:lnTo>
                    <a:pt x="1013" y="442"/>
                  </a:lnTo>
                  <a:lnTo>
                    <a:pt x="931" y="437"/>
                  </a:lnTo>
                  <a:lnTo>
                    <a:pt x="850" y="427"/>
                  </a:lnTo>
                  <a:lnTo>
                    <a:pt x="763" y="413"/>
                  </a:lnTo>
                  <a:lnTo>
                    <a:pt x="677" y="394"/>
                  </a:lnTo>
                  <a:lnTo>
                    <a:pt x="591" y="374"/>
                  </a:lnTo>
                  <a:lnTo>
                    <a:pt x="504" y="350"/>
                  </a:lnTo>
                  <a:lnTo>
                    <a:pt x="423" y="326"/>
                  </a:lnTo>
                  <a:lnTo>
                    <a:pt x="341" y="298"/>
                  </a:lnTo>
                  <a:lnTo>
                    <a:pt x="269" y="264"/>
                  </a:lnTo>
                  <a:lnTo>
                    <a:pt x="202" y="231"/>
                  </a:lnTo>
                  <a:lnTo>
                    <a:pt x="140" y="197"/>
                  </a:lnTo>
                  <a:lnTo>
                    <a:pt x="92" y="159"/>
                  </a:lnTo>
                  <a:lnTo>
                    <a:pt x="48" y="120"/>
                  </a:lnTo>
                  <a:lnTo>
                    <a:pt x="34" y="106"/>
                  </a:lnTo>
                  <a:lnTo>
                    <a:pt x="24" y="96"/>
                  </a:lnTo>
                  <a:lnTo>
                    <a:pt x="10" y="82"/>
                  </a:lnTo>
                  <a:lnTo>
                    <a:pt x="0" y="72"/>
                  </a:lnTo>
                  <a:lnTo>
                    <a:pt x="53" y="0"/>
                  </a:lnTo>
                  <a:lnTo>
                    <a:pt x="72" y="24"/>
                  </a:lnTo>
                  <a:lnTo>
                    <a:pt x="96" y="43"/>
                  </a:lnTo>
                  <a:lnTo>
                    <a:pt x="130" y="77"/>
                  </a:lnTo>
                  <a:lnTo>
                    <a:pt x="178" y="106"/>
                  </a:lnTo>
                  <a:lnTo>
                    <a:pt x="231" y="135"/>
                  </a:lnTo>
                  <a:lnTo>
                    <a:pt x="293" y="168"/>
                  </a:lnTo>
                  <a:lnTo>
                    <a:pt x="365" y="197"/>
                  </a:lnTo>
                  <a:lnTo>
                    <a:pt x="442" y="221"/>
                  </a:lnTo>
                  <a:lnTo>
                    <a:pt x="523" y="250"/>
                  </a:lnTo>
                  <a:lnTo>
                    <a:pt x="610" y="274"/>
                  </a:lnTo>
                  <a:lnTo>
                    <a:pt x="696" y="293"/>
                  </a:lnTo>
                  <a:lnTo>
                    <a:pt x="783" y="312"/>
                  </a:lnTo>
                  <a:lnTo>
                    <a:pt x="864" y="331"/>
                  </a:lnTo>
                  <a:lnTo>
                    <a:pt x="951" y="346"/>
                  </a:lnTo>
                  <a:lnTo>
                    <a:pt x="1027" y="355"/>
                  </a:lnTo>
                  <a:lnTo>
                    <a:pt x="1099" y="365"/>
                  </a:lnTo>
                  <a:lnTo>
                    <a:pt x="1167" y="365"/>
                  </a:lnTo>
                  <a:lnTo>
                    <a:pt x="1224" y="365"/>
                  </a:lnTo>
                  <a:lnTo>
                    <a:pt x="1224" y="44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1" name="Freeform 153"/>
            <p:cNvSpPr>
              <a:spLocks/>
            </p:cNvSpPr>
            <p:nvPr/>
          </p:nvSpPr>
          <p:spPr bwMode="auto">
            <a:xfrm>
              <a:off x="3009" y="3786"/>
              <a:ext cx="1166" cy="456"/>
            </a:xfrm>
            <a:custGeom>
              <a:avLst/>
              <a:gdLst>
                <a:gd name="T0" fmla="*/ 1166 w 1166"/>
                <a:gd name="T1" fmla="*/ 72 h 456"/>
                <a:gd name="T2" fmla="*/ 1142 w 1166"/>
                <a:gd name="T3" fmla="*/ 96 h 456"/>
                <a:gd name="T4" fmla="*/ 1118 w 1166"/>
                <a:gd name="T5" fmla="*/ 120 h 456"/>
                <a:gd name="T6" fmla="*/ 1085 w 1166"/>
                <a:gd name="T7" fmla="*/ 144 h 456"/>
                <a:gd name="T8" fmla="*/ 1037 w 1166"/>
                <a:gd name="T9" fmla="*/ 173 h 456"/>
                <a:gd name="T10" fmla="*/ 984 w 1166"/>
                <a:gd name="T11" fmla="*/ 202 h 456"/>
                <a:gd name="T12" fmla="*/ 922 w 1166"/>
                <a:gd name="T13" fmla="*/ 230 h 456"/>
                <a:gd name="T14" fmla="*/ 778 w 1166"/>
                <a:gd name="T15" fmla="*/ 288 h 456"/>
                <a:gd name="T16" fmla="*/ 619 w 1166"/>
                <a:gd name="T17" fmla="*/ 341 h 456"/>
                <a:gd name="T18" fmla="*/ 451 w 1166"/>
                <a:gd name="T19" fmla="*/ 384 h 456"/>
                <a:gd name="T20" fmla="*/ 288 w 1166"/>
                <a:gd name="T21" fmla="*/ 422 h 456"/>
                <a:gd name="T22" fmla="*/ 211 w 1166"/>
                <a:gd name="T23" fmla="*/ 432 h 456"/>
                <a:gd name="T24" fmla="*/ 135 w 1166"/>
                <a:gd name="T25" fmla="*/ 446 h 456"/>
                <a:gd name="T26" fmla="*/ 67 w 1166"/>
                <a:gd name="T27" fmla="*/ 451 h 456"/>
                <a:gd name="T28" fmla="*/ 5 w 1166"/>
                <a:gd name="T29" fmla="*/ 456 h 456"/>
                <a:gd name="T30" fmla="*/ 0 w 1166"/>
                <a:gd name="T31" fmla="*/ 379 h 456"/>
                <a:gd name="T32" fmla="*/ 58 w 1166"/>
                <a:gd name="T33" fmla="*/ 374 h 456"/>
                <a:gd name="T34" fmla="*/ 120 w 1166"/>
                <a:gd name="T35" fmla="*/ 365 h 456"/>
                <a:gd name="T36" fmla="*/ 192 w 1166"/>
                <a:gd name="T37" fmla="*/ 355 h 456"/>
                <a:gd name="T38" fmla="*/ 269 w 1166"/>
                <a:gd name="T39" fmla="*/ 341 h 456"/>
                <a:gd name="T40" fmla="*/ 427 w 1166"/>
                <a:gd name="T41" fmla="*/ 307 h 456"/>
                <a:gd name="T42" fmla="*/ 586 w 1166"/>
                <a:gd name="T43" fmla="*/ 259 h 456"/>
                <a:gd name="T44" fmla="*/ 739 w 1166"/>
                <a:gd name="T45" fmla="*/ 206 h 456"/>
                <a:gd name="T46" fmla="*/ 878 w 1166"/>
                <a:gd name="T47" fmla="*/ 154 h 456"/>
                <a:gd name="T48" fmla="*/ 941 w 1166"/>
                <a:gd name="T49" fmla="*/ 125 h 456"/>
                <a:gd name="T50" fmla="*/ 994 w 1166"/>
                <a:gd name="T51" fmla="*/ 96 h 456"/>
                <a:gd name="T52" fmla="*/ 1037 w 1166"/>
                <a:gd name="T53" fmla="*/ 72 h 456"/>
                <a:gd name="T54" fmla="*/ 1070 w 1166"/>
                <a:gd name="T55" fmla="*/ 43 h 456"/>
                <a:gd name="T56" fmla="*/ 1094 w 1166"/>
                <a:gd name="T57" fmla="*/ 24 h 456"/>
                <a:gd name="T58" fmla="*/ 1114 w 1166"/>
                <a:gd name="T59" fmla="*/ 0 h 456"/>
                <a:gd name="T60" fmla="*/ 1166 w 1166"/>
                <a:gd name="T61" fmla="*/ 72 h 4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66"/>
                <a:gd name="T94" fmla="*/ 0 h 456"/>
                <a:gd name="T95" fmla="*/ 1166 w 1166"/>
                <a:gd name="T96" fmla="*/ 456 h 4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66" h="456">
                  <a:moveTo>
                    <a:pt x="1166" y="72"/>
                  </a:moveTo>
                  <a:lnTo>
                    <a:pt x="1142" y="96"/>
                  </a:lnTo>
                  <a:lnTo>
                    <a:pt x="1118" y="120"/>
                  </a:lnTo>
                  <a:lnTo>
                    <a:pt x="1085" y="144"/>
                  </a:lnTo>
                  <a:lnTo>
                    <a:pt x="1037" y="173"/>
                  </a:lnTo>
                  <a:lnTo>
                    <a:pt x="984" y="202"/>
                  </a:lnTo>
                  <a:lnTo>
                    <a:pt x="922" y="230"/>
                  </a:lnTo>
                  <a:lnTo>
                    <a:pt x="778" y="288"/>
                  </a:lnTo>
                  <a:lnTo>
                    <a:pt x="619" y="341"/>
                  </a:lnTo>
                  <a:lnTo>
                    <a:pt x="451" y="384"/>
                  </a:lnTo>
                  <a:lnTo>
                    <a:pt x="288" y="422"/>
                  </a:lnTo>
                  <a:lnTo>
                    <a:pt x="211" y="432"/>
                  </a:lnTo>
                  <a:lnTo>
                    <a:pt x="135" y="446"/>
                  </a:lnTo>
                  <a:lnTo>
                    <a:pt x="67" y="451"/>
                  </a:lnTo>
                  <a:lnTo>
                    <a:pt x="5" y="456"/>
                  </a:lnTo>
                  <a:lnTo>
                    <a:pt x="0" y="379"/>
                  </a:lnTo>
                  <a:lnTo>
                    <a:pt x="58" y="374"/>
                  </a:lnTo>
                  <a:lnTo>
                    <a:pt x="120" y="365"/>
                  </a:lnTo>
                  <a:lnTo>
                    <a:pt x="192" y="355"/>
                  </a:lnTo>
                  <a:lnTo>
                    <a:pt x="269" y="341"/>
                  </a:lnTo>
                  <a:lnTo>
                    <a:pt x="427" y="307"/>
                  </a:lnTo>
                  <a:lnTo>
                    <a:pt x="586" y="259"/>
                  </a:lnTo>
                  <a:lnTo>
                    <a:pt x="739" y="206"/>
                  </a:lnTo>
                  <a:lnTo>
                    <a:pt x="878" y="154"/>
                  </a:lnTo>
                  <a:lnTo>
                    <a:pt x="941" y="125"/>
                  </a:lnTo>
                  <a:lnTo>
                    <a:pt x="994" y="96"/>
                  </a:lnTo>
                  <a:lnTo>
                    <a:pt x="1037" y="72"/>
                  </a:lnTo>
                  <a:lnTo>
                    <a:pt x="1070" y="43"/>
                  </a:lnTo>
                  <a:lnTo>
                    <a:pt x="1094" y="24"/>
                  </a:lnTo>
                  <a:lnTo>
                    <a:pt x="1114" y="0"/>
                  </a:lnTo>
                  <a:lnTo>
                    <a:pt x="1166" y="72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2" name="Freeform 154"/>
            <p:cNvSpPr>
              <a:spLocks/>
            </p:cNvSpPr>
            <p:nvPr/>
          </p:nvSpPr>
          <p:spPr bwMode="auto">
            <a:xfrm>
              <a:off x="3009" y="3786"/>
              <a:ext cx="1166" cy="456"/>
            </a:xfrm>
            <a:custGeom>
              <a:avLst/>
              <a:gdLst>
                <a:gd name="T0" fmla="*/ 1166 w 1166"/>
                <a:gd name="T1" fmla="*/ 72 h 456"/>
                <a:gd name="T2" fmla="*/ 1142 w 1166"/>
                <a:gd name="T3" fmla="*/ 96 h 456"/>
                <a:gd name="T4" fmla="*/ 1118 w 1166"/>
                <a:gd name="T5" fmla="*/ 120 h 456"/>
                <a:gd name="T6" fmla="*/ 1085 w 1166"/>
                <a:gd name="T7" fmla="*/ 144 h 456"/>
                <a:gd name="T8" fmla="*/ 1037 w 1166"/>
                <a:gd name="T9" fmla="*/ 173 h 456"/>
                <a:gd name="T10" fmla="*/ 984 w 1166"/>
                <a:gd name="T11" fmla="*/ 202 h 456"/>
                <a:gd name="T12" fmla="*/ 922 w 1166"/>
                <a:gd name="T13" fmla="*/ 230 h 456"/>
                <a:gd name="T14" fmla="*/ 778 w 1166"/>
                <a:gd name="T15" fmla="*/ 288 h 456"/>
                <a:gd name="T16" fmla="*/ 619 w 1166"/>
                <a:gd name="T17" fmla="*/ 341 h 456"/>
                <a:gd name="T18" fmla="*/ 451 w 1166"/>
                <a:gd name="T19" fmla="*/ 384 h 456"/>
                <a:gd name="T20" fmla="*/ 288 w 1166"/>
                <a:gd name="T21" fmla="*/ 422 h 456"/>
                <a:gd name="T22" fmla="*/ 211 w 1166"/>
                <a:gd name="T23" fmla="*/ 432 h 456"/>
                <a:gd name="T24" fmla="*/ 135 w 1166"/>
                <a:gd name="T25" fmla="*/ 446 h 456"/>
                <a:gd name="T26" fmla="*/ 67 w 1166"/>
                <a:gd name="T27" fmla="*/ 451 h 456"/>
                <a:gd name="T28" fmla="*/ 5 w 1166"/>
                <a:gd name="T29" fmla="*/ 456 h 456"/>
                <a:gd name="T30" fmla="*/ 0 w 1166"/>
                <a:gd name="T31" fmla="*/ 379 h 456"/>
                <a:gd name="T32" fmla="*/ 58 w 1166"/>
                <a:gd name="T33" fmla="*/ 374 h 456"/>
                <a:gd name="T34" fmla="*/ 120 w 1166"/>
                <a:gd name="T35" fmla="*/ 365 h 456"/>
                <a:gd name="T36" fmla="*/ 192 w 1166"/>
                <a:gd name="T37" fmla="*/ 355 h 456"/>
                <a:gd name="T38" fmla="*/ 269 w 1166"/>
                <a:gd name="T39" fmla="*/ 341 h 456"/>
                <a:gd name="T40" fmla="*/ 427 w 1166"/>
                <a:gd name="T41" fmla="*/ 307 h 456"/>
                <a:gd name="T42" fmla="*/ 586 w 1166"/>
                <a:gd name="T43" fmla="*/ 259 h 456"/>
                <a:gd name="T44" fmla="*/ 739 w 1166"/>
                <a:gd name="T45" fmla="*/ 206 h 456"/>
                <a:gd name="T46" fmla="*/ 878 w 1166"/>
                <a:gd name="T47" fmla="*/ 154 h 456"/>
                <a:gd name="T48" fmla="*/ 941 w 1166"/>
                <a:gd name="T49" fmla="*/ 125 h 456"/>
                <a:gd name="T50" fmla="*/ 994 w 1166"/>
                <a:gd name="T51" fmla="*/ 96 h 456"/>
                <a:gd name="T52" fmla="*/ 1037 w 1166"/>
                <a:gd name="T53" fmla="*/ 72 h 456"/>
                <a:gd name="T54" fmla="*/ 1070 w 1166"/>
                <a:gd name="T55" fmla="*/ 43 h 456"/>
                <a:gd name="T56" fmla="*/ 1094 w 1166"/>
                <a:gd name="T57" fmla="*/ 24 h 456"/>
                <a:gd name="T58" fmla="*/ 1114 w 1166"/>
                <a:gd name="T59" fmla="*/ 0 h 456"/>
                <a:gd name="T60" fmla="*/ 1166 w 1166"/>
                <a:gd name="T61" fmla="*/ 72 h 4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66"/>
                <a:gd name="T94" fmla="*/ 0 h 456"/>
                <a:gd name="T95" fmla="*/ 1166 w 1166"/>
                <a:gd name="T96" fmla="*/ 456 h 4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66" h="456">
                  <a:moveTo>
                    <a:pt x="1166" y="72"/>
                  </a:moveTo>
                  <a:lnTo>
                    <a:pt x="1142" y="96"/>
                  </a:lnTo>
                  <a:lnTo>
                    <a:pt x="1118" y="120"/>
                  </a:lnTo>
                  <a:lnTo>
                    <a:pt x="1085" y="144"/>
                  </a:lnTo>
                  <a:lnTo>
                    <a:pt x="1037" y="173"/>
                  </a:lnTo>
                  <a:lnTo>
                    <a:pt x="984" y="202"/>
                  </a:lnTo>
                  <a:lnTo>
                    <a:pt x="922" y="230"/>
                  </a:lnTo>
                  <a:lnTo>
                    <a:pt x="778" y="288"/>
                  </a:lnTo>
                  <a:lnTo>
                    <a:pt x="619" y="341"/>
                  </a:lnTo>
                  <a:lnTo>
                    <a:pt x="451" y="384"/>
                  </a:lnTo>
                  <a:lnTo>
                    <a:pt x="288" y="422"/>
                  </a:lnTo>
                  <a:lnTo>
                    <a:pt x="211" y="432"/>
                  </a:lnTo>
                  <a:lnTo>
                    <a:pt x="135" y="446"/>
                  </a:lnTo>
                  <a:lnTo>
                    <a:pt x="67" y="451"/>
                  </a:lnTo>
                  <a:lnTo>
                    <a:pt x="5" y="456"/>
                  </a:lnTo>
                  <a:lnTo>
                    <a:pt x="0" y="379"/>
                  </a:lnTo>
                  <a:lnTo>
                    <a:pt x="58" y="374"/>
                  </a:lnTo>
                  <a:lnTo>
                    <a:pt x="120" y="365"/>
                  </a:lnTo>
                  <a:lnTo>
                    <a:pt x="192" y="355"/>
                  </a:lnTo>
                  <a:lnTo>
                    <a:pt x="269" y="341"/>
                  </a:lnTo>
                  <a:lnTo>
                    <a:pt x="427" y="307"/>
                  </a:lnTo>
                  <a:lnTo>
                    <a:pt x="586" y="259"/>
                  </a:lnTo>
                  <a:lnTo>
                    <a:pt x="739" y="206"/>
                  </a:lnTo>
                  <a:lnTo>
                    <a:pt x="878" y="154"/>
                  </a:lnTo>
                  <a:lnTo>
                    <a:pt x="941" y="125"/>
                  </a:lnTo>
                  <a:lnTo>
                    <a:pt x="994" y="96"/>
                  </a:lnTo>
                  <a:lnTo>
                    <a:pt x="1037" y="72"/>
                  </a:lnTo>
                  <a:lnTo>
                    <a:pt x="1070" y="43"/>
                  </a:lnTo>
                  <a:lnTo>
                    <a:pt x="1094" y="24"/>
                  </a:lnTo>
                  <a:lnTo>
                    <a:pt x="1114" y="0"/>
                  </a:lnTo>
                  <a:lnTo>
                    <a:pt x="1166" y="7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3" name="Freeform 155"/>
            <p:cNvSpPr>
              <a:spLocks/>
            </p:cNvSpPr>
            <p:nvPr/>
          </p:nvSpPr>
          <p:spPr bwMode="auto">
            <a:xfrm>
              <a:off x="2467" y="3057"/>
              <a:ext cx="648" cy="518"/>
            </a:xfrm>
            <a:custGeom>
              <a:avLst/>
              <a:gdLst>
                <a:gd name="T0" fmla="*/ 648 w 648"/>
                <a:gd name="T1" fmla="*/ 513 h 518"/>
                <a:gd name="T2" fmla="*/ 490 w 648"/>
                <a:gd name="T3" fmla="*/ 393 h 518"/>
                <a:gd name="T4" fmla="*/ 322 w 648"/>
                <a:gd name="T5" fmla="*/ 259 h 518"/>
                <a:gd name="T6" fmla="*/ 154 w 648"/>
                <a:gd name="T7" fmla="*/ 120 h 518"/>
                <a:gd name="T8" fmla="*/ 0 w 648"/>
                <a:gd name="T9" fmla="*/ 0 h 518"/>
                <a:gd name="T10" fmla="*/ 19 w 648"/>
                <a:gd name="T11" fmla="*/ 67 h 518"/>
                <a:gd name="T12" fmla="*/ 43 w 648"/>
                <a:gd name="T13" fmla="*/ 115 h 518"/>
                <a:gd name="T14" fmla="*/ 62 w 648"/>
                <a:gd name="T15" fmla="*/ 149 h 518"/>
                <a:gd name="T16" fmla="*/ 86 w 648"/>
                <a:gd name="T17" fmla="*/ 173 h 518"/>
                <a:gd name="T18" fmla="*/ 110 w 648"/>
                <a:gd name="T19" fmla="*/ 192 h 518"/>
                <a:gd name="T20" fmla="*/ 134 w 648"/>
                <a:gd name="T21" fmla="*/ 206 h 518"/>
                <a:gd name="T22" fmla="*/ 168 w 648"/>
                <a:gd name="T23" fmla="*/ 216 h 518"/>
                <a:gd name="T24" fmla="*/ 202 w 648"/>
                <a:gd name="T25" fmla="*/ 230 h 518"/>
                <a:gd name="T26" fmla="*/ 158 w 648"/>
                <a:gd name="T27" fmla="*/ 235 h 518"/>
                <a:gd name="T28" fmla="*/ 115 w 648"/>
                <a:gd name="T29" fmla="*/ 244 h 518"/>
                <a:gd name="T30" fmla="*/ 182 w 648"/>
                <a:gd name="T31" fmla="*/ 288 h 518"/>
                <a:gd name="T32" fmla="*/ 235 w 648"/>
                <a:gd name="T33" fmla="*/ 316 h 518"/>
                <a:gd name="T34" fmla="*/ 288 w 648"/>
                <a:gd name="T35" fmla="*/ 336 h 518"/>
                <a:gd name="T36" fmla="*/ 346 w 648"/>
                <a:gd name="T37" fmla="*/ 345 h 518"/>
                <a:gd name="T38" fmla="*/ 307 w 648"/>
                <a:gd name="T39" fmla="*/ 355 h 518"/>
                <a:gd name="T40" fmla="*/ 254 w 648"/>
                <a:gd name="T41" fmla="*/ 364 h 518"/>
                <a:gd name="T42" fmla="*/ 298 w 648"/>
                <a:gd name="T43" fmla="*/ 388 h 518"/>
                <a:gd name="T44" fmla="*/ 336 w 648"/>
                <a:gd name="T45" fmla="*/ 403 h 518"/>
                <a:gd name="T46" fmla="*/ 365 w 648"/>
                <a:gd name="T47" fmla="*/ 408 h 518"/>
                <a:gd name="T48" fmla="*/ 398 w 648"/>
                <a:gd name="T49" fmla="*/ 412 h 518"/>
                <a:gd name="T50" fmla="*/ 437 w 648"/>
                <a:gd name="T51" fmla="*/ 422 h 518"/>
                <a:gd name="T52" fmla="*/ 485 w 648"/>
                <a:gd name="T53" fmla="*/ 441 h 518"/>
                <a:gd name="T54" fmla="*/ 547 w 648"/>
                <a:gd name="T55" fmla="*/ 470 h 518"/>
                <a:gd name="T56" fmla="*/ 624 w 648"/>
                <a:gd name="T57" fmla="*/ 518 h 518"/>
                <a:gd name="T58" fmla="*/ 638 w 648"/>
                <a:gd name="T59" fmla="*/ 518 h 518"/>
                <a:gd name="T60" fmla="*/ 648 w 648"/>
                <a:gd name="T61" fmla="*/ 513 h 5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48"/>
                <a:gd name="T94" fmla="*/ 0 h 518"/>
                <a:gd name="T95" fmla="*/ 648 w 648"/>
                <a:gd name="T96" fmla="*/ 518 h 5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48" h="518">
                  <a:moveTo>
                    <a:pt x="648" y="513"/>
                  </a:moveTo>
                  <a:lnTo>
                    <a:pt x="490" y="393"/>
                  </a:lnTo>
                  <a:lnTo>
                    <a:pt x="322" y="259"/>
                  </a:lnTo>
                  <a:lnTo>
                    <a:pt x="154" y="120"/>
                  </a:lnTo>
                  <a:lnTo>
                    <a:pt x="0" y="0"/>
                  </a:lnTo>
                  <a:lnTo>
                    <a:pt x="19" y="67"/>
                  </a:lnTo>
                  <a:lnTo>
                    <a:pt x="43" y="115"/>
                  </a:lnTo>
                  <a:lnTo>
                    <a:pt x="62" y="149"/>
                  </a:lnTo>
                  <a:lnTo>
                    <a:pt x="86" y="173"/>
                  </a:lnTo>
                  <a:lnTo>
                    <a:pt x="110" y="192"/>
                  </a:lnTo>
                  <a:lnTo>
                    <a:pt x="134" y="206"/>
                  </a:lnTo>
                  <a:lnTo>
                    <a:pt x="168" y="216"/>
                  </a:lnTo>
                  <a:lnTo>
                    <a:pt x="202" y="230"/>
                  </a:lnTo>
                  <a:lnTo>
                    <a:pt x="158" y="235"/>
                  </a:lnTo>
                  <a:lnTo>
                    <a:pt x="115" y="244"/>
                  </a:lnTo>
                  <a:lnTo>
                    <a:pt x="182" y="288"/>
                  </a:lnTo>
                  <a:lnTo>
                    <a:pt x="235" y="316"/>
                  </a:lnTo>
                  <a:lnTo>
                    <a:pt x="288" y="336"/>
                  </a:lnTo>
                  <a:lnTo>
                    <a:pt x="346" y="345"/>
                  </a:lnTo>
                  <a:lnTo>
                    <a:pt x="307" y="355"/>
                  </a:lnTo>
                  <a:lnTo>
                    <a:pt x="254" y="364"/>
                  </a:lnTo>
                  <a:lnTo>
                    <a:pt x="298" y="388"/>
                  </a:lnTo>
                  <a:lnTo>
                    <a:pt x="336" y="403"/>
                  </a:lnTo>
                  <a:lnTo>
                    <a:pt x="365" y="408"/>
                  </a:lnTo>
                  <a:lnTo>
                    <a:pt x="398" y="412"/>
                  </a:lnTo>
                  <a:lnTo>
                    <a:pt x="437" y="422"/>
                  </a:lnTo>
                  <a:lnTo>
                    <a:pt x="485" y="441"/>
                  </a:lnTo>
                  <a:lnTo>
                    <a:pt x="547" y="470"/>
                  </a:lnTo>
                  <a:lnTo>
                    <a:pt x="624" y="518"/>
                  </a:lnTo>
                  <a:lnTo>
                    <a:pt x="638" y="518"/>
                  </a:lnTo>
                  <a:lnTo>
                    <a:pt x="648" y="513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4" name="Freeform 156"/>
            <p:cNvSpPr>
              <a:spLocks/>
            </p:cNvSpPr>
            <p:nvPr/>
          </p:nvSpPr>
          <p:spPr bwMode="auto">
            <a:xfrm>
              <a:off x="2467" y="3057"/>
              <a:ext cx="648" cy="518"/>
            </a:xfrm>
            <a:custGeom>
              <a:avLst/>
              <a:gdLst>
                <a:gd name="T0" fmla="*/ 648 w 648"/>
                <a:gd name="T1" fmla="*/ 513 h 518"/>
                <a:gd name="T2" fmla="*/ 490 w 648"/>
                <a:gd name="T3" fmla="*/ 393 h 518"/>
                <a:gd name="T4" fmla="*/ 322 w 648"/>
                <a:gd name="T5" fmla="*/ 259 h 518"/>
                <a:gd name="T6" fmla="*/ 154 w 648"/>
                <a:gd name="T7" fmla="*/ 120 h 518"/>
                <a:gd name="T8" fmla="*/ 0 w 648"/>
                <a:gd name="T9" fmla="*/ 0 h 518"/>
                <a:gd name="T10" fmla="*/ 19 w 648"/>
                <a:gd name="T11" fmla="*/ 67 h 518"/>
                <a:gd name="T12" fmla="*/ 43 w 648"/>
                <a:gd name="T13" fmla="*/ 115 h 518"/>
                <a:gd name="T14" fmla="*/ 62 w 648"/>
                <a:gd name="T15" fmla="*/ 149 h 518"/>
                <a:gd name="T16" fmla="*/ 86 w 648"/>
                <a:gd name="T17" fmla="*/ 173 h 518"/>
                <a:gd name="T18" fmla="*/ 110 w 648"/>
                <a:gd name="T19" fmla="*/ 192 h 518"/>
                <a:gd name="T20" fmla="*/ 134 w 648"/>
                <a:gd name="T21" fmla="*/ 206 h 518"/>
                <a:gd name="T22" fmla="*/ 168 w 648"/>
                <a:gd name="T23" fmla="*/ 216 h 518"/>
                <a:gd name="T24" fmla="*/ 202 w 648"/>
                <a:gd name="T25" fmla="*/ 230 h 518"/>
                <a:gd name="T26" fmla="*/ 158 w 648"/>
                <a:gd name="T27" fmla="*/ 235 h 518"/>
                <a:gd name="T28" fmla="*/ 115 w 648"/>
                <a:gd name="T29" fmla="*/ 244 h 518"/>
                <a:gd name="T30" fmla="*/ 182 w 648"/>
                <a:gd name="T31" fmla="*/ 288 h 518"/>
                <a:gd name="T32" fmla="*/ 235 w 648"/>
                <a:gd name="T33" fmla="*/ 316 h 518"/>
                <a:gd name="T34" fmla="*/ 288 w 648"/>
                <a:gd name="T35" fmla="*/ 336 h 518"/>
                <a:gd name="T36" fmla="*/ 346 w 648"/>
                <a:gd name="T37" fmla="*/ 345 h 518"/>
                <a:gd name="T38" fmla="*/ 307 w 648"/>
                <a:gd name="T39" fmla="*/ 355 h 518"/>
                <a:gd name="T40" fmla="*/ 254 w 648"/>
                <a:gd name="T41" fmla="*/ 364 h 518"/>
                <a:gd name="T42" fmla="*/ 298 w 648"/>
                <a:gd name="T43" fmla="*/ 388 h 518"/>
                <a:gd name="T44" fmla="*/ 336 w 648"/>
                <a:gd name="T45" fmla="*/ 403 h 518"/>
                <a:gd name="T46" fmla="*/ 365 w 648"/>
                <a:gd name="T47" fmla="*/ 408 h 518"/>
                <a:gd name="T48" fmla="*/ 398 w 648"/>
                <a:gd name="T49" fmla="*/ 412 h 518"/>
                <a:gd name="T50" fmla="*/ 437 w 648"/>
                <a:gd name="T51" fmla="*/ 422 h 518"/>
                <a:gd name="T52" fmla="*/ 485 w 648"/>
                <a:gd name="T53" fmla="*/ 441 h 518"/>
                <a:gd name="T54" fmla="*/ 547 w 648"/>
                <a:gd name="T55" fmla="*/ 470 h 518"/>
                <a:gd name="T56" fmla="*/ 624 w 648"/>
                <a:gd name="T57" fmla="*/ 518 h 518"/>
                <a:gd name="T58" fmla="*/ 638 w 648"/>
                <a:gd name="T59" fmla="*/ 518 h 518"/>
                <a:gd name="T60" fmla="*/ 648 w 648"/>
                <a:gd name="T61" fmla="*/ 513 h 5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48"/>
                <a:gd name="T94" fmla="*/ 0 h 518"/>
                <a:gd name="T95" fmla="*/ 648 w 648"/>
                <a:gd name="T96" fmla="*/ 518 h 5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48" h="518">
                  <a:moveTo>
                    <a:pt x="648" y="513"/>
                  </a:moveTo>
                  <a:lnTo>
                    <a:pt x="490" y="393"/>
                  </a:lnTo>
                  <a:lnTo>
                    <a:pt x="322" y="259"/>
                  </a:lnTo>
                  <a:lnTo>
                    <a:pt x="154" y="120"/>
                  </a:lnTo>
                  <a:lnTo>
                    <a:pt x="0" y="0"/>
                  </a:lnTo>
                  <a:lnTo>
                    <a:pt x="19" y="67"/>
                  </a:lnTo>
                  <a:lnTo>
                    <a:pt x="43" y="115"/>
                  </a:lnTo>
                  <a:lnTo>
                    <a:pt x="62" y="149"/>
                  </a:lnTo>
                  <a:lnTo>
                    <a:pt x="86" y="173"/>
                  </a:lnTo>
                  <a:lnTo>
                    <a:pt x="110" y="192"/>
                  </a:lnTo>
                  <a:lnTo>
                    <a:pt x="134" y="206"/>
                  </a:lnTo>
                  <a:lnTo>
                    <a:pt x="168" y="216"/>
                  </a:lnTo>
                  <a:lnTo>
                    <a:pt x="202" y="230"/>
                  </a:lnTo>
                  <a:lnTo>
                    <a:pt x="158" y="235"/>
                  </a:lnTo>
                  <a:lnTo>
                    <a:pt x="115" y="244"/>
                  </a:lnTo>
                  <a:lnTo>
                    <a:pt x="182" y="288"/>
                  </a:lnTo>
                  <a:lnTo>
                    <a:pt x="235" y="316"/>
                  </a:lnTo>
                  <a:lnTo>
                    <a:pt x="288" y="336"/>
                  </a:lnTo>
                  <a:lnTo>
                    <a:pt x="346" y="345"/>
                  </a:lnTo>
                  <a:lnTo>
                    <a:pt x="307" y="355"/>
                  </a:lnTo>
                  <a:lnTo>
                    <a:pt x="254" y="364"/>
                  </a:lnTo>
                  <a:lnTo>
                    <a:pt x="298" y="388"/>
                  </a:lnTo>
                  <a:lnTo>
                    <a:pt x="336" y="403"/>
                  </a:lnTo>
                  <a:lnTo>
                    <a:pt x="365" y="408"/>
                  </a:lnTo>
                  <a:lnTo>
                    <a:pt x="398" y="412"/>
                  </a:lnTo>
                  <a:lnTo>
                    <a:pt x="437" y="422"/>
                  </a:lnTo>
                  <a:lnTo>
                    <a:pt x="485" y="441"/>
                  </a:lnTo>
                  <a:lnTo>
                    <a:pt x="547" y="470"/>
                  </a:lnTo>
                  <a:lnTo>
                    <a:pt x="624" y="518"/>
                  </a:lnTo>
                  <a:lnTo>
                    <a:pt x="638" y="518"/>
                  </a:lnTo>
                  <a:lnTo>
                    <a:pt x="648" y="51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5" name="Freeform 157"/>
            <p:cNvSpPr>
              <a:spLocks/>
            </p:cNvSpPr>
            <p:nvPr/>
          </p:nvSpPr>
          <p:spPr bwMode="auto">
            <a:xfrm>
              <a:off x="3321" y="4079"/>
              <a:ext cx="183" cy="192"/>
            </a:xfrm>
            <a:custGeom>
              <a:avLst/>
              <a:gdLst>
                <a:gd name="T0" fmla="*/ 72 w 183"/>
                <a:gd name="T1" fmla="*/ 182 h 192"/>
                <a:gd name="T2" fmla="*/ 48 w 183"/>
                <a:gd name="T3" fmla="*/ 153 h 192"/>
                <a:gd name="T4" fmla="*/ 24 w 183"/>
                <a:gd name="T5" fmla="*/ 120 h 192"/>
                <a:gd name="T6" fmla="*/ 10 w 183"/>
                <a:gd name="T7" fmla="*/ 91 h 192"/>
                <a:gd name="T8" fmla="*/ 0 w 183"/>
                <a:gd name="T9" fmla="*/ 72 h 192"/>
                <a:gd name="T10" fmla="*/ 5 w 183"/>
                <a:gd name="T11" fmla="*/ 57 h 192"/>
                <a:gd name="T12" fmla="*/ 10 w 183"/>
                <a:gd name="T13" fmla="*/ 43 h 192"/>
                <a:gd name="T14" fmla="*/ 15 w 183"/>
                <a:gd name="T15" fmla="*/ 33 h 192"/>
                <a:gd name="T16" fmla="*/ 29 w 183"/>
                <a:gd name="T17" fmla="*/ 24 h 192"/>
                <a:gd name="T18" fmla="*/ 43 w 183"/>
                <a:gd name="T19" fmla="*/ 14 h 192"/>
                <a:gd name="T20" fmla="*/ 58 w 183"/>
                <a:gd name="T21" fmla="*/ 4 h 192"/>
                <a:gd name="T22" fmla="*/ 72 w 183"/>
                <a:gd name="T23" fmla="*/ 4 h 192"/>
                <a:gd name="T24" fmla="*/ 91 w 183"/>
                <a:gd name="T25" fmla="*/ 0 h 192"/>
                <a:gd name="T26" fmla="*/ 111 w 183"/>
                <a:gd name="T27" fmla="*/ 4 h 192"/>
                <a:gd name="T28" fmla="*/ 125 w 183"/>
                <a:gd name="T29" fmla="*/ 4 h 192"/>
                <a:gd name="T30" fmla="*/ 139 w 183"/>
                <a:gd name="T31" fmla="*/ 14 h 192"/>
                <a:gd name="T32" fmla="*/ 154 w 183"/>
                <a:gd name="T33" fmla="*/ 24 h 192"/>
                <a:gd name="T34" fmla="*/ 168 w 183"/>
                <a:gd name="T35" fmla="*/ 33 h 192"/>
                <a:gd name="T36" fmla="*/ 173 w 183"/>
                <a:gd name="T37" fmla="*/ 43 h 192"/>
                <a:gd name="T38" fmla="*/ 178 w 183"/>
                <a:gd name="T39" fmla="*/ 57 h 192"/>
                <a:gd name="T40" fmla="*/ 183 w 183"/>
                <a:gd name="T41" fmla="*/ 72 h 192"/>
                <a:gd name="T42" fmla="*/ 173 w 183"/>
                <a:gd name="T43" fmla="*/ 91 h 192"/>
                <a:gd name="T44" fmla="*/ 159 w 183"/>
                <a:gd name="T45" fmla="*/ 120 h 192"/>
                <a:gd name="T46" fmla="*/ 135 w 183"/>
                <a:gd name="T47" fmla="*/ 153 h 192"/>
                <a:gd name="T48" fmla="*/ 111 w 183"/>
                <a:gd name="T49" fmla="*/ 182 h 192"/>
                <a:gd name="T50" fmla="*/ 101 w 183"/>
                <a:gd name="T51" fmla="*/ 192 h 192"/>
                <a:gd name="T52" fmla="*/ 91 w 183"/>
                <a:gd name="T53" fmla="*/ 192 h 192"/>
                <a:gd name="T54" fmla="*/ 82 w 183"/>
                <a:gd name="T55" fmla="*/ 192 h 192"/>
                <a:gd name="T56" fmla="*/ 72 w 183"/>
                <a:gd name="T57" fmla="*/ 182 h 1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3"/>
                <a:gd name="T88" fmla="*/ 0 h 192"/>
                <a:gd name="T89" fmla="*/ 183 w 183"/>
                <a:gd name="T90" fmla="*/ 192 h 1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3" h="192">
                  <a:moveTo>
                    <a:pt x="72" y="182"/>
                  </a:moveTo>
                  <a:lnTo>
                    <a:pt x="48" y="153"/>
                  </a:lnTo>
                  <a:lnTo>
                    <a:pt x="24" y="120"/>
                  </a:lnTo>
                  <a:lnTo>
                    <a:pt x="10" y="91"/>
                  </a:lnTo>
                  <a:lnTo>
                    <a:pt x="0" y="72"/>
                  </a:lnTo>
                  <a:lnTo>
                    <a:pt x="5" y="57"/>
                  </a:lnTo>
                  <a:lnTo>
                    <a:pt x="10" y="43"/>
                  </a:lnTo>
                  <a:lnTo>
                    <a:pt x="15" y="33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8" y="4"/>
                  </a:lnTo>
                  <a:lnTo>
                    <a:pt x="72" y="4"/>
                  </a:lnTo>
                  <a:lnTo>
                    <a:pt x="91" y="0"/>
                  </a:lnTo>
                  <a:lnTo>
                    <a:pt x="111" y="4"/>
                  </a:lnTo>
                  <a:lnTo>
                    <a:pt x="125" y="4"/>
                  </a:lnTo>
                  <a:lnTo>
                    <a:pt x="139" y="14"/>
                  </a:lnTo>
                  <a:lnTo>
                    <a:pt x="154" y="24"/>
                  </a:lnTo>
                  <a:lnTo>
                    <a:pt x="168" y="33"/>
                  </a:lnTo>
                  <a:lnTo>
                    <a:pt x="173" y="43"/>
                  </a:lnTo>
                  <a:lnTo>
                    <a:pt x="178" y="57"/>
                  </a:lnTo>
                  <a:lnTo>
                    <a:pt x="183" y="72"/>
                  </a:lnTo>
                  <a:lnTo>
                    <a:pt x="173" y="91"/>
                  </a:lnTo>
                  <a:lnTo>
                    <a:pt x="159" y="120"/>
                  </a:lnTo>
                  <a:lnTo>
                    <a:pt x="135" y="153"/>
                  </a:lnTo>
                  <a:lnTo>
                    <a:pt x="111" y="182"/>
                  </a:lnTo>
                  <a:lnTo>
                    <a:pt x="101" y="192"/>
                  </a:lnTo>
                  <a:lnTo>
                    <a:pt x="91" y="192"/>
                  </a:lnTo>
                  <a:lnTo>
                    <a:pt x="82" y="192"/>
                  </a:lnTo>
                  <a:lnTo>
                    <a:pt x="72" y="18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6" name="Freeform 158"/>
            <p:cNvSpPr>
              <a:spLocks/>
            </p:cNvSpPr>
            <p:nvPr/>
          </p:nvSpPr>
          <p:spPr bwMode="auto">
            <a:xfrm>
              <a:off x="3321" y="4079"/>
              <a:ext cx="183" cy="192"/>
            </a:xfrm>
            <a:custGeom>
              <a:avLst/>
              <a:gdLst>
                <a:gd name="T0" fmla="*/ 72 w 183"/>
                <a:gd name="T1" fmla="*/ 182 h 192"/>
                <a:gd name="T2" fmla="*/ 48 w 183"/>
                <a:gd name="T3" fmla="*/ 153 h 192"/>
                <a:gd name="T4" fmla="*/ 24 w 183"/>
                <a:gd name="T5" fmla="*/ 120 h 192"/>
                <a:gd name="T6" fmla="*/ 10 w 183"/>
                <a:gd name="T7" fmla="*/ 91 h 192"/>
                <a:gd name="T8" fmla="*/ 0 w 183"/>
                <a:gd name="T9" fmla="*/ 72 h 192"/>
                <a:gd name="T10" fmla="*/ 5 w 183"/>
                <a:gd name="T11" fmla="*/ 57 h 192"/>
                <a:gd name="T12" fmla="*/ 10 w 183"/>
                <a:gd name="T13" fmla="*/ 43 h 192"/>
                <a:gd name="T14" fmla="*/ 15 w 183"/>
                <a:gd name="T15" fmla="*/ 33 h 192"/>
                <a:gd name="T16" fmla="*/ 29 w 183"/>
                <a:gd name="T17" fmla="*/ 24 h 192"/>
                <a:gd name="T18" fmla="*/ 43 w 183"/>
                <a:gd name="T19" fmla="*/ 14 h 192"/>
                <a:gd name="T20" fmla="*/ 58 w 183"/>
                <a:gd name="T21" fmla="*/ 4 h 192"/>
                <a:gd name="T22" fmla="*/ 72 w 183"/>
                <a:gd name="T23" fmla="*/ 4 h 192"/>
                <a:gd name="T24" fmla="*/ 91 w 183"/>
                <a:gd name="T25" fmla="*/ 0 h 192"/>
                <a:gd name="T26" fmla="*/ 111 w 183"/>
                <a:gd name="T27" fmla="*/ 4 h 192"/>
                <a:gd name="T28" fmla="*/ 125 w 183"/>
                <a:gd name="T29" fmla="*/ 4 h 192"/>
                <a:gd name="T30" fmla="*/ 139 w 183"/>
                <a:gd name="T31" fmla="*/ 14 h 192"/>
                <a:gd name="T32" fmla="*/ 154 w 183"/>
                <a:gd name="T33" fmla="*/ 24 h 192"/>
                <a:gd name="T34" fmla="*/ 168 w 183"/>
                <a:gd name="T35" fmla="*/ 33 h 192"/>
                <a:gd name="T36" fmla="*/ 173 w 183"/>
                <a:gd name="T37" fmla="*/ 43 h 192"/>
                <a:gd name="T38" fmla="*/ 178 w 183"/>
                <a:gd name="T39" fmla="*/ 57 h 192"/>
                <a:gd name="T40" fmla="*/ 183 w 183"/>
                <a:gd name="T41" fmla="*/ 72 h 192"/>
                <a:gd name="T42" fmla="*/ 173 w 183"/>
                <a:gd name="T43" fmla="*/ 91 h 192"/>
                <a:gd name="T44" fmla="*/ 159 w 183"/>
                <a:gd name="T45" fmla="*/ 120 h 192"/>
                <a:gd name="T46" fmla="*/ 135 w 183"/>
                <a:gd name="T47" fmla="*/ 153 h 192"/>
                <a:gd name="T48" fmla="*/ 111 w 183"/>
                <a:gd name="T49" fmla="*/ 182 h 192"/>
                <a:gd name="T50" fmla="*/ 101 w 183"/>
                <a:gd name="T51" fmla="*/ 192 h 192"/>
                <a:gd name="T52" fmla="*/ 91 w 183"/>
                <a:gd name="T53" fmla="*/ 192 h 192"/>
                <a:gd name="T54" fmla="*/ 82 w 183"/>
                <a:gd name="T55" fmla="*/ 192 h 192"/>
                <a:gd name="T56" fmla="*/ 72 w 183"/>
                <a:gd name="T57" fmla="*/ 182 h 1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3"/>
                <a:gd name="T88" fmla="*/ 0 h 192"/>
                <a:gd name="T89" fmla="*/ 183 w 183"/>
                <a:gd name="T90" fmla="*/ 192 h 1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3" h="192">
                  <a:moveTo>
                    <a:pt x="72" y="182"/>
                  </a:moveTo>
                  <a:lnTo>
                    <a:pt x="48" y="153"/>
                  </a:lnTo>
                  <a:lnTo>
                    <a:pt x="24" y="120"/>
                  </a:lnTo>
                  <a:lnTo>
                    <a:pt x="10" y="91"/>
                  </a:lnTo>
                  <a:lnTo>
                    <a:pt x="0" y="72"/>
                  </a:lnTo>
                  <a:lnTo>
                    <a:pt x="5" y="57"/>
                  </a:lnTo>
                  <a:lnTo>
                    <a:pt x="10" y="43"/>
                  </a:lnTo>
                  <a:lnTo>
                    <a:pt x="15" y="33"/>
                  </a:lnTo>
                  <a:lnTo>
                    <a:pt x="29" y="24"/>
                  </a:lnTo>
                  <a:lnTo>
                    <a:pt x="43" y="14"/>
                  </a:lnTo>
                  <a:lnTo>
                    <a:pt x="58" y="4"/>
                  </a:lnTo>
                  <a:lnTo>
                    <a:pt x="72" y="4"/>
                  </a:lnTo>
                  <a:lnTo>
                    <a:pt x="91" y="0"/>
                  </a:lnTo>
                  <a:lnTo>
                    <a:pt x="111" y="4"/>
                  </a:lnTo>
                  <a:lnTo>
                    <a:pt x="125" y="4"/>
                  </a:lnTo>
                  <a:lnTo>
                    <a:pt x="139" y="14"/>
                  </a:lnTo>
                  <a:lnTo>
                    <a:pt x="154" y="24"/>
                  </a:lnTo>
                  <a:lnTo>
                    <a:pt x="168" y="33"/>
                  </a:lnTo>
                  <a:lnTo>
                    <a:pt x="173" y="43"/>
                  </a:lnTo>
                  <a:lnTo>
                    <a:pt x="178" y="57"/>
                  </a:lnTo>
                  <a:lnTo>
                    <a:pt x="183" y="72"/>
                  </a:lnTo>
                  <a:lnTo>
                    <a:pt x="173" y="91"/>
                  </a:lnTo>
                  <a:lnTo>
                    <a:pt x="159" y="120"/>
                  </a:lnTo>
                  <a:lnTo>
                    <a:pt x="135" y="153"/>
                  </a:lnTo>
                  <a:lnTo>
                    <a:pt x="111" y="182"/>
                  </a:lnTo>
                  <a:lnTo>
                    <a:pt x="101" y="192"/>
                  </a:lnTo>
                  <a:lnTo>
                    <a:pt x="91" y="192"/>
                  </a:lnTo>
                  <a:lnTo>
                    <a:pt x="82" y="192"/>
                  </a:lnTo>
                  <a:lnTo>
                    <a:pt x="72" y="18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7" name="Freeform 159"/>
            <p:cNvSpPr>
              <a:spLocks/>
            </p:cNvSpPr>
            <p:nvPr/>
          </p:nvSpPr>
          <p:spPr bwMode="auto">
            <a:xfrm>
              <a:off x="3230" y="2515"/>
              <a:ext cx="355" cy="235"/>
            </a:xfrm>
            <a:custGeom>
              <a:avLst/>
              <a:gdLst>
                <a:gd name="T0" fmla="*/ 178 w 355"/>
                <a:gd name="T1" fmla="*/ 0 h 235"/>
                <a:gd name="T2" fmla="*/ 211 w 355"/>
                <a:gd name="T3" fmla="*/ 0 h 235"/>
                <a:gd name="T4" fmla="*/ 245 w 355"/>
                <a:gd name="T5" fmla="*/ 9 h 235"/>
                <a:gd name="T6" fmla="*/ 274 w 355"/>
                <a:gd name="T7" fmla="*/ 19 h 235"/>
                <a:gd name="T8" fmla="*/ 302 w 355"/>
                <a:gd name="T9" fmla="*/ 33 h 235"/>
                <a:gd name="T10" fmla="*/ 322 w 355"/>
                <a:gd name="T11" fmla="*/ 52 h 235"/>
                <a:gd name="T12" fmla="*/ 341 w 355"/>
                <a:gd name="T13" fmla="*/ 72 h 235"/>
                <a:gd name="T14" fmla="*/ 350 w 355"/>
                <a:gd name="T15" fmla="*/ 91 h 235"/>
                <a:gd name="T16" fmla="*/ 355 w 355"/>
                <a:gd name="T17" fmla="*/ 115 h 235"/>
                <a:gd name="T18" fmla="*/ 350 w 355"/>
                <a:gd name="T19" fmla="*/ 139 h 235"/>
                <a:gd name="T20" fmla="*/ 341 w 355"/>
                <a:gd name="T21" fmla="*/ 163 h 235"/>
                <a:gd name="T22" fmla="*/ 322 w 355"/>
                <a:gd name="T23" fmla="*/ 182 h 235"/>
                <a:gd name="T24" fmla="*/ 302 w 355"/>
                <a:gd name="T25" fmla="*/ 201 h 235"/>
                <a:gd name="T26" fmla="*/ 274 w 355"/>
                <a:gd name="T27" fmla="*/ 216 h 235"/>
                <a:gd name="T28" fmla="*/ 245 w 355"/>
                <a:gd name="T29" fmla="*/ 225 h 235"/>
                <a:gd name="T30" fmla="*/ 211 w 355"/>
                <a:gd name="T31" fmla="*/ 230 h 235"/>
                <a:gd name="T32" fmla="*/ 178 w 355"/>
                <a:gd name="T33" fmla="*/ 235 h 235"/>
                <a:gd name="T34" fmla="*/ 139 w 355"/>
                <a:gd name="T35" fmla="*/ 230 h 235"/>
                <a:gd name="T36" fmla="*/ 106 w 355"/>
                <a:gd name="T37" fmla="*/ 225 h 235"/>
                <a:gd name="T38" fmla="*/ 77 w 355"/>
                <a:gd name="T39" fmla="*/ 216 h 235"/>
                <a:gd name="T40" fmla="*/ 53 w 355"/>
                <a:gd name="T41" fmla="*/ 201 h 235"/>
                <a:gd name="T42" fmla="*/ 29 w 355"/>
                <a:gd name="T43" fmla="*/ 182 h 235"/>
                <a:gd name="T44" fmla="*/ 14 w 355"/>
                <a:gd name="T45" fmla="*/ 163 h 235"/>
                <a:gd name="T46" fmla="*/ 0 w 355"/>
                <a:gd name="T47" fmla="*/ 139 h 235"/>
                <a:gd name="T48" fmla="*/ 0 w 355"/>
                <a:gd name="T49" fmla="*/ 115 h 235"/>
                <a:gd name="T50" fmla="*/ 0 w 355"/>
                <a:gd name="T51" fmla="*/ 91 h 235"/>
                <a:gd name="T52" fmla="*/ 14 w 355"/>
                <a:gd name="T53" fmla="*/ 72 h 235"/>
                <a:gd name="T54" fmla="*/ 29 w 355"/>
                <a:gd name="T55" fmla="*/ 52 h 235"/>
                <a:gd name="T56" fmla="*/ 53 w 355"/>
                <a:gd name="T57" fmla="*/ 33 h 235"/>
                <a:gd name="T58" fmla="*/ 77 w 355"/>
                <a:gd name="T59" fmla="*/ 19 h 235"/>
                <a:gd name="T60" fmla="*/ 106 w 355"/>
                <a:gd name="T61" fmla="*/ 9 h 235"/>
                <a:gd name="T62" fmla="*/ 139 w 355"/>
                <a:gd name="T63" fmla="*/ 0 h 235"/>
                <a:gd name="T64" fmla="*/ 178 w 355"/>
                <a:gd name="T65" fmla="*/ 0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5"/>
                <a:gd name="T100" fmla="*/ 0 h 235"/>
                <a:gd name="T101" fmla="*/ 355 w 355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5" h="235">
                  <a:moveTo>
                    <a:pt x="178" y="0"/>
                  </a:moveTo>
                  <a:lnTo>
                    <a:pt x="211" y="0"/>
                  </a:lnTo>
                  <a:lnTo>
                    <a:pt x="245" y="9"/>
                  </a:lnTo>
                  <a:lnTo>
                    <a:pt x="274" y="19"/>
                  </a:lnTo>
                  <a:lnTo>
                    <a:pt x="302" y="33"/>
                  </a:lnTo>
                  <a:lnTo>
                    <a:pt x="322" y="52"/>
                  </a:lnTo>
                  <a:lnTo>
                    <a:pt x="341" y="72"/>
                  </a:lnTo>
                  <a:lnTo>
                    <a:pt x="350" y="91"/>
                  </a:lnTo>
                  <a:lnTo>
                    <a:pt x="355" y="115"/>
                  </a:lnTo>
                  <a:lnTo>
                    <a:pt x="350" y="139"/>
                  </a:lnTo>
                  <a:lnTo>
                    <a:pt x="341" y="163"/>
                  </a:lnTo>
                  <a:lnTo>
                    <a:pt x="322" y="182"/>
                  </a:lnTo>
                  <a:lnTo>
                    <a:pt x="302" y="201"/>
                  </a:lnTo>
                  <a:lnTo>
                    <a:pt x="274" y="216"/>
                  </a:lnTo>
                  <a:lnTo>
                    <a:pt x="245" y="225"/>
                  </a:lnTo>
                  <a:lnTo>
                    <a:pt x="211" y="230"/>
                  </a:lnTo>
                  <a:lnTo>
                    <a:pt x="178" y="235"/>
                  </a:lnTo>
                  <a:lnTo>
                    <a:pt x="139" y="230"/>
                  </a:lnTo>
                  <a:lnTo>
                    <a:pt x="106" y="225"/>
                  </a:lnTo>
                  <a:lnTo>
                    <a:pt x="77" y="216"/>
                  </a:lnTo>
                  <a:lnTo>
                    <a:pt x="53" y="201"/>
                  </a:lnTo>
                  <a:lnTo>
                    <a:pt x="29" y="182"/>
                  </a:lnTo>
                  <a:lnTo>
                    <a:pt x="14" y="163"/>
                  </a:lnTo>
                  <a:lnTo>
                    <a:pt x="0" y="139"/>
                  </a:lnTo>
                  <a:lnTo>
                    <a:pt x="0" y="115"/>
                  </a:lnTo>
                  <a:lnTo>
                    <a:pt x="0" y="91"/>
                  </a:lnTo>
                  <a:lnTo>
                    <a:pt x="14" y="72"/>
                  </a:lnTo>
                  <a:lnTo>
                    <a:pt x="29" y="52"/>
                  </a:lnTo>
                  <a:lnTo>
                    <a:pt x="53" y="33"/>
                  </a:lnTo>
                  <a:lnTo>
                    <a:pt x="77" y="19"/>
                  </a:lnTo>
                  <a:lnTo>
                    <a:pt x="106" y="9"/>
                  </a:lnTo>
                  <a:lnTo>
                    <a:pt x="139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8" name="Freeform 160"/>
            <p:cNvSpPr>
              <a:spLocks/>
            </p:cNvSpPr>
            <p:nvPr/>
          </p:nvSpPr>
          <p:spPr bwMode="auto">
            <a:xfrm>
              <a:off x="3230" y="2515"/>
              <a:ext cx="355" cy="235"/>
            </a:xfrm>
            <a:custGeom>
              <a:avLst/>
              <a:gdLst>
                <a:gd name="T0" fmla="*/ 178 w 355"/>
                <a:gd name="T1" fmla="*/ 0 h 235"/>
                <a:gd name="T2" fmla="*/ 211 w 355"/>
                <a:gd name="T3" fmla="*/ 0 h 235"/>
                <a:gd name="T4" fmla="*/ 245 w 355"/>
                <a:gd name="T5" fmla="*/ 9 h 235"/>
                <a:gd name="T6" fmla="*/ 274 w 355"/>
                <a:gd name="T7" fmla="*/ 19 h 235"/>
                <a:gd name="T8" fmla="*/ 302 w 355"/>
                <a:gd name="T9" fmla="*/ 33 h 235"/>
                <a:gd name="T10" fmla="*/ 322 w 355"/>
                <a:gd name="T11" fmla="*/ 52 h 235"/>
                <a:gd name="T12" fmla="*/ 341 w 355"/>
                <a:gd name="T13" fmla="*/ 72 h 235"/>
                <a:gd name="T14" fmla="*/ 350 w 355"/>
                <a:gd name="T15" fmla="*/ 91 h 235"/>
                <a:gd name="T16" fmla="*/ 355 w 355"/>
                <a:gd name="T17" fmla="*/ 115 h 235"/>
                <a:gd name="T18" fmla="*/ 350 w 355"/>
                <a:gd name="T19" fmla="*/ 139 h 235"/>
                <a:gd name="T20" fmla="*/ 341 w 355"/>
                <a:gd name="T21" fmla="*/ 163 h 235"/>
                <a:gd name="T22" fmla="*/ 322 w 355"/>
                <a:gd name="T23" fmla="*/ 182 h 235"/>
                <a:gd name="T24" fmla="*/ 302 w 355"/>
                <a:gd name="T25" fmla="*/ 201 h 235"/>
                <a:gd name="T26" fmla="*/ 274 w 355"/>
                <a:gd name="T27" fmla="*/ 216 h 235"/>
                <a:gd name="T28" fmla="*/ 245 w 355"/>
                <a:gd name="T29" fmla="*/ 225 h 235"/>
                <a:gd name="T30" fmla="*/ 211 w 355"/>
                <a:gd name="T31" fmla="*/ 230 h 235"/>
                <a:gd name="T32" fmla="*/ 178 w 355"/>
                <a:gd name="T33" fmla="*/ 235 h 235"/>
                <a:gd name="T34" fmla="*/ 139 w 355"/>
                <a:gd name="T35" fmla="*/ 230 h 235"/>
                <a:gd name="T36" fmla="*/ 106 w 355"/>
                <a:gd name="T37" fmla="*/ 225 h 235"/>
                <a:gd name="T38" fmla="*/ 77 w 355"/>
                <a:gd name="T39" fmla="*/ 216 h 235"/>
                <a:gd name="T40" fmla="*/ 53 w 355"/>
                <a:gd name="T41" fmla="*/ 201 h 235"/>
                <a:gd name="T42" fmla="*/ 29 w 355"/>
                <a:gd name="T43" fmla="*/ 182 h 235"/>
                <a:gd name="T44" fmla="*/ 14 w 355"/>
                <a:gd name="T45" fmla="*/ 163 h 235"/>
                <a:gd name="T46" fmla="*/ 0 w 355"/>
                <a:gd name="T47" fmla="*/ 139 h 235"/>
                <a:gd name="T48" fmla="*/ 0 w 355"/>
                <a:gd name="T49" fmla="*/ 115 h 235"/>
                <a:gd name="T50" fmla="*/ 0 w 355"/>
                <a:gd name="T51" fmla="*/ 91 h 235"/>
                <a:gd name="T52" fmla="*/ 14 w 355"/>
                <a:gd name="T53" fmla="*/ 72 h 235"/>
                <a:gd name="T54" fmla="*/ 29 w 355"/>
                <a:gd name="T55" fmla="*/ 52 h 235"/>
                <a:gd name="T56" fmla="*/ 53 w 355"/>
                <a:gd name="T57" fmla="*/ 33 h 235"/>
                <a:gd name="T58" fmla="*/ 77 w 355"/>
                <a:gd name="T59" fmla="*/ 19 h 235"/>
                <a:gd name="T60" fmla="*/ 106 w 355"/>
                <a:gd name="T61" fmla="*/ 9 h 235"/>
                <a:gd name="T62" fmla="*/ 139 w 355"/>
                <a:gd name="T63" fmla="*/ 0 h 235"/>
                <a:gd name="T64" fmla="*/ 178 w 355"/>
                <a:gd name="T65" fmla="*/ 0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5"/>
                <a:gd name="T100" fmla="*/ 0 h 235"/>
                <a:gd name="T101" fmla="*/ 355 w 355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5" h="235">
                  <a:moveTo>
                    <a:pt x="178" y="0"/>
                  </a:moveTo>
                  <a:lnTo>
                    <a:pt x="211" y="0"/>
                  </a:lnTo>
                  <a:lnTo>
                    <a:pt x="245" y="9"/>
                  </a:lnTo>
                  <a:lnTo>
                    <a:pt x="274" y="19"/>
                  </a:lnTo>
                  <a:lnTo>
                    <a:pt x="302" y="33"/>
                  </a:lnTo>
                  <a:lnTo>
                    <a:pt x="322" y="52"/>
                  </a:lnTo>
                  <a:lnTo>
                    <a:pt x="341" y="72"/>
                  </a:lnTo>
                  <a:lnTo>
                    <a:pt x="350" y="91"/>
                  </a:lnTo>
                  <a:lnTo>
                    <a:pt x="355" y="115"/>
                  </a:lnTo>
                  <a:lnTo>
                    <a:pt x="350" y="139"/>
                  </a:lnTo>
                  <a:lnTo>
                    <a:pt x="341" y="163"/>
                  </a:lnTo>
                  <a:lnTo>
                    <a:pt x="322" y="182"/>
                  </a:lnTo>
                  <a:lnTo>
                    <a:pt x="302" y="201"/>
                  </a:lnTo>
                  <a:lnTo>
                    <a:pt x="274" y="216"/>
                  </a:lnTo>
                  <a:lnTo>
                    <a:pt x="245" y="225"/>
                  </a:lnTo>
                  <a:lnTo>
                    <a:pt x="211" y="230"/>
                  </a:lnTo>
                  <a:lnTo>
                    <a:pt x="178" y="235"/>
                  </a:lnTo>
                  <a:lnTo>
                    <a:pt x="139" y="230"/>
                  </a:lnTo>
                  <a:lnTo>
                    <a:pt x="106" y="225"/>
                  </a:lnTo>
                  <a:lnTo>
                    <a:pt x="77" y="216"/>
                  </a:lnTo>
                  <a:lnTo>
                    <a:pt x="53" y="201"/>
                  </a:lnTo>
                  <a:lnTo>
                    <a:pt x="29" y="182"/>
                  </a:lnTo>
                  <a:lnTo>
                    <a:pt x="14" y="163"/>
                  </a:lnTo>
                  <a:lnTo>
                    <a:pt x="0" y="139"/>
                  </a:lnTo>
                  <a:lnTo>
                    <a:pt x="0" y="115"/>
                  </a:lnTo>
                  <a:lnTo>
                    <a:pt x="0" y="91"/>
                  </a:lnTo>
                  <a:lnTo>
                    <a:pt x="14" y="72"/>
                  </a:lnTo>
                  <a:lnTo>
                    <a:pt x="29" y="52"/>
                  </a:lnTo>
                  <a:lnTo>
                    <a:pt x="53" y="33"/>
                  </a:lnTo>
                  <a:lnTo>
                    <a:pt x="77" y="19"/>
                  </a:lnTo>
                  <a:lnTo>
                    <a:pt x="106" y="9"/>
                  </a:lnTo>
                  <a:lnTo>
                    <a:pt x="139" y="0"/>
                  </a:lnTo>
                  <a:lnTo>
                    <a:pt x="178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9" name="Freeform 161"/>
            <p:cNvSpPr>
              <a:spLocks/>
            </p:cNvSpPr>
            <p:nvPr/>
          </p:nvSpPr>
          <p:spPr bwMode="auto">
            <a:xfrm>
              <a:off x="3312" y="2553"/>
              <a:ext cx="196" cy="34"/>
            </a:xfrm>
            <a:custGeom>
              <a:avLst/>
              <a:gdLst>
                <a:gd name="T0" fmla="*/ 91 w 196"/>
                <a:gd name="T1" fmla="*/ 19 h 34"/>
                <a:gd name="T2" fmla="*/ 120 w 196"/>
                <a:gd name="T3" fmla="*/ 14 h 34"/>
                <a:gd name="T4" fmla="*/ 144 w 196"/>
                <a:gd name="T5" fmla="*/ 5 h 34"/>
                <a:gd name="T6" fmla="*/ 163 w 196"/>
                <a:gd name="T7" fmla="*/ 0 h 34"/>
                <a:gd name="T8" fmla="*/ 177 w 196"/>
                <a:gd name="T9" fmla="*/ 5 h 34"/>
                <a:gd name="T10" fmla="*/ 192 w 196"/>
                <a:gd name="T11" fmla="*/ 10 h 34"/>
                <a:gd name="T12" fmla="*/ 196 w 196"/>
                <a:gd name="T13" fmla="*/ 14 h 34"/>
                <a:gd name="T14" fmla="*/ 177 w 196"/>
                <a:gd name="T15" fmla="*/ 14 h 34"/>
                <a:gd name="T16" fmla="*/ 144 w 196"/>
                <a:gd name="T17" fmla="*/ 14 h 34"/>
                <a:gd name="T18" fmla="*/ 124 w 196"/>
                <a:gd name="T19" fmla="*/ 24 h 34"/>
                <a:gd name="T20" fmla="*/ 96 w 196"/>
                <a:gd name="T21" fmla="*/ 34 h 34"/>
                <a:gd name="T22" fmla="*/ 67 w 196"/>
                <a:gd name="T23" fmla="*/ 29 h 34"/>
                <a:gd name="T24" fmla="*/ 48 w 196"/>
                <a:gd name="T25" fmla="*/ 19 h 34"/>
                <a:gd name="T26" fmla="*/ 19 w 196"/>
                <a:gd name="T27" fmla="*/ 19 h 34"/>
                <a:gd name="T28" fmla="*/ 0 w 196"/>
                <a:gd name="T29" fmla="*/ 14 h 34"/>
                <a:gd name="T30" fmla="*/ 4 w 196"/>
                <a:gd name="T31" fmla="*/ 10 h 34"/>
                <a:gd name="T32" fmla="*/ 19 w 196"/>
                <a:gd name="T33" fmla="*/ 5 h 34"/>
                <a:gd name="T34" fmla="*/ 33 w 196"/>
                <a:gd name="T35" fmla="*/ 5 h 34"/>
                <a:gd name="T36" fmla="*/ 52 w 196"/>
                <a:gd name="T37" fmla="*/ 5 h 34"/>
                <a:gd name="T38" fmla="*/ 72 w 196"/>
                <a:gd name="T39" fmla="*/ 14 h 34"/>
                <a:gd name="T40" fmla="*/ 91 w 196"/>
                <a:gd name="T41" fmla="*/ 1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"/>
                <a:gd name="T64" fmla="*/ 0 h 34"/>
                <a:gd name="T65" fmla="*/ 196 w 19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" h="34">
                  <a:moveTo>
                    <a:pt x="91" y="19"/>
                  </a:moveTo>
                  <a:lnTo>
                    <a:pt x="120" y="14"/>
                  </a:lnTo>
                  <a:lnTo>
                    <a:pt x="144" y="5"/>
                  </a:lnTo>
                  <a:lnTo>
                    <a:pt x="163" y="0"/>
                  </a:lnTo>
                  <a:lnTo>
                    <a:pt x="177" y="5"/>
                  </a:lnTo>
                  <a:lnTo>
                    <a:pt x="192" y="10"/>
                  </a:lnTo>
                  <a:lnTo>
                    <a:pt x="196" y="14"/>
                  </a:lnTo>
                  <a:lnTo>
                    <a:pt x="177" y="14"/>
                  </a:lnTo>
                  <a:lnTo>
                    <a:pt x="144" y="14"/>
                  </a:lnTo>
                  <a:lnTo>
                    <a:pt x="124" y="24"/>
                  </a:lnTo>
                  <a:lnTo>
                    <a:pt x="96" y="34"/>
                  </a:lnTo>
                  <a:lnTo>
                    <a:pt x="67" y="29"/>
                  </a:lnTo>
                  <a:lnTo>
                    <a:pt x="48" y="19"/>
                  </a:lnTo>
                  <a:lnTo>
                    <a:pt x="19" y="19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52" y="5"/>
                  </a:lnTo>
                  <a:lnTo>
                    <a:pt x="72" y="14"/>
                  </a:lnTo>
                  <a:lnTo>
                    <a:pt x="9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0" name="Freeform 162"/>
            <p:cNvSpPr>
              <a:spLocks/>
            </p:cNvSpPr>
            <p:nvPr/>
          </p:nvSpPr>
          <p:spPr bwMode="auto">
            <a:xfrm>
              <a:off x="3494" y="2606"/>
              <a:ext cx="53" cy="86"/>
            </a:xfrm>
            <a:custGeom>
              <a:avLst/>
              <a:gdLst>
                <a:gd name="T0" fmla="*/ 14 w 53"/>
                <a:gd name="T1" fmla="*/ 86 h 86"/>
                <a:gd name="T2" fmla="*/ 19 w 53"/>
                <a:gd name="T3" fmla="*/ 77 h 86"/>
                <a:gd name="T4" fmla="*/ 19 w 53"/>
                <a:gd name="T5" fmla="*/ 62 h 86"/>
                <a:gd name="T6" fmla="*/ 19 w 53"/>
                <a:gd name="T7" fmla="*/ 53 h 86"/>
                <a:gd name="T8" fmla="*/ 14 w 53"/>
                <a:gd name="T9" fmla="*/ 43 h 86"/>
                <a:gd name="T10" fmla="*/ 10 w 53"/>
                <a:gd name="T11" fmla="*/ 33 h 86"/>
                <a:gd name="T12" fmla="*/ 0 w 53"/>
                <a:gd name="T13" fmla="*/ 24 h 86"/>
                <a:gd name="T14" fmla="*/ 0 w 53"/>
                <a:gd name="T15" fmla="*/ 19 h 86"/>
                <a:gd name="T16" fmla="*/ 0 w 53"/>
                <a:gd name="T17" fmla="*/ 9 h 86"/>
                <a:gd name="T18" fmla="*/ 10 w 53"/>
                <a:gd name="T19" fmla="*/ 5 h 86"/>
                <a:gd name="T20" fmla="*/ 14 w 53"/>
                <a:gd name="T21" fmla="*/ 0 h 86"/>
                <a:gd name="T22" fmla="*/ 24 w 53"/>
                <a:gd name="T23" fmla="*/ 0 h 86"/>
                <a:gd name="T24" fmla="*/ 34 w 53"/>
                <a:gd name="T25" fmla="*/ 0 h 86"/>
                <a:gd name="T26" fmla="*/ 48 w 53"/>
                <a:gd name="T27" fmla="*/ 14 h 86"/>
                <a:gd name="T28" fmla="*/ 53 w 53"/>
                <a:gd name="T29" fmla="*/ 33 h 86"/>
                <a:gd name="T30" fmla="*/ 48 w 53"/>
                <a:gd name="T31" fmla="*/ 48 h 86"/>
                <a:gd name="T32" fmla="*/ 43 w 53"/>
                <a:gd name="T33" fmla="*/ 62 h 86"/>
                <a:gd name="T34" fmla="*/ 29 w 53"/>
                <a:gd name="T35" fmla="*/ 77 h 86"/>
                <a:gd name="T36" fmla="*/ 14 w 53"/>
                <a:gd name="T37" fmla="*/ 86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86"/>
                <a:gd name="T59" fmla="*/ 53 w 53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86">
                  <a:moveTo>
                    <a:pt x="14" y="86"/>
                  </a:moveTo>
                  <a:lnTo>
                    <a:pt x="19" y="77"/>
                  </a:lnTo>
                  <a:lnTo>
                    <a:pt x="19" y="62"/>
                  </a:lnTo>
                  <a:lnTo>
                    <a:pt x="19" y="53"/>
                  </a:lnTo>
                  <a:lnTo>
                    <a:pt x="14" y="43"/>
                  </a:lnTo>
                  <a:lnTo>
                    <a:pt x="10" y="33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8" y="14"/>
                  </a:lnTo>
                  <a:lnTo>
                    <a:pt x="53" y="33"/>
                  </a:lnTo>
                  <a:lnTo>
                    <a:pt x="48" y="48"/>
                  </a:lnTo>
                  <a:lnTo>
                    <a:pt x="43" y="62"/>
                  </a:lnTo>
                  <a:lnTo>
                    <a:pt x="29" y="77"/>
                  </a:lnTo>
                  <a:lnTo>
                    <a:pt x="14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1" name="Freeform 163"/>
            <p:cNvSpPr>
              <a:spLocks/>
            </p:cNvSpPr>
            <p:nvPr/>
          </p:nvSpPr>
          <p:spPr bwMode="auto">
            <a:xfrm>
              <a:off x="3244" y="2702"/>
              <a:ext cx="322" cy="216"/>
            </a:xfrm>
            <a:custGeom>
              <a:avLst/>
              <a:gdLst>
                <a:gd name="T0" fmla="*/ 164 w 322"/>
                <a:gd name="T1" fmla="*/ 0 h 216"/>
                <a:gd name="T2" fmla="*/ 197 w 322"/>
                <a:gd name="T3" fmla="*/ 5 h 216"/>
                <a:gd name="T4" fmla="*/ 226 w 322"/>
                <a:gd name="T5" fmla="*/ 9 h 216"/>
                <a:gd name="T6" fmla="*/ 250 w 322"/>
                <a:gd name="T7" fmla="*/ 19 h 216"/>
                <a:gd name="T8" fmla="*/ 274 w 322"/>
                <a:gd name="T9" fmla="*/ 33 h 216"/>
                <a:gd name="T10" fmla="*/ 293 w 322"/>
                <a:gd name="T11" fmla="*/ 48 h 216"/>
                <a:gd name="T12" fmla="*/ 312 w 322"/>
                <a:gd name="T13" fmla="*/ 67 h 216"/>
                <a:gd name="T14" fmla="*/ 322 w 322"/>
                <a:gd name="T15" fmla="*/ 86 h 216"/>
                <a:gd name="T16" fmla="*/ 322 w 322"/>
                <a:gd name="T17" fmla="*/ 110 h 216"/>
                <a:gd name="T18" fmla="*/ 322 w 322"/>
                <a:gd name="T19" fmla="*/ 129 h 216"/>
                <a:gd name="T20" fmla="*/ 312 w 322"/>
                <a:gd name="T21" fmla="*/ 149 h 216"/>
                <a:gd name="T22" fmla="*/ 293 w 322"/>
                <a:gd name="T23" fmla="*/ 168 h 216"/>
                <a:gd name="T24" fmla="*/ 274 w 322"/>
                <a:gd name="T25" fmla="*/ 182 h 216"/>
                <a:gd name="T26" fmla="*/ 250 w 322"/>
                <a:gd name="T27" fmla="*/ 196 h 216"/>
                <a:gd name="T28" fmla="*/ 226 w 322"/>
                <a:gd name="T29" fmla="*/ 206 h 216"/>
                <a:gd name="T30" fmla="*/ 197 w 322"/>
                <a:gd name="T31" fmla="*/ 216 h 216"/>
                <a:gd name="T32" fmla="*/ 164 w 322"/>
                <a:gd name="T33" fmla="*/ 216 h 216"/>
                <a:gd name="T34" fmla="*/ 130 w 322"/>
                <a:gd name="T35" fmla="*/ 216 h 216"/>
                <a:gd name="T36" fmla="*/ 101 w 322"/>
                <a:gd name="T37" fmla="*/ 206 h 216"/>
                <a:gd name="T38" fmla="*/ 72 w 322"/>
                <a:gd name="T39" fmla="*/ 196 h 216"/>
                <a:gd name="T40" fmla="*/ 48 w 322"/>
                <a:gd name="T41" fmla="*/ 182 h 216"/>
                <a:gd name="T42" fmla="*/ 29 w 322"/>
                <a:gd name="T43" fmla="*/ 168 h 216"/>
                <a:gd name="T44" fmla="*/ 15 w 322"/>
                <a:gd name="T45" fmla="*/ 149 h 216"/>
                <a:gd name="T46" fmla="*/ 5 w 322"/>
                <a:gd name="T47" fmla="*/ 129 h 216"/>
                <a:gd name="T48" fmla="*/ 0 w 322"/>
                <a:gd name="T49" fmla="*/ 110 h 216"/>
                <a:gd name="T50" fmla="*/ 5 w 322"/>
                <a:gd name="T51" fmla="*/ 86 h 216"/>
                <a:gd name="T52" fmla="*/ 15 w 322"/>
                <a:gd name="T53" fmla="*/ 67 h 216"/>
                <a:gd name="T54" fmla="*/ 29 w 322"/>
                <a:gd name="T55" fmla="*/ 48 h 216"/>
                <a:gd name="T56" fmla="*/ 48 w 322"/>
                <a:gd name="T57" fmla="*/ 33 h 216"/>
                <a:gd name="T58" fmla="*/ 72 w 322"/>
                <a:gd name="T59" fmla="*/ 19 h 216"/>
                <a:gd name="T60" fmla="*/ 101 w 322"/>
                <a:gd name="T61" fmla="*/ 9 h 216"/>
                <a:gd name="T62" fmla="*/ 130 w 322"/>
                <a:gd name="T63" fmla="*/ 5 h 216"/>
                <a:gd name="T64" fmla="*/ 164 w 322"/>
                <a:gd name="T65" fmla="*/ 0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2"/>
                <a:gd name="T100" fmla="*/ 0 h 216"/>
                <a:gd name="T101" fmla="*/ 322 w 322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2" h="216">
                  <a:moveTo>
                    <a:pt x="164" y="0"/>
                  </a:moveTo>
                  <a:lnTo>
                    <a:pt x="197" y="5"/>
                  </a:lnTo>
                  <a:lnTo>
                    <a:pt x="226" y="9"/>
                  </a:lnTo>
                  <a:lnTo>
                    <a:pt x="250" y="19"/>
                  </a:lnTo>
                  <a:lnTo>
                    <a:pt x="274" y="33"/>
                  </a:lnTo>
                  <a:lnTo>
                    <a:pt x="293" y="48"/>
                  </a:lnTo>
                  <a:lnTo>
                    <a:pt x="312" y="67"/>
                  </a:lnTo>
                  <a:lnTo>
                    <a:pt x="322" y="86"/>
                  </a:lnTo>
                  <a:lnTo>
                    <a:pt x="322" y="110"/>
                  </a:lnTo>
                  <a:lnTo>
                    <a:pt x="322" y="129"/>
                  </a:lnTo>
                  <a:lnTo>
                    <a:pt x="312" y="149"/>
                  </a:lnTo>
                  <a:lnTo>
                    <a:pt x="293" y="168"/>
                  </a:lnTo>
                  <a:lnTo>
                    <a:pt x="274" y="182"/>
                  </a:lnTo>
                  <a:lnTo>
                    <a:pt x="250" y="196"/>
                  </a:lnTo>
                  <a:lnTo>
                    <a:pt x="226" y="206"/>
                  </a:lnTo>
                  <a:lnTo>
                    <a:pt x="197" y="216"/>
                  </a:lnTo>
                  <a:lnTo>
                    <a:pt x="164" y="216"/>
                  </a:lnTo>
                  <a:lnTo>
                    <a:pt x="130" y="216"/>
                  </a:lnTo>
                  <a:lnTo>
                    <a:pt x="101" y="206"/>
                  </a:lnTo>
                  <a:lnTo>
                    <a:pt x="72" y="196"/>
                  </a:lnTo>
                  <a:lnTo>
                    <a:pt x="48" y="182"/>
                  </a:lnTo>
                  <a:lnTo>
                    <a:pt x="29" y="168"/>
                  </a:lnTo>
                  <a:lnTo>
                    <a:pt x="15" y="149"/>
                  </a:lnTo>
                  <a:lnTo>
                    <a:pt x="5" y="129"/>
                  </a:lnTo>
                  <a:lnTo>
                    <a:pt x="0" y="110"/>
                  </a:lnTo>
                  <a:lnTo>
                    <a:pt x="5" y="86"/>
                  </a:lnTo>
                  <a:lnTo>
                    <a:pt x="15" y="67"/>
                  </a:lnTo>
                  <a:lnTo>
                    <a:pt x="29" y="48"/>
                  </a:lnTo>
                  <a:lnTo>
                    <a:pt x="48" y="33"/>
                  </a:lnTo>
                  <a:lnTo>
                    <a:pt x="72" y="19"/>
                  </a:lnTo>
                  <a:lnTo>
                    <a:pt x="101" y="9"/>
                  </a:lnTo>
                  <a:lnTo>
                    <a:pt x="130" y="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2" name="Freeform 164"/>
            <p:cNvSpPr>
              <a:spLocks/>
            </p:cNvSpPr>
            <p:nvPr/>
          </p:nvSpPr>
          <p:spPr bwMode="auto">
            <a:xfrm>
              <a:off x="3244" y="2702"/>
              <a:ext cx="322" cy="216"/>
            </a:xfrm>
            <a:custGeom>
              <a:avLst/>
              <a:gdLst>
                <a:gd name="T0" fmla="*/ 164 w 322"/>
                <a:gd name="T1" fmla="*/ 0 h 216"/>
                <a:gd name="T2" fmla="*/ 197 w 322"/>
                <a:gd name="T3" fmla="*/ 5 h 216"/>
                <a:gd name="T4" fmla="*/ 226 w 322"/>
                <a:gd name="T5" fmla="*/ 9 h 216"/>
                <a:gd name="T6" fmla="*/ 250 w 322"/>
                <a:gd name="T7" fmla="*/ 19 h 216"/>
                <a:gd name="T8" fmla="*/ 274 w 322"/>
                <a:gd name="T9" fmla="*/ 33 h 216"/>
                <a:gd name="T10" fmla="*/ 293 w 322"/>
                <a:gd name="T11" fmla="*/ 48 h 216"/>
                <a:gd name="T12" fmla="*/ 312 w 322"/>
                <a:gd name="T13" fmla="*/ 67 h 216"/>
                <a:gd name="T14" fmla="*/ 322 w 322"/>
                <a:gd name="T15" fmla="*/ 86 h 216"/>
                <a:gd name="T16" fmla="*/ 322 w 322"/>
                <a:gd name="T17" fmla="*/ 110 h 216"/>
                <a:gd name="T18" fmla="*/ 322 w 322"/>
                <a:gd name="T19" fmla="*/ 129 h 216"/>
                <a:gd name="T20" fmla="*/ 312 w 322"/>
                <a:gd name="T21" fmla="*/ 149 h 216"/>
                <a:gd name="T22" fmla="*/ 293 w 322"/>
                <a:gd name="T23" fmla="*/ 168 h 216"/>
                <a:gd name="T24" fmla="*/ 274 w 322"/>
                <a:gd name="T25" fmla="*/ 182 h 216"/>
                <a:gd name="T26" fmla="*/ 250 w 322"/>
                <a:gd name="T27" fmla="*/ 196 h 216"/>
                <a:gd name="T28" fmla="*/ 226 w 322"/>
                <a:gd name="T29" fmla="*/ 206 h 216"/>
                <a:gd name="T30" fmla="*/ 197 w 322"/>
                <a:gd name="T31" fmla="*/ 216 h 216"/>
                <a:gd name="T32" fmla="*/ 164 w 322"/>
                <a:gd name="T33" fmla="*/ 216 h 216"/>
                <a:gd name="T34" fmla="*/ 130 w 322"/>
                <a:gd name="T35" fmla="*/ 216 h 216"/>
                <a:gd name="T36" fmla="*/ 101 w 322"/>
                <a:gd name="T37" fmla="*/ 206 h 216"/>
                <a:gd name="T38" fmla="*/ 72 w 322"/>
                <a:gd name="T39" fmla="*/ 196 h 216"/>
                <a:gd name="T40" fmla="*/ 48 w 322"/>
                <a:gd name="T41" fmla="*/ 182 h 216"/>
                <a:gd name="T42" fmla="*/ 29 w 322"/>
                <a:gd name="T43" fmla="*/ 168 h 216"/>
                <a:gd name="T44" fmla="*/ 15 w 322"/>
                <a:gd name="T45" fmla="*/ 149 h 216"/>
                <a:gd name="T46" fmla="*/ 5 w 322"/>
                <a:gd name="T47" fmla="*/ 129 h 216"/>
                <a:gd name="T48" fmla="*/ 0 w 322"/>
                <a:gd name="T49" fmla="*/ 110 h 216"/>
                <a:gd name="T50" fmla="*/ 5 w 322"/>
                <a:gd name="T51" fmla="*/ 86 h 216"/>
                <a:gd name="T52" fmla="*/ 15 w 322"/>
                <a:gd name="T53" fmla="*/ 67 h 216"/>
                <a:gd name="T54" fmla="*/ 29 w 322"/>
                <a:gd name="T55" fmla="*/ 48 h 216"/>
                <a:gd name="T56" fmla="*/ 48 w 322"/>
                <a:gd name="T57" fmla="*/ 33 h 216"/>
                <a:gd name="T58" fmla="*/ 72 w 322"/>
                <a:gd name="T59" fmla="*/ 19 h 216"/>
                <a:gd name="T60" fmla="*/ 101 w 322"/>
                <a:gd name="T61" fmla="*/ 9 h 216"/>
                <a:gd name="T62" fmla="*/ 130 w 322"/>
                <a:gd name="T63" fmla="*/ 5 h 216"/>
                <a:gd name="T64" fmla="*/ 164 w 322"/>
                <a:gd name="T65" fmla="*/ 0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2"/>
                <a:gd name="T100" fmla="*/ 0 h 216"/>
                <a:gd name="T101" fmla="*/ 322 w 322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2" h="216">
                  <a:moveTo>
                    <a:pt x="164" y="0"/>
                  </a:moveTo>
                  <a:lnTo>
                    <a:pt x="197" y="5"/>
                  </a:lnTo>
                  <a:lnTo>
                    <a:pt x="226" y="9"/>
                  </a:lnTo>
                  <a:lnTo>
                    <a:pt x="250" y="19"/>
                  </a:lnTo>
                  <a:lnTo>
                    <a:pt x="274" y="33"/>
                  </a:lnTo>
                  <a:lnTo>
                    <a:pt x="293" y="48"/>
                  </a:lnTo>
                  <a:lnTo>
                    <a:pt x="312" y="67"/>
                  </a:lnTo>
                  <a:lnTo>
                    <a:pt x="322" y="86"/>
                  </a:lnTo>
                  <a:lnTo>
                    <a:pt x="322" y="110"/>
                  </a:lnTo>
                  <a:lnTo>
                    <a:pt x="322" y="129"/>
                  </a:lnTo>
                  <a:lnTo>
                    <a:pt x="312" y="149"/>
                  </a:lnTo>
                  <a:lnTo>
                    <a:pt x="293" y="168"/>
                  </a:lnTo>
                  <a:lnTo>
                    <a:pt x="274" y="182"/>
                  </a:lnTo>
                  <a:lnTo>
                    <a:pt x="250" y="196"/>
                  </a:lnTo>
                  <a:lnTo>
                    <a:pt x="226" y="206"/>
                  </a:lnTo>
                  <a:lnTo>
                    <a:pt x="197" y="216"/>
                  </a:lnTo>
                  <a:lnTo>
                    <a:pt x="164" y="216"/>
                  </a:lnTo>
                  <a:lnTo>
                    <a:pt x="130" y="216"/>
                  </a:lnTo>
                  <a:lnTo>
                    <a:pt x="101" y="206"/>
                  </a:lnTo>
                  <a:lnTo>
                    <a:pt x="72" y="196"/>
                  </a:lnTo>
                  <a:lnTo>
                    <a:pt x="48" y="182"/>
                  </a:lnTo>
                  <a:lnTo>
                    <a:pt x="29" y="168"/>
                  </a:lnTo>
                  <a:lnTo>
                    <a:pt x="15" y="149"/>
                  </a:lnTo>
                  <a:lnTo>
                    <a:pt x="5" y="129"/>
                  </a:lnTo>
                  <a:lnTo>
                    <a:pt x="0" y="110"/>
                  </a:lnTo>
                  <a:lnTo>
                    <a:pt x="5" y="86"/>
                  </a:lnTo>
                  <a:lnTo>
                    <a:pt x="15" y="67"/>
                  </a:lnTo>
                  <a:lnTo>
                    <a:pt x="29" y="48"/>
                  </a:lnTo>
                  <a:lnTo>
                    <a:pt x="48" y="33"/>
                  </a:lnTo>
                  <a:lnTo>
                    <a:pt x="72" y="19"/>
                  </a:lnTo>
                  <a:lnTo>
                    <a:pt x="101" y="9"/>
                  </a:lnTo>
                  <a:lnTo>
                    <a:pt x="130" y="5"/>
                  </a:lnTo>
                  <a:lnTo>
                    <a:pt x="16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3" name="Freeform 165"/>
            <p:cNvSpPr>
              <a:spLocks/>
            </p:cNvSpPr>
            <p:nvPr/>
          </p:nvSpPr>
          <p:spPr bwMode="auto">
            <a:xfrm>
              <a:off x="3321" y="2740"/>
              <a:ext cx="178" cy="29"/>
            </a:xfrm>
            <a:custGeom>
              <a:avLst/>
              <a:gdLst>
                <a:gd name="T0" fmla="*/ 82 w 178"/>
                <a:gd name="T1" fmla="*/ 19 h 29"/>
                <a:gd name="T2" fmla="*/ 106 w 178"/>
                <a:gd name="T3" fmla="*/ 10 h 29"/>
                <a:gd name="T4" fmla="*/ 130 w 178"/>
                <a:gd name="T5" fmla="*/ 5 h 29"/>
                <a:gd name="T6" fmla="*/ 149 w 178"/>
                <a:gd name="T7" fmla="*/ 0 h 29"/>
                <a:gd name="T8" fmla="*/ 163 w 178"/>
                <a:gd name="T9" fmla="*/ 5 h 29"/>
                <a:gd name="T10" fmla="*/ 173 w 178"/>
                <a:gd name="T11" fmla="*/ 10 h 29"/>
                <a:gd name="T12" fmla="*/ 178 w 178"/>
                <a:gd name="T13" fmla="*/ 15 h 29"/>
                <a:gd name="T14" fmla="*/ 159 w 178"/>
                <a:gd name="T15" fmla="*/ 15 h 29"/>
                <a:gd name="T16" fmla="*/ 130 w 178"/>
                <a:gd name="T17" fmla="*/ 15 h 29"/>
                <a:gd name="T18" fmla="*/ 111 w 178"/>
                <a:gd name="T19" fmla="*/ 24 h 29"/>
                <a:gd name="T20" fmla="*/ 87 w 178"/>
                <a:gd name="T21" fmla="*/ 29 h 29"/>
                <a:gd name="T22" fmla="*/ 63 w 178"/>
                <a:gd name="T23" fmla="*/ 24 h 29"/>
                <a:gd name="T24" fmla="*/ 43 w 178"/>
                <a:gd name="T25" fmla="*/ 19 h 29"/>
                <a:gd name="T26" fmla="*/ 15 w 178"/>
                <a:gd name="T27" fmla="*/ 15 h 29"/>
                <a:gd name="T28" fmla="*/ 0 w 178"/>
                <a:gd name="T29" fmla="*/ 15 h 29"/>
                <a:gd name="T30" fmla="*/ 5 w 178"/>
                <a:gd name="T31" fmla="*/ 10 h 29"/>
                <a:gd name="T32" fmla="*/ 15 w 178"/>
                <a:gd name="T33" fmla="*/ 5 h 29"/>
                <a:gd name="T34" fmla="*/ 29 w 178"/>
                <a:gd name="T35" fmla="*/ 5 h 29"/>
                <a:gd name="T36" fmla="*/ 48 w 178"/>
                <a:gd name="T37" fmla="*/ 5 h 29"/>
                <a:gd name="T38" fmla="*/ 63 w 178"/>
                <a:gd name="T39" fmla="*/ 15 h 29"/>
                <a:gd name="T40" fmla="*/ 82 w 178"/>
                <a:gd name="T41" fmla="*/ 19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29"/>
                <a:gd name="T65" fmla="*/ 178 w 178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29">
                  <a:moveTo>
                    <a:pt x="82" y="19"/>
                  </a:moveTo>
                  <a:lnTo>
                    <a:pt x="106" y="10"/>
                  </a:lnTo>
                  <a:lnTo>
                    <a:pt x="130" y="5"/>
                  </a:lnTo>
                  <a:lnTo>
                    <a:pt x="149" y="0"/>
                  </a:lnTo>
                  <a:lnTo>
                    <a:pt x="163" y="5"/>
                  </a:lnTo>
                  <a:lnTo>
                    <a:pt x="173" y="10"/>
                  </a:lnTo>
                  <a:lnTo>
                    <a:pt x="178" y="15"/>
                  </a:lnTo>
                  <a:lnTo>
                    <a:pt x="159" y="15"/>
                  </a:lnTo>
                  <a:lnTo>
                    <a:pt x="130" y="15"/>
                  </a:lnTo>
                  <a:lnTo>
                    <a:pt x="111" y="24"/>
                  </a:lnTo>
                  <a:lnTo>
                    <a:pt x="87" y="29"/>
                  </a:lnTo>
                  <a:lnTo>
                    <a:pt x="63" y="24"/>
                  </a:lnTo>
                  <a:lnTo>
                    <a:pt x="43" y="19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29" y="5"/>
                  </a:lnTo>
                  <a:lnTo>
                    <a:pt x="48" y="5"/>
                  </a:lnTo>
                  <a:lnTo>
                    <a:pt x="63" y="15"/>
                  </a:lnTo>
                  <a:lnTo>
                    <a:pt x="82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4" name="Freeform 166"/>
            <p:cNvSpPr>
              <a:spLocks/>
            </p:cNvSpPr>
            <p:nvPr/>
          </p:nvSpPr>
          <p:spPr bwMode="auto">
            <a:xfrm>
              <a:off x="3484" y="2788"/>
              <a:ext cx="48" cy="82"/>
            </a:xfrm>
            <a:custGeom>
              <a:avLst/>
              <a:gdLst>
                <a:gd name="T0" fmla="*/ 15 w 48"/>
                <a:gd name="T1" fmla="*/ 82 h 82"/>
                <a:gd name="T2" fmla="*/ 20 w 48"/>
                <a:gd name="T3" fmla="*/ 58 h 82"/>
                <a:gd name="T4" fmla="*/ 15 w 48"/>
                <a:gd name="T5" fmla="*/ 39 h 82"/>
                <a:gd name="T6" fmla="*/ 10 w 48"/>
                <a:gd name="T7" fmla="*/ 29 h 82"/>
                <a:gd name="T8" fmla="*/ 5 w 48"/>
                <a:gd name="T9" fmla="*/ 24 h 82"/>
                <a:gd name="T10" fmla="*/ 0 w 48"/>
                <a:gd name="T11" fmla="*/ 15 h 82"/>
                <a:gd name="T12" fmla="*/ 5 w 48"/>
                <a:gd name="T13" fmla="*/ 10 h 82"/>
                <a:gd name="T14" fmla="*/ 10 w 48"/>
                <a:gd name="T15" fmla="*/ 5 h 82"/>
                <a:gd name="T16" fmla="*/ 15 w 48"/>
                <a:gd name="T17" fmla="*/ 0 h 82"/>
                <a:gd name="T18" fmla="*/ 24 w 48"/>
                <a:gd name="T19" fmla="*/ 0 h 82"/>
                <a:gd name="T20" fmla="*/ 34 w 48"/>
                <a:gd name="T21" fmla="*/ 0 h 82"/>
                <a:gd name="T22" fmla="*/ 44 w 48"/>
                <a:gd name="T23" fmla="*/ 15 h 82"/>
                <a:gd name="T24" fmla="*/ 48 w 48"/>
                <a:gd name="T25" fmla="*/ 29 h 82"/>
                <a:gd name="T26" fmla="*/ 48 w 48"/>
                <a:gd name="T27" fmla="*/ 43 h 82"/>
                <a:gd name="T28" fmla="*/ 39 w 48"/>
                <a:gd name="T29" fmla="*/ 53 h 82"/>
                <a:gd name="T30" fmla="*/ 29 w 48"/>
                <a:gd name="T31" fmla="*/ 67 h 82"/>
                <a:gd name="T32" fmla="*/ 15 w 48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82"/>
                <a:gd name="T53" fmla="*/ 48 w 48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82">
                  <a:moveTo>
                    <a:pt x="15" y="82"/>
                  </a:moveTo>
                  <a:lnTo>
                    <a:pt x="20" y="58"/>
                  </a:lnTo>
                  <a:lnTo>
                    <a:pt x="15" y="39"/>
                  </a:lnTo>
                  <a:lnTo>
                    <a:pt x="10" y="29"/>
                  </a:lnTo>
                  <a:lnTo>
                    <a:pt x="5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15"/>
                  </a:lnTo>
                  <a:lnTo>
                    <a:pt x="48" y="29"/>
                  </a:lnTo>
                  <a:lnTo>
                    <a:pt x="48" y="43"/>
                  </a:lnTo>
                  <a:lnTo>
                    <a:pt x="39" y="53"/>
                  </a:lnTo>
                  <a:lnTo>
                    <a:pt x="29" y="67"/>
                  </a:lnTo>
                  <a:lnTo>
                    <a:pt x="15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5" name="Freeform 167"/>
            <p:cNvSpPr>
              <a:spLocks/>
            </p:cNvSpPr>
            <p:nvPr/>
          </p:nvSpPr>
          <p:spPr bwMode="auto">
            <a:xfrm>
              <a:off x="3264" y="2884"/>
              <a:ext cx="288" cy="192"/>
            </a:xfrm>
            <a:custGeom>
              <a:avLst/>
              <a:gdLst>
                <a:gd name="T0" fmla="*/ 144 w 288"/>
                <a:gd name="T1" fmla="*/ 0 h 192"/>
                <a:gd name="T2" fmla="*/ 172 w 288"/>
                <a:gd name="T3" fmla="*/ 0 h 192"/>
                <a:gd name="T4" fmla="*/ 201 w 288"/>
                <a:gd name="T5" fmla="*/ 10 h 192"/>
                <a:gd name="T6" fmla="*/ 225 w 288"/>
                <a:gd name="T7" fmla="*/ 14 h 192"/>
                <a:gd name="T8" fmla="*/ 244 w 288"/>
                <a:gd name="T9" fmla="*/ 29 h 192"/>
                <a:gd name="T10" fmla="*/ 264 w 288"/>
                <a:gd name="T11" fmla="*/ 43 h 192"/>
                <a:gd name="T12" fmla="*/ 278 w 288"/>
                <a:gd name="T13" fmla="*/ 58 h 192"/>
                <a:gd name="T14" fmla="*/ 283 w 288"/>
                <a:gd name="T15" fmla="*/ 77 h 192"/>
                <a:gd name="T16" fmla="*/ 288 w 288"/>
                <a:gd name="T17" fmla="*/ 96 h 192"/>
                <a:gd name="T18" fmla="*/ 283 w 288"/>
                <a:gd name="T19" fmla="*/ 115 h 192"/>
                <a:gd name="T20" fmla="*/ 278 w 288"/>
                <a:gd name="T21" fmla="*/ 134 h 192"/>
                <a:gd name="T22" fmla="*/ 264 w 288"/>
                <a:gd name="T23" fmla="*/ 149 h 192"/>
                <a:gd name="T24" fmla="*/ 244 w 288"/>
                <a:gd name="T25" fmla="*/ 163 h 192"/>
                <a:gd name="T26" fmla="*/ 225 w 288"/>
                <a:gd name="T27" fmla="*/ 178 h 192"/>
                <a:gd name="T28" fmla="*/ 201 w 288"/>
                <a:gd name="T29" fmla="*/ 182 h 192"/>
                <a:gd name="T30" fmla="*/ 172 w 288"/>
                <a:gd name="T31" fmla="*/ 192 h 192"/>
                <a:gd name="T32" fmla="*/ 144 w 288"/>
                <a:gd name="T33" fmla="*/ 192 h 192"/>
                <a:gd name="T34" fmla="*/ 115 w 288"/>
                <a:gd name="T35" fmla="*/ 192 h 192"/>
                <a:gd name="T36" fmla="*/ 86 w 288"/>
                <a:gd name="T37" fmla="*/ 182 h 192"/>
                <a:gd name="T38" fmla="*/ 62 w 288"/>
                <a:gd name="T39" fmla="*/ 178 h 192"/>
                <a:gd name="T40" fmla="*/ 43 w 288"/>
                <a:gd name="T41" fmla="*/ 163 h 192"/>
                <a:gd name="T42" fmla="*/ 24 w 288"/>
                <a:gd name="T43" fmla="*/ 149 h 192"/>
                <a:gd name="T44" fmla="*/ 9 w 288"/>
                <a:gd name="T45" fmla="*/ 134 h 192"/>
                <a:gd name="T46" fmla="*/ 0 w 288"/>
                <a:gd name="T47" fmla="*/ 115 h 192"/>
                <a:gd name="T48" fmla="*/ 0 w 288"/>
                <a:gd name="T49" fmla="*/ 96 h 192"/>
                <a:gd name="T50" fmla="*/ 0 w 288"/>
                <a:gd name="T51" fmla="*/ 77 h 192"/>
                <a:gd name="T52" fmla="*/ 9 w 288"/>
                <a:gd name="T53" fmla="*/ 58 h 192"/>
                <a:gd name="T54" fmla="*/ 24 w 288"/>
                <a:gd name="T55" fmla="*/ 43 h 192"/>
                <a:gd name="T56" fmla="*/ 43 w 288"/>
                <a:gd name="T57" fmla="*/ 29 h 192"/>
                <a:gd name="T58" fmla="*/ 62 w 288"/>
                <a:gd name="T59" fmla="*/ 14 h 192"/>
                <a:gd name="T60" fmla="*/ 86 w 288"/>
                <a:gd name="T61" fmla="*/ 10 h 192"/>
                <a:gd name="T62" fmla="*/ 115 w 288"/>
                <a:gd name="T63" fmla="*/ 0 h 192"/>
                <a:gd name="T64" fmla="*/ 144 w 288"/>
                <a:gd name="T65" fmla="*/ 0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192"/>
                <a:gd name="T101" fmla="*/ 288 w 28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192">
                  <a:moveTo>
                    <a:pt x="144" y="0"/>
                  </a:moveTo>
                  <a:lnTo>
                    <a:pt x="172" y="0"/>
                  </a:lnTo>
                  <a:lnTo>
                    <a:pt x="201" y="10"/>
                  </a:lnTo>
                  <a:lnTo>
                    <a:pt x="225" y="14"/>
                  </a:lnTo>
                  <a:lnTo>
                    <a:pt x="244" y="29"/>
                  </a:lnTo>
                  <a:lnTo>
                    <a:pt x="264" y="43"/>
                  </a:lnTo>
                  <a:lnTo>
                    <a:pt x="278" y="58"/>
                  </a:lnTo>
                  <a:lnTo>
                    <a:pt x="283" y="77"/>
                  </a:lnTo>
                  <a:lnTo>
                    <a:pt x="288" y="96"/>
                  </a:lnTo>
                  <a:lnTo>
                    <a:pt x="283" y="115"/>
                  </a:lnTo>
                  <a:lnTo>
                    <a:pt x="278" y="134"/>
                  </a:lnTo>
                  <a:lnTo>
                    <a:pt x="264" y="149"/>
                  </a:lnTo>
                  <a:lnTo>
                    <a:pt x="244" y="163"/>
                  </a:lnTo>
                  <a:lnTo>
                    <a:pt x="225" y="178"/>
                  </a:lnTo>
                  <a:lnTo>
                    <a:pt x="201" y="182"/>
                  </a:lnTo>
                  <a:lnTo>
                    <a:pt x="172" y="192"/>
                  </a:lnTo>
                  <a:lnTo>
                    <a:pt x="144" y="192"/>
                  </a:lnTo>
                  <a:lnTo>
                    <a:pt x="115" y="192"/>
                  </a:lnTo>
                  <a:lnTo>
                    <a:pt x="86" y="182"/>
                  </a:lnTo>
                  <a:lnTo>
                    <a:pt x="62" y="178"/>
                  </a:lnTo>
                  <a:lnTo>
                    <a:pt x="43" y="163"/>
                  </a:lnTo>
                  <a:lnTo>
                    <a:pt x="24" y="149"/>
                  </a:lnTo>
                  <a:lnTo>
                    <a:pt x="9" y="134"/>
                  </a:lnTo>
                  <a:lnTo>
                    <a:pt x="0" y="115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9" y="58"/>
                  </a:lnTo>
                  <a:lnTo>
                    <a:pt x="24" y="43"/>
                  </a:lnTo>
                  <a:lnTo>
                    <a:pt x="43" y="29"/>
                  </a:lnTo>
                  <a:lnTo>
                    <a:pt x="62" y="14"/>
                  </a:lnTo>
                  <a:lnTo>
                    <a:pt x="86" y="10"/>
                  </a:lnTo>
                  <a:lnTo>
                    <a:pt x="115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6" name="Freeform 168"/>
            <p:cNvSpPr>
              <a:spLocks/>
            </p:cNvSpPr>
            <p:nvPr/>
          </p:nvSpPr>
          <p:spPr bwMode="auto">
            <a:xfrm>
              <a:off x="3264" y="2884"/>
              <a:ext cx="288" cy="192"/>
            </a:xfrm>
            <a:custGeom>
              <a:avLst/>
              <a:gdLst>
                <a:gd name="T0" fmla="*/ 144 w 288"/>
                <a:gd name="T1" fmla="*/ 0 h 192"/>
                <a:gd name="T2" fmla="*/ 172 w 288"/>
                <a:gd name="T3" fmla="*/ 0 h 192"/>
                <a:gd name="T4" fmla="*/ 201 w 288"/>
                <a:gd name="T5" fmla="*/ 10 h 192"/>
                <a:gd name="T6" fmla="*/ 225 w 288"/>
                <a:gd name="T7" fmla="*/ 14 h 192"/>
                <a:gd name="T8" fmla="*/ 244 w 288"/>
                <a:gd name="T9" fmla="*/ 29 h 192"/>
                <a:gd name="T10" fmla="*/ 264 w 288"/>
                <a:gd name="T11" fmla="*/ 43 h 192"/>
                <a:gd name="T12" fmla="*/ 278 w 288"/>
                <a:gd name="T13" fmla="*/ 58 h 192"/>
                <a:gd name="T14" fmla="*/ 283 w 288"/>
                <a:gd name="T15" fmla="*/ 77 h 192"/>
                <a:gd name="T16" fmla="*/ 288 w 288"/>
                <a:gd name="T17" fmla="*/ 96 h 192"/>
                <a:gd name="T18" fmla="*/ 283 w 288"/>
                <a:gd name="T19" fmla="*/ 115 h 192"/>
                <a:gd name="T20" fmla="*/ 278 w 288"/>
                <a:gd name="T21" fmla="*/ 134 h 192"/>
                <a:gd name="T22" fmla="*/ 264 w 288"/>
                <a:gd name="T23" fmla="*/ 149 h 192"/>
                <a:gd name="T24" fmla="*/ 244 w 288"/>
                <a:gd name="T25" fmla="*/ 163 h 192"/>
                <a:gd name="T26" fmla="*/ 225 w 288"/>
                <a:gd name="T27" fmla="*/ 178 h 192"/>
                <a:gd name="T28" fmla="*/ 201 w 288"/>
                <a:gd name="T29" fmla="*/ 182 h 192"/>
                <a:gd name="T30" fmla="*/ 172 w 288"/>
                <a:gd name="T31" fmla="*/ 192 h 192"/>
                <a:gd name="T32" fmla="*/ 144 w 288"/>
                <a:gd name="T33" fmla="*/ 192 h 192"/>
                <a:gd name="T34" fmla="*/ 115 w 288"/>
                <a:gd name="T35" fmla="*/ 192 h 192"/>
                <a:gd name="T36" fmla="*/ 86 w 288"/>
                <a:gd name="T37" fmla="*/ 182 h 192"/>
                <a:gd name="T38" fmla="*/ 62 w 288"/>
                <a:gd name="T39" fmla="*/ 178 h 192"/>
                <a:gd name="T40" fmla="*/ 43 w 288"/>
                <a:gd name="T41" fmla="*/ 163 h 192"/>
                <a:gd name="T42" fmla="*/ 24 w 288"/>
                <a:gd name="T43" fmla="*/ 149 h 192"/>
                <a:gd name="T44" fmla="*/ 9 w 288"/>
                <a:gd name="T45" fmla="*/ 134 h 192"/>
                <a:gd name="T46" fmla="*/ 0 w 288"/>
                <a:gd name="T47" fmla="*/ 115 h 192"/>
                <a:gd name="T48" fmla="*/ 0 w 288"/>
                <a:gd name="T49" fmla="*/ 96 h 192"/>
                <a:gd name="T50" fmla="*/ 0 w 288"/>
                <a:gd name="T51" fmla="*/ 77 h 192"/>
                <a:gd name="T52" fmla="*/ 9 w 288"/>
                <a:gd name="T53" fmla="*/ 58 h 192"/>
                <a:gd name="T54" fmla="*/ 24 w 288"/>
                <a:gd name="T55" fmla="*/ 43 h 192"/>
                <a:gd name="T56" fmla="*/ 43 w 288"/>
                <a:gd name="T57" fmla="*/ 29 h 192"/>
                <a:gd name="T58" fmla="*/ 62 w 288"/>
                <a:gd name="T59" fmla="*/ 14 h 192"/>
                <a:gd name="T60" fmla="*/ 86 w 288"/>
                <a:gd name="T61" fmla="*/ 10 h 192"/>
                <a:gd name="T62" fmla="*/ 115 w 288"/>
                <a:gd name="T63" fmla="*/ 0 h 192"/>
                <a:gd name="T64" fmla="*/ 144 w 288"/>
                <a:gd name="T65" fmla="*/ 0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192"/>
                <a:gd name="T101" fmla="*/ 288 w 28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192">
                  <a:moveTo>
                    <a:pt x="144" y="0"/>
                  </a:moveTo>
                  <a:lnTo>
                    <a:pt x="172" y="0"/>
                  </a:lnTo>
                  <a:lnTo>
                    <a:pt x="201" y="10"/>
                  </a:lnTo>
                  <a:lnTo>
                    <a:pt x="225" y="14"/>
                  </a:lnTo>
                  <a:lnTo>
                    <a:pt x="244" y="29"/>
                  </a:lnTo>
                  <a:lnTo>
                    <a:pt x="264" y="43"/>
                  </a:lnTo>
                  <a:lnTo>
                    <a:pt x="278" y="58"/>
                  </a:lnTo>
                  <a:lnTo>
                    <a:pt x="283" y="77"/>
                  </a:lnTo>
                  <a:lnTo>
                    <a:pt x="288" y="96"/>
                  </a:lnTo>
                  <a:lnTo>
                    <a:pt x="283" y="115"/>
                  </a:lnTo>
                  <a:lnTo>
                    <a:pt x="278" y="134"/>
                  </a:lnTo>
                  <a:lnTo>
                    <a:pt x="264" y="149"/>
                  </a:lnTo>
                  <a:lnTo>
                    <a:pt x="244" y="163"/>
                  </a:lnTo>
                  <a:lnTo>
                    <a:pt x="225" y="178"/>
                  </a:lnTo>
                  <a:lnTo>
                    <a:pt x="201" y="182"/>
                  </a:lnTo>
                  <a:lnTo>
                    <a:pt x="172" y="192"/>
                  </a:lnTo>
                  <a:lnTo>
                    <a:pt x="144" y="192"/>
                  </a:lnTo>
                  <a:lnTo>
                    <a:pt x="115" y="192"/>
                  </a:lnTo>
                  <a:lnTo>
                    <a:pt x="86" y="182"/>
                  </a:lnTo>
                  <a:lnTo>
                    <a:pt x="62" y="178"/>
                  </a:lnTo>
                  <a:lnTo>
                    <a:pt x="43" y="163"/>
                  </a:lnTo>
                  <a:lnTo>
                    <a:pt x="24" y="149"/>
                  </a:lnTo>
                  <a:lnTo>
                    <a:pt x="9" y="134"/>
                  </a:lnTo>
                  <a:lnTo>
                    <a:pt x="0" y="115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9" y="58"/>
                  </a:lnTo>
                  <a:lnTo>
                    <a:pt x="24" y="43"/>
                  </a:lnTo>
                  <a:lnTo>
                    <a:pt x="43" y="29"/>
                  </a:lnTo>
                  <a:lnTo>
                    <a:pt x="62" y="14"/>
                  </a:lnTo>
                  <a:lnTo>
                    <a:pt x="86" y="10"/>
                  </a:lnTo>
                  <a:lnTo>
                    <a:pt x="115" y="0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7" name="Freeform 169"/>
            <p:cNvSpPr>
              <a:spLocks/>
            </p:cNvSpPr>
            <p:nvPr/>
          </p:nvSpPr>
          <p:spPr bwMode="auto">
            <a:xfrm>
              <a:off x="3326" y="2918"/>
              <a:ext cx="163" cy="28"/>
            </a:xfrm>
            <a:custGeom>
              <a:avLst/>
              <a:gdLst>
                <a:gd name="T0" fmla="*/ 82 w 163"/>
                <a:gd name="T1" fmla="*/ 14 h 28"/>
                <a:gd name="T2" fmla="*/ 101 w 163"/>
                <a:gd name="T3" fmla="*/ 9 h 28"/>
                <a:gd name="T4" fmla="*/ 120 w 163"/>
                <a:gd name="T5" fmla="*/ 0 h 28"/>
                <a:gd name="T6" fmla="*/ 139 w 163"/>
                <a:gd name="T7" fmla="*/ 0 h 28"/>
                <a:gd name="T8" fmla="*/ 149 w 163"/>
                <a:gd name="T9" fmla="*/ 0 h 28"/>
                <a:gd name="T10" fmla="*/ 158 w 163"/>
                <a:gd name="T11" fmla="*/ 4 h 28"/>
                <a:gd name="T12" fmla="*/ 163 w 163"/>
                <a:gd name="T13" fmla="*/ 9 h 28"/>
                <a:gd name="T14" fmla="*/ 149 w 163"/>
                <a:gd name="T15" fmla="*/ 9 h 28"/>
                <a:gd name="T16" fmla="*/ 125 w 163"/>
                <a:gd name="T17" fmla="*/ 9 h 28"/>
                <a:gd name="T18" fmla="*/ 106 w 163"/>
                <a:gd name="T19" fmla="*/ 19 h 28"/>
                <a:gd name="T20" fmla="*/ 82 w 163"/>
                <a:gd name="T21" fmla="*/ 28 h 28"/>
                <a:gd name="T22" fmla="*/ 58 w 163"/>
                <a:gd name="T23" fmla="*/ 19 h 28"/>
                <a:gd name="T24" fmla="*/ 43 w 163"/>
                <a:gd name="T25" fmla="*/ 14 h 28"/>
                <a:gd name="T26" fmla="*/ 19 w 163"/>
                <a:gd name="T27" fmla="*/ 14 h 28"/>
                <a:gd name="T28" fmla="*/ 0 w 163"/>
                <a:gd name="T29" fmla="*/ 9 h 28"/>
                <a:gd name="T30" fmla="*/ 10 w 163"/>
                <a:gd name="T31" fmla="*/ 4 h 28"/>
                <a:gd name="T32" fmla="*/ 19 w 163"/>
                <a:gd name="T33" fmla="*/ 4 h 28"/>
                <a:gd name="T34" fmla="*/ 34 w 163"/>
                <a:gd name="T35" fmla="*/ 0 h 28"/>
                <a:gd name="T36" fmla="*/ 43 w 163"/>
                <a:gd name="T37" fmla="*/ 4 h 28"/>
                <a:gd name="T38" fmla="*/ 62 w 163"/>
                <a:gd name="T39" fmla="*/ 9 h 28"/>
                <a:gd name="T40" fmla="*/ 82 w 163"/>
                <a:gd name="T41" fmla="*/ 14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28"/>
                <a:gd name="T65" fmla="*/ 163 w 16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28">
                  <a:moveTo>
                    <a:pt x="82" y="14"/>
                  </a:moveTo>
                  <a:lnTo>
                    <a:pt x="101" y="9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49" y="0"/>
                  </a:lnTo>
                  <a:lnTo>
                    <a:pt x="158" y="4"/>
                  </a:lnTo>
                  <a:lnTo>
                    <a:pt x="163" y="9"/>
                  </a:lnTo>
                  <a:lnTo>
                    <a:pt x="149" y="9"/>
                  </a:lnTo>
                  <a:lnTo>
                    <a:pt x="125" y="9"/>
                  </a:lnTo>
                  <a:lnTo>
                    <a:pt x="106" y="19"/>
                  </a:lnTo>
                  <a:lnTo>
                    <a:pt x="82" y="28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19" y="14"/>
                  </a:lnTo>
                  <a:lnTo>
                    <a:pt x="0" y="9"/>
                  </a:lnTo>
                  <a:lnTo>
                    <a:pt x="10" y="4"/>
                  </a:lnTo>
                  <a:lnTo>
                    <a:pt x="19" y="4"/>
                  </a:lnTo>
                  <a:lnTo>
                    <a:pt x="34" y="0"/>
                  </a:lnTo>
                  <a:lnTo>
                    <a:pt x="43" y="4"/>
                  </a:lnTo>
                  <a:lnTo>
                    <a:pt x="62" y="9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8" name="Freeform 170"/>
            <p:cNvSpPr>
              <a:spLocks/>
            </p:cNvSpPr>
            <p:nvPr/>
          </p:nvSpPr>
          <p:spPr bwMode="auto">
            <a:xfrm>
              <a:off x="3480" y="2961"/>
              <a:ext cx="38" cy="72"/>
            </a:xfrm>
            <a:custGeom>
              <a:avLst/>
              <a:gdLst>
                <a:gd name="T0" fmla="*/ 9 w 38"/>
                <a:gd name="T1" fmla="*/ 72 h 72"/>
                <a:gd name="T2" fmla="*/ 14 w 38"/>
                <a:gd name="T3" fmla="*/ 48 h 72"/>
                <a:gd name="T4" fmla="*/ 14 w 38"/>
                <a:gd name="T5" fmla="*/ 33 h 72"/>
                <a:gd name="T6" fmla="*/ 4 w 38"/>
                <a:gd name="T7" fmla="*/ 24 h 72"/>
                <a:gd name="T8" fmla="*/ 0 w 38"/>
                <a:gd name="T9" fmla="*/ 19 h 72"/>
                <a:gd name="T10" fmla="*/ 0 w 38"/>
                <a:gd name="T11" fmla="*/ 14 h 72"/>
                <a:gd name="T12" fmla="*/ 0 w 38"/>
                <a:gd name="T13" fmla="*/ 5 h 72"/>
                <a:gd name="T14" fmla="*/ 4 w 38"/>
                <a:gd name="T15" fmla="*/ 0 h 72"/>
                <a:gd name="T16" fmla="*/ 9 w 38"/>
                <a:gd name="T17" fmla="*/ 0 h 72"/>
                <a:gd name="T18" fmla="*/ 19 w 38"/>
                <a:gd name="T19" fmla="*/ 0 h 72"/>
                <a:gd name="T20" fmla="*/ 28 w 38"/>
                <a:gd name="T21" fmla="*/ 0 h 72"/>
                <a:gd name="T22" fmla="*/ 38 w 38"/>
                <a:gd name="T23" fmla="*/ 9 h 72"/>
                <a:gd name="T24" fmla="*/ 38 w 38"/>
                <a:gd name="T25" fmla="*/ 29 h 72"/>
                <a:gd name="T26" fmla="*/ 38 w 38"/>
                <a:gd name="T27" fmla="*/ 38 h 72"/>
                <a:gd name="T28" fmla="*/ 33 w 38"/>
                <a:gd name="T29" fmla="*/ 48 h 72"/>
                <a:gd name="T30" fmla="*/ 24 w 38"/>
                <a:gd name="T31" fmla="*/ 57 h 72"/>
                <a:gd name="T32" fmla="*/ 9 w 38"/>
                <a:gd name="T33" fmla="*/ 72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72"/>
                <a:gd name="T53" fmla="*/ 38 w 38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72">
                  <a:moveTo>
                    <a:pt x="9" y="72"/>
                  </a:moveTo>
                  <a:lnTo>
                    <a:pt x="14" y="48"/>
                  </a:lnTo>
                  <a:lnTo>
                    <a:pt x="14" y="33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9"/>
                  </a:lnTo>
                  <a:lnTo>
                    <a:pt x="38" y="29"/>
                  </a:lnTo>
                  <a:lnTo>
                    <a:pt x="38" y="38"/>
                  </a:lnTo>
                  <a:lnTo>
                    <a:pt x="33" y="48"/>
                  </a:lnTo>
                  <a:lnTo>
                    <a:pt x="24" y="57"/>
                  </a:lnTo>
                  <a:lnTo>
                    <a:pt x="9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69" name="Freeform 171"/>
            <p:cNvSpPr>
              <a:spLocks/>
            </p:cNvSpPr>
            <p:nvPr/>
          </p:nvSpPr>
          <p:spPr bwMode="auto">
            <a:xfrm>
              <a:off x="3273" y="3047"/>
              <a:ext cx="269" cy="183"/>
            </a:xfrm>
            <a:custGeom>
              <a:avLst/>
              <a:gdLst>
                <a:gd name="T0" fmla="*/ 135 w 269"/>
                <a:gd name="T1" fmla="*/ 0 h 183"/>
                <a:gd name="T2" fmla="*/ 159 w 269"/>
                <a:gd name="T3" fmla="*/ 5 h 183"/>
                <a:gd name="T4" fmla="*/ 187 w 269"/>
                <a:gd name="T5" fmla="*/ 10 h 183"/>
                <a:gd name="T6" fmla="*/ 207 w 269"/>
                <a:gd name="T7" fmla="*/ 19 h 183"/>
                <a:gd name="T8" fmla="*/ 226 w 269"/>
                <a:gd name="T9" fmla="*/ 29 h 183"/>
                <a:gd name="T10" fmla="*/ 245 w 269"/>
                <a:gd name="T11" fmla="*/ 43 h 183"/>
                <a:gd name="T12" fmla="*/ 255 w 269"/>
                <a:gd name="T13" fmla="*/ 58 h 183"/>
                <a:gd name="T14" fmla="*/ 264 w 269"/>
                <a:gd name="T15" fmla="*/ 72 h 183"/>
                <a:gd name="T16" fmla="*/ 269 w 269"/>
                <a:gd name="T17" fmla="*/ 91 h 183"/>
                <a:gd name="T18" fmla="*/ 264 w 269"/>
                <a:gd name="T19" fmla="*/ 111 h 183"/>
                <a:gd name="T20" fmla="*/ 255 w 269"/>
                <a:gd name="T21" fmla="*/ 125 h 183"/>
                <a:gd name="T22" fmla="*/ 245 w 269"/>
                <a:gd name="T23" fmla="*/ 139 h 183"/>
                <a:gd name="T24" fmla="*/ 226 w 269"/>
                <a:gd name="T25" fmla="*/ 154 h 183"/>
                <a:gd name="T26" fmla="*/ 207 w 269"/>
                <a:gd name="T27" fmla="*/ 163 h 183"/>
                <a:gd name="T28" fmla="*/ 187 w 269"/>
                <a:gd name="T29" fmla="*/ 173 h 183"/>
                <a:gd name="T30" fmla="*/ 159 w 269"/>
                <a:gd name="T31" fmla="*/ 178 h 183"/>
                <a:gd name="T32" fmla="*/ 135 w 269"/>
                <a:gd name="T33" fmla="*/ 183 h 183"/>
                <a:gd name="T34" fmla="*/ 106 w 269"/>
                <a:gd name="T35" fmla="*/ 178 h 183"/>
                <a:gd name="T36" fmla="*/ 82 w 269"/>
                <a:gd name="T37" fmla="*/ 173 h 183"/>
                <a:gd name="T38" fmla="*/ 58 w 269"/>
                <a:gd name="T39" fmla="*/ 163 h 183"/>
                <a:gd name="T40" fmla="*/ 39 w 269"/>
                <a:gd name="T41" fmla="*/ 154 h 183"/>
                <a:gd name="T42" fmla="*/ 24 w 269"/>
                <a:gd name="T43" fmla="*/ 139 h 183"/>
                <a:gd name="T44" fmla="*/ 10 w 269"/>
                <a:gd name="T45" fmla="*/ 125 h 183"/>
                <a:gd name="T46" fmla="*/ 0 w 269"/>
                <a:gd name="T47" fmla="*/ 111 h 183"/>
                <a:gd name="T48" fmla="*/ 0 w 269"/>
                <a:gd name="T49" fmla="*/ 91 h 183"/>
                <a:gd name="T50" fmla="*/ 0 w 269"/>
                <a:gd name="T51" fmla="*/ 72 h 183"/>
                <a:gd name="T52" fmla="*/ 10 w 269"/>
                <a:gd name="T53" fmla="*/ 58 h 183"/>
                <a:gd name="T54" fmla="*/ 24 w 269"/>
                <a:gd name="T55" fmla="*/ 43 h 183"/>
                <a:gd name="T56" fmla="*/ 39 w 269"/>
                <a:gd name="T57" fmla="*/ 29 h 183"/>
                <a:gd name="T58" fmla="*/ 58 w 269"/>
                <a:gd name="T59" fmla="*/ 19 h 183"/>
                <a:gd name="T60" fmla="*/ 82 w 269"/>
                <a:gd name="T61" fmla="*/ 10 h 183"/>
                <a:gd name="T62" fmla="*/ 106 w 269"/>
                <a:gd name="T63" fmla="*/ 5 h 183"/>
                <a:gd name="T64" fmla="*/ 135 w 26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9"/>
                <a:gd name="T100" fmla="*/ 0 h 183"/>
                <a:gd name="T101" fmla="*/ 269 w 26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9" h="183">
                  <a:moveTo>
                    <a:pt x="135" y="0"/>
                  </a:moveTo>
                  <a:lnTo>
                    <a:pt x="159" y="5"/>
                  </a:lnTo>
                  <a:lnTo>
                    <a:pt x="187" y="10"/>
                  </a:lnTo>
                  <a:lnTo>
                    <a:pt x="207" y="19"/>
                  </a:lnTo>
                  <a:lnTo>
                    <a:pt x="226" y="29"/>
                  </a:lnTo>
                  <a:lnTo>
                    <a:pt x="245" y="43"/>
                  </a:lnTo>
                  <a:lnTo>
                    <a:pt x="255" y="58"/>
                  </a:lnTo>
                  <a:lnTo>
                    <a:pt x="264" y="72"/>
                  </a:lnTo>
                  <a:lnTo>
                    <a:pt x="269" y="91"/>
                  </a:lnTo>
                  <a:lnTo>
                    <a:pt x="264" y="111"/>
                  </a:lnTo>
                  <a:lnTo>
                    <a:pt x="255" y="125"/>
                  </a:lnTo>
                  <a:lnTo>
                    <a:pt x="245" y="139"/>
                  </a:lnTo>
                  <a:lnTo>
                    <a:pt x="226" y="154"/>
                  </a:lnTo>
                  <a:lnTo>
                    <a:pt x="207" y="163"/>
                  </a:lnTo>
                  <a:lnTo>
                    <a:pt x="187" y="173"/>
                  </a:lnTo>
                  <a:lnTo>
                    <a:pt x="159" y="178"/>
                  </a:lnTo>
                  <a:lnTo>
                    <a:pt x="135" y="183"/>
                  </a:lnTo>
                  <a:lnTo>
                    <a:pt x="106" y="178"/>
                  </a:lnTo>
                  <a:lnTo>
                    <a:pt x="82" y="173"/>
                  </a:lnTo>
                  <a:lnTo>
                    <a:pt x="58" y="163"/>
                  </a:lnTo>
                  <a:lnTo>
                    <a:pt x="39" y="154"/>
                  </a:lnTo>
                  <a:lnTo>
                    <a:pt x="24" y="139"/>
                  </a:lnTo>
                  <a:lnTo>
                    <a:pt x="10" y="125"/>
                  </a:lnTo>
                  <a:lnTo>
                    <a:pt x="0" y="111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10" y="58"/>
                  </a:lnTo>
                  <a:lnTo>
                    <a:pt x="24" y="43"/>
                  </a:lnTo>
                  <a:lnTo>
                    <a:pt x="39" y="29"/>
                  </a:lnTo>
                  <a:lnTo>
                    <a:pt x="58" y="19"/>
                  </a:lnTo>
                  <a:lnTo>
                    <a:pt x="82" y="10"/>
                  </a:lnTo>
                  <a:lnTo>
                    <a:pt x="106" y="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0" name="Freeform 172"/>
            <p:cNvSpPr>
              <a:spLocks/>
            </p:cNvSpPr>
            <p:nvPr/>
          </p:nvSpPr>
          <p:spPr bwMode="auto">
            <a:xfrm>
              <a:off x="3273" y="3047"/>
              <a:ext cx="269" cy="183"/>
            </a:xfrm>
            <a:custGeom>
              <a:avLst/>
              <a:gdLst>
                <a:gd name="T0" fmla="*/ 135 w 269"/>
                <a:gd name="T1" fmla="*/ 0 h 183"/>
                <a:gd name="T2" fmla="*/ 159 w 269"/>
                <a:gd name="T3" fmla="*/ 5 h 183"/>
                <a:gd name="T4" fmla="*/ 187 w 269"/>
                <a:gd name="T5" fmla="*/ 10 h 183"/>
                <a:gd name="T6" fmla="*/ 207 w 269"/>
                <a:gd name="T7" fmla="*/ 19 h 183"/>
                <a:gd name="T8" fmla="*/ 226 w 269"/>
                <a:gd name="T9" fmla="*/ 29 h 183"/>
                <a:gd name="T10" fmla="*/ 245 w 269"/>
                <a:gd name="T11" fmla="*/ 43 h 183"/>
                <a:gd name="T12" fmla="*/ 255 w 269"/>
                <a:gd name="T13" fmla="*/ 58 h 183"/>
                <a:gd name="T14" fmla="*/ 264 w 269"/>
                <a:gd name="T15" fmla="*/ 72 h 183"/>
                <a:gd name="T16" fmla="*/ 269 w 269"/>
                <a:gd name="T17" fmla="*/ 91 h 183"/>
                <a:gd name="T18" fmla="*/ 264 w 269"/>
                <a:gd name="T19" fmla="*/ 111 h 183"/>
                <a:gd name="T20" fmla="*/ 255 w 269"/>
                <a:gd name="T21" fmla="*/ 125 h 183"/>
                <a:gd name="T22" fmla="*/ 245 w 269"/>
                <a:gd name="T23" fmla="*/ 139 h 183"/>
                <a:gd name="T24" fmla="*/ 226 w 269"/>
                <a:gd name="T25" fmla="*/ 154 h 183"/>
                <a:gd name="T26" fmla="*/ 207 w 269"/>
                <a:gd name="T27" fmla="*/ 163 h 183"/>
                <a:gd name="T28" fmla="*/ 187 w 269"/>
                <a:gd name="T29" fmla="*/ 173 h 183"/>
                <a:gd name="T30" fmla="*/ 159 w 269"/>
                <a:gd name="T31" fmla="*/ 178 h 183"/>
                <a:gd name="T32" fmla="*/ 135 w 269"/>
                <a:gd name="T33" fmla="*/ 183 h 183"/>
                <a:gd name="T34" fmla="*/ 106 w 269"/>
                <a:gd name="T35" fmla="*/ 178 h 183"/>
                <a:gd name="T36" fmla="*/ 82 w 269"/>
                <a:gd name="T37" fmla="*/ 173 h 183"/>
                <a:gd name="T38" fmla="*/ 58 w 269"/>
                <a:gd name="T39" fmla="*/ 163 h 183"/>
                <a:gd name="T40" fmla="*/ 39 w 269"/>
                <a:gd name="T41" fmla="*/ 154 h 183"/>
                <a:gd name="T42" fmla="*/ 24 w 269"/>
                <a:gd name="T43" fmla="*/ 139 h 183"/>
                <a:gd name="T44" fmla="*/ 10 w 269"/>
                <a:gd name="T45" fmla="*/ 125 h 183"/>
                <a:gd name="T46" fmla="*/ 0 w 269"/>
                <a:gd name="T47" fmla="*/ 111 h 183"/>
                <a:gd name="T48" fmla="*/ 0 w 269"/>
                <a:gd name="T49" fmla="*/ 91 h 183"/>
                <a:gd name="T50" fmla="*/ 0 w 269"/>
                <a:gd name="T51" fmla="*/ 72 h 183"/>
                <a:gd name="T52" fmla="*/ 10 w 269"/>
                <a:gd name="T53" fmla="*/ 58 h 183"/>
                <a:gd name="T54" fmla="*/ 24 w 269"/>
                <a:gd name="T55" fmla="*/ 43 h 183"/>
                <a:gd name="T56" fmla="*/ 39 w 269"/>
                <a:gd name="T57" fmla="*/ 29 h 183"/>
                <a:gd name="T58" fmla="*/ 58 w 269"/>
                <a:gd name="T59" fmla="*/ 19 h 183"/>
                <a:gd name="T60" fmla="*/ 82 w 269"/>
                <a:gd name="T61" fmla="*/ 10 h 183"/>
                <a:gd name="T62" fmla="*/ 106 w 269"/>
                <a:gd name="T63" fmla="*/ 5 h 183"/>
                <a:gd name="T64" fmla="*/ 135 w 269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9"/>
                <a:gd name="T100" fmla="*/ 0 h 183"/>
                <a:gd name="T101" fmla="*/ 269 w 269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9" h="183">
                  <a:moveTo>
                    <a:pt x="135" y="0"/>
                  </a:moveTo>
                  <a:lnTo>
                    <a:pt x="159" y="5"/>
                  </a:lnTo>
                  <a:lnTo>
                    <a:pt x="187" y="10"/>
                  </a:lnTo>
                  <a:lnTo>
                    <a:pt x="207" y="19"/>
                  </a:lnTo>
                  <a:lnTo>
                    <a:pt x="226" y="29"/>
                  </a:lnTo>
                  <a:lnTo>
                    <a:pt x="245" y="43"/>
                  </a:lnTo>
                  <a:lnTo>
                    <a:pt x="255" y="58"/>
                  </a:lnTo>
                  <a:lnTo>
                    <a:pt x="264" y="72"/>
                  </a:lnTo>
                  <a:lnTo>
                    <a:pt x="269" y="91"/>
                  </a:lnTo>
                  <a:lnTo>
                    <a:pt x="264" y="111"/>
                  </a:lnTo>
                  <a:lnTo>
                    <a:pt x="255" y="125"/>
                  </a:lnTo>
                  <a:lnTo>
                    <a:pt x="245" y="139"/>
                  </a:lnTo>
                  <a:lnTo>
                    <a:pt x="226" y="154"/>
                  </a:lnTo>
                  <a:lnTo>
                    <a:pt x="207" y="163"/>
                  </a:lnTo>
                  <a:lnTo>
                    <a:pt x="187" y="173"/>
                  </a:lnTo>
                  <a:lnTo>
                    <a:pt x="159" y="178"/>
                  </a:lnTo>
                  <a:lnTo>
                    <a:pt x="135" y="183"/>
                  </a:lnTo>
                  <a:lnTo>
                    <a:pt x="106" y="178"/>
                  </a:lnTo>
                  <a:lnTo>
                    <a:pt x="82" y="173"/>
                  </a:lnTo>
                  <a:lnTo>
                    <a:pt x="58" y="163"/>
                  </a:lnTo>
                  <a:lnTo>
                    <a:pt x="39" y="154"/>
                  </a:lnTo>
                  <a:lnTo>
                    <a:pt x="24" y="139"/>
                  </a:lnTo>
                  <a:lnTo>
                    <a:pt x="10" y="125"/>
                  </a:lnTo>
                  <a:lnTo>
                    <a:pt x="0" y="111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10" y="58"/>
                  </a:lnTo>
                  <a:lnTo>
                    <a:pt x="24" y="43"/>
                  </a:lnTo>
                  <a:lnTo>
                    <a:pt x="39" y="29"/>
                  </a:lnTo>
                  <a:lnTo>
                    <a:pt x="58" y="19"/>
                  </a:lnTo>
                  <a:lnTo>
                    <a:pt x="82" y="10"/>
                  </a:lnTo>
                  <a:lnTo>
                    <a:pt x="106" y="5"/>
                  </a:lnTo>
                  <a:lnTo>
                    <a:pt x="135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1" name="Freeform 173"/>
            <p:cNvSpPr>
              <a:spLocks/>
            </p:cNvSpPr>
            <p:nvPr/>
          </p:nvSpPr>
          <p:spPr bwMode="auto">
            <a:xfrm>
              <a:off x="3336" y="3081"/>
              <a:ext cx="148" cy="24"/>
            </a:xfrm>
            <a:custGeom>
              <a:avLst/>
              <a:gdLst>
                <a:gd name="T0" fmla="*/ 67 w 148"/>
                <a:gd name="T1" fmla="*/ 14 h 24"/>
                <a:gd name="T2" fmla="*/ 91 w 148"/>
                <a:gd name="T3" fmla="*/ 9 h 24"/>
                <a:gd name="T4" fmla="*/ 110 w 148"/>
                <a:gd name="T5" fmla="*/ 0 h 24"/>
                <a:gd name="T6" fmla="*/ 124 w 148"/>
                <a:gd name="T7" fmla="*/ 0 h 24"/>
                <a:gd name="T8" fmla="*/ 134 w 148"/>
                <a:gd name="T9" fmla="*/ 0 h 24"/>
                <a:gd name="T10" fmla="*/ 144 w 148"/>
                <a:gd name="T11" fmla="*/ 5 h 24"/>
                <a:gd name="T12" fmla="*/ 148 w 148"/>
                <a:gd name="T13" fmla="*/ 9 h 24"/>
                <a:gd name="T14" fmla="*/ 134 w 148"/>
                <a:gd name="T15" fmla="*/ 9 h 24"/>
                <a:gd name="T16" fmla="*/ 110 w 148"/>
                <a:gd name="T17" fmla="*/ 9 h 24"/>
                <a:gd name="T18" fmla="*/ 91 w 148"/>
                <a:gd name="T19" fmla="*/ 19 h 24"/>
                <a:gd name="T20" fmla="*/ 72 w 148"/>
                <a:gd name="T21" fmla="*/ 24 h 24"/>
                <a:gd name="T22" fmla="*/ 52 w 148"/>
                <a:gd name="T23" fmla="*/ 19 h 24"/>
                <a:gd name="T24" fmla="*/ 33 w 148"/>
                <a:gd name="T25" fmla="*/ 14 h 24"/>
                <a:gd name="T26" fmla="*/ 14 w 148"/>
                <a:gd name="T27" fmla="*/ 9 h 24"/>
                <a:gd name="T28" fmla="*/ 0 w 148"/>
                <a:gd name="T29" fmla="*/ 9 h 24"/>
                <a:gd name="T30" fmla="*/ 14 w 148"/>
                <a:gd name="T31" fmla="*/ 5 h 24"/>
                <a:gd name="T32" fmla="*/ 38 w 148"/>
                <a:gd name="T33" fmla="*/ 5 h 24"/>
                <a:gd name="T34" fmla="*/ 52 w 148"/>
                <a:gd name="T35" fmla="*/ 9 h 24"/>
                <a:gd name="T36" fmla="*/ 67 w 148"/>
                <a:gd name="T37" fmla="*/ 14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24"/>
                <a:gd name="T59" fmla="*/ 148 w 14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24">
                  <a:moveTo>
                    <a:pt x="67" y="14"/>
                  </a:moveTo>
                  <a:lnTo>
                    <a:pt x="91" y="9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44" y="5"/>
                  </a:lnTo>
                  <a:lnTo>
                    <a:pt x="148" y="9"/>
                  </a:lnTo>
                  <a:lnTo>
                    <a:pt x="134" y="9"/>
                  </a:lnTo>
                  <a:lnTo>
                    <a:pt x="110" y="9"/>
                  </a:lnTo>
                  <a:lnTo>
                    <a:pt x="91" y="19"/>
                  </a:lnTo>
                  <a:lnTo>
                    <a:pt x="72" y="24"/>
                  </a:lnTo>
                  <a:lnTo>
                    <a:pt x="52" y="19"/>
                  </a:lnTo>
                  <a:lnTo>
                    <a:pt x="33" y="14"/>
                  </a:lnTo>
                  <a:lnTo>
                    <a:pt x="14" y="9"/>
                  </a:lnTo>
                  <a:lnTo>
                    <a:pt x="0" y="9"/>
                  </a:lnTo>
                  <a:lnTo>
                    <a:pt x="14" y="5"/>
                  </a:lnTo>
                  <a:lnTo>
                    <a:pt x="38" y="5"/>
                  </a:lnTo>
                  <a:lnTo>
                    <a:pt x="52" y="9"/>
                  </a:lnTo>
                  <a:lnTo>
                    <a:pt x="6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2" name="Freeform 174"/>
            <p:cNvSpPr>
              <a:spLocks/>
            </p:cNvSpPr>
            <p:nvPr/>
          </p:nvSpPr>
          <p:spPr bwMode="auto">
            <a:xfrm>
              <a:off x="3470" y="3119"/>
              <a:ext cx="43" cy="67"/>
            </a:xfrm>
            <a:custGeom>
              <a:avLst/>
              <a:gdLst>
                <a:gd name="T0" fmla="*/ 14 w 43"/>
                <a:gd name="T1" fmla="*/ 67 h 67"/>
                <a:gd name="T2" fmla="*/ 19 w 43"/>
                <a:gd name="T3" fmla="*/ 48 h 67"/>
                <a:gd name="T4" fmla="*/ 14 w 43"/>
                <a:gd name="T5" fmla="*/ 34 h 67"/>
                <a:gd name="T6" fmla="*/ 10 w 43"/>
                <a:gd name="T7" fmla="*/ 24 h 67"/>
                <a:gd name="T8" fmla="*/ 5 w 43"/>
                <a:gd name="T9" fmla="*/ 19 h 67"/>
                <a:gd name="T10" fmla="*/ 0 w 43"/>
                <a:gd name="T11" fmla="*/ 15 h 67"/>
                <a:gd name="T12" fmla="*/ 5 w 43"/>
                <a:gd name="T13" fmla="*/ 10 h 67"/>
                <a:gd name="T14" fmla="*/ 10 w 43"/>
                <a:gd name="T15" fmla="*/ 5 h 67"/>
                <a:gd name="T16" fmla="*/ 14 w 43"/>
                <a:gd name="T17" fmla="*/ 0 h 67"/>
                <a:gd name="T18" fmla="*/ 19 w 43"/>
                <a:gd name="T19" fmla="*/ 0 h 67"/>
                <a:gd name="T20" fmla="*/ 29 w 43"/>
                <a:gd name="T21" fmla="*/ 0 h 67"/>
                <a:gd name="T22" fmla="*/ 38 w 43"/>
                <a:gd name="T23" fmla="*/ 10 h 67"/>
                <a:gd name="T24" fmla="*/ 43 w 43"/>
                <a:gd name="T25" fmla="*/ 24 h 67"/>
                <a:gd name="T26" fmla="*/ 38 w 43"/>
                <a:gd name="T27" fmla="*/ 34 h 67"/>
                <a:gd name="T28" fmla="*/ 34 w 43"/>
                <a:gd name="T29" fmla="*/ 48 h 67"/>
                <a:gd name="T30" fmla="*/ 24 w 43"/>
                <a:gd name="T31" fmla="*/ 58 h 67"/>
                <a:gd name="T32" fmla="*/ 14 w 43"/>
                <a:gd name="T33" fmla="*/ 6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7"/>
                <a:gd name="T53" fmla="*/ 43 w 43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7">
                  <a:moveTo>
                    <a:pt x="14" y="67"/>
                  </a:moveTo>
                  <a:lnTo>
                    <a:pt x="19" y="48"/>
                  </a:lnTo>
                  <a:lnTo>
                    <a:pt x="14" y="34"/>
                  </a:lnTo>
                  <a:lnTo>
                    <a:pt x="10" y="24"/>
                  </a:lnTo>
                  <a:lnTo>
                    <a:pt x="5" y="19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10"/>
                  </a:lnTo>
                  <a:lnTo>
                    <a:pt x="43" y="24"/>
                  </a:lnTo>
                  <a:lnTo>
                    <a:pt x="38" y="34"/>
                  </a:lnTo>
                  <a:lnTo>
                    <a:pt x="34" y="48"/>
                  </a:lnTo>
                  <a:lnTo>
                    <a:pt x="24" y="58"/>
                  </a:lnTo>
                  <a:lnTo>
                    <a:pt x="14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3" name="Freeform 175"/>
            <p:cNvSpPr>
              <a:spLocks/>
            </p:cNvSpPr>
            <p:nvPr/>
          </p:nvSpPr>
          <p:spPr bwMode="auto">
            <a:xfrm>
              <a:off x="3292" y="3206"/>
              <a:ext cx="231" cy="148"/>
            </a:xfrm>
            <a:custGeom>
              <a:avLst/>
              <a:gdLst>
                <a:gd name="T0" fmla="*/ 116 w 231"/>
                <a:gd name="T1" fmla="*/ 0 h 148"/>
                <a:gd name="T2" fmla="*/ 135 w 231"/>
                <a:gd name="T3" fmla="*/ 0 h 148"/>
                <a:gd name="T4" fmla="*/ 159 w 231"/>
                <a:gd name="T5" fmla="*/ 4 h 148"/>
                <a:gd name="T6" fmla="*/ 178 w 231"/>
                <a:gd name="T7" fmla="*/ 9 h 148"/>
                <a:gd name="T8" fmla="*/ 197 w 231"/>
                <a:gd name="T9" fmla="*/ 19 h 148"/>
                <a:gd name="T10" fmla="*/ 207 w 231"/>
                <a:gd name="T11" fmla="*/ 33 h 148"/>
                <a:gd name="T12" fmla="*/ 221 w 231"/>
                <a:gd name="T13" fmla="*/ 43 h 148"/>
                <a:gd name="T14" fmla="*/ 226 w 231"/>
                <a:gd name="T15" fmla="*/ 57 h 148"/>
                <a:gd name="T16" fmla="*/ 231 w 231"/>
                <a:gd name="T17" fmla="*/ 76 h 148"/>
                <a:gd name="T18" fmla="*/ 226 w 231"/>
                <a:gd name="T19" fmla="*/ 91 h 148"/>
                <a:gd name="T20" fmla="*/ 221 w 231"/>
                <a:gd name="T21" fmla="*/ 105 h 148"/>
                <a:gd name="T22" fmla="*/ 207 w 231"/>
                <a:gd name="T23" fmla="*/ 115 h 148"/>
                <a:gd name="T24" fmla="*/ 197 w 231"/>
                <a:gd name="T25" fmla="*/ 129 h 148"/>
                <a:gd name="T26" fmla="*/ 178 w 231"/>
                <a:gd name="T27" fmla="*/ 139 h 148"/>
                <a:gd name="T28" fmla="*/ 159 w 231"/>
                <a:gd name="T29" fmla="*/ 143 h 148"/>
                <a:gd name="T30" fmla="*/ 135 w 231"/>
                <a:gd name="T31" fmla="*/ 148 h 148"/>
                <a:gd name="T32" fmla="*/ 116 w 231"/>
                <a:gd name="T33" fmla="*/ 148 h 148"/>
                <a:gd name="T34" fmla="*/ 92 w 231"/>
                <a:gd name="T35" fmla="*/ 148 h 148"/>
                <a:gd name="T36" fmla="*/ 68 w 231"/>
                <a:gd name="T37" fmla="*/ 143 h 148"/>
                <a:gd name="T38" fmla="*/ 48 w 231"/>
                <a:gd name="T39" fmla="*/ 139 h 148"/>
                <a:gd name="T40" fmla="*/ 34 w 231"/>
                <a:gd name="T41" fmla="*/ 129 h 148"/>
                <a:gd name="T42" fmla="*/ 20 w 231"/>
                <a:gd name="T43" fmla="*/ 115 h 148"/>
                <a:gd name="T44" fmla="*/ 10 w 231"/>
                <a:gd name="T45" fmla="*/ 105 h 148"/>
                <a:gd name="T46" fmla="*/ 0 w 231"/>
                <a:gd name="T47" fmla="*/ 91 h 148"/>
                <a:gd name="T48" fmla="*/ 0 w 231"/>
                <a:gd name="T49" fmla="*/ 76 h 148"/>
                <a:gd name="T50" fmla="*/ 0 w 231"/>
                <a:gd name="T51" fmla="*/ 57 h 148"/>
                <a:gd name="T52" fmla="*/ 10 w 231"/>
                <a:gd name="T53" fmla="*/ 43 h 148"/>
                <a:gd name="T54" fmla="*/ 20 w 231"/>
                <a:gd name="T55" fmla="*/ 33 h 148"/>
                <a:gd name="T56" fmla="*/ 34 w 231"/>
                <a:gd name="T57" fmla="*/ 19 h 148"/>
                <a:gd name="T58" fmla="*/ 48 w 231"/>
                <a:gd name="T59" fmla="*/ 9 h 148"/>
                <a:gd name="T60" fmla="*/ 68 w 231"/>
                <a:gd name="T61" fmla="*/ 4 h 148"/>
                <a:gd name="T62" fmla="*/ 92 w 231"/>
                <a:gd name="T63" fmla="*/ 0 h 148"/>
                <a:gd name="T64" fmla="*/ 116 w 231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1"/>
                <a:gd name="T100" fmla="*/ 0 h 148"/>
                <a:gd name="T101" fmla="*/ 231 w 231"/>
                <a:gd name="T102" fmla="*/ 148 h 1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1" h="148">
                  <a:moveTo>
                    <a:pt x="116" y="0"/>
                  </a:moveTo>
                  <a:lnTo>
                    <a:pt x="135" y="0"/>
                  </a:lnTo>
                  <a:lnTo>
                    <a:pt x="159" y="4"/>
                  </a:lnTo>
                  <a:lnTo>
                    <a:pt x="178" y="9"/>
                  </a:lnTo>
                  <a:lnTo>
                    <a:pt x="197" y="19"/>
                  </a:lnTo>
                  <a:lnTo>
                    <a:pt x="207" y="33"/>
                  </a:lnTo>
                  <a:lnTo>
                    <a:pt x="221" y="43"/>
                  </a:lnTo>
                  <a:lnTo>
                    <a:pt x="226" y="57"/>
                  </a:lnTo>
                  <a:lnTo>
                    <a:pt x="231" y="76"/>
                  </a:lnTo>
                  <a:lnTo>
                    <a:pt x="226" y="91"/>
                  </a:lnTo>
                  <a:lnTo>
                    <a:pt x="221" y="105"/>
                  </a:lnTo>
                  <a:lnTo>
                    <a:pt x="207" y="115"/>
                  </a:lnTo>
                  <a:lnTo>
                    <a:pt x="197" y="129"/>
                  </a:lnTo>
                  <a:lnTo>
                    <a:pt x="178" y="139"/>
                  </a:lnTo>
                  <a:lnTo>
                    <a:pt x="159" y="143"/>
                  </a:lnTo>
                  <a:lnTo>
                    <a:pt x="135" y="148"/>
                  </a:lnTo>
                  <a:lnTo>
                    <a:pt x="116" y="148"/>
                  </a:lnTo>
                  <a:lnTo>
                    <a:pt x="92" y="148"/>
                  </a:lnTo>
                  <a:lnTo>
                    <a:pt x="68" y="143"/>
                  </a:lnTo>
                  <a:lnTo>
                    <a:pt x="48" y="139"/>
                  </a:lnTo>
                  <a:lnTo>
                    <a:pt x="34" y="129"/>
                  </a:lnTo>
                  <a:lnTo>
                    <a:pt x="20" y="115"/>
                  </a:lnTo>
                  <a:lnTo>
                    <a:pt x="10" y="105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0" y="57"/>
                  </a:lnTo>
                  <a:lnTo>
                    <a:pt x="10" y="43"/>
                  </a:lnTo>
                  <a:lnTo>
                    <a:pt x="20" y="33"/>
                  </a:lnTo>
                  <a:lnTo>
                    <a:pt x="34" y="19"/>
                  </a:lnTo>
                  <a:lnTo>
                    <a:pt x="48" y="9"/>
                  </a:lnTo>
                  <a:lnTo>
                    <a:pt x="68" y="4"/>
                  </a:lnTo>
                  <a:lnTo>
                    <a:pt x="92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4" name="Freeform 176"/>
            <p:cNvSpPr>
              <a:spLocks/>
            </p:cNvSpPr>
            <p:nvPr/>
          </p:nvSpPr>
          <p:spPr bwMode="auto">
            <a:xfrm>
              <a:off x="3292" y="3206"/>
              <a:ext cx="231" cy="148"/>
            </a:xfrm>
            <a:custGeom>
              <a:avLst/>
              <a:gdLst>
                <a:gd name="T0" fmla="*/ 116 w 231"/>
                <a:gd name="T1" fmla="*/ 0 h 148"/>
                <a:gd name="T2" fmla="*/ 135 w 231"/>
                <a:gd name="T3" fmla="*/ 0 h 148"/>
                <a:gd name="T4" fmla="*/ 159 w 231"/>
                <a:gd name="T5" fmla="*/ 4 h 148"/>
                <a:gd name="T6" fmla="*/ 178 w 231"/>
                <a:gd name="T7" fmla="*/ 9 h 148"/>
                <a:gd name="T8" fmla="*/ 197 w 231"/>
                <a:gd name="T9" fmla="*/ 19 h 148"/>
                <a:gd name="T10" fmla="*/ 207 w 231"/>
                <a:gd name="T11" fmla="*/ 33 h 148"/>
                <a:gd name="T12" fmla="*/ 221 w 231"/>
                <a:gd name="T13" fmla="*/ 43 h 148"/>
                <a:gd name="T14" fmla="*/ 226 w 231"/>
                <a:gd name="T15" fmla="*/ 57 h 148"/>
                <a:gd name="T16" fmla="*/ 231 w 231"/>
                <a:gd name="T17" fmla="*/ 76 h 148"/>
                <a:gd name="T18" fmla="*/ 226 w 231"/>
                <a:gd name="T19" fmla="*/ 91 h 148"/>
                <a:gd name="T20" fmla="*/ 221 w 231"/>
                <a:gd name="T21" fmla="*/ 105 h 148"/>
                <a:gd name="T22" fmla="*/ 207 w 231"/>
                <a:gd name="T23" fmla="*/ 115 h 148"/>
                <a:gd name="T24" fmla="*/ 197 w 231"/>
                <a:gd name="T25" fmla="*/ 129 h 148"/>
                <a:gd name="T26" fmla="*/ 178 w 231"/>
                <a:gd name="T27" fmla="*/ 139 h 148"/>
                <a:gd name="T28" fmla="*/ 159 w 231"/>
                <a:gd name="T29" fmla="*/ 143 h 148"/>
                <a:gd name="T30" fmla="*/ 135 w 231"/>
                <a:gd name="T31" fmla="*/ 148 h 148"/>
                <a:gd name="T32" fmla="*/ 116 w 231"/>
                <a:gd name="T33" fmla="*/ 148 h 148"/>
                <a:gd name="T34" fmla="*/ 92 w 231"/>
                <a:gd name="T35" fmla="*/ 148 h 148"/>
                <a:gd name="T36" fmla="*/ 68 w 231"/>
                <a:gd name="T37" fmla="*/ 143 h 148"/>
                <a:gd name="T38" fmla="*/ 48 w 231"/>
                <a:gd name="T39" fmla="*/ 139 h 148"/>
                <a:gd name="T40" fmla="*/ 34 w 231"/>
                <a:gd name="T41" fmla="*/ 129 h 148"/>
                <a:gd name="T42" fmla="*/ 20 w 231"/>
                <a:gd name="T43" fmla="*/ 115 h 148"/>
                <a:gd name="T44" fmla="*/ 10 w 231"/>
                <a:gd name="T45" fmla="*/ 105 h 148"/>
                <a:gd name="T46" fmla="*/ 0 w 231"/>
                <a:gd name="T47" fmla="*/ 91 h 148"/>
                <a:gd name="T48" fmla="*/ 0 w 231"/>
                <a:gd name="T49" fmla="*/ 76 h 148"/>
                <a:gd name="T50" fmla="*/ 0 w 231"/>
                <a:gd name="T51" fmla="*/ 57 h 148"/>
                <a:gd name="T52" fmla="*/ 10 w 231"/>
                <a:gd name="T53" fmla="*/ 43 h 148"/>
                <a:gd name="T54" fmla="*/ 20 w 231"/>
                <a:gd name="T55" fmla="*/ 33 h 148"/>
                <a:gd name="T56" fmla="*/ 34 w 231"/>
                <a:gd name="T57" fmla="*/ 19 h 148"/>
                <a:gd name="T58" fmla="*/ 48 w 231"/>
                <a:gd name="T59" fmla="*/ 9 h 148"/>
                <a:gd name="T60" fmla="*/ 68 w 231"/>
                <a:gd name="T61" fmla="*/ 4 h 148"/>
                <a:gd name="T62" fmla="*/ 92 w 231"/>
                <a:gd name="T63" fmla="*/ 0 h 148"/>
                <a:gd name="T64" fmla="*/ 116 w 231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1"/>
                <a:gd name="T100" fmla="*/ 0 h 148"/>
                <a:gd name="T101" fmla="*/ 231 w 231"/>
                <a:gd name="T102" fmla="*/ 148 h 1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1" h="148">
                  <a:moveTo>
                    <a:pt x="116" y="0"/>
                  </a:moveTo>
                  <a:lnTo>
                    <a:pt x="135" y="0"/>
                  </a:lnTo>
                  <a:lnTo>
                    <a:pt x="159" y="4"/>
                  </a:lnTo>
                  <a:lnTo>
                    <a:pt x="178" y="9"/>
                  </a:lnTo>
                  <a:lnTo>
                    <a:pt x="197" y="19"/>
                  </a:lnTo>
                  <a:lnTo>
                    <a:pt x="207" y="33"/>
                  </a:lnTo>
                  <a:lnTo>
                    <a:pt x="221" y="43"/>
                  </a:lnTo>
                  <a:lnTo>
                    <a:pt x="226" y="57"/>
                  </a:lnTo>
                  <a:lnTo>
                    <a:pt x="231" y="76"/>
                  </a:lnTo>
                  <a:lnTo>
                    <a:pt x="226" y="91"/>
                  </a:lnTo>
                  <a:lnTo>
                    <a:pt x="221" y="105"/>
                  </a:lnTo>
                  <a:lnTo>
                    <a:pt x="207" y="115"/>
                  </a:lnTo>
                  <a:lnTo>
                    <a:pt x="197" y="129"/>
                  </a:lnTo>
                  <a:lnTo>
                    <a:pt x="178" y="139"/>
                  </a:lnTo>
                  <a:lnTo>
                    <a:pt x="159" y="143"/>
                  </a:lnTo>
                  <a:lnTo>
                    <a:pt x="135" y="148"/>
                  </a:lnTo>
                  <a:lnTo>
                    <a:pt x="116" y="148"/>
                  </a:lnTo>
                  <a:lnTo>
                    <a:pt x="92" y="148"/>
                  </a:lnTo>
                  <a:lnTo>
                    <a:pt x="68" y="143"/>
                  </a:lnTo>
                  <a:lnTo>
                    <a:pt x="48" y="139"/>
                  </a:lnTo>
                  <a:lnTo>
                    <a:pt x="34" y="129"/>
                  </a:lnTo>
                  <a:lnTo>
                    <a:pt x="20" y="115"/>
                  </a:lnTo>
                  <a:lnTo>
                    <a:pt x="10" y="105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0" y="57"/>
                  </a:lnTo>
                  <a:lnTo>
                    <a:pt x="10" y="43"/>
                  </a:lnTo>
                  <a:lnTo>
                    <a:pt x="20" y="33"/>
                  </a:lnTo>
                  <a:lnTo>
                    <a:pt x="34" y="19"/>
                  </a:lnTo>
                  <a:lnTo>
                    <a:pt x="48" y="9"/>
                  </a:lnTo>
                  <a:lnTo>
                    <a:pt x="68" y="4"/>
                  </a:lnTo>
                  <a:lnTo>
                    <a:pt x="92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5" name="Freeform 177"/>
            <p:cNvSpPr>
              <a:spLocks/>
            </p:cNvSpPr>
            <p:nvPr/>
          </p:nvSpPr>
          <p:spPr bwMode="auto">
            <a:xfrm>
              <a:off x="3345" y="3230"/>
              <a:ext cx="125" cy="24"/>
            </a:xfrm>
            <a:custGeom>
              <a:avLst/>
              <a:gdLst>
                <a:gd name="T0" fmla="*/ 58 w 125"/>
                <a:gd name="T1" fmla="*/ 14 h 24"/>
                <a:gd name="T2" fmla="*/ 77 w 125"/>
                <a:gd name="T3" fmla="*/ 9 h 24"/>
                <a:gd name="T4" fmla="*/ 91 w 125"/>
                <a:gd name="T5" fmla="*/ 0 h 24"/>
                <a:gd name="T6" fmla="*/ 115 w 125"/>
                <a:gd name="T7" fmla="*/ 4 h 24"/>
                <a:gd name="T8" fmla="*/ 125 w 125"/>
                <a:gd name="T9" fmla="*/ 9 h 24"/>
                <a:gd name="T10" fmla="*/ 115 w 125"/>
                <a:gd name="T11" fmla="*/ 9 h 24"/>
                <a:gd name="T12" fmla="*/ 96 w 125"/>
                <a:gd name="T13" fmla="*/ 9 h 24"/>
                <a:gd name="T14" fmla="*/ 77 w 125"/>
                <a:gd name="T15" fmla="*/ 19 h 24"/>
                <a:gd name="T16" fmla="*/ 63 w 125"/>
                <a:gd name="T17" fmla="*/ 24 h 24"/>
                <a:gd name="T18" fmla="*/ 43 w 125"/>
                <a:gd name="T19" fmla="*/ 19 h 24"/>
                <a:gd name="T20" fmla="*/ 29 w 125"/>
                <a:gd name="T21" fmla="*/ 14 h 24"/>
                <a:gd name="T22" fmla="*/ 10 w 125"/>
                <a:gd name="T23" fmla="*/ 9 h 24"/>
                <a:gd name="T24" fmla="*/ 0 w 125"/>
                <a:gd name="T25" fmla="*/ 9 h 24"/>
                <a:gd name="T26" fmla="*/ 10 w 125"/>
                <a:gd name="T27" fmla="*/ 4 h 24"/>
                <a:gd name="T28" fmla="*/ 34 w 125"/>
                <a:gd name="T29" fmla="*/ 4 h 24"/>
                <a:gd name="T30" fmla="*/ 48 w 125"/>
                <a:gd name="T31" fmla="*/ 9 h 24"/>
                <a:gd name="T32" fmla="*/ 58 w 125"/>
                <a:gd name="T33" fmla="*/ 1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24"/>
                <a:gd name="T53" fmla="*/ 125 w 12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24">
                  <a:moveTo>
                    <a:pt x="58" y="14"/>
                  </a:moveTo>
                  <a:lnTo>
                    <a:pt x="77" y="9"/>
                  </a:lnTo>
                  <a:lnTo>
                    <a:pt x="91" y="0"/>
                  </a:lnTo>
                  <a:lnTo>
                    <a:pt x="115" y="4"/>
                  </a:lnTo>
                  <a:lnTo>
                    <a:pt x="125" y="9"/>
                  </a:lnTo>
                  <a:lnTo>
                    <a:pt x="115" y="9"/>
                  </a:lnTo>
                  <a:lnTo>
                    <a:pt x="96" y="9"/>
                  </a:lnTo>
                  <a:lnTo>
                    <a:pt x="77" y="19"/>
                  </a:lnTo>
                  <a:lnTo>
                    <a:pt x="63" y="24"/>
                  </a:lnTo>
                  <a:lnTo>
                    <a:pt x="43" y="19"/>
                  </a:lnTo>
                  <a:lnTo>
                    <a:pt x="29" y="14"/>
                  </a:lnTo>
                  <a:lnTo>
                    <a:pt x="10" y="9"/>
                  </a:lnTo>
                  <a:lnTo>
                    <a:pt x="0" y="9"/>
                  </a:lnTo>
                  <a:lnTo>
                    <a:pt x="10" y="4"/>
                  </a:lnTo>
                  <a:lnTo>
                    <a:pt x="34" y="4"/>
                  </a:lnTo>
                  <a:lnTo>
                    <a:pt x="48" y="9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6" name="Freeform 178"/>
            <p:cNvSpPr>
              <a:spLocks/>
            </p:cNvSpPr>
            <p:nvPr/>
          </p:nvSpPr>
          <p:spPr bwMode="auto">
            <a:xfrm>
              <a:off x="3465" y="3263"/>
              <a:ext cx="29" cy="58"/>
            </a:xfrm>
            <a:custGeom>
              <a:avLst/>
              <a:gdLst>
                <a:gd name="T0" fmla="*/ 5 w 29"/>
                <a:gd name="T1" fmla="*/ 58 h 58"/>
                <a:gd name="T2" fmla="*/ 10 w 29"/>
                <a:gd name="T3" fmla="*/ 43 h 58"/>
                <a:gd name="T4" fmla="*/ 10 w 29"/>
                <a:gd name="T5" fmla="*/ 29 h 58"/>
                <a:gd name="T6" fmla="*/ 5 w 29"/>
                <a:gd name="T7" fmla="*/ 24 h 58"/>
                <a:gd name="T8" fmla="*/ 0 w 29"/>
                <a:gd name="T9" fmla="*/ 19 h 58"/>
                <a:gd name="T10" fmla="*/ 0 w 29"/>
                <a:gd name="T11" fmla="*/ 5 h 58"/>
                <a:gd name="T12" fmla="*/ 5 w 29"/>
                <a:gd name="T13" fmla="*/ 0 h 58"/>
                <a:gd name="T14" fmla="*/ 15 w 29"/>
                <a:gd name="T15" fmla="*/ 0 h 58"/>
                <a:gd name="T16" fmla="*/ 19 w 29"/>
                <a:gd name="T17" fmla="*/ 0 h 58"/>
                <a:gd name="T18" fmla="*/ 29 w 29"/>
                <a:gd name="T19" fmla="*/ 10 h 58"/>
                <a:gd name="T20" fmla="*/ 29 w 29"/>
                <a:gd name="T21" fmla="*/ 24 h 58"/>
                <a:gd name="T22" fmla="*/ 29 w 29"/>
                <a:gd name="T23" fmla="*/ 34 h 58"/>
                <a:gd name="T24" fmla="*/ 24 w 29"/>
                <a:gd name="T25" fmla="*/ 38 h 58"/>
                <a:gd name="T26" fmla="*/ 19 w 29"/>
                <a:gd name="T27" fmla="*/ 48 h 58"/>
                <a:gd name="T28" fmla="*/ 5 w 29"/>
                <a:gd name="T29" fmla="*/ 58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58"/>
                <a:gd name="T47" fmla="*/ 29 w 29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58">
                  <a:moveTo>
                    <a:pt x="5" y="58"/>
                  </a:moveTo>
                  <a:lnTo>
                    <a:pt x="10" y="43"/>
                  </a:lnTo>
                  <a:lnTo>
                    <a:pt x="10" y="29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9" y="10"/>
                  </a:lnTo>
                  <a:lnTo>
                    <a:pt x="29" y="24"/>
                  </a:lnTo>
                  <a:lnTo>
                    <a:pt x="29" y="34"/>
                  </a:lnTo>
                  <a:lnTo>
                    <a:pt x="24" y="38"/>
                  </a:lnTo>
                  <a:lnTo>
                    <a:pt x="19" y="48"/>
                  </a:lnTo>
                  <a:lnTo>
                    <a:pt x="5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7" name="Freeform 179"/>
            <p:cNvSpPr>
              <a:spLocks/>
            </p:cNvSpPr>
            <p:nvPr/>
          </p:nvSpPr>
          <p:spPr bwMode="auto">
            <a:xfrm>
              <a:off x="3340" y="3441"/>
              <a:ext cx="135" cy="671"/>
            </a:xfrm>
            <a:custGeom>
              <a:avLst/>
              <a:gdLst>
                <a:gd name="T0" fmla="*/ 34 w 135"/>
                <a:gd name="T1" fmla="*/ 671 h 671"/>
                <a:gd name="T2" fmla="*/ 111 w 135"/>
                <a:gd name="T3" fmla="*/ 671 h 671"/>
                <a:gd name="T4" fmla="*/ 135 w 135"/>
                <a:gd name="T5" fmla="*/ 0 h 671"/>
                <a:gd name="T6" fmla="*/ 0 w 135"/>
                <a:gd name="T7" fmla="*/ 0 h 671"/>
                <a:gd name="T8" fmla="*/ 34 w 135"/>
                <a:gd name="T9" fmla="*/ 671 h 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671"/>
                <a:gd name="T17" fmla="*/ 135 w 135"/>
                <a:gd name="T18" fmla="*/ 671 h 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671">
                  <a:moveTo>
                    <a:pt x="34" y="671"/>
                  </a:moveTo>
                  <a:lnTo>
                    <a:pt x="111" y="671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34" y="6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8" name="Freeform 180"/>
            <p:cNvSpPr>
              <a:spLocks/>
            </p:cNvSpPr>
            <p:nvPr/>
          </p:nvSpPr>
          <p:spPr bwMode="auto">
            <a:xfrm>
              <a:off x="3340" y="3441"/>
              <a:ext cx="135" cy="671"/>
            </a:xfrm>
            <a:custGeom>
              <a:avLst/>
              <a:gdLst>
                <a:gd name="T0" fmla="*/ 34 w 135"/>
                <a:gd name="T1" fmla="*/ 671 h 671"/>
                <a:gd name="T2" fmla="*/ 111 w 135"/>
                <a:gd name="T3" fmla="*/ 671 h 671"/>
                <a:gd name="T4" fmla="*/ 135 w 135"/>
                <a:gd name="T5" fmla="*/ 0 h 671"/>
                <a:gd name="T6" fmla="*/ 0 w 135"/>
                <a:gd name="T7" fmla="*/ 0 h 671"/>
                <a:gd name="T8" fmla="*/ 34 w 135"/>
                <a:gd name="T9" fmla="*/ 671 h 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671"/>
                <a:gd name="T17" fmla="*/ 135 w 135"/>
                <a:gd name="T18" fmla="*/ 671 h 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671">
                  <a:moveTo>
                    <a:pt x="34" y="671"/>
                  </a:moveTo>
                  <a:lnTo>
                    <a:pt x="111" y="671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34" y="67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79" name="Freeform 181"/>
            <p:cNvSpPr>
              <a:spLocks/>
            </p:cNvSpPr>
            <p:nvPr/>
          </p:nvSpPr>
          <p:spPr bwMode="auto">
            <a:xfrm>
              <a:off x="3312" y="3345"/>
              <a:ext cx="192" cy="129"/>
            </a:xfrm>
            <a:custGeom>
              <a:avLst/>
              <a:gdLst>
                <a:gd name="T0" fmla="*/ 96 w 192"/>
                <a:gd name="T1" fmla="*/ 0 h 129"/>
                <a:gd name="T2" fmla="*/ 115 w 192"/>
                <a:gd name="T3" fmla="*/ 4 h 129"/>
                <a:gd name="T4" fmla="*/ 134 w 192"/>
                <a:gd name="T5" fmla="*/ 4 h 129"/>
                <a:gd name="T6" fmla="*/ 148 w 192"/>
                <a:gd name="T7" fmla="*/ 14 h 129"/>
                <a:gd name="T8" fmla="*/ 163 w 192"/>
                <a:gd name="T9" fmla="*/ 19 h 129"/>
                <a:gd name="T10" fmla="*/ 172 w 192"/>
                <a:gd name="T11" fmla="*/ 28 h 129"/>
                <a:gd name="T12" fmla="*/ 182 w 192"/>
                <a:gd name="T13" fmla="*/ 38 h 129"/>
                <a:gd name="T14" fmla="*/ 187 w 192"/>
                <a:gd name="T15" fmla="*/ 52 h 129"/>
                <a:gd name="T16" fmla="*/ 192 w 192"/>
                <a:gd name="T17" fmla="*/ 67 h 129"/>
                <a:gd name="T18" fmla="*/ 187 w 192"/>
                <a:gd name="T19" fmla="*/ 76 h 129"/>
                <a:gd name="T20" fmla="*/ 182 w 192"/>
                <a:gd name="T21" fmla="*/ 91 h 129"/>
                <a:gd name="T22" fmla="*/ 172 w 192"/>
                <a:gd name="T23" fmla="*/ 100 h 129"/>
                <a:gd name="T24" fmla="*/ 163 w 192"/>
                <a:gd name="T25" fmla="*/ 110 h 129"/>
                <a:gd name="T26" fmla="*/ 148 w 192"/>
                <a:gd name="T27" fmla="*/ 120 h 129"/>
                <a:gd name="T28" fmla="*/ 134 w 192"/>
                <a:gd name="T29" fmla="*/ 124 h 129"/>
                <a:gd name="T30" fmla="*/ 115 w 192"/>
                <a:gd name="T31" fmla="*/ 129 h 129"/>
                <a:gd name="T32" fmla="*/ 96 w 192"/>
                <a:gd name="T33" fmla="*/ 129 h 129"/>
                <a:gd name="T34" fmla="*/ 76 w 192"/>
                <a:gd name="T35" fmla="*/ 129 h 129"/>
                <a:gd name="T36" fmla="*/ 57 w 192"/>
                <a:gd name="T37" fmla="*/ 124 h 129"/>
                <a:gd name="T38" fmla="*/ 43 w 192"/>
                <a:gd name="T39" fmla="*/ 120 h 129"/>
                <a:gd name="T40" fmla="*/ 28 w 192"/>
                <a:gd name="T41" fmla="*/ 110 h 129"/>
                <a:gd name="T42" fmla="*/ 14 w 192"/>
                <a:gd name="T43" fmla="*/ 100 h 129"/>
                <a:gd name="T44" fmla="*/ 4 w 192"/>
                <a:gd name="T45" fmla="*/ 91 h 129"/>
                <a:gd name="T46" fmla="*/ 0 w 192"/>
                <a:gd name="T47" fmla="*/ 76 h 129"/>
                <a:gd name="T48" fmla="*/ 0 w 192"/>
                <a:gd name="T49" fmla="*/ 67 h 129"/>
                <a:gd name="T50" fmla="*/ 0 w 192"/>
                <a:gd name="T51" fmla="*/ 52 h 129"/>
                <a:gd name="T52" fmla="*/ 4 w 192"/>
                <a:gd name="T53" fmla="*/ 38 h 129"/>
                <a:gd name="T54" fmla="*/ 14 w 192"/>
                <a:gd name="T55" fmla="*/ 28 h 129"/>
                <a:gd name="T56" fmla="*/ 28 w 192"/>
                <a:gd name="T57" fmla="*/ 19 h 129"/>
                <a:gd name="T58" fmla="*/ 43 w 192"/>
                <a:gd name="T59" fmla="*/ 14 h 129"/>
                <a:gd name="T60" fmla="*/ 57 w 192"/>
                <a:gd name="T61" fmla="*/ 4 h 129"/>
                <a:gd name="T62" fmla="*/ 76 w 192"/>
                <a:gd name="T63" fmla="*/ 4 h 129"/>
                <a:gd name="T64" fmla="*/ 96 w 192"/>
                <a:gd name="T65" fmla="*/ 0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129"/>
                <a:gd name="T101" fmla="*/ 192 w 192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129">
                  <a:moveTo>
                    <a:pt x="96" y="0"/>
                  </a:moveTo>
                  <a:lnTo>
                    <a:pt x="115" y="4"/>
                  </a:lnTo>
                  <a:lnTo>
                    <a:pt x="134" y="4"/>
                  </a:lnTo>
                  <a:lnTo>
                    <a:pt x="148" y="14"/>
                  </a:lnTo>
                  <a:lnTo>
                    <a:pt x="163" y="19"/>
                  </a:lnTo>
                  <a:lnTo>
                    <a:pt x="172" y="28"/>
                  </a:lnTo>
                  <a:lnTo>
                    <a:pt x="182" y="38"/>
                  </a:lnTo>
                  <a:lnTo>
                    <a:pt x="187" y="52"/>
                  </a:lnTo>
                  <a:lnTo>
                    <a:pt x="192" y="67"/>
                  </a:lnTo>
                  <a:lnTo>
                    <a:pt x="187" y="76"/>
                  </a:lnTo>
                  <a:lnTo>
                    <a:pt x="182" y="91"/>
                  </a:lnTo>
                  <a:lnTo>
                    <a:pt x="172" y="100"/>
                  </a:lnTo>
                  <a:lnTo>
                    <a:pt x="163" y="110"/>
                  </a:lnTo>
                  <a:lnTo>
                    <a:pt x="148" y="120"/>
                  </a:lnTo>
                  <a:lnTo>
                    <a:pt x="134" y="124"/>
                  </a:lnTo>
                  <a:lnTo>
                    <a:pt x="115" y="129"/>
                  </a:lnTo>
                  <a:lnTo>
                    <a:pt x="96" y="129"/>
                  </a:lnTo>
                  <a:lnTo>
                    <a:pt x="76" y="129"/>
                  </a:lnTo>
                  <a:lnTo>
                    <a:pt x="57" y="124"/>
                  </a:lnTo>
                  <a:lnTo>
                    <a:pt x="43" y="120"/>
                  </a:lnTo>
                  <a:lnTo>
                    <a:pt x="28" y="110"/>
                  </a:lnTo>
                  <a:lnTo>
                    <a:pt x="14" y="100"/>
                  </a:lnTo>
                  <a:lnTo>
                    <a:pt x="4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14" y="28"/>
                  </a:lnTo>
                  <a:lnTo>
                    <a:pt x="28" y="19"/>
                  </a:lnTo>
                  <a:lnTo>
                    <a:pt x="43" y="14"/>
                  </a:lnTo>
                  <a:lnTo>
                    <a:pt x="57" y="4"/>
                  </a:lnTo>
                  <a:lnTo>
                    <a:pt x="76" y="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0" name="Freeform 182"/>
            <p:cNvSpPr>
              <a:spLocks/>
            </p:cNvSpPr>
            <p:nvPr/>
          </p:nvSpPr>
          <p:spPr bwMode="auto">
            <a:xfrm>
              <a:off x="3312" y="3345"/>
              <a:ext cx="192" cy="129"/>
            </a:xfrm>
            <a:custGeom>
              <a:avLst/>
              <a:gdLst>
                <a:gd name="T0" fmla="*/ 96 w 192"/>
                <a:gd name="T1" fmla="*/ 0 h 129"/>
                <a:gd name="T2" fmla="*/ 115 w 192"/>
                <a:gd name="T3" fmla="*/ 4 h 129"/>
                <a:gd name="T4" fmla="*/ 134 w 192"/>
                <a:gd name="T5" fmla="*/ 4 h 129"/>
                <a:gd name="T6" fmla="*/ 148 w 192"/>
                <a:gd name="T7" fmla="*/ 14 h 129"/>
                <a:gd name="T8" fmla="*/ 163 w 192"/>
                <a:gd name="T9" fmla="*/ 19 h 129"/>
                <a:gd name="T10" fmla="*/ 172 w 192"/>
                <a:gd name="T11" fmla="*/ 28 h 129"/>
                <a:gd name="T12" fmla="*/ 182 w 192"/>
                <a:gd name="T13" fmla="*/ 38 h 129"/>
                <a:gd name="T14" fmla="*/ 187 w 192"/>
                <a:gd name="T15" fmla="*/ 52 h 129"/>
                <a:gd name="T16" fmla="*/ 192 w 192"/>
                <a:gd name="T17" fmla="*/ 67 h 129"/>
                <a:gd name="T18" fmla="*/ 187 w 192"/>
                <a:gd name="T19" fmla="*/ 76 h 129"/>
                <a:gd name="T20" fmla="*/ 182 w 192"/>
                <a:gd name="T21" fmla="*/ 91 h 129"/>
                <a:gd name="T22" fmla="*/ 172 w 192"/>
                <a:gd name="T23" fmla="*/ 100 h 129"/>
                <a:gd name="T24" fmla="*/ 163 w 192"/>
                <a:gd name="T25" fmla="*/ 110 h 129"/>
                <a:gd name="T26" fmla="*/ 148 w 192"/>
                <a:gd name="T27" fmla="*/ 120 h 129"/>
                <a:gd name="T28" fmla="*/ 134 w 192"/>
                <a:gd name="T29" fmla="*/ 124 h 129"/>
                <a:gd name="T30" fmla="*/ 115 w 192"/>
                <a:gd name="T31" fmla="*/ 129 h 129"/>
                <a:gd name="T32" fmla="*/ 96 w 192"/>
                <a:gd name="T33" fmla="*/ 129 h 129"/>
                <a:gd name="T34" fmla="*/ 76 w 192"/>
                <a:gd name="T35" fmla="*/ 129 h 129"/>
                <a:gd name="T36" fmla="*/ 57 w 192"/>
                <a:gd name="T37" fmla="*/ 124 h 129"/>
                <a:gd name="T38" fmla="*/ 43 w 192"/>
                <a:gd name="T39" fmla="*/ 120 h 129"/>
                <a:gd name="T40" fmla="*/ 28 w 192"/>
                <a:gd name="T41" fmla="*/ 110 h 129"/>
                <a:gd name="T42" fmla="*/ 14 w 192"/>
                <a:gd name="T43" fmla="*/ 100 h 129"/>
                <a:gd name="T44" fmla="*/ 4 w 192"/>
                <a:gd name="T45" fmla="*/ 91 h 129"/>
                <a:gd name="T46" fmla="*/ 0 w 192"/>
                <a:gd name="T47" fmla="*/ 76 h 129"/>
                <a:gd name="T48" fmla="*/ 0 w 192"/>
                <a:gd name="T49" fmla="*/ 67 h 129"/>
                <a:gd name="T50" fmla="*/ 0 w 192"/>
                <a:gd name="T51" fmla="*/ 52 h 129"/>
                <a:gd name="T52" fmla="*/ 4 w 192"/>
                <a:gd name="T53" fmla="*/ 38 h 129"/>
                <a:gd name="T54" fmla="*/ 14 w 192"/>
                <a:gd name="T55" fmla="*/ 28 h 129"/>
                <a:gd name="T56" fmla="*/ 28 w 192"/>
                <a:gd name="T57" fmla="*/ 19 h 129"/>
                <a:gd name="T58" fmla="*/ 43 w 192"/>
                <a:gd name="T59" fmla="*/ 14 h 129"/>
                <a:gd name="T60" fmla="*/ 57 w 192"/>
                <a:gd name="T61" fmla="*/ 4 h 129"/>
                <a:gd name="T62" fmla="*/ 76 w 192"/>
                <a:gd name="T63" fmla="*/ 4 h 129"/>
                <a:gd name="T64" fmla="*/ 96 w 192"/>
                <a:gd name="T65" fmla="*/ 0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129"/>
                <a:gd name="T101" fmla="*/ 192 w 192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129">
                  <a:moveTo>
                    <a:pt x="96" y="0"/>
                  </a:moveTo>
                  <a:lnTo>
                    <a:pt x="115" y="4"/>
                  </a:lnTo>
                  <a:lnTo>
                    <a:pt x="134" y="4"/>
                  </a:lnTo>
                  <a:lnTo>
                    <a:pt x="148" y="14"/>
                  </a:lnTo>
                  <a:lnTo>
                    <a:pt x="163" y="19"/>
                  </a:lnTo>
                  <a:lnTo>
                    <a:pt x="172" y="28"/>
                  </a:lnTo>
                  <a:lnTo>
                    <a:pt x="182" y="38"/>
                  </a:lnTo>
                  <a:lnTo>
                    <a:pt x="187" y="52"/>
                  </a:lnTo>
                  <a:lnTo>
                    <a:pt x="192" y="67"/>
                  </a:lnTo>
                  <a:lnTo>
                    <a:pt x="187" y="76"/>
                  </a:lnTo>
                  <a:lnTo>
                    <a:pt x="182" y="91"/>
                  </a:lnTo>
                  <a:lnTo>
                    <a:pt x="172" y="100"/>
                  </a:lnTo>
                  <a:lnTo>
                    <a:pt x="163" y="110"/>
                  </a:lnTo>
                  <a:lnTo>
                    <a:pt x="148" y="120"/>
                  </a:lnTo>
                  <a:lnTo>
                    <a:pt x="134" y="124"/>
                  </a:lnTo>
                  <a:lnTo>
                    <a:pt x="115" y="129"/>
                  </a:lnTo>
                  <a:lnTo>
                    <a:pt x="96" y="129"/>
                  </a:lnTo>
                  <a:lnTo>
                    <a:pt x="76" y="129"/>
                  </a:lnTo>
                  <a:lnTo>
                    <a:pt x="57" y="124"/>
                  </a:lnTo>
                  <a:lnTo>
                    <a:pt x="43" y="120"/>
                  </a:lnTo>
                  <a:lnTo>
                    <a:pt x="28" y="110"/>
                  </a:lnTo>
                  <a:lnTo>
                    <a:pt x="14" y="100"/>
                  </a:lnTo>
                  <a:lnTo>
                    <a:pt x="4" y="9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14" y="28"/>
                  </a:lnTo>
                  <a:lnTo>
                    <a:pt x="28" y="19"/>
                  </a:lnTo>
                  <a:lnTo>
                    <a:pt x="43" y="14"/>
                  </a:lnTo>
                  <a:lnTo>
                    <a:pt x="57" y="4"/>
                  </a:lnTo>
                  <a:lnTo>
                    <a:pt x="76" y="4"/>
                  </a:lnTo>
                  <a:lnTo>
                    <a:pt x="96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1" name="Freeform 183"/>
            <p:cNvSpPr>
              <a:spLocks/>
            </p:cNvSpPr>
            <p:nvPr/>
          </p:nvSpPr>
          <p:spPr bwMode="auto">
            <a:xfrm>
              <a:off x="3355" y="3369"/>
              <a:ext cx="105" cy="19"/>
            </a:xfrm>
            <a:custGeom>
              <a:avLst/>
              <a:gdLst>
                <a:gd name="T0" fmla="*/ 53 w 105"/>
                <a:gd name="T1" fmla="*/ 9 h 19"/>
                <a:gd name="T2" fmla="*/ 67 w 105"/>
                <a:gd name="T3" fmla="*/ 4 h 19"/>
                <a:gd name="T4" fmla="*/ 77 w 105"/>
                <a:gd name="T5" fmla="*/ 0 h 19"/>
                <a:gd name="T6" fmla="*/ 96 w 105"/>
                <a:gd name="T7" fmla="*/ 0 h 19"/>
                <a:gd name="T8" fmla="*/ 105 w 105"/>
                <a:gd name="T9" fmla="*/ 9 h 19"/>
                <a:gd name="T10" fmla="*/ 96 w 105"/>
                <a:gd name="T11" fmla="*/ 4 h 19"/>
                <a:gd name="T12" fmla="*/ 81 w 105"/>
                <a:gd name="T13" fmla="*/ 9 h 19"/>
                <a:gd name="T14" fmla="*/ 67 w 105"/>
                <a:gd name="T15" fmla="*/ 14 h 19"/>
                <a:gd name="T16" fmla="*/ 53 w 105"/>
                <a:gd name="T17" fmla="*/ 19 h 19"/>
                <a:gd name="T18" fmla="*/ 38 w 105"/>
                <a:gd name="T19" fmla="*/ 14 h 19"/>
                <a:gd name="T20" fmla="*/ 29 w 105"/>
                <a:gd name="T21" fmla="*/ 9 h 19"/>
                <a:gd name="T22" fmla="*/ 9 w 105"/>
                <a:gd name="T23" fmla="*/ 9 h 19"/>
                <a:gd name="T24" fmla="*/ 0 w 105"/>
                <a:gd name="T25" fmla="*/ 9 h 19"/>
                <a:gd name="T26" fmla="*/ 9 w 105"/>
                <a:gd name="T27" fmla="*/ 0 h 19"/>
                <a:gd name="T28" fmla="*/ 29 w 105"/>
                <a:gd name="T29" fmla="*/ 0 h 19"/>
                <a:gd name="T30" fmla="*/ 38 w 105"/>
                <a:gd name="T31" fmla="*/ 4 h 19"/>
                <a:gd name="T32" fmla="*/ 53 w 105"/>
                <a:gd name="T33" fmla="*/ 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19"/>
                <a:gd name="T53" fmla="*/ 105 w 10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19">
                  <a:moveTo>
                    <a:pt x="53" y="9"/>
                  </a:moveTo>
                  <a:lnTo>
                    <a:pt x="67" y="4"/>
                  </a:lnTo>
                  <a:lnTo>
                    <a:pt x="77" y="0"/>
                  </a:lnTo>
                  <a:lnTo>
                    <a:pt x="96" y="0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1" y="9"/>
                  </a:lnTo>
                  <a:lnTo>
                    <a:pt x="67" y="14"/>
                  </a:lnTo>
                  <a:lnTo>
                    <a:pt x="53" y="19"/>
                  </a:lnTo>
                  <a:lnTo>
                    <a:pt x="38" y="14"/>
                  </a:lnTo>
                  <a:lnTo>
                    <a:pt x="29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2" name="Freeform 184"/>
            <p:cNvSpPr>
              <a:spLocks/>
            </p:cNvSpPr>
            <p:nvPr/>
          </p:nvSpPr>
          <p:spPr bwMode="auto">
            <a:xfrm>
              <a:off x="3456" y="3397"/>
              <a:ext cx="28" cy="48"/>
            </a:xfrm>
            <a:custGeom>
              <a:avLst/>
              <a:gdLst>
                <a:gd name="T0" fmla="*/ 4 w 28"/>
                <a:gd name="T1" fmla="*/ 48 h 48"/>
                <a:gd name="T2" fmla="*/ 9 w 28"/>
                <a:gd name="T3" fmla="*/ 34 h 48"/>
                <a:gd name="T4" fmla="*/ 9 w 28"/>
                <a:gd name="T5" fmla="*/ 24 h 48"/>
                <a:gd name="T6" fmla="*/ 4 w 28"/>
                <a:gd name="T7" fmla="*/ 15 h 48"/>
                <a:gd name="T8" fmla="*/ 0 w 28"/>
                <a:gd name="T9" fmla="*/ 15 h 48"/>
                <a:gd name="T10" fmla="*/ 0 w 28"/>
                <a:gd name="T11" fmla="*/ 5 h 48"/>
                <a:gd name="T12" fmla="*/ 4 w 28"/>
                <a:gd name="T13" fmla="*/ 0 h 48"/>
                <a:gd name="T14" fmla="*/ 14 w 28"/>
                <a:gd name="T15" fmla="*/ 0 h 48"/>
                <a:gd name="T16" fmla="*/ 19 w 28"/>
                <a:gd name="T17" fmla="*/ 0 h 48"/>
                <a:gd name="T18" fmla="*/ 24 w 28"/>
                <a:gd name="T19" fmla="*/ 5 h 48"/>
                <a:gd name="T20" fmla="*/ 28 w 28"/>
                <a:gd name="T21" fmla="*/ 20 h 48"/>
                <a:gd name="T22" fmla="*/ 24 w 28"/>
                <a:gd name="T23" fmla="*/ 34 h 48"/>
                <a:gd name="T24" fmla="*/ 4 w 28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48"/>
                <a:gd name="T41" fmla="*/ 28 w 28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48">
                  <a:moveTo>
                    <a:pt x="4" y="48"/>
                  </a:moveTo>
                  <a:lnTo>
                    <a:pt x="9" y="34"/>
                  </a:lnTo>
                  <a:lnTo>
                    <a:pt x="9" y="24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28" y="20"/>
                  </a:lnTo>
                  <a:lnTo>
                    <a:pt x="24" y="34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3" name="Freeform 185"/>
            <p:cNvSpPr>
              <a:spLocks/>
            </p:cNvSpPr>
            <p:nvPr/>
          </p:nvSpPr>
          <p:spPr bwMode="auto">
            <a:xfrm>
              <a:off x="3849" y="3268"/>
              <a:ext cx="120" cy="139"/>
            </a:xfrm>
            <a:custGeom>
              <a:avLst/>
              <a:gdLst>
                <a:gd name="T0" fmla="*/ 0 w 120"/>
                <a:gd name="T1" fmla="*/ 139 h 139"/>
                <a:gd name="T2" fmla="*/ 10 w 120"/>
                <a:gd name="T3" fmla="*/ 96 h 139"/>
                <a:gd name="T4" fmla="*/ 19 w 120"/>
                <a:gd name="T5" fmla="*/ 57 h 139"/>
                <a:gd name="T6" fmla="*/ 34 w 120"/>
                <a:gd name="T7" fmla="*/ 43 h 139"/>
                <a:gd name="T8" fmla="*/ 48 w 120"/>
                <a:gd name="T9" fmla="*/ 24 h 139"/>
                <a:gd name="T10" fmla="*/ 67 w 120"/>
                <a:gd name="T11" fmla="*/ 9 h 139"/>
                <a:gd name="T12" fmla="*/ 91 w 120"/>
                <a:gd name="T13" fmla="*/ 0 h 139"/>
                <a:gd name="T14" fmla="*/ 106 w 120"/>
                <a:gd name="T15" fmla="*/ 14 h 139"/>
                <a:gd name="T16" fmla="*/ 120 w 120"/>
                <a:gd name="T17" fmla="*/ 29 h 139"/>
                <a:gd name="T18" fmla="*/ 91 w 120"/>
                <a:gd name="T19" fmla="*/ 43 h 139"/>
                <a:gd name="T20" fmla="*/ 67 w 120"/>
                <a:gd name="T21" fmla="*/ 67 h 139"/>
                <a:gd name="T22" fmla="*/ 48 w 120"/>
                <a:gd name="T23" fmla="*/ 91 h 139"/>
                <a:gd name="T24" fmla="*/ 29 w 120"/>
                <a:gd name="T25" fmla="*/ 134 h 139"/>
                <a:gd name="T26" fmla="*/ 15 w 120"/>
                <a:gd name="T27" fmla="*/ 134 h 139"/>
                <a:gd name="T28" fmla="*/ 0 w 120"/>
                <a:gd name="T29" fmla="*/ 13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39"/>
                <a:gd name="T47" fmla="*/ 120 w 120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39">
                  <a:moveTo>
                    <a:pt x="0" y="139"/>
                  </a:moveTo>
                  <a:lnTo>
                    <a:pt x="10" y="96"/>
                  </a:lnTo>
                  <a:lnTo>
                    <a:pt x="19" y="57"/>
                  </a:lnTo>
                  <a:lnTo>
                    <a:pt x="34" y="43"/>
                  </a:lnTo>
                  <a:lnTo>
                    <a:pt x="48" y="24"/>
                  </a:lnTo>
                  <a:lnTo>
                    <a:pt x="67" y="9"/>
                  </a:lnTo>
                  <a:lnTo>
                    <a:pt x="91" y="0"/>
                  </a:lnTo>
                  <a:lnTo>
                    <a:pt x="106" y="14"/>
                  </a:lnTo>
                  <a:lnTo>
                    <a:pt x="120" y="29"/>
                  </a:lnTo>
                  <a:lnTo>
                    <a:pt x="91" y="43"/>
                  </a:lnTo>
                  <a:lnTo>
                    <a:pt x="67" y="67"/>
                  </a:lnTo>
                  <a:lnTo>
                    <a:pt x="48" y="91"/>
                  </a:lnTo>
                  <a:lnTo>
                    <a:pt x="29" y="134"/>
                  </a:lnTo>
                  <a:lnTo>
                    <a:pt x="15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4" name="Freeform 186"/>
            <p:cNvSpPr>
              <a:spLocks/>
            </p:cNvSpPr>
            <p:nvPr/>
          </p:nvSpPr>
          <p:spPr bwMode="auto">
            <a:xfrm>
              <a:off x="3849" y="3268"/>
              <a:ext cx="120" cy="139"/>
            </a:xfrm>
            <a:custGeom>
              <a:avLst/>
              <a:gdLst>
                <a:gd name="T0" fmla="*/ 0 w 120"/>
                <a:gd name="T1" fmla="*/ 139 h 139"/>
                <a:gd name="T2" fmla="*/ 10 w 120"/>
                <a:gd name="T3" fmla="*/ 96 h 139"/>
                <a:gd name="T4" fmla="*/ 19 w 120"/>
                <a:gd name="T5" fmla="*/ 57 h 139"/>
                <a:gd name="T6" fmla="*/ 34 w 120"/>
                <a:gd name="T7" fmla="*/ 43 h 139"/>
                <a:gd name="T8" fmla="*/ 48 w 120"/>
                <a:gd name="T9" fmla="*/ 24 h 139"/>
                <a:gd name="T10" fmla="*/ 67 w 120"/>
                <a:gd name="T11" fmla="*/ 9 h 139"/>
                <a:gd name="T12" fmla="*/ 91 w 120"/>
                <a:gd name="T13" fmla="*/ 0 h 139"/>
                <a:gd name="T14" fmla="*/ 106 w 120"/>
                <a:gd name="T15" fmla="*/ 14 h 139"/>
                <a:gd name="T16" fmla="*/ 120 w 120"/>
                <a:gd name="T17" fmla="*/ 29 h 139"/>
                <a:gd name="T18" fmla="*/ 91 w 120"/>
                <a:gd name="T19" fmla="*/ 43 h 139"/>
                <a:gd name="T20" fmla="*/ 67 w 120"/>
                <a:gd name="T21" fmla="*/ 67 h 139"/>
                <a:gd name="T22" fmla="*/ 48 w 120"/>
                <a:gd name="T23" fmla="*/ 91 h 139"/>
                <a:gd name="T24" fmla="*/ 29 w 120"/>
                <a:gd name="T25" fmla="*/ 134 h 139"/>
                <a:gd name="T26" fmla="*/ 15 w 120"/>
                <a:gd name="T27" fmla="*/ 134 h 139"/>
                <a:gd name="T28" fmla="*/ 0 w 120"/>
                <a:gd name="T29" fmla="*/ 13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39"/>
                <a:gd name="T47" fmla="*/ 120 w 120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39">
                  <a:moveTo>
                    <a:pt x="0" y="139"/>
                  </a:moveTo>
                  <a:lnTo>
                    <a:pt x="10" y="96"/>
                  </a:lnTo>
                  <a:lnTo>
                    <a:pt x="19" y="57"/>
                  </a:lnTo>
                  <a:lnTo>
                    <a:pt x="34" y="43"/>
                  </a:lnTo>
                  <a:lnTo>
                    <a:pt x="48" y="24"/>
                  </a:lnTo>
                  <a:lnTo>
                    <a:pt x="67" y="9"/>
                  </a:lnTo>
                  <a:lnTo>
                    <a:pt x="91" y="0"/>
                  </a:lnTo>
                  <a:lnTo>
                    <a:pt x="106" y="14"/>
                  </a:lnTo>
                  <a:lnTo>
                    <a:pt x="120" y="29"/>
                  </a:lnTo>
                  <a:lnTo>
                    <a:pt x="91" y="43"/>
                  </a:lnTo>
                  <a:lnTo>
                    <a:pt x="67" y="67"/>
                  </a:lnTo>
                  <a:lnTo>
                    <a:pt x="48" y="91"/>
                  </a:lnTo>
                  <a:lnTo>
                    <a:pt x="29" y="134"/>
                  </a:lnTo>
                  <a:lnTo>
                    <a:pt x="15" y="134"/>
                  </a:lnTo>
                  <a:lnTo>
                    <a:pt x="0" y="13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5" name="Freeform 187"/>
            <p:cNvSpPr>
              <a:spLocks/>
            </p:cNvSpPr>
            <p:nvPr/>
          </p:nvSpPr>
          <p:spPr bwMode="auto">
            <a:xfrm>
              <a:off x="3883" y="3335"/>
              <a:ext cx="148" cy="96"/>
            </a:xfrm>
            <a:custGeom>
              <a:avLst/>
              <a:gdLst>
                <a:gd name="T0" fmla="*/ 9 w 148"/>
                <a:gd name="T1" fmla="*/ 96 h 96"/>
                <a:gd name="T2" fmla="*/ 52 w 148"/>
                <a:gd name="T3" fmla="*/ 96 h 96"/>
                <a:gd name="T4" fmla="*/ 86 w 148"/>
                <a:gd name="T5" fmla="*/ 86 h 96"/>
                <a:gd name="T6" fmla="*/ 105 w 148"/>
                <a:gd name="T7" fmla="*/ 77 h 96"/>
                <a:gd name="T8" fmla="*/ 120 w 148"/>
                <a:gd name="T9" fmla="*/ 67 h 96"/>
                <a:gd name="T10" fmla="*/ 134 w 148"/>
                <a:gd name="T11" fmla="*/ 53 h 96"/>
                <a:gd name="T12" fmla="*/ 148 w 148"/>
                <a:gd name="T13" fmla="*/ 34 h 96"/>
                <a:gd name="T14" fmla="*/ 134 w 148"/>
                <a:gd name="T15" fmla="*/ 14 h 96"/>
                <a:gd name="T16" fmla="*/ 120 w 148"/>
                <a:gd name="T17" fmla="*/ 0 h 96"/>
                <a:gd name="T18" fmla="*/ 100 w 148"/>
                <a:gd name="T19" fmla="*/ 24 h 96"/>
                <a:gd name="T20" fmla="*/ 76 w 148"/>
                <a:gd name="T21" fmla="*/ 43 h 96"/>
                <a:gd name="T22" fmla="*/ 48 w 148"/>
                <a:gd name="T23" fmla="*/ 58 h 96"/>
                <a:gd name="T24" fmla="*/ 0 w 148"/>
                <a:gd name="T25" fmla="*/ 67 h 96"/>
                <a:gd name="T26" fmla="*/ 4 w 148"/>
                <a:gd name="T27" fmla="*/ 82 h 96"/>
                <a:gd name="T28" fmla="*/ 9 w 148"/>
                <a:gd name="T29" fmla="*/ 96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96"/>
                <a:gd name="T47" fmla="*/ 148 w 148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96">
                  <a:moveTo>
                    <a:pt x="9" y="96"/>
                  </a:moveTo>
                  <a:lnTo>
                    <a:pt x="52" y="96"/>
                  </a:lnTo>
                  <a:lnTo>
                    <a:pt x="86" y="86"/>
                  </a:lnTo>
                  <a:lnTo>
                    <a:pt x="105" y="77"/>
                  </a:lnTo>
                  <a:lnTo>
                    <a:pt x="120" y="67"/>
                  </a:lnTo>
                  <a:lnTo>
                    <a:pt x="134" y="53"/>
                  </a:lnTo>
                  <a:lnTo>
                    <a:pt x="148" y="34"/>
                  </a:lnTo>
                  <a:lnTo>
                    <a:pt x="134" y="14"/>
                  </a:lnTo>
                  <a:lnTo>
                    <a:pt x="120" y="0"/>
                  </a:lnTo>
                  <a:lnTo>
                    <a:pt x="100" y="24"/>
                  </a:lnTo>
                  <a:lnTo>
                    <a:pt x="76" y="43"/>
                  </a:lnTo>
                  <a:lnTo>
                    <a:pt x="48" y="58"/>
                  </a:lnTo>
                  <a:lnTo>
                    <a:pt x="0" y="67"/>
                  </a:lnTo>
                  <a:lnTo>
                    <a:pt x="4" y="82"/>
                  </a:lnTo>
                  <a:lnTo>
                    <a:pt x="9" y="96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6" name="Freeform 188"/>
            <p:cNvSpPr>
              <a:spLocks/>
            </p:cNvSpPr>
            <p:nvPr/>
          </p:nvSpPr>
          <p:spPr bwMode="auto">
            <a:xfrm>
              <a:off x="3883" y="3335"/>
              <a:ext cx="148" cy="96"/>
            </a:xfrm>
            <a:custGeom>
              <a:avLst/>
              <a:gdLst>
                <a:gd name="T0" fmla="*/ 9 w 148"/>
                <a:gd name="T1" fmla="*/ 96 h 96"/>
                <a:gd name="T2" fmla="*/ 52 w 148"/>
                <a:gd name="T3" fmla="*/ 96 h 96"/>
                <a:gd name="T4" fmla="*/ 86 w 148"/>
                <a:gd name="T5" fmla="*/ 86 h 96"/>
                <a:gd name="T6" fmla="*/ 105 w 148"/>
                <a:gd name="T7" fmla="*/ 77 h 96"/>
                <a:gd name="T8" fmla="*/ 120 w 148"/>
                <a:gd name="T9" fmla="*/ 67 h 96"/>
                <a:gd name="T10" fmla="*/ 134 w 148"/>
                <a:gd name="T11" fmla="*/ 53 h 96"/>
                <a:gd name="T12" fmla="*/ 148 w 148"/>
                <a:gd name="T13" fmla="*/ 34 h 96"/>
                <a:gd name="T14" fmla="*/ 134 w 148"/>
                <a:gd name="T15" fmla="*/ 14 h 96"/>
                <a:gd name="T16" fmla="*/ 120 w 148"/>
                <a:gd name="T17" fmla="*/ 0 h 96"/>
                <a:gd name="T18" fmla="*/ 100 w 148"/>
                <a:gd name="T19" fmla="*/ 24 h 96"/>
                <a:gd name="T20" fmla="*/ 76 w 148"/>
                <a:gd name="T21" fmla="*/ 43 h 96"/>
                <a:gd name="T22" fmla="*/ 48 w 148"/>
                <a:gd name="T23" fmla="*/ 58 h 96"/>
                <a:gd name="T24" fmla="*/ 0 w 148"/>
                <a:gd name="T25" fmla="*/ 67 h 96"/>
                <a:gd name="T26" fmla="*/ 4 w 148"/>
                <a:gd name="T27" fmla="*/ 82 h 96"/>
                <a:gd name="T28" fmla="*/ 9 w 148"/>
                <a:gd name="T29" fmla="*/ 96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96"/>
                <a:gd name="T47" fmla="*/ 148 w 148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96">
                  <a:moveTo>
                    <a:pt x="9" y="96"/>
                  </a:moveTo>
                  <a:lnTo>
                    <a:pt x="52" y="96"/>
                  </a:lnTo>
                  <a:lnTo>
                    <a:pt x="86" y="86"/>
                  </a:lnTo>
                  <a:lnTo>
                    <a:pt x="105" y="77"/>
                  </a:lnTo>
                  <a:lnTo>
                    <a:pt x="120" y="67"/>
                  </a:lnTo>
                  <a:lnTo>
                    <a:pt x="134" y="53"/>
                  </a:lnTo>
                  <a:lnTo>
                    <a:pt x="148" y="34"/>
                  </a:lnTo>
                  <a:lnTo>
                    <a:pt x="134" y="14"/>
                  </a:lnTo>
                  <a:lnTo>
                    <a:pt x="120" y="0"/>
                  </a:lnTo>
                  <a:lnTo>
                    <a:pt x="100" y="24"/>
                  </a:lnTo>
                  <a:lnTo>
                    <a:pt x="76" y="43"/>
                  </a:lnTo>
                  <a:lnTo>
                    <a:pt x="48" y="58"/>
                  </a:lnTo>
                  <a:lnTo>
                    <a:pt x="0" y="67"/>
                  </a:lnTo>
                  <a:lnTo>
                    <a:pt x="4" y="82"/>
                  </a:lnTo>
                  <a:lnTo>
                    <a:pt x="9" y="9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7" name="Freeform 189"/>
            <p:cNvSpPr>
              <a:spLocks/>
            </p:cNvSpPr>
            <p:nvPr/>
          </p:nvSpPr>
          <p:spPr bwMode="auto">
            <a:xfrm>
              <a:off x="3705" y="3402"/>
              <a:ext cx="173" cy="163"/>
            </a:xfrm>
            <a:custGeom>
              <a:avLst/>
              <a:gdLst>
                <a:gd name="T0" fmla="*/ 0 w 173"/>
                <a:gd name="T1" fmla="*/ 139 h 163"/>
                <a:gd name="T2" fmla="*/ 43 w 173"/>
                <a:gd name="T3" fmla="*/ 101 h 163"/>
                <a:gd name="T4" fmla="*/ 82 w 173"/>
                <a:gd name="T5" fmla="*/ 63 h 163"/>
                <a:gd name="T6" fmla="*/ 96 w 173"/>
                <a:gd name="T7" fmla="*/ 43 h 163"/>
                <a:gd name="T8" fmla="*/ 115 w 173"/>
                <a:gd name="T9" fmla="*/ 24 h 163"/>
                <a:gd name="T10" fmla="*/ 135 w 173"/>
                <a:gd name="T11" fmla="*/ 10 h 163"/>
                <a:gd name="T12" fmla="*/ 159 w 173"/>
                <a:gd name="T13" fmla="*/ 0 h 163"/>
                <a:gd name="T14" fmla="*/ 163 w 173"/>
                <a:gd name="T15" fmla="*/ 5 h 163"/>
                <a:gd name="T16" fmla="*/ 173 w 173"/>
                <a:gd name="T17" fmla="*/ 15 h 163"/>
                <a:gd name="T18" fmla="*/ 163 w 173"/>
                <a:gd name="T19" fmla="*/ 34 h 163"/>
                <a:gd name="T20" fmla="*/ 149 w 173"/>
                <a:gd name="T21" fmla="*/ 58 h 163"/>
                <a:gd name="T22" fmla="*/ 130 w 173"/>
                <a:gd name="T23" fmla="*/ 72 h 163"/>
                <a:gd name="T24" fmla="*/ 111 w 173"/>
                <a:gd name="T25" fmla="*/ 91 h 163"/>
                <a:gd name="T26" fmla="*/ 63 w 173"/>
                <a:gd name="T27" fmla="*/ 125 h 163"/>
                <a:gd name="T28" fmla="*/ 19 w 173"/>
                <a:gd name="T29" fmla="*/ 163 h 163"/>
                <a:gd name="T30" fmla="*/ 10 w 173"/>
                <a:gd name="T31" fmla="*/ 154 h 163"/>
                <a:gd name="T32" fmla="*/ 0 w 173"/>
                <a:gd name="T33" fmla="*/ 13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"/>
                <a:gd name="T52" fmla="*/ 0 h 163"/>
                <a:gd name="T53" fmla="*/ 173 w 173"/>
                <a:gd name="T54" fmla="*/ 163 h 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" h="163">
                  <a:moveTo>
                    <a:pt x="0" y="139"/>
                  </a:moveTo>
                  <a:lnTo>
                    <a:pt x="43" y="101"/>
                  </a:lnTo>
                  <a:lnTo>
                    <a:pt x="82" y="63"/>
                  </a:lnTo>
                  <a:lnTo>
                    <a:pt x="96" y="43"/>
                  </a:lnTo>
                  <a:lnTo>
                    <a:pt x="115" y="24"/>
                  </a:lnTo>
                  <a:lnTo>
                    <a:pt x="135" y="10"/>
                  </a:lnTo>
                  <a:lnTo>
                    <a:pt x="159" y="0"/>
                  </a:lnTo>
                  <a:lnTo>
                    <a:pt x="163" y="5"/>
                  </a:lnTo>
                  <a:lnTo>
                    <a:pt x="173" y="15"/>
                  </a:lnTo>
                  <a:lnTo>
                    <a:pt x="163" y="34"/>
                  </a:lnTo>
                  <a:lnTo>
                    <a:pt x="149" y="58"/>
                  </a:lnTo>
                  <a:lnTo>
                    <a:pt x="130" y="72"/>
                  </a:lnTo>
                  <a:lnTo>
                    <a:pt x="111" y="91"/>
                  </a:lnTo>
                  <a:lnTo>
                    <a:pt x="63" y="125"/>
                  </a:lnTo>
                  <a:lnTo>
                    <a:pt x="19" y="163"/>
                  </a:lnTo>
                  <a:lnTo>
                    <a:pt x="10" y="15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8" name="Freeform 190"/>
            <p:cNvSpPr>
              <a:spLocks/>
            </p:cNvSpPr>
            <p:nvPr/>
          </p:nvSpPr>
          <p:spPr bwMode="auto">
            <a:xfrm>
              <a:off x="3705" y="3402"/>
              <a:ext cx="173" cy="163"/>
            </a:xfrm>
            <a:custGeom>
              <a:avLst/>
              <a:gdLst>
                <a:gd name="T0" fmla="*/ 0 w 173"/>
                <a:gd name="T1" fmla="*/ 139 h 163"/>
                <a:gd name="T2" fmla="*/ 43 w 173"/>
                <a:gd name="T3" fmla="*/ 101 h 163"/>
                <a:gd name="T4" fmla="*/ 82 w 173"/>
                <a:gd name="T5" fmla="*/ 63 h 163"/>
                <a:gd name="T6" fmla="*/ 96 w 173"/>
                <a:gd name="T7" fmla="*/ 43 h 163"/>
                <a:gd name="T8" fmla="*/ 115 w 173"/>
                <a:gd name="T9" fmla="*/ 24 h 163"/>
                <a:gd name="T10" fmla="*/ 135 w 173"/>
                <a:gd name="T11" fmla="*/ 10 h 163"/>
                <a:gd name="T12" fmla="*/ 159 w 173"/>
                <a:gd name="T13" fmla="*/ 0 h 163"/>
                <a:gd name="T14" fmla="*/ 163 w 173"/>
                <a:gd name="T15" fmla="*/ 5 h 163"/>
                <a:gd name="T16" fmla="*/ 173 w 173"/>
                <a:gd name="T17" fmla="*/ 15 h 163"/>
                <a:gd name="T18" fmla="*/ 163 w 173"/>
                <a:gd name="T19" fmla="*/ 34 h 163"/>
                <a:gd name="T20" fmla="*/ 149 w 173"/>
                <a:gd name="T21" fmla="*/ 58 h 163"/>
                <a:gd name="T22" fmla="*/ 130 w 173"/>
                <a:gd name="T23" fmla="*/ 72 h 163"/>
                <a:gd name="T24" fmla="*/ 111 w 173"/>
                <a:gd name="T25" fmla="*/ 91 h 163"/>
                <a:gd name="T26" fmla="*/ 63 w 173"/>
                <a:gd name="T27" fmla="*/ 125 h 163"/>
                <a:gd name="T28" fmla="*/ 19 w 173"/>
                <a:gd name="T29" fmla="*/ 163 h 163"/>
                <a:gd name="T30" fmla="*/ 10 w 173"/>
                <a:gd name="T31" fmla="*/ 154 h 163"/>
                <a:gd name="T32" fmla="*/ 0 w 173"/>
                <a:gd name="T33" fmla="*/ 13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"/>
                <a:gd name="T52" fmla="*/ 0 h 163"/>
                <a:gd name="T53" fmla="*/ 173 w 173"/>
                <a:gd name="T54" fmla="*/ 163 h 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" h="163">
                  <a:moveTo>
                    <a:pt x="0" y="139"/>
                  </a:moveTo>
                  <a:lnTo>
                    <a:pt x="43" y="101"/>
                  </a:lnTo>
                  <a:lnTo>
                    <a:pt x="82" y="63"/>
                  </a:lnTo>
                  <a:lnTo>
                    <a:pt x="96" y="43"/>
                  </a:lnTo>
                  <a:lnTo>
                    <a:pt x="115" y="24"/>
                  </a:lnTo>
                  <a:lnTo>
                    <a:pt x="135" y="10"/>
                  </a:lnTo>
                  <a:lnTo>
                    <a:pt x="159" y="0"/>
                  </a:lnTo>
                  <a:lnTo>
                    <a:pt x="163" y="5"/>
                  </a:lnTo>
                  <a:lnTo>
                    <a:pt x="173" y="15"/>
                  </a:lnTo>
                  <a:lnTo>
                    <a:pt x="163" y="34"/>
                  </a:lnTo>
                  <a:lnTo>
                    <a:pt x="149" y="58"/>
                  </a:lnTo>
                  <a:lnTo>
                    <a:pt x="130" y="72"/>
                  </a:lnTo>
                  <a:lnTo>
                    <a:pt x="111" y="91"/>
                  </a:lnTo>
                  <a:lnTo>
                    <a:pt x="63" y="125"/>
                  </a:lnTo>
                  <a:lnTo>
                    <a:pt x="19" y="163"/>
                  </a:lnTo>
                  <a:lnTo>
                    <a:pt x="10" y="154"/>
                  </a:lnTo>
                  <a:lnTo>
                    <a:pt x="0" y="13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89" name="Freeform 191"/>
            <p:cNvSpPr>
              <a:spLocks/>
            </p:cNvSpPr>
            <p:nvPr/>
          </p:nvSpPr>
          <p:spPr bwMode="auto">
            <a:xfrm>
              <a:off x="3979" y="3143"/>
              <a:ext cx="139" cy="130"/>
            </a:xfrm>
            <a:custGeom>
              <a:avLst/>
              <a:gdLst>
                <a:gd name="T0" fmla="*/ 0 w 139"/>
                <a:gd name="T1" fmla="*/ 120 h 130"/>
                <a:gd name="T2" fmla="*/ 19 w 139"/>
                <a:gd name="T3" fmla="*/ 82 h 130"/>
                <a:gd name="T4" fmla="*/ 43 w 139"/>
                <a:gd name="T5" fmla="*/ 48 h 130"/>
                <a:gd name="T6" fmla="*/ 57 w 139"/>
                <a:gd name="T7" fmla="*/ 34 h 130"/>
                <a:gd name="T8" fmla="*/ 76 w 139"/>
                <a:gd name="T9" fmla="*/ 24 h 130"/>
                <a:gd name="T10" fmla="*/ 96 w 139"/>
                <a:gd name="T11" fmla="*/ 10 h 130"/>
                <a:gd name="T12" fmla="*/ 120 w 139"/>
                <a:gd name="T13" fmla="*/ 0 h 130"/>
                <a:gd name="T14" fmla="*/ 129 w 139"/>
                <a:gd name="T15" fmla="*/ 19 h 130"/>
                <a:gd name="T16" fmla="*/ 139 w 139"/>
                <a:gd name="T17" fmla="*/ 34 h 130"/>
                <a:gd name="T18" fmla="*/ 96 w 139"/>
                <a:gd name="T19" fmla="*/ 72 h 130"/>
                <a:gd name="T20" fmla="*/ 24 w 139"/>
                <a:gd name="T21" fmla="*/ 130 h 130"/>
                <a:gd name="T22" fmla="*/ 9 w 139"/>
                <a:gd name="T23" fmla="*/ 125 h 130"/>
                <a:gd name="T24" fmla="*/ 0 w 139"/>
                <a:gd name="T25" fmla="*/ 12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"/>
                <a:gd name="T40" fmla="*/ 0 h 130"/>
                <a:gd name="T41" fmla="*/ 139 w 139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" h="130">
                  <a:moveTo>
                    <a:pt x="0" y="120"/>
                  </a:moveTo>
                  <a:lnTo>
                    <a:pt x="19" y="82"/>
                  </a:lnTo>
                  <a:lnTo>
                    <a:pt x="43" y="48"/>
                  </a:lnTo>
                  <a:lnTo>
                    <a:pt x="57" y="34"/>
                  </a:lnTo>
                  <a:lnTo>
                    <a:pt x="76" y="24"/>
                  </a:lnTo>
                  <a:lnTo>
                    <a:pt x="96" y="10"/>
                  </a:lnTo>
                  <a:lnTo>
                    <a:pt x="120" y="0"/>
                  </a:lnTo>
                  <a:lnTo>
                    <a:pt x="129" y="19"/>
                  </a:lnTo>
                  <a:lnTo>
                    <a:pt x="139" y="34"/>
                  </a:lnTo>
                  <a:lnTo>
                    <a:pt x="96" y="72"/>
                  </a:lnTo>
                  <a:lnTo>
                    <a:pt x="24" y="130"/>
                  </a:lnTo>
                  <a:lnTo>
                    <a:pt x="9" y="125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0" name="Freeform 192"/>
            <p:cNvSpPr>
              <a:spLocks/>
            </p:cNvSpPr>
            <p:nvPr/>
          </p:nvSpPr>
          <p:spPr bwMode="auto">
            <a:xfrm>
              <a:off x="3979" y="3143"/>
              <a:ext cx="139" cy="130"/>
            </a:xfrm>
            <a:custGeom>
              <a:avLst/>
              <a:gdLst>
                <a:gd name="T0" fmla="*/ 0 w 139"/>
                <a:gd name="T1" fmla="*/ 120 h 130"/>
                <a:gd name="T2" fmla="*/ 19 w 139"/>
                <a:gd name="T3" fmla="*/ 82 h 130"/>
                <a:gd name="T4" fmla="*/ 43 w 139"/>
                <a:gd name="T5" fmla="*/ 48 h 130"/>
                <a:gd name="T6" fmla="*/ 57 w 139"/>
                <a:gd name="T7" fmla="*/ 34 h 130"/>
                <a:gd name="T8" fmla="*/ 76 w 139"/>
                <a:gd name="T9" fmla="*/ 24 h 130"/>
                <a:gd name="T10" fmla="*/ 96 w 139"/>
                <a:gd name="T11" fmla="*/ 10 h 130"/>
                <a:gd name="T12" fmla="*/ 120 w 139"/>
                <a:gd name="T13" fmla="*/ 0 h 130"/>
                <a:gd name="T14" fmla="*/ 129 w 139"/>
                <a:gd name="T15" fmla="*/ 19 h 130"/>
                <a:gd name="T16" fmla="*/ 139 w 139"/>
                <a:gd name="T17" fmla="*/ 34 h 130"/>
                <a:gd name="T18" fmla="*/ 96 w 139"/>
                <a:gd name="T19" fmla="*/ 72 h 130"/>
                <a:gd name="T20" fmla="*/ 24 w 139"/>
                <a:gd name="T21" fmla="*/ 130 h 130"/>
                <a:gd name="T22" fmla="*/ 9 w 139"/>
                <a:gd name="T23" fmla="*/ 125 h 130"/>
                <a:gd name="T24" fmla="*/ 0 w 139"/>
                <a:gd name="T25" fmla="*/ 12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"/>
                <a:gd name="T40" fmla="*/ 0 h 130"/>
                <a:gd name="T41" fmla="*/ 139 w 139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" h="130">
                  <a:moveTo>
                    <a:pt x="0" y="120"/>
                  </a:moveTo>
                  <a:lnTo>
                    <a:pt x="19" y="82"/>
                  </a:lnTo>
                  <a:lnTo>
                    <a:pt x="43" y="48"/>
                  </a:lnTo>
                  <a:lnTo>
                    <a:pt x="57" y="34"/>
                  </a:lnTo>
                  <a:lnTo>
                    <a:pt x="76" y="24"/>
                  </a:lnTo>
                  <a:lnTo>
                    <a:pt x="96" y="10"/>
                  </a:lnTo>
                  <a:lnTo>
                    <a:pt x="120" y="0"/>
                  </a:lnTo>
                  <a:lnTo>
                    <a:pt x="129" y="19"/>
                  </a:lnTo>
                  <a:lnTo>
                    <a:pt x="139" y="34"/>
                  </a:lnTo>
                  <a:lnTo>
                    <a:pt x="96" y="72"/>
                  </a:lnTo>
                  <a:lnTo>
                    <a:pt x="24" y="130"/>
                  </a:lnTo>
                  <a:lnTo>
                    <a:pt x="9" y="125"/>
                  </a:lnTo>
                  <a:lnTo>
                    <a:pt x="0" y="12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1" name="Freeform 193"/>
            <p:cNvSpPr>
              <a:spLocks/>
            </p:cNvSpPr>
            <p:nvPr/>
          </p:nvSpPr>
          <p:spPr bwMode="auto">
            <a:xfrm>
              <a:off x="3945" y="3239"/>
              <a:ext cx="58" cy="67"/>
            </a:xfrm>
            <a:custGeom>
              <a:avLst/>
              <a:gdLst>
                <a:gd name="T0" fmla="*/ 48 w 58"/>
                <a:gd name="T1" fmla="*/ 19 h 67"/>
                <a:gd name="T2" fmla="*/ 58 w 58"/>
                <a:gd name="T3" fmla="*/ 29 h 67"/>
                <a:gd name="T4" fmla="*/ 58 w 58"/>
                <a:gd name="T5" fmla="*/ 43 h 67"/>
                <a:gd name="T6" fmla="*/ 58 w 58"/>
                <a:gd name="T7" fmla="*/ 53 h 67"/>
                <a:gd name="T8" fmla="*/ 53 w 58"/>
                <a:gd name="T9" fmla="*/ 62 h 67"/>
                <a:gd name="T10" fmla="*/ 43 w 58"/>
                <a:gd name="T11" fmla="*/ 67 h 67"/>
                <a:gd name="T12" fmla="*/ 34 w 58"/>
                <a:gd name="T13" fmla="*/ 62 h 67"/>
                <a:gd name="T14" fmla="*/ 24 w 58"/>
                <a:gd name="T15" fmla="*/ 58 h 67"/>
                <a:gd name="T16" fmla="*/ 10 w 58"/>
                <a:gd name="T17" fmla="*/ 48 h 67"/>
                <a:gd name="T18" fmla="*/ 0 w 58"/>
                <a:gd name="T19" fmla="*/ 34 h 67"/>
                <a:gd name="T20" fmla="*/ 0 w 58"/>
                <a:gd name="T21" fmla="*/ 19 h 67"/>
                <a:gd name="T22" fmla="*/ 0 w 58"/>
                <a:gd name="T23" fmla="*/ 10 h 67"/>
                <a:gd name="T24" fmla="*/ 5 w 58"/>
                <a:gd name="T25" fmla="*/ 0 h 67"/>
                <a:gd name="T26" fmla="*/ 14 w 58"/>
                <a:gd name="T27" fmla="*/ 0 h 67"/>
                <a:gd name="T28" fmla="*/ 24 w 58"/>
                <a:gd name="T29" fmla="*/ 0 h 67"/>
                <a:gd name="T30" fmla="*/ 34 w 58"/>
                <a:gd name="T31" fmla="*/ 5 h 67"/>
                <a:gd name="T32" fmla="*/ 48 w 58"/>
                <a:gd name="T33" fmla="*/ 19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67"/>
                <a:gd name="T53" fmla="*/ 58 w 58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67">
                  <a:moveTo>
                    <a:pt x="48" y="19"/>
                  </a:moveTo>
                  <a:lnTo>
                    <a:pt x="58" y="29"/>
                  </a:lnTo>
                  <a:lnTo>
                    <a:pt x="58" y="43"/>
                  </a:lnTo>
                  <a:lnTo>
                    <a:pt x="58" y="53"/>
                  </a:lnTo>
                  <a:lnTo>
                    <a:pt x="53" y="62"/>
                  </a:lnTo>
                  <a:lnTo>
                    <a:pt x="43" y="67"/>
                  </a:lnTo>
                  <a:lnTo>
                    <a:pt x="34" y="62"/>
                  </a:lnTo>
                  <a:lnTo>
                    <a:pt x="24" y="58"/>
                  </a:lnTo>
                  <a:lnTo>
                    <a:pt x="10" y="48"/>
                  </a:lnTo>
                  <a:lnTo>
                    <a:pt x="0" y="3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2" name="Freeform 194"/>
            <p:cNvSpPr>
              <a:spLocks/>
            </p:cNvSpPr>
            <p:nvPr/>
          </p:nvSpPr>
          <p:spPr bwMode="auto">
            <a:xfrm>
              <a:off x="3945" y="3239"/>
              <a:ext cx="58" cy="67"/>
            </a:xfrm>
            <a:custGeom>
              <a:avLst/>
              <a:gdLst>
                <a:gd name="T0" fmla="*/ 48 w 58"/>
                <a:gd name="T1" fmla="*/ 19 h 67"/>
                <a:gd name="T2" fmla="*/ 58 w 58"/>
                <a:gd name="T3" fmla="*/ 29 h 67"/>
                <a:gd name="T4" fmla="*/ 58 w 58"/>
                <a:gd name="T5" fmla="*/ 43 h 67"/>
                <a:gd name="T6" fmla="*/ 58 w 58"/>
                <a:gd name="T7" fmla="*/ 53 h 67"/>
                <a:gd name="T8" fmla="*/ 53 w 58"/>
                <a:gd name="T9" fmla="*/ 62 h 67"/>
                <a:gd name="T10" fmla="*/ 43 w 58"/>
                <a:gd name="T11" fmla="*/ 67 h 67"/>
                <a:gd name="T12" fmla="*/ 34 w 58"/>
                <a:gd name="T13" fmla="*/ 62 h 67"/>
                <a:gd name="T14" fmla="*/ 24 w 58"/>
                <a:gd name="T15" fmla="*/ 58 h 67"/>
                <a:gd name="T16" fmla="*/ 10 w 58"/>
                <a:gd name="T17" fmla="*/ 48 h 67"/>
                <a:gd name="T18" fmla="*/ 0 w 58"/>
                <a:gd name="T19" fmla="*/ 34 h 67"/>
                <a:gd name="T20" fmla="*/ 0 w 58"/>
                <a:gd name="T21" fmla="*/ 19 h 67"/>
                <a:gd name="T22" fmla="*/ 0 w 58"/>
                <a:gd name="T23" fmla="*/ 10 h 67"/>
                <a:gd name="T24" fmla="*/ 5 w 58"/>
                <a:gd name="T25" fmla="*/ 0 h 67"/>
                <a:gd name="T26" fmla="*/ 14 w 58"/>
                <a:gd name="T27" fmla="*/ 0 h 67"/>
                <a:gd name="T28" fmla="*/ 24 w 58"/>
                <a:gd name="T29" fmla="*/ 0 h 67"/>
                <a:gd name="T30" fmla="*/ 34 w 58"/>
                <a:gd name="T31" fmla="*/ 5 h 67"/>
                <a:gd name="T32" fmla="*/ 48 w 58"/>
                <a:gd name="T33" fmla="*/ 19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67"/>
                <a:gd name="T53" fmla="*/ 58 w 58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67">
                  <a:moveTo>
                    <a:pt x="48" y="19"/>
                  </a:moveTo>
                  <a:lnTo>
                    <a:pt x="58" y="29"/>
                  </a:lnTo>
                  <a:lnTo>
                    <a:pt x="58" y="43"/>
                  </a:lnTo>
                  <a:lnTo>
                    <a:pt x="58" y="53"/>
                  </a:lnTo>
                  <a:lnTo>
                    <a:pt x="53" y="62"/>
                  </a:lnTo>
                  <a:lnTo>
                    <a:pt x="43" y="67"/>
                  </a:lnTo>
                  <a:lnTo>
                    <a:pt x="34" y="62"/>
                  </a:lnTo>
                  <a:lnTo>
                    <a:pt x="24" y="58"/>
                  </a:lnTo>
                  <a:lnTo>
                    <a:pt x="10" y="48"/>
                  </a:lnTo>
                  <a:lnTo>
                    <a:pt x="0" y="3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8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3" name="Freeform 195"/>
            <p:cNvSpPr>
              <a:spLocks/>
            </p:cNvSpPr>
            <p:nvPr/>
          </p:nvSpPr>
          <p:spPr bwMode="auto">
            <a:xfrm>
              <a:off x="4007" y="3206"/>
              <a:ext cx="159" cy="115"/>
            </a:xfrm>
            <a:custGeom>
              <a:avLst/>
              <a:gdLst>
                <a:gd name="T0" fmla="*/ 0 w 159"/>
                <a:gd name="T1" fmla="*/ 115 h 115"/>
                <a:gd name="T2" fmla="*/ 48 w 159"/>
                <a:gd name="T3" fmla="*/ 110 h 115"/>
                <a:gd name="T4" fmla="*/ 92 w 159"/>
                <a:gd name="T5" fmla="*/ 100 h 115"/>
                <a:gd name="T6" fmla="*/ 106 w 159"/>
                <a:gd name="T7" fmla="*/ 91 h 115"/>
                <a:gd name="T8" fmla="*/ 125 w 159"/>
                <a:gd name="T9" fmla="*/ 76 h 115"/>
                <a:gd name="T10" fmla="*/ 140 w 159"/>
                <a:gd name="T11" fmla="*/ 57 h 115"/>
                <a:gd name="T12" fmla="*/ 159 w 159"/>
                <a:gd name="T13" fmla="*/ 33 h 115"/>
                <a:gd name="T14" fmla="*/ 140 w 159"/>
                <a:gd name="T15" fmla="*/ 19 h 115"/>
                <a:gd name="T16" fmla="*/ 120 w 159"/>
                <a:gd name="T17" fmla="*/ 0 h 115"/>
                <a:gd name="T18" fmla="*/ 116 w 159"/>
                <a:gd name="T19" fmla="*/ 19 h 115"/>
                <a:gd name="T20" fmla="*/ 106 w 159"/>
                <a:gd name="T21" fmla="*/ 38 h 115"/>
                <a:gd name="T22" fmla="*/ 96 w 159"/>
                <a:gd name="T23" fmla="*/ 52 h 115"/>
                <a:gd name="T24" fmla="*/ 87 w 159"/>
                <a:gd name="T25" fmla="*/ 62 h 115"/>
                <a:gd name="T26" fmla="*/ 48 w 159"/>
                <a:gd name="T27" fmla="*/ 81 h 115"/>
                <a:gd name="T28" fmla="*/ 0 w 159"/>
                <a:gd name="T29" fmla="*/ 95 h 115"/>
                <a:gd name="T30" fmla="*/ 0 w 159"/>
                <a:gd name="T31" fmla="*/ 105 h 115"/>
                <a:gd name="T32" fmla="*/ 0 w 159"/>
                <a:gd name="T33" fmla="*/ 115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9"/>
                <a:gd name="T52" fmla="*/ 0 h 115"/>
                <a:gd name="T53" fmla="*/ 159 w 159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9" h="115">
                  <a:moveTo>
                    <a:pt x="0" y="115"/>
                  </a:moveTo>
                  <a:lnTo>
                    <a:pt x="48" y="110"/>
                  </a:lnTo>
                  <a:lnTo>
                    <a:pt x="92" y="100"/>
                  </a:lnTo>
                  <a:lnTo>
                    <a:pt x="106" y="91"/>
                  </a:lnTo>
                  <a:lnTo>
                    <a:pt x="125" y="76"/>
                  </a:lnTo>
                  <a:lnTo>
                    <a:pt x="140" y="57"/>
                  </a:lnTo>
                  <a:lnTo>
                    <a:pt x="159" y="33"/>
                  </a:lnTo>
                  <a:lnTo>
                    <a:pt x="140" y="19"/>
                  </a:lnTo>
                  <a:lnTo>
                    <a:pt x="120" y="0"/>
                  </a:lnTo>
                  <a:lnTo>
                    <a:pt x="116" y="19"/>
                  </a:lnTo>
                  <a:lnTo>
                    <a:pt x="106" y="38"/>
                  </a:lnTo>
                  <a:lnTo>
                    <a:pt x="96" y="52"/>
                  </a:lnTo>
                  <a:lnTo>
                    <a:pt x="87" y="62"/>
                  </a:lnTo>
                  <a:lnTo>
                    <a:pt x="48" y="81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4" name="Freeform 196"/>
            <p:cNvSpPr>
              <a:spLocks/>
            </p:cNvSpPr>
            <p:nvPr/>
          </p:nvSpPr>
          <p:spPr bwMode="auto">
            <a:xfrm>
              <a:off x="4007" y="3206"/>
              <a:ext cx="159" cy="115"/>
            </a:xfrm>
            <a:custGeom>
              <a:avLst/>
              <a:gdLst>
                <a:gd name="T0" fmla="*/ 0 w 159"/>
                <a:gd name="T1" fmla="*/ 115 h 115"/>
                <a:gd name="T2" fmla="*/ 48 w 159"/>
                <a:gd name="T3" fmla="*/ 110 h 115"/>
                <a:gd name="T4" fmla="*/ 92 w 159"/>
                <a:gd name="T5" fmla="*/ 100 h 115"/>
                <a:gd name="T6" fmla="*/ 106 w 159"/>
                <a:gd name="T7" fmla="*/ 91 h 115"/>
                <a:gd name="T8" fmla="*/ 125 w 159"/>
                <a:gd name="T9" fmla="*/ 76 h 115"/>
                <a:gd name="T10" fmla="*/ 140 w 159"/>
                <a:gd name="T11" fmla="*/ 57 h 115"/>
                <a:gd name="T12" fmla="*/ 159 w 159"/>
                <a:gd name="T13" fmla="*/ 33 h 115"/>
                <a:gd name="T14" fmla="*/ 140 w 159"/>
                <a:gd name="T15" fmla="*/ 19 h 115"/>
                <a:gd name="T16" fmla="*/ 120 w 159"/>
                <a:gd name="T17" fmla="*/ 0 h 115"/>
                <a:gd name="T18" fmla="*/ 116 w 159"/>
                <a:gd name="T19" fmla="*/ 19 h 115"/>
                <a:gd name="T20" fmla="*/ 106 w 159"/>
                <a:gd name="T21" fmla="*/ 38 h 115"/>
                <a:gd name="T22" fmla="*/ 96 w 159"/>
                <a:gd name="T23" fmla="*/ 52 h 115"/>
                <a:gd name="T24" fmla="*/ 87 w 159"/>
                <a:gd name="T25" fmla="*/ 62 h 115"/>
                <a:gd name="T26" fmla="*/ 48 w 159"/>
                <a:gd name="T27" fmla="*/ 81 h 115"/>
                <a:gd name="T28" fmla="*/ 0 w 159"/>
                <a:gd name="T29" fmla="*/ 95 h 115"/>
                <a:gd name="T30" fmla="*/ 0 w 159"/>
                <a:gd name="T31" fmla="*/ 105 h 115"/>
                <a:gd name="T32" fmla="*/ 0 w 159"/>
                <a:gd name="T33" fmla="*/ 115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9"/>
                <a:gd name="T52" fmla="*/ 0 h 115"/>
                <a:gd name="T53" fmla="*/ 159 w 159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9" h="115">
                  <a:moveTo>
                    <a:pt x="0" y="115"/>
                  </a:moveTo>
                  <a:lnTo>
                    <a:pt x="48" y="110"/>
                  </a:lnTo>
                  <a:lnTo>
                    <a:pt x="92" y="100"/>
                  </a:lnTo>
                  <a:lnTo>
                    <a:pt x="106" y="91"/>
                  </a:lnTo>
                  <a:lnTo>
                    <a:pt x="125" y="76"/>
                  </a:lnTo>
                  <a:lnTo>
                    <a:pt x="140" y="57"/>
                  </a:lnTo>
                  <a:lnTo>
                    <a:pt x="159" y="33"/>
                  </a:lnTo>
                  <a:lnTo>
                    <a:pt x="140" y="19"/>
                  </a:lnTo>
                  <a:lnTo>
                    <a:pt x="120" y="0"/>
                  </a:lnTo>
                  <a:lnTo>
                    <a:pt x="116" y="19"/>
                  </a:lnTo>
                  <a:lnTo>
                    <a:pt x="106" y="38"/>
                  </a:lnTo>
                  <a:lnTo>
                    <a:pt x="96" y="52"/>
                  </a:lnTo>
                  <a:lnTo>
                    <a:pt x="87" y="62"/>
                  </a:lnTo>
                  <a:lnTo>
                    <a:pt x="48" y="81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5" name="Freeform 197"/>
            <p:cNvSpPr>
              <a:spLocks/>
            </p:cNvSpPr>
            <p:nvPr/>
          </p:nvSpPr>
          <p:spPr bwMode="auto">
            <a:xfrm>
              <a:off x="3998" y="3306"/>
              <a:ext cx="67" cy="63"/>
            </a:xfrm>
            <a:custGeom>
              <a:avLst/>
              <a:gdLst>
                <a:gd name="T0" fmla="*/ 53 w 67"/>
                <a:gd name="T1" fmla="*/ 15 h 63"/>
                <a:gd name="T2" fmla="*/ 62 w 67"/>
                <a:gd name="T3" fmla="*/ 29 h 63"/>
                <a:gd name="T4" fmla="*/ 67 w 67"/>
                <a:gd name="T5" fmla="*/ 39 h 63"/>
                <a:gd name="T6" fmla="*/ 67 w 67"/>
                <a:gd name="T7" fmla="*/ 53 h 63"/>
                <a:gd name="T8" fmla="*/ 62 w 67"/>
                <a:gd name="T9" fmla="*/ 58 h 63"/>
                <a:gd name="T10" fmla="*/ 53 w 67"/>
                <a:gd name="T11" fmla="*/ 63 h 63"/>
                <a:gd name="T12" fmla="*/ 43 w 67"/>
                <a:gd name="T13" fmla="*/ 63 h 63"/>
                <a:gd name="T14" fmla="*/ 29 w 67"/>
                <a:gd name="T15" fmla="*/ 58 h 63"/>
                <a:gd name="T16" fmla="*/ 19 w 67"/>
                <a:gd name="T17" fmla="*/ 48 h 63"/>
                <a:gd name="T18" fmla="*/ 9 w 67"/>
                <a:gd name="T19" fmla="*/ 34 h 63"/>
                <a:gd name="T20" fmla="*/ 5 w 67"/>
                <a:gd name="T21" fmla="*/ 19 h 63"/>
                <a:gd name="T22" fmla="*/ 0 w 67"/>
                <a:gd name="T23" fmla="*/ 10 h 63"/>
                <a:gd name="T24" fmla="*/ 5 w 67"/>
                <a:gd name="T25" fmla="*/ 0 h 63"/>
                <a:gd name="T26" fmla="*/ 14 w 67"/>
                <a:gd name="T27" fmla="*/ 0 h 63"/>
                <a:gd name="T28" fmla="*/ 29 w 67"/>
                <a:gd name="T29" fmla="*/ 0 h 63"/>
                <a:gd name="T30" fmla="*/ 38 w 67"/>
                <a:gd name="T31" fmla="*/ 5 h 63"/>
                <a:gd name="T32" fmla="*/ 53 w 67"/>
                <a:gd name="T33" fmla="*/ 15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3"/>
                <a:gd name="T53" fmla="*/ 67 w 67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3">
                  <a:moveTo>
                    <a:pt x="53" y="15"/>
                  </a:moveTo>
                  <a:lnTo>
                    <a:pt x="62" y="29"/>
                  </a:lnTo>
                  <a:lnTo>
                    <a:pt x="67" y="39"/>
                  </a:lnTo>
                  <a:lnTo>
                    <a:pt x="67" y="53"/>
                  </a:lnTo>
                  <a:lnTo>
                    <a:pt x="62" y="58"/>
                  </a:lnTo>
                  <a:lnTo>
                    <a:pt x="53" y="63"/>
                  </a:lnTo>
                  <a:lnTo>
                    <a:pt x="43" y="63"/>
                  </a:lnTo>
                  <a:lnTo>
                    <a:pt x="29" y="58"/>
                  </a:lnTo>
                  <a:lnTo>
                    <a:pt x="19" y="48"/>
                  </a:lnTo>
                  <a:lnTo>
                    <a:pt x="9" y="34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38" y="5"/>
                  </a:lnTo>
                  <a:lnTo>
                    <a:pt x="53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6" name="Freeform 198"/>
            <p:cNvSpPr>
              <a:spLocks/>
            </p:cNvSpPr>
            <p:nvPr/>
          </p:nvSpPr>
          <p:spPr bwMode="auto">
            <a:xfrm>
              <a:off x="3998" y="3306"/>
              <a:ext cx="67" cy="63"/>
            </a:xfrm>
            <a:custGeom>
              <a:avLst/>
              <a:gdLst>
                <a:gd name="T0" fmla="*/ 53 w 67"/>
                <a:gd name="T1" fmla="*/ 15 h 63"/>
                <a:gd name="T2" fmla="*/ 62 w 67"/>
                <a:gd name="T3" fmla="*/ 29 h 63"/>
                <a:gd name="T4" fmla="*/ 67 w 67"/>
                <a:gd name="T5" fmla="*/ 39 h 63"/>
                <a:gd name="T6" fmla="*/ 67 w 67"/>
                <a:gd name="T7" fmla="*/ 53 h 63"/>
                <a:gd name="T8" fmla="*/ 62 w 67"/>
                <a:gd name="T9" fmla="*/ 58 h 63"/>
                <a:gd name="T10" fmla="*/ 53 w 67"/>
                <a:gd name="T11" fmla="*/ 63 h 63"/>
                <a:gd name="T12" fmla="*/ 43 w 67"/>
                <a:gd name="T13" fmla="*/ 63 h 63"/>
                <a:gd name="T14" fmla="*/ 29 w 67"/>
                <a:gd name="T15" fmla="*/ 58 h 63"/>
                <a:gd name="T16" fmla="*/ 19 w 67"/>
                <a:gd name="T17" fmla="*/ 48 h 63"/>
                <a:gd name="T18" fmla="*/ 9 w 67"/>
                <a:gd name="T19" fmla="*/ 34 h 63"/>
                <a:gd name="T20" fmla="*/ 5 w 67"/>
                <a:gd name="T21" fmla="*/ 19 h 63"/>
                <a:gd name="T22" fmla="*/ 0 w 67"/>
                <a:gd name="T23" fmla="*/ 10 h 63"/>
                <a:gd name="T24" fmla="*/ 5 w 67"/>
                <a:gd name="T25" fmla="*/ 0 h 63"/>
                <a:gd name="T26" fmla="*/ 14 w 67"/>
                <a:gd name="T27" fmla="*/ 0 h 63"/>
                <a:gd name="T28" fmla="*/ 29 w 67"/>
                <a:gd name="T29" fmla="*/ 0 h 63"/>
                <a:gd name="T30" fmla="*/ 38 w 67"/>
                <a:gd name="T31" fmla="*/ 5 h 63"/>
                <a:gd name="T32" fmla="*/ 53 w 67"/>
                <a:gd name="T33" fmla="*/ 15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3"/>
                <a:gd name="T53" fmla="*/ 67 w 67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3">
                  <a:moveTo>
                    <a:pt x="53" y="15"/>
                  </a:moveTo>
                  <a:lnTo>
                    <a:pt x="62" y="29"/>
                  </a:lnTo>
                  <a:lnTo>
                    <a:pt x="67" y="39"/>
                  </a:lnTo>
                  <a:lnTo>
                    <a:pt x="67" y="53"/>
                  </a:lnTo>
                  <a:lnTo>
                    <a:pt x="62" y="58"/>
                  </a:lnTo>
                  <a:lnTo>
                    <a:pt x="53" y="63"/>
                  </a:lnTo>
                  <a:lnTo>
                    <a:pt x="43" y="63"/>
                  </a:lnTo>
                  <a:lnTo>
                    <a:pt x="29" y="58"/>
                  </a:lnTo>
                  <a:lnTo>
                    <a:pt x="19" y="48"/>
                  </a:lnTo>
                  <a:lnTo>
                    <a:pt x="9" y="34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38" y="5"/>
                  </a:lnTo>
                  <a:lnTo>
                    <a:pt x="53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7" name="Freeform 199"/>
            <p:cNvSpPr>
              <a:spLocks/>
            </p:cNvSpPr>
            <p:nvPr/>
          </p:nvSpPr>
          <p:spPr bwMode="auto">
            <a:xfrm>
              <a:off x="4127" y="3052"/>
              <a:ext cx="116" cy="106"/>
            </a:xfrm>
            <a:custGeom>
              <a:avLst/>
              <a:gdLst>
                <a:gd name="T0" fmla="*/ 10 w 116"/>
                <a:gd name="T1" fmla="*/ 106 h 106"/>
                <a:gd name="T2" fmla="*/ 48 w 116"/>
                <a:gd name="T3" fmla="*/ 91 h 106"/>
                <a:gd name="T4" fmla="*/ 77 w 116"/>
                <a:gd name="T5" fmla="*/ 77 h 106"/>
                <a:gd name="T6" fmla="*/ 87 w 116"/>
                <a:gd name="T7" fmla="*/ 67 h 106"/>
                <a:gd name="T8" fmla="*/ 96 w 116"/>
                <a:gd name="T9" fmla="*/ 58 h 106"/>
                <a:gd name="T10" fmla="*/ 106 w 116"/>
                <a:gd name="T11" fmla="*/ 38 h 106"/>
                <a:gd name="T12" fmla="*/ 116 w 116"/>
                <a:gd name="T13" fmla="*/ 19 h 106"/>
                <a:gd name="T14" fmla="*/ 101 w 116"/>
                <a:gd name="T15" fmla="*/ 10 h 106"/>
                <a:gd name="T16" fmla="*/ 82 w 116"/>
                <a:gd name="T17" fmla="*/ 0 h 106"/>
                <a:gd name="T18" fmla="*/ 72 w 116"/>
                <a:gd name="T19" fmla="*/ 29 h 106"/>
                <a:gd name="T20" fmla="*/ 58 w 116"/>
                <a:gd name="T21" fmla="*/ 48 h 106"/>
                <a:gd name="T22" fmla="*/ 34 w 116"/>
                <a:gd name="T23" fmla="*/ 62 h 106"/>
                <a:gd name="T24" fmla="*/ 0 w 116"/>
                <a:gd name="T25" fmla="*/ 82 h 106"/>
                <a:gd name="T26" fmla="*/ 5 w 116"/>
                <a:gd name="T27" fmla="*/ 96 h 106"/>
                <a:gd name="T28" fmla="*/ 10 w 116"/>
                <a:gd name="T29" fmla="*/ 106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06"/>
                <a:gd name="T47" fmla="*/ 116 w 116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06">
                  <a:moveTo>
                    <a:pt x="10" y="106"/>
                  </a:moveTo>
                  <a:lnTo>
                    <a:pt x="48" y="91"/>
                  </a:lnTo>
                  <a:lnTo>
                    <a:pt x="77" y="77"/>
                  </a:lnTo>
                  <a:lnTo>
                    <a:pt x="87" y="67"/>
                  </a:lnTo>
                  <a:lnTo>
                    <a:pt x="96" y="58"/>
                  </a:lnTo>
                  <a:lnTo>
                    <a:pt x="106" y="38"/>
                  </a:lnTo>
                  <a:lnTo>
                    <a:pt x="116" y="19"/>
                  </a:lnTo>
                  <a:lnTo>
                    <a:pt x="101" y="10"/>
                  </a:lnTo>
                  <a:lnTo>
                    <a:pt x="82" y="0"/>
                  </a:lnTo>
                  <a:lnTo>
                    <a:pt x="72" y="29"/>
                  </a:lnTo>
                  <a:lnTo>
                    <a:pt x="58" y="48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5" y="96"/>
                  </a:lnTo>
                  <a:lnTo>
                    <a:pt x="10" y="106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8" name="Freeform 200"/>
            <p:cNvSpPr>
              <a:spLocks/>
            </p:cNvSpPr>
            <p:nvPr/>
          </p:nvSpPr>
          <p:spPr bwMode="auto">
            <a:xfrm>
              <a:off x="4127" y="3052"/>
              <a:ext cx="116" cy="106"/>
            </a:xfrm>
            <a:custGeom>
              <a:avLst/>
              <a:gdLst>
                <a:gd name="T0" fmla="*/ 10 w 116"/>
                <a:gd name="T1" fmla="*/ 106 h 106"/>
                <a:gd name="T2" fmla="*/ 48 w 116"/>
                <a:gd name="T3" fmla="*/ 91 h 106"/>
                <a:gd name="T4" fmla="*/ 77 w 116"/>
                <a:gd name="T5" fmla="*/ 77 h 106"/>
                <a:gd name="T6" fmla="*/ 87 w 116"/>
                <a:gd name="T7" fmla="*/ 67 h 106"/>
                <a:gd name="T8" fmla="*/ 96 w 116"/>
                <a:gd name="T9" fmla="*/ 58 h 106"/>
                <a:gd name="T10" fmla="*/ 106 w 116"/>
                <a:gd name="T11" fmla="*/ 38 h 106"/>
                <a:gd name="T12" fmla="*/ 116 w 116"/>
                <a:gd name="T13" fmla="*/ 19 h 106"/>
                <a:gd name="T14" fmla="*/ 101 w 116"/>
                <a:gd name="T15" fmla="*/ 10 h 106"/>
                <a:gd name="T16" fmla="*/ 82 w 116"/>
                <a:gd name="T17" fmla="*/ 0 h 106"/>
                <a:gd name="T18" fmla="*/ 72 w 116"/>
                <a:gd name="T19" fmla="*/ 29 h 106"/>
                <a:gd name="T20" fmla="*/ 58 w 116"/>
                <a:gd name="T21" fmla="*/ 48 h 106"/>
                <a:gd name="T22" fmla="*/ 34 w 116"/>
                <a:gd name="T23" fmla="*/ 62 h 106"/>
                <a:gd name="T24" fmla="*/ 0 w 116"/>
                <a:gd name="T25" fmla="*/ 82 h 106"/>
                <a:gd name="T26" fmla="*/ 5 w 116"/>
                <a:gd name="T27" fmla="*/ 96 h 106"/>
                <a:gd name="T28" fmla="*/ 10 w 116"/>
                <a:gd name="T29" fmla="*/ 106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06"/>
                <a:gd name="T47" fmla="*/ 116 w 116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06">
                  <a:moveTo>
                    <a:pt x="10" y="106"/>
                  </a:moveTo>
                  <a:lnTo>
                    <a:pt x="48" y="91"/>
                  </a:lnTo>
                  <a:lnTo>
                    <a:pt x="77" y="77"/>
                  </a:lnTo>
                  <a:lnTo>
                    <a:pt x="87" y="67"/>
                  </a:lnTo>
                  <a:lnTo>
                    <a:pt x="96" y="58"/>
                  </a:lnTo>
                  <a:lnTo>
                    <a:pt x="106" y="38"/>
                  </a:lnTo>
                  <a:lnTo>
                    <a:pt x="116" y="19"/>
                  </a:lnTo>
                  <a:lnTo>
                    <a:pt x="101" y="10"/>
                  </a:lnTo>
                  <a:lnTo>
                    <a:pt x="82" y="0"/>
                  </a:lnTo>
                  <a:lnTo>
                    <a:pt x="72" y="29"/>
                  </a:lnTo>
                  <a:lnTo>
                    <a:pt x="58" y="48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5" y="96"/>
                  </a:lnTo>
                  <a:lnTo>
                    <a:pt x="10" y="106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99" name="Freeform 201"/>
            <p:cNvSpPr>
              <a:spLocks/>
            </p:cNvSpPr>
            <p:nvPr/>
          </p:nvSpPr>
          <p:spPr bwMode="auto">
            <a:xfrm>
              <a:off x="4089" y="3114"/>
              <a:ext cx="62" cy="68"/>
            </a:xfrm>
            <a:custGeom>
              <a:avLst/>
              <a:gdLst>
                <a:gd name="T0" fmla="*/ 53 w 62"/>
                <a:gd name="T1" fmla="*/ 20 h 68"/>
                <a:gd name="T2" fmla="*/ 58 w 62"/>
                <a:gd name="T3" fmla="*/ 34 h 68"/>
                <a:gd name="T4" fmla="*/ 62 w 62"/>
                <a:gd name="T5" fmla="*/ 44 h 68"/>
                <a:gd name="T6" fmla="*/ 62 w 62"/>
                <a:gd name="T7" fmla="*/ 58 h 68"/>
                <a:gd name="T8" fmla="*/ 58 w 62"/>
                <a:gd name="T9" fmla="*/ 63 h 68"/>
                <a:gd name="T10" fmla="*/ 48 w 62"/>
                <a:gd name="T11" fmla="*/ 68 h 68"/>
                <a:gd name="T12" fmla="*/ 38 w 62"/>
                <a:gd name="T13" fmla="*/ 63 h 68"/>
                <a:gd name="T14" fmla="*/ 24 w 62"/>
                <a:gd name="T15" fmla="*/ 58 h 68"/>
                <a:gd name="T16" fmla="*/ 14 w 62"/>
                <a:gd name="T17" fmla="*/ 48 h 68"/>
                <a:gd name="T18" fmla="*/ 5 w 62"/>
                <a:gd name="T19" fmla="*/ 34 h 68"/>
                <a:gd name="T20" fmla="*/ 0 w 62"/>
                <a:gd name="T21" fmla="*/ 20 h 68"/>
                <a:gd name="T22" fmla="*/ 0 w 62"/>
                <a:gd name="T23" fmla="*/ 10 h 68"/>
                <a:gd name="T24" fmla="*/ 5 w 62"/>
                <a:gd name="T25" fmla="*/ 0 h 68"/>
                <a:gd name="T26" fmla="*/ 14 w 62"/>
                <a:gd name="T27" fmla="*/ 0 h 68"/>
                <a:gd name="T28" fmla="*/ 29 w 62"/>
                <a:gd name="T29" fmla="*/ 0 h 68"/>
                <a:gd name="T30" fmla="*/ 38 w 62"/>
                <a:gd name="T31" fmla="*/ 10 h 68"/>
                <a:gd name="T32" fmla="*/ 53 w 62"/>
                <a:gd name="T33" fmla="*/ 2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68"/>
                <a:gd name="T53" fmla="*/ 62 w 6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68">
                  <a:moveTo>
                    <a:pt x="53" y="20"/>
                  </a:moveTo>
                  <a:lnTo>
                    <a:pt x="58" y="34"/>
                  </a:lnTo>
                  <a:lnTo>
                    <a:pt x="62" y="44"/>
                  </a:lnTo>
                  <a:lnTo>
                    <a:pt x="62" y="58"/>
                  </a:lnTo>
                  <a:lnTo>
                    <a:pt x="58" y="63"/>
                  </a:lnTo>
                  <a:lnTo>
                    <a:pt x="48" y="68"/>
                  </a:lnTo>
                  <a:lnTo>
                    <a:pt x="38" y="63"/>
                  </a:lnTo>
                  <a:lnTo>
                    <a:pt x="24" y="58"/>
                  </a:lnTo>
                  <a:lnTo>
                    <a:pt x="14" y="48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38" y="10"/>
                  </a:lnTo>
                  <a:lnTo>
                    <a:pt x="53" y="2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0" name="Freeform 202"/>
            <p:cNvSpPr>
              <a:spLocks/>
            </p:cNvSpPr>
            <p:nvPr/>
          </p:nvSpPr>
          <p:spPr bwMode="auto">
            <a:xfrm>
              <a:off x="4089" y="3114"/>
              <a:ext cx="62" cy="68"/>
            </a:xfrm>
            <a:custGeom>
              <a:avLst/>
              <a:gdLst>
                <a:gd name="T0" fmla="*/ 53 w 62"/>
                <a:gd name="T1" fmla="*/ 20 h 68"/>
                <a:gd name="T2" fmla="*/ 58 w 62"/>
                <a:gd name="T3" fmla="*/ 34 h 68"/>
                <a:gd name="T4" fmla="*/ 62 w 62"/>
                <a:gd name="T5" fmla="*/ 44 h 68"/>
                <a:gd name="T6" fmla="*/ 62 w 62"/>
                <a:gd name="T7" fmla="*/ 58 h 68"/>
                <a:gd name="T8" fmla="*/ 58 w 62"/>
                <a:gd name="T9" fmla="*/ 63 h 68"/>
                <a:gd name="T10" fmla="*/ 48 w 62"/>
                <a:gd name="T11" fmla="*/ 68 h 68"/>
                <a:gd name="T12" fmla="*/ 38 w 62"/>
                <a:gd name="T13" fmla="*/ 63 h 68"/>
                <a:gd name="T14" fmla="*/ 24 w 62"/>
                <a:gd name="T15" fmla="*/ 58 h 68"/>
                <a:gd name="T16" fmla="*/ 14 w 62"/>
                <a:gd name="T17" fmla="*/ 48 h 68"/>
                <a:gd name="T18" fmla="*/ 5 w 62"/>
                <a:gd name="T19" fmla="*/ 34 h 68"/>
                <a:gd name="T20" fmla="*/ 0 w 62"/>
                <a:gd name="T21" fmla="*/ 20 h 68"/>
                <a:gd name="T22" fmla="*/ 0 w 62"/>
                <a:gd name="T23" fmla="*/ 10 h 68"/>
                <a:gd name="T24" fmla="*/ 5 w 62"/>
                <a:gd name="T25" fmla="*/ 0 h 68"/>
                <a:gd name="T26" fmla="*/ 14 w 62"/>
                <a:gd name="T27" fmla="*/ 0 h 68"/>
                <a:gd name="T28" fmla="*/ 29 w 62"/>
                <a:gd name="T29" fmla="*/ 0 h 68"/>
                <a:gd name="T30" fmla="*/ 38 w 62"/>
                <a:gd name="T31" fmla="*/ 10 h 68"/>
                <a:gd name="T32" fmla="*/ 53 w 62"/>
                <a:gd name="T33" fmla="*/ 2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68"/>
                <a:gd name="T53" fmla="*/ 62 w 6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68">
                  <a:moveTo>
                    <a:pt x="53" y="20"/>
                  </a:moveTo>
                  <a:lnTo>
                    <a:pt x="58" y="34"/>
                  </a:lnTo>
                  <a:lnTo>
                    <a:pt x="62" y="44"/>
                  </a:lnTo>
                  <a:lnTo>
                    <a:pt x="62" y="58"/>
                  </a:lnTo>
                  <a:lnTo>
                    <a:pt x="58" y="63"/>
                  </a:lnTo>
                  <a:lnTo>
                    <a:pt x="48" y="68"/>
                  </a:lnTo>
                  <a:lnTo>
                    <a:pt x="38" y="63"/>
                  </a:lnTo>
                  <a:lnTo>
                    <a:pt x="24" y="58"/>
                  </a:lnTo>
                  <a:lnTo>
                    <a:pt x="14" y="48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38" y="10"/>
                  </a:lnTo>
                  <a:lnTo>
                    <a:pt x="53" y="2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1" name="Freeform 203"/>
            <p:cNvSpPr>
              <a:spLocks/>
            </p:cNvSpPr>
            <p:nvPr/>
          </p:nvSpPr>
          <p:spPr bwMode="auto">
            <a:xfrm>
              <a:off x="4123" y="3177"/>
              <a:ext cx="67" cy="62"/>
            </a:xfrm>
            <a:custGeom>
              <a:avLst/>
              <a:gdLst>
                <a:gd name="T0" fmla="*/ 48 w 67"/>
                <a:gd name="T1" fmla="*/ 14 h 62"/>
                <a:gd name="T2" fmla="*/ 57 w 67"/>
                <a:gd name="T3" fmla="*/ 24 h 62"/>
                <a:gd name="T4" fmla="*/ 67 w 67"/>
                <a:gd name="T5" fmla="*/ 33 h 62"/>
                <a:gd name="T6" fmla="*/ 67 w 67"/>
                <a:gd name="T7" fmla="*/ 48 h 62"/>
                <a:gd name="T8" fmla="*/ 67 w 67"/>
                <a:gd name="T9" fmla="*/ 53 h 62"/>
                <a:gd name="T10" fmla="*/ 57 w 67"/>
                <a:gd name="T11" fmla="*/ 57 h 62"/>
                <a:gd name="T12" fmla="*/ 43 w 67"/>
                <a:gd name="T13" fmla="*/ 62 h 62"/>
                <a:gd name="T14" fmla="*/ 33 w 67"/>
                <a:gd name="T15" fmla="*/ 57 h 62"/>
                <a:gd name="T16" fmla="*/ 19 w 67"/>
                <a:gd name="T17" fmla="*/ 48 h 62"/>
                <a:gd name="T18" fmla="*/ 4 w 67"/>
                <a:gd name="T19" fmla="*/ 38 h 62"/>
                <a:gd name="T20" fmla="*/ 0 w 67"/>
                <a:gd name="T21" fmla="*/ 24 h 62"/>
                <a:gd name="T22" fmla="*/ 0 w 67"/>
                <a:gd name="T23" fmla="*/ 14 h 62"/>
                <a:gd name="T24" fmla="*/ 0 w 67"/>
                <a:gd name="T25" fmla="*/ 5 h 62"/>
                <a:gd name="T26" fmla="*/ 9 w 67"/>
                <a:gd name="T27" fmla="*/ 0 h 62"/>
                <a:gd name="T28" fmla="*/ 19 w 67"/>
                <a:gd name="T29" fmla="*/ 0 h 62"/>
                <a:gd name="T30" fmla="*/ 33 w 67"/>
                <a:gd name="T31" fmla="*/ 5 h 62"/>
                <a:gd name="T32" fmla="*/ 48 w 67"/>
                <a:gd name="T33" fmla="*/ 1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2"/>
                <a:gd name="T53" fmla="*/ 67 w 6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2">
                  <a:moveTo>
                    <a:pt x="48" y="14"/>
                  </a:moveTo>
                  <a:lnTo>
                    <a:pt x="57" y="24"/>
                  </a:lnTo>
                  <a:lnTo>
                    <a:pt x="67" y="33"/>
                  </a:lnTo>
                  <a:lnTo>
                    <a:pt x="67" y="48"/>
                  </a:lnTo>
                  <a:lnTo>
                    <a:pt x="67" y="53"/>
                  </a:lnTo>
                  <a:lnTo>
                    <a:pt x="57" y="57"/>
                  </a:lnTo>
                  <a:lnTo>
                    <a:pt x="43" y="62"/>
                  </a:lnTo>
                  <a:lnTo>
                    <a:pt x="33" y="57"/>
                  </a:lnTo>
                  <a:lnTo>
                    <a:pt x="19" y="48"/>
                  </a:lnTo>
                  <a:lnTo>
                    <a:pt x="4" y="3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0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33" y="5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2" name="Freeform 204"/>
            <p:cNvSpPr>
              <a:spLocks/>
            </p:cNvSpPr>
            <p:nvPr/>
          </p:nvSpPr>
          <p:spPr bwMode="auto">
            <a:xfrm>
              <a:off x="4123" y="3177"/>
              <a:ext cx="67" cy="62"/>
            </a:xfrm>
            <a:custGeom>
              <a:avLst/>
              <a:gdLst>
                <a:gd name="T0" fmla="*/ 48 w 67"/>
                <a:gd name="T1" fmla="*/ 14 h 62"/>
                <a:gd name="T2" fmla="*/ 57 w 67"/>
                <a:gd name="T3" fmla="*/ 24 h 62"/>
                <a:gd name="T4" fmla="*/ 67 w 67"/>
                <a:gd name="T5" fmla="*/ 33 h 62"/>
                <a:gd name="T6" fmla="*/ 67 w 67"/>
                <a:gd name="T7" fmla="*/ 48 h 62"/>
                <a:gd name="T8" fmla="*/ 67 w 67"/>
                <a:gd name="T9" fmla="*/ 53 h 62"/>
                <a:gd name="T10" fmla="*/ 57 w 67"/>
                <a:gd name="T11" fmla="*/ 57 h 62"/>
                <a:gd name="T12" fmla="*/ 43 w 67"/>
                <a:gd name="T13" fmla="*/ 62 h 62"/>
                <a:gd name="T14" fmla="*/ 33 w 67"/>
                <a:gd name="T15" fmla="*/ 57 h 62"/>
                <a:gd name="T16" fmla="*/ 19 w 67"/>
                <a:gd name="T17" fmla="*/ 48 h 62"/>
                <a:gd name="T18" fmla="*/ 4 w 67"/>
                <a:gd name="T19" fmla="*/ 38 h 62"/>
                <a:gd name="T20" fmla="*/ 0 w 67"/>
                <a:gd name="T21" fmla="*/ 24 h 62"/>
                <a:gd name="T22" fmla="*/ 0 w 67"/>
                <a:gd name="T23" fmla="*/ 14 h 62"/>
                <a:gd name="T24" fmla="*/ 0 w 67"/>
                <a:gd name="T25" fmla="*/ 5 h 62"/>
                <a:gd name="T26" fmla="*/ 9 w 67"/>
                <a:gd name="T27" fmla="*/ 0 h 62"/>
                <a:gd name="T28" fmla="*/ 19 w 67"/>
                <a:gd name="T29" fmla="*/ 0 h 62"/>
                <a:gd name="T30" fmla="*/ 33 w 67"/>
                <a:gd name="T31" fmla="*/ 5 h 62"/>
                <a:gd name="T32" fmla="*/ 48 w 67"/>
                <a:gd name="T33" fmla="*/ 1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2"/>
                <a:gd name="T53" fmla="*/ 67 w 6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2">
                  <a:moveTo>
                    <a:pt x="48" y="14"/>
                  </a:moveTo>
                  <a:lnTo>
                    <a:pt x="57" y="24"/>
                  </a:lnTo>
                  <a:lnTo>
                    <a:pt x="67" y="33"/>
                  </a:lnTo>
                  <a:lnTo>
                    <a:pt x="67" y="48"/>
                  </a:lnTo>
                  <a:lnTo>
                    <a:pt x="67" y="53"/>
                  </a:lnTo>
                  <a:lnTo>
                    <a:pt x="57" y="57"/>
                  </a:lnTo>
                  <a:lnTo>
                    <a:pt x="43" y="62"/>
                  </a:lnTo>
                  <a:lnTo>
                    <a:pt x="33" y="57"/>
                  </a:lnTo>
                  <a:lnTo>
                    <a:pt x="19" y="48"/>
                  </a:lnTo>
                  <a:lnTo>
                    <a:pt x="4" y="3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0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33" y="5"/>
                  </a:lnTo>
                  <a:lnTo>
                    <a:pt x="4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3" name="Freeform 205"/>
            <p:cNvSpPr>
              <a:spLocks/>
            </p:cNvSpPr>
            <p:nvPr/>
          </p:nvSpPr>
          <p:spPr bwMode="auto">
            <a:xfrm>
              <a:off x="4195" y="3023"/>
              <a:ext cx="76" cy="48"/>
            </a:xfrm>
            <a:custGeom>
              <a:avLst/>
              <a:gdLst>
                <a:gd name="T0" fmla="*/ 48 w 76"/>
                <a:gd name="T1" fmla="*/ 5 h 48"/>
                <a:gd name="T2" fmla="*/ 62 w 76"/>
                <a:gd name="T3" fmla="*/ 10 h 48"/>
                <a:gd name="T4" fmla="*/ 72 w 76"/>
                <a:gd name="T5" fmla="*/ 19 h 48"/>
                <a:gd name="T6" fmla="*/ 76 w 76"/>
                <a:gd name="T7" fmla="*/ 29 h 48"/>
                <a:gd name="T8" fmla="*/ 76 w 76"/>
                <a:gd name="T9" fmla="*/ 39 h 48"/>
                <a:gd name="T10" fmla="*/ 67 w 76"/>
                <a:gd name="T11" fmla="*/ 48 h 48"/>
                <a:gd name="T12" fmla="*/ 57 w 76"/>
                <a:gd name="T13" fmla="*/ 48 h 48"/>
                <a:gd name="T14" fmla="*/ 43 w 76"/>
                <a:gd name="T15" fmla="*/ 48 h 48"/>
                <a:gd name="T16" fmla="*/ 28 w 76"/>
                <a:gd name="T17" fmla="*/ 43 h 48"/>
                <a:gd name="T18" fmla="*/ 14 w 76"/>
                <a:gd name="T19" fmla="*/ 39 h 48"/>
                <a:gd name="T20" fmla="*/ 4 w 76"/>
                <a:gd name="T21" fmla="*/ 29 h 48"/>
                <a:gd name="T22" fmla="*/ 0 w 76"/>
                <a:gd name="T23" fmla="*/ 19 h 48"/>
                <a:gd name="T24" fmla="*/ 0 w 76"/>
                <a:gd name="T25" fmla="*/ 10 h 48"/>
                <a:gd name="T26" fmla="*/ 4 w 76"/>
                <a:gd name="T27" fmla="*/ 5 h 48"/>
                <a:gd name="T28" fmla="*/ 19 w 76"/>
                <a:gd name="T29" fmla="*/ 0 h 48"/>
                <a:gd name="T30" fmla="*/ 33 w 76"/>
                <a:gd name="T31" fmla="*/ 0 h 48"/>
                <a:gd name="T32" fmla="*/ 48 w 76"/>
                <a:gd name="T33" fmla="*/ 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8"/>
                <a:gd name="T53" fmla="*/ 76 w 7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8">
                  <a:moveTo>
                    <a:pt x="48" y="5"/>
                  </a:moveTo>
                  <a:lnTo>
                    <a:pt x="62" y="10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76" y="39"/>
                  </a:lnTo>
                  <a:lnTo>
                    <a:pt x="67" y="48"/>
                  </a:lnTo>
                  <a:lnTo>
                    <a:pt x="57" y="48"/>
                  </a:lnTo>
                  <a:lnTo>
                    <a:pt x="43" y="48"/>
                  </a:lnTo>
                  <a:lnTo>
                    <a:pt x="28" y="43"/>
                  </a:lnTo>
                  <a:lnTo>
                    <a:pt x="14" y="39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3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4" name="Freeform 206"/>
            <p:cNvSpPr>
              <a:spLocks/>
            </p:cNvSpPr>
            <p:nvPr/>
          </p:nvSpPr>
          <p:spPr bwMode="auto">
            <a:xfrm>
              <a:off x="4195" y="3023"/>
              <a:ext cx="76" cy="48"/>
            </a:xfrm>
            <a:custGeom>
              <a:avLst/>
              <a:gdLst>
                <a:gd name="T0" fmla="*/ 48 w 76"/>
                <a:gd name="T1" fmla="*/ 5 h 48"/>
                <a:gd name="T2" fmla="*/ 62 w 76"/>
                <a:gd name="T3" fmla="*/ 10 h 48"/>
                <a:gd name="T4" fmla="*/ 72 w 76"/>
                <a:gd name="T5" fmla="*/ 19 h 48"/>
                <a:gd name="T6" fmla="*/ 76 w 76"/>
                <a:gd name="T7" fmla="*/ 29 h 48"/>
                <a:gd name="T8" fmla="*/ 76 w 76"/>
                <a:gd name="T9" fmla="*/ 39 h 48"/>
                <a:gd name="T10" fmla="*/ 67 w 76"/>
                <a:gd name="T11" fmla="*/ 48 h 48"/>
                <a:gd name="T12" fmla="*/ 57 w 76"/>
                <a:gd name="T13" fmla="*/ 48 h 48"/>
                <a:gd name="T14" fmla="*/ 43 w 76"/>
                <a:gd name="T15" fmla="*/ 48 h 48"/>
                <a:gd name="T16" fmla="*/ 28 w 76"/>
                <a:gd name="T17" fmla="*/ 43 h 48"/>
                <a:gd name="T18" fmla="*/ 14 w 76"/>
                <a:gd name="T19" fmla="*/ 39 h 48"/>
                <a:gd name="T20" fmla="*/ 4 w 76"/>
                <a:gd name="T21" fmla="*/ 29 h 48"/>
                <a:gd name="T22" fmla="*/ 0 w 76"/>
                <a:gd name="T23" fmla="*/ 19 h 48"/>
                <a:gd name="T24" fmla="*/ 0 w 76"/>
                <a:gd name="T25" fmla="*/ 10 h 48"/>
                <a:gd name="T26" fmla="*/ 4 w 76"/>
                <a:gd name="T27" fmla="*/ 5 h 48"/>
                <a:gd name="T28" fmla="*/ 19 w 76"/>
                <a:gd name="T29" fmla="*/ 0 h 48"/>
                <a:gd name="T30" fmla="*/ 33 w 76"/>
                <a:gd name="T31" fmla="*/ 0 h 48"/>
                <a:gd name="T32" fmla="*/ 48 w 76"/>
                <a:gd name="T33" fmla="*/ 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8"/>
                <a:gd name="T53" fmla="*/ 76 w 7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8">
                  <a:moveTo>
                    <a:pt x="48" y="5"/>
                  </a:moveTo>
                  <a:lnTo>
                    <a:pt x="62" y="10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76" y="39"/>
                  </a:lnTo>
                  <a:lnTo>
                    <a:pt x="67" y="48"/>
                  </a:lnTo>
                  <a:lnTo>
                    <a:pt x="57" y="48"/>
                  </a:lnTo>
                  <a:lnTo>
                    <a:pt x="43" y="48"/>
                  </a:lnTo>
                  <a:lnTo>
                    <a:pt x="28" y="43"/>
                  </a:lnTo>
                  <a:lnTo>
                    <a:pt x="14" y="39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3" y="0"/>
                  </a:lnTo>
                  <a:lnTo>
                    <a:pt x="48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5" name="Freeform 207"/>
            <p:cNvSpPr>
              <a:spLocks/>
            </p:cNvSpPr>
            <p:nvPr/>
          </p:nvSpPr>
          <p:spPr bwMode="auto">
            <a:xfrm>
              <a:off x="2549" y="3042"/>
              <a:ext cx="513" cy="475"/>
            </a:xfrm>
            <a:custGeom>
              <a:avLst/>
              <a:gdLst>
                <a:gd name="T0" fmla="*/ 0 w 513"/>
                <a:gd name="T1" fmla="*/ 0 h 475"/>
                <a:gd name="T2" fmla="*/ 67 w 513"/>
                <a:gd name="T3" fmla="*/ 29 h 475"/>
                <a:gd name="T4" fmla="*/ 134 w 513"/>
                <a:gd name="T5" fmla="*/ 58 h 475"/>
                <a:gd name="T6" fmla="*/ 201 w 513"/>
                <a:gd name="T7" fmla="*/ 96 h 475"/>
                <a:gd name="T8" fmla="*/ 264 w 513"/>
                <a:gd name="T9" fmla="*/ 140 h 475"/>
                <a:gd name="T10" fmla="*/ 326 w 513"/>
                <a:gd name="T11" fmla="*/ 183 h 475"/>
                <a:gd name="T12" fmla="*/ 379 w 513"/>
                <a:gd name="T13" fmla="*/ 231 h 475"/>
                <a:gd name="T14" fmla="*/ 422 w 513"/>
                <a:gd name="T15" fmla="*/ 279 h 475"/>
                <a:gd name="T16" fmla="*/ 460 w 513"/>
                <a:gd name="T17" fmla="*/ 322 h 475"/>
                <a:gd name="T18" fmla="*/ 489 w 513"/>
                <a:gd name="T19" fmla="*/ 365 h 475"/>
                <a:gd name="T20" fmla="*/ 503 w 513"/>
                <a:gd name="T21" fmla="*/ 408 h 475"/>
                <a:gd name="T22" fmla="*/ 508 w 513"/>
                <a:gd name="T23" fmla="*/ 427 h 475"/>
                <a:gd name="T24" fmla="*/ 513 w 513"/>
                <a:gd name="T25" fmla="*/ 442 h 475"/>
                <a:gd name="T26" fmla="*/ 513 w 513"/>
                <a:gd name="T27" fmla="*/ 461 h 475"/>
                <a:gd name="T28" fmla="*/ 508 w 513"/>
                <a:gd name="T29" fmla="*/ 475 h 4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3"/>
                <a:gd name="T46" fmla="*/ 0 h 475"/>
                <a:gd name="T47" fmla="*/ 513 w 513"/>
                <a:gd name="T48" fmla="*/ 475 h 4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3" h="475">
                  <a:moveTo>
                    <a:pt x="0" y="0"/>
                  </a:moveTo>
                  <a:lnTo>
                    <a:pt x="67" y="29"/>
                  </a:lnTo>
                  <a:lnTo>
                    <a:pt x="134" y="58"/>
                  </a:lnTo>
                  <a:lnTo>
                    <a:pt x="201" y="96"/>
                  </a:lnTo>
                  <a:lnTo>
                    <a:pt x="264" y="140"/>
                  </a:lnTo>
                  <a:lnTo>
                    <a:pt x="326" y="183"/>
                  </a:lnTo>
                  <a:lnTo>
                    <a:pt x="379" y="231"/>
                  </a:lnTo>
                  <a:lnTo>
                    <a:pt x="422" y="279"/>
                  </a:lnTo>
                  <a:lnTo>
                    <a:pt x="460" y="322"/>
                  </a:lnTo>
                  <a:lnTo>
                    <a:pt x="489" y="365"/>
                  </a:lnTo>
                  <a:lnTo>
                    <a:pt x="503" y="408"/>
                  </a:lnTo>
                  <a:lnTo>
                    <a:pt x="508" y="427"/>
                  </a:lnTo>
                  <a:lnTo>
                    <a:pt x="513" y="442"/>
                  </a:lnTo>
                  <a:lnTo>
                    <a:pt x="513" y="461"/>
                  </a:lnTo>
                  <a:lnTo>
                    <a:pt x="508" y="47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6" name="Freeform 208"/>
            <p:cNvSpPr>
              <a:spLocks/>
            </p:cNvSpPr>
            <p:nvPr/>
          </p:nvSpPr>
          <p:spPr bwMode="auto">
            <a:xfrm>
              <a:off x="2515" y="3018"/>
              <a:ext cx="96" cy="48"/>
            </a:xfrm>
            <a:custGeom>
              <a:avLst/>
              <a:gdLst>
                <a:gd name="T0" fmla="*/ 0 w 96"/>
                <a:gd name="T1" fmla="*/ 0 h 48"/>
                <a:gd name="T2" fmla="*/ 29 w 96"/>
                <a:gd name="T3" fmla="*/ 0 h 48"/>
                <a:gd name="T4" fmla="*/ 58 w 96"/>
                <a:gd name="T5" fmla="*/ 5 h 48"/>
                <a:gd name="T6" fmla="*/ 72 w 96"/>
                <a:gd name="T7" fmla="*/ 15 h 48"/>
                <a:gd name="T8" fmla="*/ 82 w 96"/>
                <a:gd name="T9" fmla="*/ 24 h 48"/>
                <a:gd name="T10" fmla="*/ 91 w 96"/>
                <a:gd name="T11" fmla="*/ 34 h 48"/>
                <a:gd name="T12" fmla="*/ 96 w 96"/>
                <a:gd name="T13" fmla="*/ 48 h 48"/>
                <a:gd name="T14" fmla="*/ 67 w 96"/>
                <a:gd name="T15" fmla="*/ 48 h 48"/>
                <a:gd name="T16" fmla="*/ 38 w 96"/>
                <a:gd name="T17" fmla="*/ 44 h 48"/>
                <a:gd name="T18" fmla="*/ 19 w 96"/>
                <a:gd name="T19" fmla="*/ 24 h 48"/>
                <a:gd name="T20" fmla="*/ 0 w 96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8"/>
                <a:gd name="T35" fmla="*/ 96 w 9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8">
                  <a:moveTo>
                    <a:pt x="0" y="0"/>
                  </a:moveTo>
                  <a:lnTo>
                    <a:pt x="29" y="0"/>
                  </a:lnTo>
                  <a:lnTo>
                    <a:pt x="58" y="5"/>
                  </a:lnTo>
                  <a:lnTo>
                    <a:pt x="72" y="15"/>
                  </a:lnTo>
                  <a:lnTo>
                    <a:pt x="82" y="24"/>
                  </a:lnTo>
                  <a:lnTo>
                    <a:pt x="91" y="34"/>
                  </a:lnTo>
                  <a:lnTo>
                    <a:pt x="96" y="48"/>
                  </a:lnTo>
                  <a:lnTo>
                    <a:pt x="67" y="48"/>
                  </a:lnTo>
                  <a:lnTo>
                    <a:pt x="38" y="44"/>
                  </a:ln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7" name="Freeform 209"/>
            <p:cNvSpPr>
              <a:spLocks/>
            </p:cNvSpPr>
            <p:nvPr/>
          </p:nvSpPr>
          <p:spPr bwMode="auto">
            <a:xfrm>
              <a:off x="2515" y="3018"/>
              <a:ext cx="96" cy="48"/>
            </a:xfrm>
            <a:custGeom>
              <a:avLst/>
              <a:gdLst>
                <a:gd name="T0" fmla="*/ 0 w 96"/>
                <a:gd name="T1" fmla="*/ 0 h 48"/>
                <a:gd name="T2" fmla="*/ 29 w 96"/>
                <a:gd name="T3" fmla="*/ 0 h 48"/>
                <a:gd name="T4" fmla="*/ 58 w 96"/>
                <a:gd name="T5" fmla="*/ 5 h 48"/>
                <a:gd name="T6" fmla="*/ 72 w 96"/>
                <a:gd name="T7" fmla="*/ 15 h 48"/>
                <a:gd name="T8" fmla="*/ 82 w 96"/>
                <a:gd name="T9" fmla="*/ 24 h 48"/>
                <a:gd name="T10" fmla="*/ 91 w 96"/>
                <a:gd name="T11" fmla="*/ 34 h 48"/>
                <a:gd name="T12" fmla="*/ 96 w 96"/>
                <a:gd name="T13" fmla="*/ 48 h 48"/>
                <a:gd name="T14" fmla="*/ 67 w 96"/>
                <a:gd name="T15" fmla="*/ 48 h 48"/>
                <a:gd name="T16" fmla="*/ 38 w 96"/>
                <a:gd name="T17" fmla="*/ 44 h 48"/>
                <a:gd name="T18" fmla="*/ 19 w 96"/>
                <a:gd name="T19" fmla="*/ 24 h 48"/>
                <a:gd name="T20" fmla="*/ 0 w 96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8"/>
                <a:gd name="T35" fmla="*/ 96 w 9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8">
                  <a:moveTo>
                    <a:pt x="0" y="0"/>
                  </a:moveTo>
                  <a:lnTo>
                    <a:pt x="29" y="0"/>
                  </a:lnTo>
                  <a:lnTo>
                    <a:pt x="58" y="5"/>
                  </a:lnTo>
                  <a:lnTo>
                    <a:pt x="72" y="15"/>
                  </a:lnTo>
                  <a:lnTo>
                    <a:pt x="82" y="24"/>
                  </a:lnTo>
                  <a:lnTo>
                    <a:pt x="91" y="34"/>
                  </a:lnTo>
                  <a:lnTo>
                    <a:pt x="96" y="48"/>
                  </a:lnTo>
                  <a:lnTo>
                    <a:pt x="67" y="48"/>
                  </a:lnTo>
                  <a:lnTo>
                    <a:pt x="38" y="44"/>
                  </a:lnTo>
                  <a:lnTo>
                    <a:pt x="19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8" name="Freeform 210"/>
            <p:cNvSpPr>
              <a:spLocks/>
            </p:cNvSpPr>
            <p:nvPr/>
          </p:nvSpPr>
          <p:spPr bwMode="auto">
            <a:xfrm>
              <a:off x="2678" y="3042"/>
              <a:ext cx="67" cy="87"/>
            </a:xfrm>
            <a:custGeom>
              <a:avLst/>
              <a:gdLst>
                <a:gd name="T0" fmla="*/ 0 w 67"/>
                <a:gd name="T1" fmla="*/ 0 h 87"/>
                <a:gd name="T2" fmla="*/ 34 w 67"/>
                <a:gd name="T3" fmla="*/ 15 h 87"/>
                <a:gd name="T4" fmla="*/ 53 w 67"/>
                <a:gd name="T5" fmla="*/ 29 h 87"/>
                <a:gd name="T6" fmla="*/ 63 w 67"/>
                <a:gd name="T7" fmla="*/ 44 h 87"/>
                <a:gd name="T8" fmla="*/ 67 w 67"/>
                <a:gd name="T9" fmla="*/ 58 h 87"/>
                <a:gd name="T10" fmla="*/ 67 w 67"/>
                <a:gd name="T11" fmla="*/ 72 h 87"/>
                <a:gd name="T12" fmla="*/ 67 w 67"/>
                <a:gd name="T13" fmla="*/ 87 h 87"/>
                <a:gd name="T14" fmla="*/ 39 w 67"/>
                <a:gd name="T15" fmla="*/ 72 h 87"/>
                <a:gd name="T16" fmla="*/ 19 w 67"/>
                <a:gd name="T17" fmla="*/ 58 h 87"/>
                <a:gd name="T18" fmla="*/ 10 w 67"/>
                <a:gd name="T19" fmla="*/ 29 h 87"/>
                <a:gd name="T20" fmla="*/ 0 w 67"/>
                <a:gd name="T21" fmla="*/ 0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87"/>
                <a:gd name="T35" fmla="*/ 67 w 67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87">
                  <a:moveTo>
                    <a:pt x="0" y="0"/>
                  </a:moveTo>
                  <a:lnTo>
                    <a:pt x="34" y="15"/>
                  </a:lnTo>
                  <a:lnTo>
                    <a:pt x="53" y="29"/>
                  </a:lnTo>
                  <a:lnTo>
                    <a:pt x="63" y="44"/>
                  </a:lnTo>
                  <a:lnTo>
                    <a:pt x="67" y="58"/>
                  </a:lnTo>
                  <a:lnTo>
                    <a:pt x="67" y="72"/>
                  </a:lnTo>
                  <a:lnTo>
                    <a:pt x="67" y="87"/>
                  </a:lnTo>
                  <a:lnTo>
                    <a:pt x="39" y="72"/>
                  </a:lnTo>
                  <a:lnTo>
                    <a:pt x="19" y="58"/>
                  </a:lnTo>
                  <a:lnTo>
                    <a:pt x="1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09" name="Freeform 211"/>
            <p:cNvSpPr>
              <a:spLocks/>
            </p:cNvSpPr>
            <p:nvPr/>
          </p:nvSpPr>
          <p:spPr bwMode="auto">
            <a:xfrm>
              <a:off x="2678" y="3042"/>
              <a:ext cx="67" cy="87"/>
            </a:xfrm>
            <a:custGeom>
              <a:avLst/>
              <a:gdLst>
                <a:gd name="T0" fmla="*/ 0 w 67"/>
                <a:gd name="T1" fmla="*/ 0 h 87"/>
                <a:gd name="T2" fmla="*/ 34 w 67"/>
                <a:gd name="T3" fmla="*/ 15 h 87"/>
                <a:gd name="T4" fmla="*/ 53 w 67"/>
                <a:gd name="T5" fmla="*/ 29 h 87"/>
                <a:gd name="T6" fmla="*/ 63 w 67"/>
                <a:gd name="T7" fmla="*/ 44 h 87"/>
                <a:gd name="T8" fmla="*/ 67 w 67"/>
                <a:gd name="T9" fmla="*/ 58 h 87"/>
                <a:gd name="T10" fmla="*/ 67 w 67"/>
                <a:gd name="T11" fmla="*/ 72 h 87"/>
                <a:gd name="T12" fmla="*/ 67 w 67"/>
                <a:gd name="T13" fmla="*/ 87 h 87"/>
                <a:gd name="T14" fmla="*/ 39 w 67"/>
                <a:gd name="T15" fmla="*/ 72 h 87"/>
                <a:gd name="T16" fmla="*/ 19 w 67"/>
                <a:gd name="T17" fmla="*/ 58 h 87"/>
                <a:gd name="T18" fmla="*/ 10 w 67"/>
                <a:gd name="T19" fmla="*/ 29 h 87"/>
                <a:gd name="T20" fmla="*/ 0 w 67"/>
                <a:gd name="T21" fmla="*/ 0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87"/>
                <a:gd name="T35" fmla="*/ 67 w 67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87">
                  <a:moveTo>
                    <a:pt x="0" y="0"/>
                  </a:moveTo>
                  <a:lnTo>
                    <a:pt x="34" y="15"/>
                  </a:lnTo>
                  <a:lnTo>
                    <a:pt x="53" y="29"/>
                  </a:lnTo>
                  <a:lnTo>
                    <a:pt x="63" y="44"/>
                  </a:lnTo>
                  <a:lnTo>
                    <a:pt x="67" y="58"/>
                  </a:lnTo>
                  <a:lnTo>
                    <a:pt x="67" y="72"/>
                  </a:lnTo>
                  <a:lnTo>
                    <a:pt x="67" y="87"/>
                  </a:lnTo>
                  <a:lnTo>
                    <a:pt x="39" y="72"/>
                  </a:lnTo>
                  <a:lnTo>
                    <a:pt x="19" y="58"/>
                  </a:lnTo>
                  <a:lnTo>
                    <a:pt x="10" y="2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0" name="Freeform 212"/>
            <p:cNvSpPr>
              <a:spLocks/>
            </p:cNvSpPr>
            <p:nvPr/>
          </p:nvSpPr>
          <p:spPr bwMode="auto">
            <a:xfrm>
              <a:off x="2793" y="3095"/>
              <a:ext cx="53" cy="96"/>
            </a:xfrm>
            <a:custGeom>
              <a:avLst/>
              <a:gdLst>
                <a:gd name="T0" fmla="*/ 0 w 53"/>
                <a:gd name="T1" fmla="*/ 0 h 96"/>
                <a:gd name="T2" fmla="*/ 24 w 53"/>
                <a:gd name="T3" fmla="*/ 19 h 96"/>
                <a:gd name="T4" fmla="*/ 44 w 53"/>
                <a:gd name="T5" fmla="*/ 39 h 96"/>
                <a:gd name="T6" fmla="*/ 48 w 53"/>
                <a:gd name="T7" fmla="*/ 58 h 96"/>
                <a:gd name="T8" fmla="*/ 53 w 53"/>
                <a:gd name="T9" fmla="*/ 67 h 96"/>
                <a:gd name="T10" fmla="*/ 48 w 53"/>
                <a:gd name="T11" fmla="*/ 82 h 96"/>
                <a:gd name="T12" fmla="*/ 44 w 53"/>
                <a:gd name="T13" fmla="*/ 96 h 96"/>
                <a:gd name="T14" fmla="*/ 20 w 53"/>
                <a:gd name="T15" fmla="*/ 77 h 96"/>
                <a:gd name="T16" fmla="*/ 5 w 53"/>
                <a:gd name="T17" fmla="*/ 58 h 96"/>
                <a:gd name="T18" fmla="*/ 0 w 53"/>
                <a:gd name="T19" fmla="*/ 29 h 96"/>
                <a:gd name="T20" fmla="*/ 0 w 53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96"/>
                <a:gd name="T35" fmla="*/ 53 w 53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96">
                  <a:moveTo>
                    <a:pt x="0" y="0"/>
                  </a:moveTo>
                  <a:lnTo>
                    <a:pt x="24" y="19"/>
                  </a:lnTo>
                  <a:lnTo>
                    <a:pt x="44" y="39"/>
                  </a:lnTo>
                  <a:lnTo>
                    <a:pt x="48" y="58"/>
                  </a:lnTo>
                  <a:lnTo>
                    <a:pt x="53" y="67"/>
                  </a:lnTo>
                  <a:lnTo>
                    <a:pt x="48" y="82"/>
                  </a:lnTo>
                  <a:lnTo>
                    <a:pt x="44" y="96"/>
                  </a:lnTo>
                  <a:lnTo>
                    <a:pt x="20" y="77"/>
                  </a:lnTo>
                  <a:lnTo>
                    <a:pt x="5" y="58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1" name="Freeform 213"/>
            <p:cNvSpPr>
              <a:spLocks/>
            </p:cNvSpPr>
            <p:nvPr/>
          </p:nvSpPr>
          <p:spPr bwMode="auto">
            <a:xfrm>
              <a:off x="2793" y="3095"/>
              <a:ext cx="53" cy="96"/>
            </a:xfrm>
            <a:custGeom>
              <a:avLst/>
              <a:gdLst>
                <a:gd name="T0" fmla="*/ 0 w 53"/>
                <a:gd name="T1" fmla="*/ 0 h 96"/>
                <a:gd name="T2" fmla="*/ 24 w 53"/>
                <a:gd name="T3" fmla="*/ 19 h 96"/>
                <a:gd name="T4" fmla="*/ 44 w 53"/>
                <a:gd name="T5" fmla="*/ 39 h 96"/>
                <a:gd name="T6" fmla="*/ 48 w 53"/>
                <a:gd name="T7" fmla="*/ 58 h 96"/>
                <a:gd name="T8" fmla="*/ 53 w 53"/>
                <a:gd name="T9" fmla="*/ 67 h 96"/>
                <a:gd name="T10" fmla="*/ 48 w 53"/>
                <a:gd name="T11" fmla="*/ 82 h 96"/>
                <a:gd name="T12" fmla="*/ 44 w 53"/>
                <a:gd name="T13" fmla="*/ 96 h 96"/>
                <a:gd name="T14" fmla="*/ 20 w 53"/>
                <a:gd name="T15" fmla="*/ 77 h 96"/>
                <a:gd name="T16" fmla="*/ 5 w 53"/>
                <a:gd name="T17" fmla="*/ 58 h 96"/>
                <a:gd name="T18" fmla="*/ 0 w 53"/>
                <a:gd name="T19" fmla="*/ 29 h 96"/>
                <a:gd name="T20" fmla="*/ 0 w 53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96"/>
                <a:gd name="T35" fmla="*/ 53 w 53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96">
                  <a:moveTo>
                    <a:pt x="0" y="0"/>
                  </a:moveTo>
                  <a:lnTo>
                    <a:pt x="24" y="19"/>
                  </a:lnTo>
                  <a:lnTo>
                    <a:pt x="44" y="39"/>
                  </a:lnTo>
                  <a:lnTo>
                    <a:pt x="48" y="58"/>
                  </a:lnTo>
                  <a:lnTo>
                    <a:pt x="53" y="67"/>
                  </a:lnTo>
                  <a:lnTo>
                    <a:pt x="48" y="82"/>
                  </a:lnTo>
                  <a:lnTo>
                    <a:pt x="44" y="96"/>
                  </a:lnTo>
                  <a:lnTo>
                    <a:pt x="20" y="77"/>
                  </a:lnTo>
                  <a:lnTo>
                    <a:pt x="5" y="58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2" name="Freeform 214"/>
            <p:cNvSpPr>
              <a:spLocks/>
            </p:cNvSpPr>
            <p:nvPr/>
          </p:nvSpPr>
          <p:spPr bwMode="auto">
            <a:xfrm>
              <a:off x="2913" y="3167"/>
              <a:ext cx="44" cy="106"/>
            </a:xfrm>
            <a:custGeom>
              <a:avLst/>
              <a:gdLst>
                <a:gd name="T0" fmla="*/ 15 w 44"/>
                <a:gd name="T1" fmla="*/ 0 h 106"/>
                <a:gd name="T2" fmla="*/ 34 w 44"/>
                <a:gd name="T3" fmla="*/ 24 h 106"/>
                <a:gd name="T4" fmla="*/ 44 w 44"/>
                <a:gd name="T5" fmla="*/ 53 h 106"/>
                <a:gd name="T6" fmla="*/ 44 w 44"/>
                <a:gd name="T7" fmla="*/ 67 h 106"/>
                <a:gd name="T8" fmla="*/ 39 w 44"/>
                <a:gd name="T9" fmla="*/ 82 h 106"/>
                <a:gd name="T10" fmla="*/ 34 w 44"/>
                <a:gd name="T11" fmla="*/ 91 h 106"/>
                <a:gd name="T12" fmla="*/ 24 w 44"/>
                <a:gd name="T13" fmla="*/ 106 h 106"/>
                <a:gd name="T14" fmla="*/ 5 w 44"/>
                <a:gd name="T15" fmla="*/ 82 h 106"/>
                <a:gd name="T16" fmla="*/ 0 w 44"/>
                <a:gd name="T17" fmla="*/ 58 h 106"/>
                <a:gd name="T18" fmla="*/ 5 w 44"/>
                <a:gd name="T19" fmla="*/ 29 h 106"/>
                <a:gd name="T20" fmla="*/ 15 w 44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06"/>
                <a:gd name="T35" fmla="*/ 44 w 44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06">
                  <a:moveTo>
                    <a:pt x="15" y="0"/>
                  </a:moveTo>
                  <a:lnTo>
                    <a:pt x="34" y="24"/>
                  </a:lnTo>
                  <a:lnTo>
                    <a:pt x="44" y="53"/>
                  </a:lnTo>
                  <a:lnTo>
                    <a:pt x="44" y="67"/>
                  </a:lnTo>
                  <a:lnTo>
                    <a:pt x="39" y="82"/>
                  </a:lnTo>
                  <a:lnTo>
                    <a:pt x="34" y="91"/>
                  </a:lnTo>
                  <a:lnTo>
                    <a:pt x="24" y="106"/>
                  </a:lnTo>
                  <a:lnTo>
                    <a:pt x="5" y="82"/>
                  </a:lnTo>
                  <a:lnTo>
                    <a:pt x="0" y="58"/>
                  </a:lnTo>
                  <a:lnTo>
                    <a:pt x="5" y="2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3" name="Freeform 215"/>
            <p:cNvSpPr>
              <a:spLocks/>
            </p:cNvSpPr>
            <p:nvPr/>
          </p:nvSpPr>
          <p:spPr bwMode="auto">
            <a:xfrm>
              <a:off x="2913" y="3167"/>
              <a:ext cx="44" cy="106"/>
            </a:xfrm>
            <a:custGeom>
              <a:avLst/>
              <a:gdLst>
                <a:gd name="T0" fmla="*/ 15 w 44"/>
                <a:gd name="T1" fmla="*/ 0 h 106"/>
                <a:gd name="T2" fmla="*/ 34 w 44"/>
                <a:gd name="T3" fmla="*/ 24 h 106"/>
                <a:gd name="T4" fmla="*/ 44 w 44"/>
                <a:gd name="T5" fmla="*/ 53 h 106"/>
                <a:gd name="T6" fmla="*/ 44 w 44"/>
                <a:gd name="T7" fmla="*/ 67 h 106"/>
                <a:gd name="T8" fmla="*/ 39 w 44"/>
                <a:gd name="T9" fmla="*/ 82 h 106"/>
                <a:gd name="T10" fmla="*/ 34 w 44"/>
                <a:gd name="T11" fmla="*/ 91 h 106"/>
                <a:gd name="T12" fmla="*/ 24 w 44"/>
                <a:gd name="T13" fmla="*/ 106 h 106"/>
                <a:gd name="T14" fmla="*/ 5 w 44"/>
                <a:gd name="T15" fmla="*/ 82 h 106"/>
                <a:gd name="T16" fmla="*/ 0 w 44"/>
                <a:gd name="T17" fmla="*/ 58 h 106"/>
                <a:gd name="T18" fmla="*/ 5 w 44"/>
                <a:gd name="T19" fmla="*/ 29 h 106"/>
                <a:gd name="T20" fmla="*/ 15 w 44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06"/>
                <a:gd name="T35" fmla="*/ 44 w 44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06">
                  <a:moveTo>
                    <a:pt x="15" y="0"/>
                  </a:moveTo>
                  <a:lnTo>
                    <a:pt x="34" y="24"/>
                  </a:lnTo>
                  <a:lnTo>
                    <a:pt x="44" y="53"/>
                  </a:lnTo>
                  <a:lnTo>
                    <a:pt x="44" y="67"/>
                  </a:lnTo>
                  <a:lnTo>
                    <a:pt x="39" y="82"/>
                  </a:lnTo>
                  <a:lnTo>
                    <a:pt x="34" y="91"/>
                  </a:lnTo>
                  <a:lnTo>
                    <a:pt x="24" y="106"/>
                  </a:lnTo>
                  <a:lnTo>
                    <a:pt x="5" y="82"/>
                  </a:lnTo>
                  <a:lnTo>
                    <a:pt x="0" y="58"/>
                  </a:lnTo>
                  <a:lnTo>
                    <a:pt x="5" y="29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4" name="Freeform 216"/>
            <p:cNvSpPr>
              <a:spLocks/>
            </p:cNvSpPr>
            <p:nvPr/>
          </p:nvSpPr>
          <p:spPr bwMode="auto">
            <a:xfrm>
              <a:off x="3000" y="3254"/>
              <a:ext cx="43" cy="100"/>
            </a:xfrm>
            <a:custGeom>
              <a:avLst/>
              <a:gdLst>
                <a:gd name="T0" fmla="*/ 33 w 43"/>
                <a:gd name="T1" fmla="*/ 0 h 100"/>
                <a:gd name="T2" fmla="*/ 43 w 43"/>
                <a:gd name="T3" fmla="*/ 28 h 100"/>
                <a:gd name="T4" fmla="*/ 43 w 43"/>
                <a:gd name="T5" fmla="*/ 57 h 100"/>
                <a:gd name="T6" fmla="*/ 38 w 43"/>
                <a:gd name="T7" fmla="*/ 71 h 100"/>
                <a:gd name="T8" fmla="*/ 29 w 43"/>
                <a:gd name="T9" fmla="*/ 86 h 100"/>
                <a:gd name="T10" fmla="*/ 19 w 43"/>
                <a:gd name="T11" fmla="*/ 91 h 100"/>
                <a:gd name="T12" fmla="*/ 9 w 43"/>
                <a:gd name="T13" fmla="*/ 100 h 100"/>
                <a:gd name="T14" fmla="*/ 0 w 43"/>
                <a:gd name="T15" fmla="*/ 76 h 100"/>
                <a:gd name="T16" fmla="*/ 0 w 43"/>
                <a:gd name="T17" fmla="*/ 47 h 100"/>
                <a:gd name="T18" fmla="*/ 14 w 43"/>
                <a:gd name="T19" fmla="*/ 23 h 100"/>
                <a:gd name="T20" fmla="*/ 33 w 43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00"/>
                <a:gd name="T35" fmla="*/ 43 w 43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00">
                  <a:moveTo>
                    <a:pt x="33" y="0"/>
                  </a:moveTo>
                  <a:lnTo>
                    <a:pt x="43" y="28"/>
                  </a:lnTo>
                  <a:lnTo>
                    <a:pt x="43" y="57"/>
                  </a:lnTo>
                  <a:lnTo>
                    <a:pt x="38" y="71"/>
                  </a:lnTo>
                  <a:lnTo>
                    <a:pt x="29" y="86"/>
                  </a:lnTo>
                  <a:lnTo>
                    <a:pt x="19" y="91"/>
                  </a:lnTo>
                  <a:lnTo>
                    <a:pt x="9" y="100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14" y="2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5" name="Freeform 217"/>
            <p:cNvSpPr>
              <a:spLocks/>
            </p:cNvSpPr>
            <p:nvPr/>
          </p:nvSpPr>
          <p:spPr bwMode="auto">
            <a:xfrm>
              <a:off x="3000" y="3254"/>
              <a:ext cx="43" cy="100"/>
            </a:xfrm>
            <a:custGeom>
              <a:avLst/>
              <a:gdLst>
                <a:gd name="T0" fmla="*/ 33 w 43"/>
                <a:gd name="T1" fmla="*/ 0 h 100"/>
                <a:gd name="T2" fmla="*/ 43 w 43"/>
                <a:gd name="T3" fmla="*/ 28 h 100"/>
                <a:gd name="T4" fmla="*/ 43 w 43"/>
                <a:gd name="T5" fmla="*/ 57 h 100"/>
                <a:gd name="T6" fmla="*/ 38 w 43"/>
                <a:gd name="T7" fmla="*/ 71 h 100"/>
                <a:gd name="T8" fmla="*/ 29 w 43"/>
                <a:gd name="T9" fmla="*/ 86 h 100"/>
                <a:gd name="T10" fmla="*/ 19 w 43"/>
                <a:gd name="T11" fmla="*/ 91 h 100"/>
                <a:gd name="T12" fmla="*/ 9 w 43"/>
                <a:gd name="T13" fmla="*/ 100 h 100"/>
                <a:gd name="T14" fmla="*/ 0 w 43"/>
                <a:gd name="T15" fmla="*/ 76 h 100"/>
                <a:gd name="T16" fmla="*/ 0 w 43"/>
                <a:gd name="T17" fmla="*/ 47 h 100"/>
                <a:gd name="T18" fmla="*/ 14 w 43"/>
                <a:gd name="T19" fmla="*/ 23 h 100"/>
                <a:gd name="T20" fmla="*/ 33 w 43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00"/>
                <a:gd name="T35" fmla="*/ 43 w 43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00">
                  <a:moveTo>
                    <a:pt x="33" y="0"/>
                  </a:moveTo>
                  <a:lnTo>
                    <a:pt x="43" y="28"/>
                  </a:lnTo>
                  <a:lnTo>
                    <a:pt x="43" y="57"/>
                  </a:lnTo>
                  <a:lnTo>
                    <a:pt x="38" y="71"/>
                  </a:lnTo>
                  <a:lnTo>
                    <a:pt x="29" y="86"/>
                  </a:lnTo>
                  <a:lnTo>
                    <a:pt x="19" y="91"/>
                  </a:lnTo>
                  <a:lnTo>
                    <a:pt x="9" y="100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14" y="23"/>
                  </a:lnTo>
                  <a:lnTo>
                    <a:pt x="33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6" name="Freeform 218"/>
            <p:cNvSpPr>
              <a:spLocks/>
            </p:cNvSpPr>
            <p:nvPr/>
          </p:nvSpPr>
          <p:spPr bwMode="auto">
            <a:xfrm>
              <a:off x="2630" y="3114"/>
              <a:ext cx="111" cy="44"/>
            </a:xfrm>
            <a:custGeom>
              <a:avLst/>
              <a:gdLst>
                <a:gd name="T0" fmla="*/ 0 w 111"/>
                <a:gd name="T1" fmla="*/ 15 h 44"/>
                <a:gd name="T2" fmla="*/ 29 w 111"/>
                <a:gd name="T3" fmla="*/ 34 h 44"/>
                <a:gd name="T4" fmla="*/ 53 w 111"/>
                <a:gd name="T5" fmla="*/ 44 h 44"/>
                <a:gd name="T6" fmla="*/ 72 w 111"/>
                <a:gd name="T7" fmla="*/ 44 h 44"/>
                <a:gd name="T8" fmla="*/ 87 w 111"/>
                <a:gd name="T9" fmla="*/ 44 h 44"/>
                <a:gd name="T10" fmla="*/ 96 w 111"/>
                <a:gd name="T11" fmla="*/ 39 h 44"/>
                <a:gd name="T12" fmla="*/ 111 w 111"/>
                <a:gd name="T13" fmla="*/ 29 h 44"/>
                <a:gd name="T14" fmla="*/ 87 w 111"/>
                <a:gd name="T15" fmla="*/ 10 h 44"/>
                <a:gd name="T16" fmla="*/ 63 w 111"/>
                <a:gd name="T17" fmla="*/ 0 h 44"/>
                <a:gd name="T18" fmla="*/ 34 w 111"/>
                <a:gd name="T19" fmla="*/ 10 h 44"/>
                <a:gd name="T20" fmla="*/ 0 w 111"/>
                <a:gd name="T21" fmla="*/ 15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44"/>
                <a:gd name="T35" fmla="*/ 111 w 111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44">
                  <a:moveTo>
                    <a:pt x="0" y="15"/>
                  </a:moveTo>
                  <a:lnTo>
                    <a:pt x="29" y="34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87" y="44"/>
                  </a:lnTo>
                  <a:lnTo>
                    <a:pt x="96" y="39"/>
                  </a:lnTo>
                  <a:lnTo>
                    <a:pt x="111" y="29"/>
                  </a:lnTo>
                  <a:lnTo>
                    <a:pt x="87" y="10"/>
                  </a:lnTo>
                  <a:lnTo>
                    <a:pt x="63" y="0"/>
                  </a:lnTo>
                  <a:lnTo>
                    <a:pt x="34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7" name="Freeform 219"/>
            <p:cNvSpPr>
              <a:spLocks/>
            </p:cNvSpPr>
            <p:nvPr/>
          </p:nvSpPr>
          <p:spPr bwMode="auto">
            <a:xfrm>
              <a:off x="2630" y="3114"/>
              <a:ext cx="111" cy="44"/>
            </a:xfrm>
            <a:custGeom>
              <a:avLst/>
              <a:gdLst>
                <a:gd name="T0" fmla="*/ 0 w 111"/>
                <a:gd name="T1" fmla="*/ 15 h 44"/>
                <a:gd name="T2" fmla="*/ 29 w 111"/>
                <a:gd name="T3" fmla="*/ 34 h 44"/>
                <a:gd name="T4" fmla="*/ 53 w 111"/>
                <a:gd name="T5" fmla="*/ 44 h 44"/>
                <a:gd name="T6" fmla="*/ 72 w 111"/>
                <a:gd name="T7" fmla="*/ 44 h 44"/>
                <a:gd name="T8" fmla="*/ 87 w 111"/>
                <a:gd name="T9" fmla="*/ 44 h 44"/>
                <a:gd name="T10" fmla="*/ 96 w 111"/>
                <a:gd name="T11" fmla="*/ 39 h 44"/>
                <a:gd name="T12" fmla="*/ 111 w 111"/>
                <a:gd name="T13" fmla="*/ 29 h 44"/>
                <a:gd name="T14" fmla="*/ 87 w 111"/>
                <a:gd name="T15" fmla="*/ 10 h 44"/>
                <a:gd name="T16" fmla="*/ 63 w 111"/>
                <a:gd name="T17" fmla="*/ 0 h 44"/>
                <a:gd name="T18" fmla="*/ 34 w 111"/>
                <a:gd name="T19" fmla="*/ 10 h 44"/>
                <a:gd name="T20" fmla="*/ 0 w 111"/>
                <a:gd name="T21" fmla="*/ 15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44"/>
                <a:gd name="T35" fmla="*/ 111 w 111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44">
                  <a:moveTo>
                    <a:pt x="0" y="15"/>
                  </a:moveTo>
                  <a:lnTo>
                    <a:pt x="29" y="34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87" y="44"/>
                  </a:lnTo>
                  <a:lnTo>
                    <a:pt x="96" y="39"/>
                  </a:lnTo>
                  <a:lnTo>
                    <a:pt x="111" y="29"/>
                  </a:lnTo>
                  <a:lnTo>
                    <a:pt x="87" y="10"/>
                  </a:lnTo>
                  <a:lnTo>
                    <a:pt x="63" y="0"/>
                  </a:lnTo>
                  <a:lnTo>
                    <a:pt x="34" y="1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8" name="Freeform 220"/>
            <p:cNvSpPr>
              <a:spLocks/>
            </p:cNvSpPr>
            <p:nvPr/>
          </p:nvSpPr>
          <p:spPr bwMode="auto">
            <a:xfrm>
              <a:off x="2726" y="3177"/>
              <a:ext cx="106" cy="43"/>
            </a:xfrm>
            <a:custGeom>
              <a:avLst/>
              <a:gdLst>
                <a:gd name="T0" fmla="*/ 0 w 106"/>
                <a:gd name="T1" fmla="*/ 14 h 43"/>
                <a:gd name="T2" fmla="*/ 24 w 106"/>
                <a:gd name="T3" fmla="*/ 29 h 43"/>
                <a:gd name="T4" fmla="*/ 53 w 106"/>
                <a:gd name="T5" fmla="*/ 43 h 43"/>
                <a:gd name="T6" fmla="*/ 72 w 106"/>
                <a:gd name="T7" fmla="*/ 43 h 43"/>
                <a:gd name="T8" fmla="*/ 82 w 106"/>
                <a:gd name="T9" fmla="*/ 38 h 43"/>
                <a:gd name="T10" fmla="*/ 96 w 106"/>
                <a:gd name="T11" fmla="*/ 33 h 43"/>
                <a:gd name="T12" fmla="*/ 106 w 106"/>
                <a:gd name="T13" fmla="*/ 24 h 43"/>
                <a:gd name="T14" fmla="*/ 87 w 106"/>
                <a:gd name="T15" fmla="*/ 9 h 43"/>
                <a:gd name="T16" fmla="*/ 58 w 106"/>
                <a:gd name="T17" fmla="*/ 0 h 43"/>
                <a:gd name="T18" fmla="*/ 29 w 106"/>
                <a:gd name="T19" fmla="*/ 5 h 43"/>
                <a:gd name="T20" fmla="*/ 0 w 106"/>
                <a:gd name="T21" fmla="*/ 14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43"/>
                <a:gd name="T35" fmla="*/ 106 w 10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43">
                  <a:moveTo>
                    <a:pt x="0" y="14"/>
                  </a:moveTo>
                  <a:lnTo>
                    <a:pt x="24" y="29"/>
                  </a:lnTo>
                  <a:lnTo>
                    <a:pt x="53" y="43"/>
                  </a:lnTo>
                  <a:lnTo>
                    <a:pt x="72" y="43"/>
                  </a:lnTo>
                  <a:lnTo>
                    <a:pt x="82" y="38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87" y="9"/>
                  </a:lnTo>
                  <a:lnTo>
                    <a:pt x="58" y="0"/>
                  </a:lnTo>
                  <a:lnTo>
                    <a:pt x="29" y="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9" name="Freeform 221"/>
            <p:cNvSpPr>
              <a:spLocks/>
            </p:cNvSpPr>
            <p:nvPr/>
          </p:nvSpPr>
          <p:spPr bwMode="auto">
            <a:xfrm>
              <a:off x="2726" y="3177"/>
              <a:ext cx="106" cy="43"/>
            </a:xfrm>
            <a:custGeom>
              <a:avLst/>
              <a:gdLst>
                <a:gd name="T0" fmla="*/ 0 w 106"/>
                <a:gd name="T1" fmla="*/ 14 h 43"/>
                <a:gd name="T2" fmla="*/ 24 w 106"/>
                <a:gd name="T3" fmla="*/ 29 h 43"/>
                <a:gd name="T4" fmla="*/ 53 w 106"/>
                <a:gd name="T5" fmla="*/ 43 h 43"/>
                <a:gd name="T6" fmla="*/ 72 w 106"/>
                <a:gd name="T7" fmla="*/ 43 h 43"/>
                <a:gd name="T8" fmla="*/ 82 w 106"/>
                <a:gd name="T9" fmla="*/ 38 h 43"/>
                <a:gd name="T10" fmla="*/ 96 w 106"/>
                <a:gd name="T11" fmla="*/ 33 h 43"/>
                <a:gd name="T12" fmla="*/ 106 w 106"/>
                <a:gd name="T13" fmla="*/ 24 h 43"/>
                <a:gd name="T14" fmla="*/ 87 w 106"/>
                <a:gd name="T15" fmla="*/ 9 h 43"/>
                <a:gd name="T16" fmla="*/ 58 w 106"/>
                <a:gd name="T17" fmla="*/ 0 h 43"/>
                <a:gd name="T18" fmla="*/ 29 w 106"/>
                <a:gd name="T19" fmla="*/ 5 h 43"/>
                <a:gd name="T20" fmla="*/ 0 w 106"/>
                <a:gd name="T21" fmla="*/ 14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43"/>
                <a:gd name="T35" fmla="*/ 106 w 10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43">
                  <a:moveTo>
                    <a:pt x="0" y="14"/>
                  </a:moveTo>
                  <a:lnTo>
                    <a:pt x="24" y="29"/>
                  </a:lnTo>
                  <a:lnTo>
                    <a:pt x="53" y="43"/>
                  </a:lnTo>
                  <a:lnTo>
                    <a:pt x="72" y="43"/>
                  </a:lnTo>
                  <a:lnTo>
                    <a:pt x="82" y="38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87" y="9"/>
                  </a:lnTo>
                  <a:lnTo>
                    <a:pt x="58" y="0"/>
                  </a:lnTo>
                  <a:lnTo>
                    <a:pt x="29" y="5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0" name="Freeform 222"/>
            <p:cNvSpPr>
              <a:spLocks/>
            </p:cNvSpPr>
            <p:nvPr/>
          </p:nvSpPr>
          <p:spPr bwMode="auto">
            <a:xfrm>
              <a:off x="2827" y="3249"/>
              <a:ext cx="106" cy="43"/>
            </a:xfrm>
            <a:custGeom>
              <a:avLst/>
              <a:gdLst>
                <a:gd name="T0" fmla="*/ 0 w 106"/>
                <a:gd name="T1" fmla="*/ 14 h 43"/>
                <a:gd name="T2" fmla="*/ 24 w 106"/>
                <a:gd name="T3" fmla="*/ 33 h 43"/>
                <a:gd name="T4" fmla="*/ 53 w 106"/>
                <a:gd name="T5" fmla="*/ 43 h 43"/>
                <a:gd name="T6" fmla="*/ 72 w 106"/>
                <a:gd name="T7" fmla="*/ 43 h 43"/>
                <a:gd name="T8" fmla="*/ 82 w 106"/>
                <a:gd name="T9" fmla="*/ 43 h 43"/>
                <a:gd name="T10" fmla="*/ 96 w 106"/>
                <a:gd name="T11" fmla="*/ 38 h 43"/>
                <a:gd name="T12" fmla="*/ 106 w 106"/>
                <a:gd name="T13" fmla="*/ 28 h 43"/>
                <a:gd name="T14" fmla="*/ 86 w 106"/>
                <a:gd name="T15" fmla="*/ 9 h 43"/>
                <a:gd name="T16" fmla="*/ 58 w 106"/>
                <a:gd name="T17" fmla="*/ 0 h 43"/>
                <a:gd name="T18" fmla="*/ 29 w 106"/>
                <a:gd name="T19" fmla="*/ 9 h 43"/>
                <a:gd name="T20" fmla="*/ 0 w 106"/>
                <a:gd name="T21" fmla="*/ 14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43"/>
                <a:gd name="T35" fmla="*/ 106 w 10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43">
                  <a:moveTo>
                    <a:pt x="0" y="14"/>
                  </a:moveTo>
                  <a:lnTo>
                    <a:pt x="24" y="33"/>
                  </a:lnTo>
                  <a:lnTo>
                    <a:pt x="53" y="43"/>
                  </a:lnTo>
                  <a:lnTo>
                    <a:pt x="72" y="43"/>
                  </a:lnTo>
                  <a:lnTo>
                    <a:pt x="82" y="43"/>
                  </a:lnTo>
                  <a:lnTo>
                    <a:pt x="96" y="38"/>
                  </a:lnTo>
                  <a:lnTo>
                    <a:pt x="106" y="28"/>
                  </a:lnTo>
                  <a:lnTo>
                    <a:pt x="86" y="9"/>
                  </a:lnTo>
                  <a:lnTo>
                    <a:pt x="58" y="0"/>
                  </a:lnTo>
                  <a:lnTo>
                    <a:pt x="29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1" name="Freeform 223"/>
            <p:cNvSpPr>
              <a:spLocks/>
            </p:cNvSpPr>
            <p:nvPr/>
          </p:nvSpPr>
          <p:spPr bwMode="auto">
            <a:xfrm>
              <a:off x="2827" y="3249"/>
              <a:ext cx="106" cy="43"/>
            </a:xfrm>
            <a:custGeom>
              <a:avLst/>
              <a:gdLst>
                <a:gd name="T0" fmla="*/ 0 w 106"/>
                <a:gd name="T1" fmla="*/ 14 h 43"/>
                <a:gd name="T2" fmla="*/ 24 w 106"/>
                <a:gd name="T3" fmla="*/ 33 h 43"/>
                <a:gd name="T4" fmla="*/ 53 w 106"/>
                <a:gd name="T5" fmla="*/ 43 h 43"/>
                <a:gd name="T6" fmla="*/ 72 w 106"/>
                <a:gd name="T7" fmla="*/ 43 h 43"/>
                <a:gd name="T8" fmla="*/ 82 w 106"/>
                <a:gd name="T9" fmla="*/ 43 h 43"/>
                <a:gd name="T10" fmla="*/ 96 w 106"/>
                <a:gd name="T11" fmla="*/ 38 h 43"/>
                <a:gd name="T12" fmla="*/ 106 w 106"/>
                <a:gd name="T13" fmla="*/ 28 h 43"/>
                <a:gd name="T14" fmla="*/ 86 w 106"/>
                <a:gd name="T15" fmla="*/ 9 h 43"/>
                <a:gd name="T16" fmla="*/ 58 w 106"/>
                <a:gd name="T17" fmla="*/ 0 h 43"/>
                <a:gd name="T18" fmla="*/ 29 w 106"/>
                <a:gd name="T19" fmla="*/ 9 h 43"/>
                <a:gd name="T20" fmla="*/ 0 w 106"/>
                <a:gd name="T21" fmla="*/ 14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43"/>
                <a:gd name="T35" fmla="*/ 106 w 10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43">
                  <a:moveTo>
                    <a:pt x="0" y="14"/>
                  </a:moveTo>
                  <a:lnTo>
                    <a:pt x="24" y="33"/>
                  </a:lnTo>
                  <a:lnTo>
                    <a:pt x="53" y="43"/>
                  </a:lnTo>
                  <a:lnTo>
                    <a:pt x="72" y="43"/>
                  </a:lnTo>
                  <a:lnTo>
                    <a:pt x="82" y="43"/>
                  </a:lnTo>
                  <a:lnTo>
                    <a:pt x="96" y="38"/>
                  </a:lnTo>
                  <a:lnTo>
                    <a:pt x="106" y="28"/>
                  </a:lnTo>
                  <a:lnTo>
                    <a:pt x="86" y="9"/>
                  </a:lnTo>
                  <a:lnTo>
                    <a:pt x="58" y="0"/>
                  </a:lnTo>
                  <a:lnTo>
                    <a:pt x="29" y="9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2" name="Freeform 224"/>
            <p:cNvSpPr>
              <a:spLocks/>
            </p:cNvSpPr>
            <p:nvPr/>
          </p:nvSpPr>
          <p:spPr bwMode="auto">
            <a:xfrm>
              <a:off x="2899" y="3335"/>
              <a:ext cx="106" cy="43"/>
            </a:xfrm>
            <a:custGeom>
              <a:avLst/>
              <a:gdLst>
                <a:gd name="T0" fmla="*/ 0 w 106"/>
                <a:gd name="T1" fmla="*/ 14 h 43"/>
                <a:gd name="T2" fmla="*/ 24 w 106"/>
                <a:gd name="T3" fmla="*/ 34 h 43"/>
                <a:gd name="T4" fmla="*/ 53 w 106"/>
                <a:gd name="T5" fmla="*/ 43 h 43"/>
                <a:gd name="T6" fmla="*/ 67 w 106"/>
                <a:gd name="T7" fmla="*/ 43 h 43"/>
                <a:gd name="T8" fmla="*/ 82 w 106"/>
                <a:gd name="T9" fmla="*/ 38 h 43"/>
                <a:gd name="T10" fmla="*/ 91 w 106"/>
                <a:gd name="T11" fmla="*/ 34 h 43"/>
                <a:gd name="T12" fmla="*/ 106 w 106"/>
                <a:gd name="T13" fmla="*/ 24 h 43"/>
                <a:gd name="T14" fmla="*/ 82 w 106"/>
                <a:gd name="T15" fmla="*/ 10 h 43"/>
                <a:gd name="T16" fmla="*/ 58 w 106"/>
                <a:gd name="T17" fmla="*/ 0 h 43"/>
                <a:gd name="T18" fmla="*/ 29 w 106"/>
                <a:gd name="T19" fmla="*/ 5 h 43"/>
                <a:gd name="T20" fmla="*/ 0 w 106"/>
                <a:gd name="T21" fmla="*/ 14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43"/>
                <a:gd name="T35" fmla="*/ 106 w 10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43">
                  <a:moveTo>
                    <a:pt x="0" y="14"/>
                  </a:moveTo>
                  <a:lnTo>
                    <a:pt x="24" y="34"/>
                  </a:lnTo>
                  <a:lnTo>
                    <a:pt x="53" y="43"/>
                  </a:lnTo>
                  <a:lnTo>
                    <a:pt x="67" y="43"/>
                  </a:lnTo>
                  <a:lnTo>
                    <a:pt x="82" y="38"/>
                  </a:lnTo>
                  <a:lnTo>
                    <a:pt x="91" y="34"/>
                  </a:lnTo>
                  <a:lnTo>
                    <a:pt x="106" y="24"/>
                  </a:lnTo>
                  <a:lnTo>
                    <a:pt x="82" y="10"/>
                  </a:lnTo>
                  <a:lnTo>
                    <a:pt x="58" y="0"/>
                  </a:lnTo>
                  <a:lnTo>
                    <a:pt x="29" y="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3" name="Freeform 225"/>
            <p:cNvSpPr>
              <a:spLocks/>
            </p:cNvSpPr>
            <p:nvPr/>
          </p:nvSpPr>
          <p:spPr bwMode="auto">
            <a:xfrm>
              <a:off x="2899" y="3335"/>
              <a:ext cx="106" cy="43"/>
            </a:xfrm>
            <a:custGeom>
              <a:avLst/>
              <a:gdLst>
                <a:gd name="T0" fmla="*/ 0 w 106"/>
                <a:gd name="T1" fmla="*/ 14 h 43"/>
                <a:gd name="T2" fmla="*/ 24 w 106"/>
                <a:gd name="T3" fmla="*/ 34 h 43"/>
                <a:gd name="T4" fmla="*/ 53 w 106"/>
                <a:gd name="T5" fmla="*/ 43 h 43"/>
                <a:gd name="T6" fmla="*/ 67 w 106"/>
                <a:gd name="T7" fmla="*/ 43 h 43"/>
                <a:gd name="T8" fmla="*/ 82 w 106"/>
                <a:gd name="T9" fmla="*/ 38 h 43"/>
                <a:gd name="T10" fmla="*/ 91 w 106"/>
                <a:gd name="T11" fmla="*/ 34 h 43"/>
                <a:gd name="T12" fmla="*/ 106 w 106"/>
                <a:gd name="T13" fmla="*/ 24 h 43"/>
                <a:gd name="T14" fmla="*/ 82 w 106"/>
                <a:gd name="T15" fmla="*/ 10 h 43"/>
                <a:gd name="T16" fmla="*/ 58 w 106"/>
                <a:gd name="T17" fmla="*/ 0 h 43"/>
                <a:gd name="T18" fmla="*/ 29 w 106"/>
                <a:gd name="T19" fmla="*/ 5 h 43"/>
                <a:gd name="T20" fmla="*/ 0 w 106"/>
                <a:gd name="T21" fmla="*/ 14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43"/>
                <a:gd name="T35" fmla="*/ 106 w 10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43">
                  <a:moveTo>
                    <a:pt x="0" y="14"/>
                  </a:moveTo>
                  <a:lnTo>
                    <a:pt x="24" y="34"/>
                  </a:lnTo>
                  <a:lnTo>
                    <a:pt x="53" y="43"/>
                  </a:lnTo>
                  <a:lnTo>
                    <a:pt x="67" y="43"/>
                  </a:lnTo>
                  <a:lnTo>
                    <a:pt x="82" y="38"/>
                  </a:lnTo>
                  <a:lnTo>
                    <a:pt x="91" y="34"/>
                  </a:lnTo>
                  <a:lnTo>
                    <a:pt x="106" y="24"/>
                  </a:lnTo>
                  <a:lnTo>
                    <a:pt x="82" y="10"/>
                  </a:lnTo>
                  <a:lnTo>
                    <a:pt x="58" y="0"/>
                  </a:lnTo>
                  <a:lnTo>
                    <a:pt x="29" y="5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4" name="Freeform 226"/>
            <p:cNvSpPr>
              <a:spLocks/>
            </p:cNvSpPr>
            <p:nvPr/>
          </p:nvSpPr>
          <p:spPr bwMode="auto">
            <a:xfrm>
              <a:off x="3096" y="3153"/>
              <a:ext cx="62" cy="259"/>
            </a:xfrm>
            <a:custGeom>
              <a:avLst/>
              <a:gdLst>
                <a:gd name="T0" fmla="*/ 0 w 62"/>
                <a:gd name="T1" fmla="*/ 14 h 259"/>
                <a:gd name="T2" fmla="*/ 14 w 62"/>
                <a:gd name="T3" fmla="*/ 38 h 259"/>
                <a:gd name="T4" fmla="*/ 24 w 62"/>
                <a:gd name="T5" fmla="*/ 67 h 259"/>
                <a:gd name="T6" fmla="*/ 33 w 62"/>
                <a:gd name="T7" fmla="*/ 96 h 259"/>
                <a:gd name="T8" fmla="*/ 38 w 62"/>
                <a:gd name="T9" fmla="*/ 129 h 259"/>
                <a:gd name="T10" fmla="*/ 38 w 62"/>
                <a:gd name="T11" fmla="*/ 192 h 259"/>
                <a:gd name="T12" fmla="*/ 33 w 62"/>
                <a:gd name="T13" fmla="*/ 254 h 259"/>
                <a:gd name="T14" fmla="*/ 52 w 62"/>
                <a:gd name="T15" fmla="*/ 259 h 259"/>
                <a:gd name="T16" fmla="*/ 62 w 62"/>
                <a:gd name="T17" fmla="*/ 192 h 259"/>
                <a:gd name="T18" fmla="*/ 57 w 62"/>
                <a:gd name="T19" fmla="*/ 124 h 259"/>
                <a:gd name="T20" fmla="*/ 52 w 62"/>
                <a:gd name="T21" fmla="*/ 96 h 259"/>
                <a:gd name="T22" fmla="*/ 43 w 62"/>
                <a:gd name="T23" fmla="*/ 62 h 259"/>
                <a:gd name="T24" fmla="*/ 33 w 62"/>
                <a:gd name="T25" fmla="*/ 33 h 259"/>
                <a:gd name="T26" fmla="*/ 19 w 62"/>
                <a:gd name="T27" fmla="*/ 0 h 259"/>
                <a:gd name="T28" fmla="*/ 0 w 62"/>
                <a:gd name="T29" fmla="*/ 14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259"/>
                <a:gd name="T47" fmla="*/ 62 w 62"/>
                <a:gd name="T48" fmla="*/ 259 h 2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259">
                  <a:moveTo>
                    <a:pt x="0" y="14"/>
                  </a:moveTo>
                  <a:lnTo>
                    <a:pt x="14" y="38"/>
                  </a:lnTo>
                  <a:lnTo>
                    <a:pt x="24" y="67"/>
                  </a:lnTo>
                  <a:lnTo>
                    <a:pt x="33" y="96"/>
                  </a:lnTo>
                  <a:lnTo>
                    <a:pt x="38" y="129"/>
                  </a:lnTo>
                  <a:lnTo>
                    <a:pt x="38" y="192"/>
                  </a:lnTo>
                  <a:lnTo>
                    <a:pt x="33" y="254"/>
                  </a:lnTo>
                  <a:lnTo>
                    <a:pt x="52" y="259"/>
                  </a:lnTo>
                  <a:lnTo>
                    <a:pt x="62" y="192"/>
                  </a:lnTo>
                  <a:lnTo>
                    <a:pt x="57" y="124"/>
                  </a:lnTo>
                  <a:lnTo>
                    <a:pt x="52" y="96"/>
                  </a:lnTo>
                  <a:lnTo>
                    <a:pt x="43" y="62"/>
                  </a:lnTo>
                  <a:lnTo>
                    <a:pt x="33" y="33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5" name="Freeform 227"/>
            <p:cNvSpPr>
              <a:spLocks/>
            </p:cNvSpPr>
            <p:nvPr/>
          </p:nvSpPr>
          <p:spPr bwMode="auto">
            <a:xfrm>
              <a:off x="3043" y="3182"/>
              <a:ext cx="173" cy="340"/>
            </a:xfrm>
            <a:custGeom>
              <a:avLst/>
              <a:gdLst>
                <a:gd name="T0" fmla="*/ 149 w 173"/>
                <a:gd name="T1" fmla="*/ 0 h 340"/>
                <a:gd name="T2" fmla="*/ 149 w 173"/>
                <a:gd name="T3" fmla="*/ 43 h 340"/>
                <a:gd name="T4" fmla="*/ 149 w 173"/>
                <a:gd name="T5" fmla="*/ 86 h 340"/>
                <a:gd name="T6" fmla="*/ 139 w 173"/>
                <a:gd name="T7" fmla="*/ 129 h 340"/>
                <a:gd name="T8" fmla="*/ 120 w 173"/>
                <a:gd name="T9" fmla="*/ 172 h 340"/>
                <a:gd name="T10" fmla="*/ 101 w 173"/>
                <a:gd name="T11" fmla="*/ 211 h 340"/>
                <a:gd name="T12" fmla="*/ 72 w 173"/>
                <a:gd name="T13" fmla="*/ 249 h 340"/>
                <a:gd name="T14" fmla="*/ 38 w 173"/>
                <a:gd name="T15" fmla="*/ 287 h 340"/>
                <a:gd name="T16" fmla="*/ 0 w 173"/>
                <a:gd name="T17" fmla="*/ 321 h 340"/>
                <a:gd name="T18" fmla="*/ 9 w 173"/>
                <a:gd name="T19" fmla="*/ 340 h 340"/>
                <a:gd name="T20" fmla="*/ 53 w 173"/>
                <a:gd name="T21" fmla="*/ 302 h 340"/>
                <a:gd name="T22" fmla="*/ 91 w 173"/>
                <a:gd name="T23" fmla="*/ 263 h 340"/>
                <a:gd name="T24" fmla="*/ 120 w 173"/>
                <a:gd name="T25" fmla="*/ 220 h 340"/>
                <a:gd name="T26" fmla="*/ 139 w 173"/>
                <a:gd name="T27" fmla="*/ 177 h 340"/>
                <a:gd name="T28" fmla="*/ 158 w 173"/>
                <a:gd name="T29" fmla="*/ 134 h 340"/>
                <a:gd name="T30" fmla="*/ 168 w 173"/>
                <a:gd name="T31" fmla="*/ 91 h 340"/>
                <a:gd name="T32" fmla="*/ 173 w 173"/>
                <a:gd name="T33" fmla="*/ 43 h 340"/>
                <a:gd name="T34" fmla="*/ 168 w 173"/>
                <a:gd name="T35" fmla="*/ 0 h 340"/>
                <a:gd name="T36" fmla="*/ 149 w 173"/>
                <a:gd name="T37" fmla="*/ 0 h 3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340"/>
                <a:gd name="T59" fmla="*/ 173 w 173"/>
                <a:gd name="T60" fmla="*/ 340 h 3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340">
                  <a:moveTo>
                    <a:pt x="149" y="0"/>
                  </a:moveTo>
                  <a:lnTo>
                    <a:pt x="149" y="43"/>
                  </a:lnTo>
                  <a:lnTo>
                    <a:pt x="149" y="86"/>
                  </a:lnTo>
                  <a:lnTo>
                    <a:pt x="139" y="129"/>
                  </a:lnTo>
                  <a:lnTo>
                    <a:pt x="120" y="172"/>
                  </a:lnTo>
                  <a:lnTo>
                    <a:pt x="101" y="211"/>
                  </a:lnTo>
                  <a:lnTo>
                    <a:pt x="72" y="249"/>
                  </a:lnTo>
                  <a:lnTo>
                    <a:pt x="38" y="287"/>
                  </a:lnTo>
                  <a:lnTo>
                    <a:pt x="0" y="321"/>
                  </a:lnTo>
                  <a:lnTo>
                    <a:pt x="9" y="340"/>
                  </a:lnTo>
                  <a:lnTo>
                    <a:pt x="53" y="302"/>
                  </a:lnTo>
                  <a:lnTo>
                    <a:pt x="91" y="263"/>
                  </a:lnTo>
                  <a:lnTo>
                    <a:pt x="120" y="220"/>
                  </a:lnTo>
                  <a:lnTo>
                    <a:pt x="139" y="177"/>
                  </a:lnTo>
                  <a:lnTo>
                    <a:pt x="158" y="134"/>
                  </a:lnTo>
                  <a:lnTo>
                    <a:pt x="168" y="91"/>
                  </a:lnTo>
                  <a:lnTo>
                    <a:pt x="173" y="43"/>
                  </a:lnTo>
                  <a:lnTo>
                    <a:pt x="168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6" name="Freeform 228"/>
            <p:cNvSpPr>
              <a:spLocks/>
            </p:cNvSpPr>
            <p:nvPr/>
          </p:nvSpPr>
          <p:spPr bwMode="auto">
            <a:xfrm>
              <a:off x="3580" y="3172"/>
              <a:ext cx="173" cy="345"/>
            </a:xfrm>
            <a:custGeom>
              <a:avLst/>
              <a:gdLst>
                <a:gd name="T0" fmla="*/ 0 w 173"/>
                <a:gd name="T1" fmla="*/ 0 h 345"/>
                <a:gd name="T2" fmla="*/ 0 w 173"/>
                <a:gd name="T3" fmla="*/ 48 h 345"/>
                <a:gd name="T4" fmla="*/ 5 w 173"/>
                <a:gd name="T5" fmla="*/ 91 h 345"/>
                <a:gd name="T6" fmla="*/ 15 w 173"/>
                <a:gd name="T7" fmla="*/ 139 h 345"/>
                <a:gd name="T8" fmla="*/ 29 w 173"/>
                <a:gd name="T9" fmla="*/ 182 h 345"/>
                <a:gd name="T10" fmla="*/ 53 w 173"/>
                <a:gd name="T11" fmla="*/ 225 h 345"/>
                <a:gd name="T12" fmla="*/ 82 w 173"/>
                <a:gd name="T13" fmla="*/ 269 h 345"/>
                <a:gd name="T14" fmla="*/ 116 w 173"/>
                <a:gd name="T15" fmla="*/ 307 h 345"/>
                <a:gd name="T16" fmla="*/ 159 w 173"/>
                <a:gd name="T17" fmla="*/ 345 h 345"/>
                <a:gd name="T18" fmla="*/ 173 w 173"/>
                <a:gd name="T19" fmla="*/ 331 h 345"/>
                <a:gd name="T20" fmla="*/ 130 w 173"/>
                <a:gd name="T21" fmla="*/ 293 h 345"/>
                <a:gd name="T22" fmla="*/ 96 w 173"/>
                <a:gd name="T23" fmla="*/ 254 h 345"/>
                <a:gd name="T24" fmla="*/ 68 w 173"/>
                <a:gd name="T25" fmla="*/ 216 h 345"/>
                <a:gd name="T26" fmla="*/ 48 w 173"/>
                <a:gd name="T27" fmla="*/ 173 h 345"/>
                <a:gd name="T28" fmla="*/ 34 w 173"/>
                <a:gd name="T29" fmla="*/ 134 h 345"/>
                <a:gd name="T30" fmla="*/ 24 w 173"/>
                <a:gd name="T31" fmla="*/ 91 h 345"/>
                <a:gd name="T32" fmla="*/ 20 w 173"/>
                <a:gd name="T33" fmla="*/ 48 h 345"/>
                <a:gd name="T34" fmla="*/ 20 w 173"/>
                <a:gd name="T35" fmla="*/ 5 h 345"/>
                <a:gd name="T36" fmla="*/ 0 w 173"/>
                <a:gd name="T37" fmla="*/ 0 h 3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345"/>
                <a:gd name="T59" fmla="*/ 173 w 173"/>
                <a:gd name="T60" fmla="*/ 345 h 3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345">
                  <a:moveTo>
                    <a:pt x="0" y="0"/>
                  </a:moveTo>
                  <a:lnTo>
                    <a:pt x="0" y="48"/>
                  </a:lnTo>
                  <a:lnTo>
                    <a:pt x="5" y="91"/>
                  </a:lnTo>
                  <a:lnTo>
                    <a:pt x="15" y="139"/>
                  </a:lnTo>
                  <a:lnTo>
                    <a:pt x="29" y="182"/>
                  </a:lnTo>
                  <a:lnTo>
                    <a:pt x="53" y="225"/>
                  </a:lnTo>
                  <a:lnTo>
                    <a:pt x="82" y="269"/>
                  </a:lnTo>
                  <a:lnTo>
                    <a:pt x="116" y="307"/>
                  </a:lnTo>
                  <a:lnTo>
                    <a:pt x="159" y="345"/>
                  </a:lnTo>
                  <a:lnTo>
                    <a:pt x="173" y="331"/>
                  </a:lnTo>
                  <a:lnTo>
                    <a:pt x="130" y="293"/>
                  </a:lnTo>
                  <a:lnTo>
                    <a:pt x="96" y="254"/>
                  </a:lnTo>
                  <a:lnTo>
                    <a:pt x="68" y="216"/>
                  </a:lnTo>
                  <a:lnTo>
                    <a:pt x="48" y="173"/>
                  </a:lnTo>
                  <a:lnTo>
                    <a:pt x="34" y="134"/>
                  </a:lnTo>
                  <a:lnTo>
                    <a:pt x="24" y="91"/>
                  </a:lnTo>
                  <a:lnTo>
                    <a:pt x="20" y="48"/>
                  </a:lnTo>
                  <a:lnTo>
                    <a:pt x="2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7" name="Freeform 229"/>
            <p:cNvSpPr>
              <a:spLocks/>
            </p:cNvSpPr>
            <p:nvPr/>
          </p:nvSpPr>
          <p:spPr bwMode="auto">
            <a:xfrm>
              <a:off x="3019" y="3062"/>
              <a:ext cx="312" cy="129"/>
            </a:xfrm>
            <a:custGeom>
              <a:avLst/>
              <a:gdLst>
                <a:gd name="T0" fmla="*/ 14 w 312"/>
                <a:gd name="T1" fmla="*/ 24 h 129"/>
                <a:gd name="T2" fmla="*/ 0 w 312"/>
                <a:gd name="T3" fmla="*/ 24 h 129"/>
                <a:gd name="T4" fmla="*/ 10 w 312"/>
                <a:gd name="T5" fmla="*/ 43 h 129"/>
                <a:gd name="T6" fmla="*/ 24 w 312"/>
                <a:gd name="T7" fmla="*/ 62 h 129"/>
                <a:gd name="T8" fmla="*/ 43 w 312"/>
                <a:gd name="T9" fmla="*/ 76 h 129"/>
                <a:gd name="T10" fmla="*/ 57 w 312"/>
                <a:gd name="T11" fmla="*/ 91 h 129"/>
                <a:gd name="T12" fmla="*/ 96 w 312"/>
                <a:gd name="T13" fmla="*/ 115 h 129"/>
                <a:gd name="T14" fmla="*/ 139 w 312"/>
                <a:gd name="T15" fmla="*/ 124 h 129"/>
                <a:gd name="T16" fmla="*/ 163 w 312"/>
                <a:gd name="T17" fmla="*/ 129 h 129"/>
                <a:gd name="T18" fmla="*/ 182 w 312"/>
                <a:gd name="T19" fmla="*/ 129 h 129"/>
                <a:gd name="T20" fmla="*/ 206 w 312"/>
                <a:gd name="T21" fmla="*/ 124 h 129"/>
                <a:gd name="T22" fmla="*/ 230 w 312"/>
                <a:gd name="T23" fmla="*/ 120 h 129"/>
                <a:gd name="T24" fmla="*/ 249 w 312"/>
                <a:gd name="T25" fmla="*/ 115 h 129"/>
                <a:gd name="T26" fmla="*/ 273 w 312"/>
                <a:gd name="T27" fmla="*/ 105 h 129"/>
                <a:gd name="T28" fmla="*/ 293 w 312"/>
                <a:gd name="T29" fmla="*/ 91 h 129"/>
                <a:gd name="T30" fmla="*/ 312 w 312"/>
                <a:gd name="T31" fmla="*/ 76 h 129"/>
                <a:gd name="T32" fmla="*/ 302 w 312"/>
                <a:gd name="T33" fmla="*/ 62 h 129"/>
                <a:gd name="T34" fmla="*/ 283 w 312"/>
                <a:gd name="T35" fmla="*/ 76 h 129"/>
                <a:gd name="T36" fmla="*/ 264 w 312"/>
                <a:gd name="T37" fmla="*/ 86 h 129"/>
                <a:gd name="T38" fmla="*/ 245 w 312"/>
                <a:gd name="T39" fmla="*/ 96 h 129"/>
                <a:gd name="T40" fmla="*/ 225 w 312"/>
                <a:gd name="T41" fmla="*/ 100 h 129"/>
                <a:gd name="T42" fmla="*/ 201 w 312"/>
                <a:gd name="T43" fmla="*/ 105 h 129"/>
                <a:gd name="T44" fmla="*/ 182 w 312"/>
                <a:gd name="T45" fmla="*/ 110 h 129"/>
                <a:gd name="T46" fmla="*/ 163 w 312"/>
                <a:gd name="T47" fmla="*/ 110 h 129"/>
                <a:gd name="T48" fmla="*/ 144 w 312"/>
                <a:gd name="T49" fmla="*/ 105 h 129"/>
                <a:gd name="T50" fmla="*/ 105 w 312"/>
                <a:gd name="T51" fmla="*/ 96 h 129"/>
                <a:gd name="T52" fmla="*/ 72 w 312"/>
                <a:gd name="T53" fmla="*/ 76 h 129"/>
                <a:gd name="T54" fmla="*/ 53 w 312"/>
                <a:gd name="T55" fmla="*/ 62 h 129"/>
                <a:gd name="T56" fmla="*/ 38 w 312"/>
                <a:gd name="T57" fmla="*/ 48 h 129"/>
                <a:gd name="T58" fmla="*/ 29 w 312"/>
                <a:gd name="T59" fmla="*/ 33 h 129"/>
                <a:gd name="T60" fmla="*/ 19 w 312"/>
                <a:gd name="T61" fmla="*/ 14 h 129"/>
                <a:gd name="T62" fmla="*/ 5 w 312"/>
                <a:gd name="T63" fmla="*/ 9 h 129"/>
                <a:gd name="T64" fmla="*/ 19 w 312"/>
                <a:gd name="T65" fmla="*/ 14 h 129"/>
                <a:gd name="T66" fmla="*/ 14 w 312"/>
                <a:gd name="T67" fmla="*/ 0 h 129"/>
                <a:gd name="T68" fmla="*/ 5 w 312"/>
                <a:gd name="T69" fmla="*/ 9 h 129"/>
                <a:gd name="T70" fmla="*/ 14 w 312"/>
                <a:gd name="T71" fmla="*/ 24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2"/>
                <a:gd name="T109" fmla="*/ 0 h 129"/>
                <a:gd name="T110" fmla="*/ 312 w 312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2" h="129">
                  <a:moveTo>
                    <a:pt x="14" y="24"/>
                  </a:moveTo>
                  <a:lnTo>
                    <a:pt x="0" y="24"/>
                  </a:lnTo>
                  <a:lnTo>
                    <a:pt x="10" y="43"/>
                  </a:lnTo>
                  <a:lnTo>
                    <a:pt x="24" y="62"/>
                  </a:lnTo>
                  <a:lnTo>
                    <a:pt x="43" y="76"/>
                  </a:lnTo>
                  <a:lnTo>
                    <a:pt x="57" y="91"/>
                  </a:lnTo>
                  <a:lnTo>
                    <a:pt x="96" y="115"/>
                  </a:lnTo>
                  <a:lnTo>
                    <a:pt x="139" y="124"/>
                  </a:lnTo>
                  <a:lnTo>
                    <a:pt x="163" y="129"/>
                  </a:lnTo>
                  <a:lnTo>
                    <a:pt x="182" y="129"/>
                  </a:lnTo>
                  <a:lnTo>
                    <a:pt x="206" y="124"/>
                  </a:lnTo>
                  <a:lnTo>
                    <a:pt x="230" y="120"/>
                  </a:lnTo>
                  <a:lnTo>
                    <a:pt x="249" y="115"/>
                  </a:lnTo>
                  <a:lnTo>
                    <a:pt x="273" y="105"/>
                  </a:lnTo>
                  <a:lnTo>
                    <a:pt x="293" y="91"/>
                  </a:lnTo>
                  <a:lnTo>
                    <a:pt x="312" y="76"/>
                  </a:lnTo>
                  <a:lnTo>
                    <a:pt x="302" y="62"/>
                  </a:lnTo>
                  <a:lnTo>
                    <a:pt x="283" y="76"/>
                  </a:lnTo>
                  <a:lnTo>
                    <a:pt x="264" y="86"/>
                  </a:lnTo>
                  <a:lnTo>
                    <a:pt x="245" y="96"/>
                  </a:lnTo>
                  <a:lnTo>
                    <a:pt x="225" y="100"/>
                  </a:lnTo>
                  <a:lnTo>
                    <a:pt x="201" y="105"/>
                  </a:lnTo>
                  <a:lnTo>
                    <a:pt x="182" y="110"/>
                  </a:lnTo>
                  <a:lnTo>
                    <a:pt x="163" y="110"/>
                  </a:lnTo>
                  <a:lnTo>
                    <a:pt x="144" y="105"/>
                  </a:lnTo>
                  <a:lnTo>
                    <a:pt x="105" y="96"/>
                  </a:lnTo>
                  <a:lnTo>
                    <a:pt x="72" y="76"/>
                  </a:lnTo>
                  <a:lnTo>
                    <a:pt x="53" y="62"/>
                  </a:lnTo>
                  <a:lnTo>
                    <a:pt x="38" y="48"/>
                  </a:lnTo>
                  <a:lnTo>
                    <a:pt x="29" y="33"/>
                  </a:lnTo>
                  <a:lnTo>
                    <a:pt x="19" y="14"/>
                  </a:lnTo>
                  <a:lnTo>
                    <a:pt x="5" y="9"/>
                  </a:lnTo>
                  <a:lnTo>
                    <a:pt x="19" y="14"/>
                  </a:lnTo>
                  <a:lnTo>
                    <a:pt x="14" y="0"/>
                  </a:lnTo>
                  <a:lnTo>
                    <a:pt x="5" y="9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8" name="Freeform 230"/>
            <p:cNvSpPr>
              <a:spLocks/>
            </p:cNvSpPr>
            <p:nvPr/>
          </p:nvSpPr>
          <p:spPr bwMode="auto">
            <a:xfrm>
              <a:off x="2793" y="3018"/>
              <a:ext cx="240" cy="101"/>
            </a:xfrm>
            <a:custGeom>
              <a:avLst/>
              <a:gdLst>
                <a:gd name="T0" fmla="*/ 10 w 240"/>
                <a:gd name="T1" fmla="*/ 24 h 101"/>
                <a:gd name="T2" fmla="*/ 0 w 240"/>
                <a:gd name="T3" fmla="*/ 20 h 101"/>
                <a:gd name="T4" fmla="*/ 20 w 240"/>
                <a:gd name="T5" fmla="*/ 48 h 101"/>
                <a:gd name="T6" fmla="*/ 44 w 240"/>
                <a:gd name="T7" fmla="*/ 72 h 101"/>
                <a:gd name="T8" fmla="*/ 77 w 240"/>
                <a:gd name="T9" fmla="*/ 87 h 101"/>
                <a:gd name="T10" fmla="*/ 111 w 240"/>
                <a:gd name="T11" fmla="*/ 96 h 101"/>
                <a:gd name="T12" fmla="*/ 144 w 240"/>
                <a:gd name="T13" fmla="*/ 101 h 101"/>
                <a:gd name="T14" fmla="*/ 178 w 240"/>
                <a:gd name="T15" fmla="*/ 96 h 101"/>
                <a:gd name="T16" fmla="*/ 212 w 240"/>
                <a:gd name="T17" fmla="*/ 87 h 101"/>
                <a:gd name="T18" fmla="*/ 240 w 240"/>
                <a:gd name="T19" fmla="*/ 68 h 101"/>
                <a:gd name="T20" fmla="*/ 231 w 240"/>
                <a:gd name="T21" fmla="*/ 53 h 101"/>
                <a:gd name="T22" fmla="*/ 202 w 240"/>
                <a:gd name="T23" fmla="*/ 68 h 101"/>
                <a:gd name="T24" fmla="*/ 173 w 240"/>
                <a:gd name="T25" fmla="*/ 77 h 101"/>
                <a:gd name="T26" fmla="*/ 144 w 240"/>
                <a:gd name="T27" fmla="*/ 82 h 101"/>
                <a:gd name="T28" fmla="*/ 111 w 240"/>
                <a:gd name="T29" fmla="*/ 77 h 101"/>
                <a:gd name="T30" fmla="*/ 82 w 240"/>
                <a:gd name="T31" fmla="*/ 68 h 101"/>
                <a:gd name="T32" fmla="*/ 58 w 240"/>
                <a:gd name="T33" fmla="*/ 53 h 101"/>
                <a:gd name="T34" fmla="*/ 34 w 240"/>
                <a:gd name="T35" fmla="*/ 34 h 101"/>
                <a:gd name="T36" fmla="*/ 15 w 240"/>
                <a:gd name="T37" fmla="*/ 10 h 101"/>
                <a:gd name="T38" fmla="*/ 5 w 240"/>
                <a:gd name="T39" fmla="*/ 5 h 101"/>
                <a:gd name="T40" fmla="*/ 15 w 240"/>
                <a:gd name="T41" fmla="*/ 10 h 101"/>
                <a:gd name="T42" fmla="*/ 15 w 240"/>
                <a:gd name="T43" fmla="*/ 0 h 101"/>
                <a:gd name="T44" fmla="*/ 5 w 240"/>
                <a:gd name="T45" fmla="*/ 5 h 101"/>
                <a:gd name="T46" fmla="*/ 10 w 240"/>
                <a:gd name="T47" fmla="*/ 24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0"/>
                <a:gd name="T73" fmla="*/ 0 h 101"/>
                <a:gd name="T74" fmla="*/ 240 w 240"/>
                <a:gd name="T75" fmla="*/ 101 h 1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0" h="101">
                  <a:moveTo>
                    <a:pt x="10" y="24"/>
                  </a:moveTo>
                  <a:lnTo>
                    <a:pt x="0" y="20"/>
                  </a:lnTo>
                  <a:lnTo>
                    <a:pt x="20" y="48"/>
                  </a:lnTo>
                  <a:lnTo>
                    <a:pt x="44" y="72"/>
                  </a:lnTo>
                  <a:lnTo>
                    <a:pt x="77" y="87"/>
                  </a:lnTo>
                  <a:lnTo>
                    <a:pt x="111" y="96"/>
                  </a:lnTo>
                  <a:lnTo>
                    <a:pt x="144" y="101"/>
                  </a:lnTo>
                  <a:lnTo>
                    <a:pt x="178" y="96"/>
                  </a:lnTo>
                  <a:lnTo>
                    <a:pt x="212" y="87"/>
                  </a:lnTo>
                  <a:lnTo>
                    <a:pt x="240" y="68"/>
                  </a:lnTo>
                  <a:lnTo>
                    <a:pt x="231" y="53"/>
                  </a:lnTo>
                  <a:lnTo>
                    <a:pt x="202" y="68"/>
                  </a:lnTo>
                  <a:lnTo>
                    <a:pt x="173" y="77"/>
                  </a:lnTo>
                  <a:lnTo>
                    <a:pt x="144" y="82"/>
                  </a:lnTo>
                  <a:lnTo>
                    <a:pt x="111" y="77"/>
                  </a:lnTo>
                  <a:lnTo>
                    <a:pt x="82" y="68"/>
                  </a:lnTo>
                  <a:lnTo>
                    <a:pt x="58" y="53"/>
                  </a:lnTo>
                  <a:lnTo>
                    <a:pt x="34" y="34"/>
                  </a:lnTo>
                  <a:lnTo>
                    <a:pt x="15" y="10"/>
                  </a:lnTo>
                  <a:lnTo>
                    <a:pt x="5" y="5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9" name="Freeform 231"/>
            <p:cNvSpPr>
              <a:spLocks/>
            </p:cNvSpPr>
            <p:nvPr/>
          </p:nvSpPr>
          <p:spPr bwMode="auto">
            <a:xfrm>
              <a:off x="2678" y="2846"/>
              <a:ext cx="125" cy="196"/>
            </a:xfrm>
            <a:custGeom>
              <a:avLst/>
              <a:gdLst>
                <a:gd name="T0" fmla="*/ 29 w 125"/>
                <a:gd name="T1" fmla="*/ 5 h 196"/>
                <a:gd name="T2" fmla="*/ 29 w 125"/>
                <a:gd name="T3" fmla="*/ 0 h 196"/>
                <a:gd name="T4" fmla="*/ 10 w 125"/>
                <a:gd name="T5" fmla="*/ 38 h 196"/>
                <a:gd name="T6" fmla="*/ 0 w 125"/>
                <a:gd name="T7" fmla="*/ 76 h 196"/>
                <a:gd name="T8" fmla="*/ 0 w 125"/>
                <a:gd name="T9" fmla="*/ 110 h 196"/>
                <a:gd name="T10" fmla="*/ 5 w 125"/>
                <a:gd name="T11" fmla="*/ 144 h 196"/>
                <a:gd name="T12" fmla="*/ 15 w 125"/>
                <a:gd name="T13" fmla="*/ 158 h 196"/>
                <a:gd name="T14" fmla="*/ 24 w 125"/>
                <a:gd name="T15" fmla="*/ 172 h 196"/>
                <a:gd name="T16" fmla="*/ 39 w 125"/>
                <a:gd name="T17" fmla="*/ 182 h 196"/>
                <a:gd name="T18" fmla="*/ 53 w 125"/>
                <a:gd name="T19" fmla="*/ 192 h 196"/>
                <a:gd name="T20" fmla="*/ 67 w 125"/>
                <a:gd name="T21" fmla="*/ 196 h 196"/>
                <a:gd name="T22" fmla="*/ 87 w 125"/>
                <a:gd name="T23" fmla="*/ 196 h 196"/>
                <a:gd name="T24" fmla="*/ 106 w 125"/>
                <a:gd name="T25" fmla="*/ 196 h 196"/>
                <a:gd name="T26" fmla="*/ 125 w 125"/>
                <a:gd name="T27" fmla="*/ 196 h 196"/>
                <a:gd name="T28" fmla="*/ 120 w 125"/>
                <a:gd name="T29" fmla="*/ 177 h 196"/>
                <a:gd name="T30" fmla="*/ 101 w 125"/>
                <a:gd name="T31" fmla="*/ 177 h 196"/>
                <a:gd name="T32" fmla="*/ 87 w 125"/>
                <a:gd name="T33" fmla="*/ 177 h 196"/>
                <a:gd name="T34" fmla="*/ 72 w 125"/>
                <a:gd name="T35" fmla="*/ 177 h 196"/>
                <a:gd name="T36" fmla="*/ 58 w 125"/>
                <a:gd name="T37" fmla="*/ 172 h 196"/>
                <a:gd name="T38" fmla="*/ 48 w 125"/>
                <a:gd name="T39" fmla="*/ 163 h 196"/>
                <a:gd name="T40" fmla="*/ 39 w 125"/>
                <a:gd name="T41" fmla="*/ 158 h 196"/>
                <a:gd name="T42" fmla="*/ 34 w 125"/>
                <a:gd name="T43" fmla="*/ 148 h 196"/>
                <a:gd name="T44" fmla="*/ 24 w 125"/>
                <a:gd name="T45" fmla="*/ 139 h 196"/>
                <a:gd name="T46" fmla="*/ 19 w 125"/>
                <a:gd name="T47" fmla="*/ 110 h 196"/>
                <a:gd name="T48" fmla="*/ 19 w 125"/>
                <a:gd name="T49" fmla="*/ 76 h 196"/>
                <a:gd name="T50" fmla="*/ 29 w 125"/>
                <a:gd name="T51" fmla="*/ 43 h 196"/>
                <a:gd name="T52" fmla="*/ 48 w 125"/>
                <a:gd name="T53" fmla="*/ 9 h 196"/>
                <a:gd name="T54" fmla="*/ 48 w 125"/>
                <a:gd name="T55" fmla="*/ 5 h 196"/>
                <a:gd name="T56" fmla="*/ 29 w 125"/>
                <a:gd name="T57" fmla="*/ 5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96"/>
                <a:gd name="T89" fmla="*/ 125 w 125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96">
                  <a:moveTo>
                    <a:pt x="29" y="5"/>
                  </a:moveTo>
                  <a:lnTo>
                    <a:pt x="29" y="0"/>
                  </a:lnTo>
                  <a:lnTo>
                    <a:pt x="10" y="38"/>
                  </a:lnTo>
                  <a:lnTo>
                    <a:pt x="0" y="76"/>
                  </a:lnTo>
                  <a:lnTo>
                    <a:pt x="0" y="110"/>
                  </a:lnTo>
                  <a:lnTo>
                    <a:pt x="5" y="144"/>
                  </a:lnTo>
                  <a:lnTo>
                    <a:pt x="15" y="158"/>
                  </a:lnTo>
                  <a:lnTo>
                    <a:pt x="24" y="172"/>
                  </a:lnTo>
                  <a:lnTo>
                    <a:pt x="39" y="182"/>
                  </a:lnTo>
                  <a:lnTo>
                    <a:pt x="53" y="192"/>
                  </a:lnTo>
                  <a:lnTo>
                    <a:pt x="67" y="196"/>
                  </a:lnTo>
                  <a:lnTo>
                    <a:pt x="87" y="196"/>
                  </a:lnTo>
                  <a:lnTo>
                    <a:pt x="106" y="196"/>
                  </a:lnTo>
                  <a:lnTo>
                    <a:pt x="125" y="196"/>
                  </a:lnTo>
                  <a:lnTo>
                    <a:pt x="120" y="177"/>
                  </a:lnTo>
                  <a:lnTo>
                    <a:pt x="101" y="177"/>
                  </a:lnTo>
                  <a:lnTo>
                    <a:pt x="87" y="177"/>
                  </a:lnTo>
                  <a:lnTo>
                    <a:pt x="72" y="177"/>
                  </a:lnTo>
                  <a:lnTo>
                    <a:pt x="58" y="172"/>
                  </a:lnTo>
                  <a:lnTo>
                    <a:pt x="48" y="163"/>
                  </a:lnTo>
                  <a:lnTo>
                    <a:pt x="39" y="158"/>
                  </a:lnTo>
                  <a:lnTo>
                    <a:pt x="34" y="148"/>
                  </a:lnTo>
                  <a:lnTo>
                    <a:pt x="24" y="139"/>
                  </a:lnTo>
                  <a:lnTo>
                    <a:pt x="19" y="110"/>
                  </a:lnTo>
                  <a:lnTo>
                    <a:pt x="19" y="76"/>
                  </a:lnTo>
                  <a:lnTo>
                    <a:pt x="29" y="43"/>
                  </a:lnTo>
                  <a:lnTo>
                    <a:pt x="48" y="9"/>
                  </a:lnTo>
                  <a:lnTo>
                    <a:pt x="48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0" name="Freeform 232"/>
            <p:cNvSpPr>
              <a:spLocks/>
            </p:cNvSpPr>
            <p:nvPr/>
          </p:nvSpPr>
          <p:spPr bwMode="auto">
            <a:xfrm>
              <a:off x="2707" y="2659"/>
              <a:ext cx="139" cy="192"/>
            </a:xfrm>
            <a:custGeom>
              <a:avLst/>
              <a:gdLst>
                <a:gd name="T0" fmla="*/ 115 w 139"/>
                <a:gd name="T1" fmla="*/ 9 h 192"/>
                <a:gd name="T2" fmla="*/ 130 w 139"/>
                <a:gd name="T3" fmla="*/ 0 h 192"/>
                <a:gd name="T4" fmla="*/ 96 w 139"/>
                <a:gd name="T5" fmla="*/ 0 h 192"/>
                <a:gd name="T6" fmla="*/ 67 w 139"/>
                <a:gd name="T7" fmla="*/ 4 h 192"/>
                <a:gd name="T8" fmla="*/ 43 w 139"/>
                <a:gd name="T9" fmla="*/ 19 h 192"/>
                <a:gd name="T10" fmla="*/ 24 w 139"/>
                <a:gd name="T11" fmla="*/ 43 h 192"/>
                <a:gd name="T12" fmla="*/ 10 w 139"/>
                <a:gd name="T13" fmla="*/ 72 h 192"/>
                <a:gd name="T14" fmla="*/ 0 w 139"/>
                <a:gd name="T15" fmla="*/ 105 h 192"/>
                <a:gd name="T16" fmla="*/ 0 w 139"/>
                <a:gd name="T17" fmla="*/ 148 h 192"/>
                <a:gd name="T18" fmla="*/ 0 w 139"/>
                <a:gd name="T19" fmla="*/ 192 h 192"/>
                <a:gd name="T20" fmla="*/ 19 w 139"/>
                <a:gd name="T21" fmla="*/ 192 h 192"/>
                <a:gd name="T22" fmla="*/ 19 w 139"/>
                <a:gd name="T23" fmla="*/ 148 h 192"/>
                <a:gd name="T24" fmla="*/ 19 w 139"/>
                <a:gd name="T25" fmla="*/ 110 h 192"/>
                <a:gd name="T26" fmla="*/ 29 w 139"/>
                <a:gd name="T27" fmla="*/ 76 h 192"/>
                <a:gd name="T28" fmla="*/ 38 w 139"/>
                <a:gd name="T29" fmla="*/ 52 h 192"/>
                <a:gd name="T30" fmla="*/ 53 w 139"/>
                <a:gd name="T31" fmla="*/ 33 h 192"/>
                <a:gd name="T32" fmla="*/ 72 w 139"/>
                <a:gd name="T33" fmla="*/ 24 h 192"/>
                <a:gd name="T34" fmla="*/ 96 w 139"/>
                <a:gd name="T35" fmla="*/ 19 h 192"/>
                <a:gd name="T36" fmla="*/ 125 w 139"/>
                <a:gd name="T37" fmla="*/ 19 h 192"/>
                <a:gd name="T38" fmla="*/ 139 w 139"/>
                <a:gd name="T39" fmla="*/ 14 h 192"/>
                <a:gd name="T40" fmla="*/ 125 w 139"/>
                <a:gd name="T41" fmla="*/ 19 h 192"/>
                <a:gd name="T42" fmla="*/ 134 w 139"/>
                <a:gd name="T43" fmla="*/ 24 h 192"/>
                <a:gd name="T44" fmla="*/ 139 w 139"/>
                <a:gd name="T45" fmla="*/ 14 h 192"/>
                <a:gd name="T46" fmla="*/ 115 w 139"/>
                <a:gd name="T47" fmla="*/ 9 h 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192"/>
                <a:gd name="T74" fmla="*/ 139 w 139"/>
                <a:gd name="T75" fmla="*/ 192 h 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192">
                  <a:moveTo>
                    <a:pt x="115" y="9"/>
                  </a:moveTo>
                  <a:lnTo>
                    <a:pt x="130" y="0"/>
                  </a:lnTo>
                  <a:lnTo>
                    <a:pt x="96" y="0"/>
                  </a:lnTo>
                  <a:lnTo>
                    <a:pt x="67" y="4"/>
                  </a:lnTo>
                  <a:lnTo>
                    <a:pt x="43" y="19"/>
                  </a:lnTo>
                  <a:lnTo>
                    <a:pt x="24" y="43"/>
                  </a:lnTo>
                  <a:lnTo>
                    <a:pt x="10" y="72"/>
                  </a:lnTo>
                  <a:lnTo>
                    <a:pt x="0" y="105"/>
                  </a:lnTo>
                  <a:lnTo>
                    <a:pt x="0" y="148"/>
                  </a:lnTo>
                  <a:lnTo>
                    <a:pt x="0" y="192"/>
                  </a:lnTo>
                  <a:lnTo>
                    <a:pt x="19" y="192"/>
                  </a:lnTo>
                  <a:lnTo>
                    <a:pt x="19" y="148"/>
                  </a:lnTo>
                  <a:lnTo>
                    <a:pt x="19" y="110"/>
                  </a:lnTo>
                  <a:lnTo>
                    <a:pt x="29" y="76"/>
                  </a:lnTo>
                  <a:lnTo>
                    <a:pt x="38" y="52"/>
                  </a:lnTo>
                  <a:lnTo>
                    <a:pt x="53" y="33"/>
                  </a:lnTo>
                  <a:lnTo>
                    <a:pt x="72" y="24"/>
                  </a:lnTo>
                  <a:lnTo>
                    <a:pt x="96" y="19"/>
                  </a:lnTo>
                  <a:lnTo>
                    <a:pt x="125" y="19"/>
                  </a:lnTo>
                  <a:lnTo>
                    <a:pt x="139" y="14"/>
                  </a:lnTo>
                  <a:lnTo>
                    <a:pt x="125" y="19"/>
                  </a:lnTo>
                  <a:lnTo>
                    <a:pt x="134" y="24"/>
                  </a:lnTo>
                  <a:lnTo>
                    <a:pt x="139" y="14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1" name="Freeform 233"/>
            <p:cNvSpPr>
              <a:spLocks/>
            </p:cNvSpPr>
            <p:nvPr/>
          </p:nvSpPr>
          <p:spPr bwMode="auto">
            <a:xfrm>
              <a:off x="2822" y="2529"/>
              <a:ext cx="240" cy="144"/>
            </a:xfrm>
            <a:custGeom>
              <a:avLst/>
              <a:gdLst>
                <a:gd name="T0" fmla="*/ 221 w 240"/>
                <a:gd name="T1" fmla="*/ 62 h 144"/>
                <a:gd name="T2" fmla="*/ 235 w 240"/>
                <a:gd name="T3" fmla="*/ 58 h 144"/>
                <a:gd name="T4" fmla="*/ 211 w 240"/>
                <a:gd name="T5" fmla="*/ 34 h 144"/>
                <a:gd name="T6" fmla="*/ 187 w 240"/>
                <a:gd name="T7" fmla="*/ 19 h 144"/>
                <a:gd name="T8" fmla="*/ 168 w 240"/>
                <a:gd name="T9" fmla="*/ 10 h 144"/>
                <a:gd name="T10" fmla="*/ 144 w 240"/>
                <a:gd name="T11" fmla="*/ 5 h 144"/>
                <a:gd name="T12" fmla="*/ 125 w 240"/>
                <a:gd name="T13" fmla="*/ 0 h 144"/>
                <a:gd name="T14" fmla="*/ 106 w 240"/>
                <a:gd name="T15" fmla="*/ 5 h 144"/>
                <a:gd name="T16" fmla="*/ 87 w 240"/>
                <a:gd name="T17" fmla="*/ 10 h 144"/>
                <a:gd name="T18" fmla="*/ 67 w 240"/>
                <a:gd name="T19" fmla="*/ 19 h 144"/>
                <a:gd name="T20" fmla="*/ 43 w 240"/>
                <a:gd name="T21" fmla="*/ 48 h 144"/>
                <a:gd name="T22" fmla="*/ 24 w 240"/>
                <a:gd name="T23" fmla="*/ 77 h 144"/>
                <a:gd name="T24" fmla="*/ 10 w 240"/>
                <a:gd name="T25" fmla="*/ 110 h 144"/>
                <a:gd name="T26" fmla="*/ 0 w 240"/>
                <a:gd name="T27" fmla="*/ 139 h 144"/>
                <a:gd name="T28" fmla="*/ 24 w 240"/>
                <a:gd name="T29" fmla="*/ 144 h 144"/>
                <a:gd name="T30" fmla="*/ 29 w 240"/>
                <a:gd name="T31" fmla="*/ 115 h 144"/>
                <a:gd name="T32" fmla="*/ 39 w 240"/>
                <a:gd name="T33" fmla="*/ 86 h 144"/>
                <a:gd name="T34" fmla="*/ 58 w 240"/>
                <a:gd name="T35" fmla="*/ 58 h 144"/>
                <a:gd name="T36" fmla="*/ 82 w 240"/>
                <a:gd name="T37" fmla="*/ 38 h 144"/>
                <a:gd name="T38" fmla="*/ 96 w 240"/>
                <a:gd name="T39" fmla="*/ 29 h 144"/>
                <a:gd name="T40" fmla="*/ 111 w 240"/>
                <a:gd name="T41" fmla="*/ 24 h 144"/>
                <a:gd name="T42" fmla="*/ 125 w 240"/>
                <a:gd name="T43" fmla="*/ 19 h 144"/>
                <a:gd name="T44" fmla="*/ 139 w 240"/>
                <a:gd name="T45" fmla="*/ 24 h 144"/>
                <a:gd name="T46" fmla="*/ 159 w 240"/>
                <a:gd name="T47" fmla="*/ 29 h 144"/>
                <a:gd name="T48" fmla="*/ 178 w 240"/>
                <a:gd name="T49" fmla="*/ 38 h 144"/>
                <a:gd name="T50" fmla="*/ 202 w 240"/>
                <a:gd name="T51" fmla="*/ 53 h 144"/>
                <a:gd name="T52" fmla="*/ 221 w 240"/>
                <a:gd name="T53" fmla="*/ 72 h 144"/>
                <a:gd name="T54" fmla="*/ 240 w 240"/>
                <a:gd name="T55" fmla="*/ 67 h 144"/>
                <a:gd name="T56" fmla="*/ 221 w 240"/>
                <a:gd name="T57" fmla="*/ 72 h 144"/>
                <a:gd name="T58" fmla="*/ 235 w 240"/>
                <a:gd name="T59" fmla="*/ 82 h 144"/>
                <a:gd name="T60" fmla="*/ 240 w 240"/>
                <a:gd name="T61" fmla="*/ 67 h 144"/>
                <a:gd name="T62" fmla="*/ 221 w 240"/>
                <a:gd name="T63" fmla="*/ 62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144"/>
                <a:gd name="T98" fmla="*/ 240 w 240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144">
                  <a:moveTo>
                    <a:pt x="221" y="62"/>
                  </a:moveTo>
                  <a:lnTo>
                    <a:pt x="235" y="58"/>
                  </a:lnTo>
                  <a:lnTo>
                    <a:pt x="211" y="34"/>
                  </a:lnTo>
                  <a:lnTo>
                    <a:pt x="187" y="19"/>
                  </a:lnTo>
                  <a:lnTo>
                    <a:pt x="168" y="10"/>
                  </a:lnTo>
                  <a:lnTo>
                    <a:pt x="144" y="5"/>
                  </a:lnTo>
                  <a:lnTo>
                    <a:pt x="125" y="0"/>
                  </a:lnTo>
                  <a:lnTo>
                    <a:pt x="106" y="5"/>
                  </a:lnTo>
                  <a:lnTo>
                    <a:pt x="87" y="10"/>
                  </a:lnTo>
                  <a:lnTo>
                    <a:pt x="67" y="19"/>
                  </a:lnTo>
                  <a:lnTo>
                    <a:pt x="43" y="48"/>
                  </a:lnTo>
                  <a:lnTo>
                    <a:pt x="24" y="77"/>
                  </a:lnTo>
                  <a:lnTo>
                    <a:pt x="10" y="110"/>
                  </a:lnTo>
                  <a:lnTo>
                    <a:pt x="0" y="139"/>
                  </a:lnTo>
                  <a:lnTo>
                    <a:pt x="24" y="144"/>
                  </a:lnTo>
                  <a:lnTo>
                    <a:pt x="29" y="115"/>
                  </a:lnTo>
                  <a:lnTo>
                    <a:pt x="39" y="86"/>
                  </a:lnTo>
                  <a:lnTo>
                    <a:pt x="58" y="58"/>
                  </a:lnTo>
                  <a:lnTo>
                    <a:pt x="82" y="38"/>
                  </a:lnTo>
                  <a:lnTo>
                    <a:pt x="96" y="29"/>
                  </a:lnTo>
                  <a:lnTo>
                    <a:pt x="111" y="24"/>
                  </a:lnTo>
                  <a:lnTo>
                    <a:pt x="125" y="19"/>
                  </a:lnTo>
                  <a:lnTo>
                    <a:pt x="139" y="24"/>
                  </a:lnTo>
                  <a:lnTo>
                    <a:pt x="159" y="29"/>
                  </a:lnTo>
                  <a:lnTo>
                    <a:pt x="178" y="38"/>
                  </a:lnTo>
                  <a:lnTo>
                    <a:pt x="202" y="53"/>
                  </a:lnTo>
                  <a:lnTo>
                    <a:pt x="221" y="72"/>
                  </a:lnTo>
                  <a:lnTo>
                    <a:pt x="240" y="67"/>
                  </a:lnTo>
                  <a:lnTo>
                    <a:pt x="221" y="72"/>
                  </a:lnTo>
                  <a:lnTo>
                    <a:pt x="235" y="82"/>
                  </a:lnTo>
                  <a:lnTo>
                    <a:pt x="240" y="67"/>
                  </a:lnTo>
                  <a:lnTo>
                    <a:pt x="221" y="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2" name="Freeform 234"/>
            <p:cNvSpPr>
              <a:spLocks/>
            </p:cNvSpPr>
            <p:nvPr/>
          </p:nvSpPr>
          <p:spPr bwMode="auto">
            <a:xfrm>
              <a:off x="3043" y="2476"/>
              <a:ext cx="288" cy="120"/>
            </a:xfrm>
            <a:custGeom>
              <a:avLst/>
              <a:gdLst>
                <a:gd name="T0" fmla="*/ 288 w 288"/>
                <a:gd name="T1" fmla="*/ 72 h 120"/>
                <a:gd name="T2" fmla="*/ 269 w 288"/>
                <a:gd name="T3" fmla="*/ 53 h 120"/>
                <a:gd name="T4" fmla="*/ 245 w 288"/>
                <a:gd name="T5" fmla="*/ 34 h 120"/>
                <a:gd name="T6" fmla="*/ 225 w 288"/>
                <a:gd name="T7" fmla="*/ 24 h 120"/>
                <a:gd name="T8" fmla="*/ 206 w 288"/>
                <a:gd name="T9" fmla="*/ 10 h 120"/>
                <a:gd name="T10" fmla="*/ 182 w 288"/>
                <a:gd name="T11" fmla="*/ 5 h 120"/>
                <a:gd name="T12" fmla="*/ 163 w 288"/>
                <a:gd name="T13" fmla="*/ 0 h 120"/>
                <a:gd name="T14" fmla="*/ 144 w 288"/>
                <a:gd name="T15" fmla="*/ 0 h 120"/>
                <a:gd name="T16" fmla="*/ 120 w 288"/>
                <a:gd name="T17" fmla="*/ 5 h 120"/>
                <a:gd name="T18" fmla="*/ 101 w 288"/>
                <a:gd name="T19" fmla="*/ 10 h 120"/>
                <a:gd name="T20" fmla="*/ 86 w 288"/>
                <a:gd name="T21" fmla="*/ 15 h 120"/>
                <a:gd name="T22" fmla="*/ 67 w 288"/>
                <a:gd name="T23" fmla="*/ 29 h 120"/>
                <a:gd name="T24" fmla="*/ 53 w 288"/>
                <a:gd name="T25" fmla="*/ 39 h 120"/>
                <a:gd name="T26" fmla="*/ 24 w 288"/>
                <a:gd name="T27" fmla="*/ 72 h 120"/>
                <a:gd name="T28" fmla="*/ 0 w 288"/>
                <a:gd name="T29" fmla="*/ 115 h 120"/>
                <a:gd name="T30" fmla="*/ 19 w 288"/>
                <a:gd name="T31" fmla="*/ 120 h 120"/>
                <a:gd name="T32" fmla="*/ 38 w 288"/>
                <a:gd name="T33" fmla="*/ 87 h 120"/>
                <a:gd name="T34" fmla="*/ 62 w 288"/>
                <a:gd name="T35" fmla="*/ 53 h 120"/>
                <a:gd name="T36" fmla="*/ 77 w 288"/>
                <a:gd name="T37" fmla="*/ 43 h 120"/>
                <a:gd name="T38" fmla="*/ 96 w 288"/>
                <a:gd name="T39" fmla="*/ 34 h 120"/>
                <a:gd name="T40" fmla="*/ 110 w 288"/>
                <a:gd name="T41" fmla="*/ 29 h 120"/>
                <a:gd name="T42" fmla="*/ 125 w 288"/>
                <a:gd name="T43" fmla="*/ 24 h 120"/>
                <a:gd name="T44" fmla="*/ 144 w 288"/>
                <a:gd name="T45" fmla="*/ 19 h 120"/>
                <a:gd name="T46" fmla="*/ 158 w 288"/>
                <a:gd name="T47" fmla="*/ 19 h 120"/>
                <a:gd name="T48" fmla="*/ 177 w 288"/>
                <a:gd name="T49" fmla="*/ 24 h 120"/>
                <a:gd name="T50" fmla="*/ 197 w 288"/>
                <a:gd name="T51" fmla="*/ 29 h 120"/>
                <a:gd name="T52" fmla="*/ 216 w 288"/>
                <a:gd name="T53" fmla="*/ 39 h 120"/>
                <a:gd name="T54" fmla="*/ 235 w 288"/>
                <a:gd name="T55" fmla="*/ 53 h 120"/>
                <a:gd name="T56" fmla="*/ 254 w 288"/>
                <a:gd name="T57" fmla="*/ 67 h 120"/>
                <a:gd name="T58" fmla="*/ 273 w 288"/>
                <a:gd name="T59" fmla="*/ 87 h 120"/>
                <a:gd name="T60" fmla="*/ 288 w 288"/>
                <a:gd name="T61" fmla="*/ 72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8"/>
                <a:gd name="T94" fmla="*/ 0 h 120"/>
                <a:gd name="T95" fmla="*/ 288 w 288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8" h="120">
                  <a:moveTo>
                    <a:pt x="288" y="72"/>
                  </a:moveTo>
                  <a:lnTo>
                    <a:pt x="269" y="53"/>
                  </a:lnTo>
                  <a:lnTo>
                    <a:pt x="245" y="34"/>
                  </a:lnTo>
                  <a:lnTo>
                    <a:pt x="225" y="24"/>
                  </a:lnTo>
                  <a:lnTo>
                    <a:pt x="206" y="10"/>
                  </a:lnTo>
                  <a:lnTo>
                    <a:pt x="182" y="5"/>
                  </a:lnTo>
                  <a:lnTo>
                    <a:pt x="163" y="0"/>
                  </a:lnTo>
                  <a:lnTo>
                    <a:pt x="144" y="0"/>
                  </a:lnTo>
                  <a:lnTo>
                    <a:pt x="120" y="5"/>
                  </a:lnTo>
                  <a:lnTo>
                    <a:pt x="101" y="10"/>
                  </a:lnTo>
                  <a:lnTo>
                    <a:pt x="86" y="15"/>
                  </a:lnTo>
                  <a:lnTo>
                    <a:pt x="67" y="29"/>
                  </a:lnTo>
                  <a:lnTo>
                    <a:pt x="53" y="39"/>
                  </a:lnTo>
                  <a:lnTo>
                    <a:pt x="24" y="72"/>
                  </a:lnTo>
                  <a:lnTo>
                    <a:pt x="0" y="115"/>
                  </a:lnTo>
                  <a:lnTo>
                    <a:pt x="19" y="120"/>
                  </a:lnTo>
                  <a:lnTo>
                    <a:pt x="38" y="87"/>
                  </a:lnTo>
                  <a:lnTo>
                    <a:pt x="62" y="53"/>
                  </a:lnTo>
                  <a:lnTo>
                    <a:pt x="77" y="43"/>
                  </a:lnTo>
                  <a:lnTo>
                    <a:pt x="96" y="34"/>
                  </a:lnTo>
                  <a:lnTo>
                    <a:pt x="110" y="29"/>
                  </a:lnTo>
                  <a:lnTo>
                    <a:pt x="125" y="24"/>
                  </a:lnTo>
                  <a:lnTo>
                    <a:pt x="144" y="19"/>
                  </a:lnTo>
                  <a:lnTo>
                    <a:pt x="158" y="19"/>
                  </a:lnTo>
                  <a:lnTo>
                    <a:pt x="177" y="24"/>
                  </a:lnTo>
                  <a:lnTo>
                    <a:pt x="197" y="29"/>
                  </a:lnTo>
                  <a:lnTo>
                    <a:pt x="216" y="39"/>
                  </a:lnTo>
                  <a:lnTo>
                    <a:pt x="235" y="53"/>
                  </a:lnTo>
                  <a:lnTo>
                    <a:pt x="254" y="67"/>
                  </a:lnTo>
                  <a:lnTo>
                    <a:pt x="273" y="87"/>
                  </a:lnTo>
                  <a:lnTo>
                    <a:pt x="288" y="7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3" name="Freeform 235"/>
            <p:cNvSpPr>
              <a:spLocks/>
            </p:cNvSpPr>
            <p:nvPr/>
          </p:nvSpPr>
          <p:spPr bwMode="auto">
            <a:xfrm>
              <a:off x="3120" y="2807"/>
              <a:ext cx="187" cy="178"/>
            </a:xfrm>
            <a:custGeom>
              <a:avLst/>
              <a:gdLst>
                <a:gd name="T0" fmla="*/ 24 w 187"/>
                <a:gd name="T1" fmla="*/ 10 h 178"/>
                <a:gd name="T2" fmla="*/ 28 w 187"/>
                <a:gd name="T3" fmla="*/ 0 h 178"/>
                <a:gd name="T4" fmla="*/ 14 w 187"/>
                <a:gd name="T5" fmla="*/ 20 h 178"/>
                <a:gd name="T6" fmla="*/ 4 w 187"/>
                <a:gd name="T7" fmla="*/ 39 h 178"/>
                <a:gd name="T8" fmla="*/ 0 w 187"/>
                <a:gd name="T9" fmla="*/ 63 h 178"/>
                <a:gd name="T10" fmla="*/ 0 w 187"/>
                <a:gd name="T11" fmla="*/ 82 h 178"/>
                <a:gd name="T12" fmla="*/ 4 w 187"/>
                <a:gd name="T13" fmla="*/ 101 h 178"/>
                <a:gd name="T14" fmla="*/ 9 w 187"/>
                <a:gd name="T15" fmla="*/ 120 h 178"/>
                <a:gd name="T16" fmla="*/ 14 w 187"/>
                <a:gd name="T17" fmla="*/ 135 h 178"/>
                <a:gd name="T18" fmla="*/ 28 w 187"/>
                <a:gd name="T19" fmla="*/ 154 h 178"/>
                <a:gd name="T20" fmla="*/ 43 w 187"/>
                <a:gd name="T21" fmla="*/ 163 h 178"/>
                <a:gd name="T22" fmla="*/ 57 w 187"/>
                <a:gd name="T23" fmla="*/ 173 h 178"/>
                <a:gd name="T24" fmla="*/ 76 w 187"/>
                <a:gd name="T25" fmla="*/ 178 h 178"/>
                <a:gd name="T26" fmla="*/ 96 w 187"/>
                <a:gd name="T27" fmla="*/ 178 h 178"/>
                <a:gd name="T28" fmla="*/ 120 w 187"/>
                <a:gd name="T29" fmla="*/ 173 h 178"/>
                <a:gd name="T30" fmla="*/ 139 w 187"/>
                <a:gd name="T31" fmla="*/ 163 h 178"/>
                <a:gd name="T32" fmla="*/ 163 w 187"/>
                <a:gd name="T33" fmla="*/ 149 h 178"/>
                <a:gd name="T34" fmla="*/ 187 w 187"/>
                <a:gd name="T35" fmla="*/ 130 h 178"/>
                <a:gd name="T36" fmla="*/ 172 w 187"/>
                <a:gd name="T37" fmla="*/ 115 h 178"/>
                <a:gd name="T38" fmla="*/ 153 w 187"/>
                <a:gd name="T39" fmla="*/ 135 h 178"/>
                <a:gd name="T40" fmla="*/ 129 w 187"/>
                <a:gd name="T41" fmla="*/ 144 h 178"/>
                <a:gd name="T42" fmla="*/ 115 w 187"/>
                <a:gd name="T43" fmla="*/ 154 h 178"/>
                <a:gd name="T44" fmla="*/ 96 w 187"/>
                <a:gd name="T45" fmla="*/ 159 h 178"/>
                <a:gd name="T46" fmla="*/ 81 w 187"/>
                <a:gd name="T47" fmla="*/ 159 h 178"/>
                <a:gd name="T48" fmla="*/ 67 w 187"/>
                <a:gd name="T49" fmla="*/ 154 h 178"/>
                <a:gd name="T50" fmla="*/ 52 w 187"/>
                <a:gd name="T51" fmla="*/ 149 h 178"/>
                <a:gd name="T52" fmla="*/ 43 w 187"/>
                <a:gd name="T53" fmla="*/ 139 h 178"/>
                <a:gd name="T54" fmla="*/ 33 w 187"/>
                <a:gd name="T55" fmla="*/ 125 h 178"/>
                <a:gd name="T56" fmla="*/ 28 w 187"/>
                <a:gd name="T57" fmla="*/ 111 h 178"/>
                <a:gd name="T58" fmla="*/ 24 w 187"/>
                <a:gd name="T59" fmla="*/ 96 h 178"/>
                <a:gd name="T60" fmla="*/ 19 w 187"/>
                <a:gd name="T61" fmla="*/ 82 h 178"/>
                <a:gd name="T62" fmla="*/ 19 w 187"/>
                <a:gd name="T63" fmla="*/ 63 h 178"/>
                <a:gd name="T64" fmla="*/ 24 w 187"/>
                <a:gd name="T65" fmla="*/ 44 h 178"/>
                <a:gd name="T66" fmla="*/ 33 w 187"/>
                <a:gd name="T67" fmla="*/ 29 h 178"/>
                <a:gd name="T68" fmla="*/ 43 w 187"/>
                <a:gd name="T69" fmla="*/ 10 h 178"/>
                <a:gd name="T70" fmla="*/ 43 w 187"/>
                <a:gd name="T71" fmla="*/ 0 h 178"/>
                <a:gd name="T72" fmla="*/ 43 w 187"/>
                <a:gd name="T73" fmla="*/ 10 h 178"/>
                <a:gd name="T74" fmla="*/ 48 w 187"/>
                <a:gd name="T75" fmla="*/ 5 h 178"/>
                <a:gd name="T76" fmla="*/ 43 w 187"/>
                <a:gd name="T77" fmla="*/ 0 h 178"/>
                <a:gd name="T78" fmla="*/ 24 w 187"/>
                <a:gd name="T79" fmla="*/ 10 h 1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"/>
                <a:gd name="T121" fmla="*/ 0 h 178"/>
                <a:gd name="T122" fmla="*/ 187 w 187"/>
                <a:gd name="T123" fmla="*/ 178 h 1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" h="178">
                  <a:moveTo>
                    <a:pt x="24" y="10"/>
                  </a:moveTo>
                  <a:lnTo>
                    <a:pt x="28" y="0"/>
                  </a:lnTo>
                  <a:lnTo>
                    <a:pt x="14" y="20"/>
                  </a:lnTo>
                  <a:lnTo>
                    <a:pt x="4" y="39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4" y="101"/>
                  </a:lnTo>
                  <a:lnTo>
                    <a:pt x="9" y="120"/>
                  </a:lnTo>
                  <a:lnTo>
                    <a:pt x="14" y="135"/>
                  </a:lnTo>
                  <a:lnTo>
                    <a:pt x="28" y="154"/>
                  </a:lnTo>
                  <a:lnTo>
                    <a:pt x="43" y="163"/>
                  </a:lnTo>
                  <a:lnTo>
                    <a:pt x="57" y="173"/>
                  </a:lnTo>
                  <a:lnTo>
                    <a:pt x="76" y="178"/>
                  </a:lnTo>
                  <a:lnTo>
                    <a:pt x="96" y="178"/>
                  </a:lnTo>
                  <a:lnTo>
                    <a:pt x="120" y="173"/>
                  </a:lnTo>
                  <a:lnTo>
                    <a:pt x="139" y="163"/>
                  </a:lnTo>
                  <a:lnTo>
                    <a:pt x="163" y="149"/>
                  </a:lnTo>
                  <a:lnTo>
                    <a:pt x="187" y="130"/>
                  </a:lnTo>
                  <a:lnTo>
                    <a:pt x="172" y="115"/>
                  </a:lnTo>
                  <a:lnTo>
                    <a:pt x="153" y="135"/>
                  </a:lnTo>
                  <a:lnTo>
                    <a:pt x="129" y="144"/>
                  </a:lnTo>
                  <a:lnTo>
                    <a:pt x="115" y="154"/>
                  </a:lnTo>
                  <a:lnTo>
                    <a:pt x="96" y="159"/>
                  </a:lnTo>
                  <a:lnTo>
                    <a:pt x="81" y="159"/>
                  </a:lnTo>
                  <a:lnTo>
                    <a:pt x="67" y="154"/>
                  </a:lnTo>
                  <a:lnTo>
                    <a:pt x="52" y="149"/>
                  </a:lnTo>
                  <a:lnTo>
                    <a:pt x="43" y="139"/>
                  </a:lnTo>
                  <a:lnTo>
                    <a:pt x="33" y="125"/>
                  </a:lnTo>
                  <a:lnTo>
                    <a:pt x="28" y="111"/>
                  </a:lnTo>
                  <a:lnTo>
                    <a:pt x="24" y="96"/>
                  </a:lnTo>
                  <a:lnTo>
                    <a:pt x="19" y="82"/>
                  </a:lnTo>
                  <a:lnTo>
                    <a:pt x="19" y="63"/>
                  </a:lnTo>
                  <a:lnTo>
                    <a:pt x="24" y="44"/>
                  </a:lnTo>
                  <a:lnTo>
                    <a:pt x="33" y="29"/>
                  </a:lnTo>
                  <a:lnTo>
                    <a:pt x="43" y="10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48" y="5"/>
                  </a:lnTo>
                  <a:lnTo>
                    <a:pt x="43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4" name="Freeform 236"/>
            <p:cNvSpPr>
              <a:spLocks/>
            </p:cNvSpPr>
            <p:nvPr/>
          </p:nvSpPr>
          <p:spPr bwMode="auto">
            <a:xfrm>
              <a:off x="3134" y="2659"/>
              <a:ext cx="158" cy="158"/>
            </a:xfrm>
            <a:custGeom>
              <a:avLst/>
              <a:gdLst>
                <a:gd name="T0" fmla="*/ 158 w 158"/>
                <a:gd name="T1" fmla="*/ 19 h 158"/>
                <a:gd name="T2" fmla="*/ 134 w 158"/>
                <a:gd name="T3" fmla="*/ 4 h 158"/>
                <a:gd name="T4" fmla="*/ 106 w 158"/>
                <a:gd name="T5" fmla="*/ 0 h 158"/>
                <a:gd name="T6" fmla="*/ 72 w 158"/>
                <a:gd name="T7" fmla="*/ 0 h 158"/>
                <a:gd name="T8" fmla="*/ 48 w 158"/>
                <a:gd name="T9" fmla="*/ 14 h 158"/>
                <a:gd name="T10" fmla="*/ 34 w 158"/>
                <a:gd name="T11" fmla="*/ 24 h 158"/>
                <a:gd name="T12" fmla="*/ 24 w 158"/>
                <a:gd name="T13" fmla="*/ 33 h 158"/>
                <a:gd name="T14" fmla="*/ 14 w 158"/>
                <a:gd name="T15" fmla="*/ 52 h 158"/>
                <a:gd name="T16" fmla="*/ 5 w 158"/>
                <a:gd name="T17" fmla="*/ 67 h 158"/>
                <a:gd name="T18" fmla="*/ 0 w 158"/>
                <a:gd name="T19" fmla="*/ 86 h 158"/>
                <a:gd name="T20" fmla="*/ 0 w 158"/>
                <a:gd name="T21" fmla="*/ 105 h 158"/>
                <a:gd name="T22" fmla="*/ 5 w 158"/>
                <a:gd name="T23" fmla="*/ 129 h 158"/>
                <a:gd name="T24" fmla="*/ 10 w 158"/>
                <a:gd name="T25" fmla="*/ 158 h 158"/>
                <a:gd name="T26" fmla="*/ 29 w 158"/>
                <a:gd name="T27" fmla="*/ 148 h 158"/>
                <a:gd name="T28" fmla="*/ 24 w 158"/>
                <a:gd name="T29" fmla="*/ 129 h 158"/>
                <a:gd name="T30" fmla="*/ 19 w 158"/>
                <a:gd name="T31" fmla="*/ 105 h 158"/>
                <a:gd name="T32" fmla="*/ 24 w 158"/>
                <a:gd name="T33" fmla="*/ 91 h 158"/>
                <a:gd name="T34" fmla="*/ 24 w 158"/>
                <a:gd name="T35" fmla="*/ 72 h 158"/>
                <a:gd name="T36" fmla="*/ 29 w 158"/>
                <a:gd name="T37" fmla="*/ 57 h 158"/>
                <a:gd name="T38" fmla="*/ 38 w 158"/>
                <a:gd name="T39" fmla="*/ 48 h 158"/>
                <a:gd name="T40" fmla="*/ 48 w 158"/>
                <a:gd name="T41" fmla="*/ 38 h 158"/>
                <a:gd name="T42" fmla="*/ 58 w 158"/>
                <a:gd name="T43" fmla="*/ 28 h 158"/>
                <a:gd name="T44" fmla="*/ 82 w 158"/>
                <a:gd name="T45" fmla="*/ 19 h 158"/>
                <a:gd name="T46" fmla="*/ 101 w 158"/>
                <a:gd name="T47" fmla="*/ 19 h 158"/>
                <a:gd name="T48" fmla="*/ 125 w 158"/>
                <a:gd name="T49" fmla="*/ 24 h 158"/>
                <a:gd name="T50" fmla="*/ 144 w 158"/>
                <a:gd name="T51" fmla="*/ 33 h 158"/>
                <a:gd name="T52" fmla="*/ 158 w 158"/>
                <a:gd name="T53" fmla="*/ 19 h 1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8"/>
                <a:gd name="T82" fmla="*/ 0 h 158"/>
                <a:gd name="T83" fmla="*/ 158 w 158"/>
                <a:gd name="T84" fmla="*/ 158 h 1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8" h="158">
                  <a:moveTo>
                    <a:pt x="158" y="19"/>
                  </a:moveTo>
                  <a:lnTo>
                    <a:pt x="134" y="4"/>
                  </a:lnTo>
                  <a:lnTo>
                    <a:pt x="106" y="0"/>
                  </a:lnTo>
                  <a:lnTo>
                    <a:pt x="72" y="0"/>
                  </a:lnTo>
                  <a:lnTo>
                    <a:pt x="48" y="14"/>
                  </a:lnTo>
                  <a:lnTo>
                    <a:pt x="34" y="24"/>
                  </a:lnTo>
                  <a:lnTo>
                    <a:pt x="24" y="33"/>
                  </a:lnTo>
                  <a:lnTo>
                    <a:pt x="14" y="52"/>
                  </a:lnTo>
                  <a:lnTo>
                    <a:pt x="5" y="67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5" y="129"/>
                  </a:lnTo>
                  <a:lnTo>
                    <a:pt x="10" y="158"/>
                  </a:lnTo>
                  <a:lnTo>
                    <a:pt x="29" y="148"/>
                  </a:lnTo>
                  <a:lnTo>
                    <a:pt x="24" y="129"/>
                  </a:lnTo>
                  <a:lnTo>
                    <a:pt x="19" y="105"/>
                  </a:lnTo>
                  <a:lnTo>
                    <a:pt x="24" y="91"/>
                  </a:lnTo>
                  <a:lnTo>
                    <a:pt x="24" y="72"/>
                  </a:lnTo>
                  <a:lnTo>
                    <a:pt x="29" y="57"/>
                  </a:lnTo>
                  <a:lnTo>
                    <a:pt x="38" y="48"/>
                  </a:lnTo>
                  <a:lnTo>
                    <a:pt x="48" y="38"/>
                  </a:lnTo>
                  <a:lnTo>
                    <a:pt x="58" y="28"/>
                  </a:lnTo>
                  <a:lnTo>
                    <a:pt x="82" y="19"/>
                  </a:lnTo>
                  <a:lnTo>
                    <a:pt x="101" y="19"/>
                  </a:lnTo>
                  <a:lnTo>
                    <a:pt x="125" y="24"/>
                  </a:lnTo>
                  <a:lnTo>
                    <a:pt x="144" y="33"/>
                  </a:lnTo>
                  <a:lnTo>
                    <a:pt x="158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5" name="Freeform 237"/>
            <p:cNvSpPr>
              <a:spLocks/>
            </p:cNvSpPr>
            <p:nvPr/>
          </p:nvSpPr>
          <p:spPr bwMode="auto">
            <a:xfrm>
              <a:off x="2918" y="2851"/>
              <a:ext cx="250" cy="196"/>
            </a:xfrm>
            <a:custGeom>
              <a:avLst/>
              <a:gdLst>
                <a:gd name="T0" fmla="*/ 19 w 250"/>
                <a:gd name="T1" fmla="*/ 9 h 196"/>
                <a:gd name="T2" fmla="*/ 15 w 250"/>
                <a:gd name="T3" fmla="*/ 0 h 196"/>
                <a:gd name="T4" fmla="*/ 5 w 250"/>
                <a:gd name="T5" fmla="*/ 38 h 196"/>
                <a:gd name="T6" fmla="*/ 0 w 250"/>
                <a:gd name="T7" fmla="*/ 67 h 196"/>
                <a:gd name="T8" fmla="*/ 5 w 250"/>
                <a:gd name="T9" fmla="*/ 100 h 196"/>
                <a:gd name="T10" fmla="*/ 10 w 250"/>
                <a:gd name="T11" fmla="*/ 124 h 196"/>
                <a:gd name="T12" fmla="*/ 24 w 250"/>
                <a:gd name="T13" fmla="*/ 143 h 196"/>
                <a:gd name="T14" fmla="*/ 39 w 250"/>
                <a:gd name="T15" fmla="*/ 163 h 196"/>
                <a:gd name="T16" fmla="*/ 58 w 250"/>
                <a:gd name="T17" fmla="*/ 177 h 196"/>
                <a:gd name="T18" fmla="*/ 77 w 250"/>
                <a:gd name="T19" fmla="*/ 187 h 196"/>
                <a:gd name="T20" fmla="*/ 101 w 250"/>
                <a:gd name="T21" fmla="*/ 191 h 196"/>
                <a:gd name="T22" fmla="*/ 125 w 250"/>
                <a:gd name="T23" fmla="*/ 196 h 196"/>
                <a:gd name="T24" fmla="*/ 149 w 250"/>
                <a:gd name="T25" fmla="*/ 196 h 196"/>
                <a:gd name="T26" fmla="*/ 173 w 250"/>
                <a:gd name="T27" fmla="*/ 187 h 196"/>
                <a:gd name="T28" fmla="*/ 192 w 250"/>
                <a:gd name="T29" fmla="*/ 177 h 196"/>
                <a:gd name="T30" fmla="*/ 216 w 250"/>
                <a:gd name="T31" fmla="*/ 163 h 196"/>
                <a:gd name="T32" fmla="*/ 235 w 250"/>
                <a:gd name="T33" fmla="*/ 148 h 196"/>
                <a:gd name="T34" fmla="*/ 250 w 250"/>
                <a:gd name="T35" fmla="*/ 124 h 196"/>
                <a:gd name="T36" fmla="*/ 235 w 250"/>
                <a:gd name="T37" fmla="*/ 115 h 196"/>
                <a:gd name="T38" fmla="*/ 221 w 250"/>
                <a:gd name="T39" fmla="*/ 134 h 196"/>
                <a:gd name="T40" fmla="*/ 202 w 250"/>
                <a:gd name="T41" fmla="*/ 148 h 196"/>
                <a:gd name="T42" fmla="*/ 182 w 250"/>
                <a:gd name="T43" fmla="*/ 163 h 196"/>
                <a:gd name="T44" fmla="*/ 163 w 250"/>
                <a:gd name="T45" fmla="*/ 167 h 196"/>
                <a:gd name="T46" fmla="*/ 144 w 250"/>
                <a:gd name="T47" fmla="*/ 172 h 196"/>
                <a:gd name="T48" fmla="*/ 125 w 250"/>
                <a:gd name="T49" fmla="*/ 177 h 196"/>
                <a:gd name="T50" fmla="*/ 101 w 250"/>
                <a:gd name="T51" fmla="*/ 172 h 196"/>
                <a:gd name="T52" fmla="*/ 82 w 250"/>
                <a:gd name="T53" fmla="*/ 167 h 196"/>
                <a:gd name="T54" fmla="*/ 67 w 250"/>
                <a:gd name="T55" fmla="*/ 163 h 196"/>
                <a:gd name="T56" fmla="*/ 53 w 250"/>
                <a:gd name="T57" fmla="*/ 148 h 196"/>
                <a:gd name="T58" fmla="*/ 39 w 250"/>
                <a:gd name="T59" fmla="*/ 134 h 196"/>
                <a:gd name="T60" fmla="*/ 29 w 250"/>
                <a:gd name="T61" fmla="*/ 115 h 196"/>
                <a:gd name="T62" fmla="*/ 24 w 250"/>
                <a:gd name="T63" fmla="*/ 95 h 196"/>
                <a:gd name="T64" fmla="*/ 24 w 250"/>
                <a:gd name="T65" fmla="*/ 71 h 196"/>
                <a:gd name="T66" fmla="*/ 24 w 250"/>
                <a:gd name="T67" fmla="*/ 43 h 196"/>
                <a:gd name="T68" fmla="*/ 34 w 250"/>
                <a:gd name="T69" fmla="*/ 9 h 196"/>
                <a:gd name="T70" fmla="*/ 34 w 250"/>
                <a:gd name="T71" fmla="*/ 0 h 196"/>
                <a:gd name="T72" fmla="*/ 34 w 250"/>
                <a:gd name="T73" fmla="*/ 9 h 196"/>
                <a:gd name="T74" fmla="*/ 39 w 250"/>
                <a:gd name="T75" fmla="*/ 4 h 196"/>
                <a:gd name="T76" fmla="*/ 34 w 250"/>
                <a:gd name="T77" fmla="*/ 0 h 196"/>
                <a:gd name="T78" fmla="*/ 19 w 250"/>
                <a:gd name="T79" fmla="*/ 9 h 1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0"/>
                <a:gd name="T121" fmla="*/ 0 h 196"/>
                <a:gd name="T122" fmla="*/ 250 w 250"/>
                <a:gd name="T123" fmla="*/ 196 h 1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0" h="196">
                  <a:moveTo>
                    <a:pt x="19" y="9"/>
                  </a:moveTo>
                  <a:lnTo>
                    <a:pt x="15" y="0"/>
                  </a:lnTo>
                  <a:lnTo>
                    <a:pt x="5" y="38"/>
                  </a:lnTo>
                  <a:lnTo>
                    <a:pt x="0" y="67"/>
                  </a:lnTo>
                  <a:lnTo>
                    <a:pt x="5" y="100"/>
                  </a:lnTo>
                  <a:lnTo>
                    <a:pt x="10" y="124"/>
                  </a:lnTo>
                  <a:lnTo>
                    <a:pt x="24" y="143"/>
                  </a:lnTo>
                  <a:lnTo>
                    <a:pt x="39" y="163"/>
                  </a:lnTo>
                  <a:lnTo>
                    <a:pt x="58" y="177"/>
                  </a:lnTo>
                  <a:lnTo>
                    <a:pt x="77" y="187"/>
                  </a:lnTo>
                  <a:lnTo>
                    <a:pt x="101" y="191"/>
                  </a:lnTo>
                  <a:lnTo>
                    <a:pt x="125" y="196"/>
                  </a:lnTo>
                  <a:lnTo>
                    <a:pt x="149" y="196"/>
                  </a:lnTo>
                  <a:lnTo>
                    <a:pt x="173" y="187"/>
                  </a:lnTo>
                  <a:lnTo>
                    <a:pt x="192" y="177"/>
                  </a:lnTo>
                  <a:lnTo>
                    <a:pt x="216" y="163"/>
                  </a:lnTo>
                  <a:lnTo>
                    <a:pt x="235" y="148"/>
                  </a:lnTo>
                  <a:lnTo>
                    <a:pt x="250" y="124"/>
                  </a:lnTo>
                  <a:lnTo>
                    <a:pt x="235" y="115"/>
                  </a:lnTo>
                  <a:lnTo>
                    <a:pt x="221" y="134"/>
                  </a:lnTo>
                  <a:lnTo>
                    <a:pt x="202" y="148"/>
                  </a:lnTo>
                  <a:lnTo>
                    <a:pt x="182" y="163"/>
                  </a:lnTo>
                  <a:lnTo>
                    <a:pt x="163" y="167"/>
                  </a:lnTo>
                  <a:lnTo>
                    <a:pt x="144" y="172"/>
                  </a:lnTo>
                  <a:lnTo>
                    <a:pt x="125" y="177"/>
                  </a:lnTo>
                  <a:lnTo>
                    <a:pt x="101" y="172"/>
                  </a:lnTo>
                  <a:lnTo>
                    <a:pt x="82" y="167"/>
                  </a:lnTo>
                  <a:lnTo>
                    <a:pt x="67" y="163"/>
                  </a:lnTo>
                  <a:lnTo>
                    <a:pt x="53" y="148"/>
                  </a:lnTo>
                  <a:lnTo>
                    <a:pt x="39" y="134"/>
                  </a:lnTo>
                  <a:lnTo>
                    <a:pt x="29" y="115"/>
                  </a:lnTo>
                  <a:lnTo>
                    <a:pt x="24" y="95"/>
                  </a:lnTo>
                  <a:lnTo>
                    <a:pt x="24" y="71"/>
                  </a:lnTo>
                  <a:lnTo>
                    <a:pt x="24" y="43"/>
                  </a:lnTo>
                  <a:lnTo>
                    <a:pt x="34" y="9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9" y="4"/>
                  </a:lnTo>
                  <a:lnTo>
                    <a:pt x="34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6" name="Freeform 238"/>
            <p:cNvSpPr>
              <a:spLocks/>
            </p:cNvSpPr>
            <p:nvPr/>
          </p:nvSpPr>
          <p:spPr bwMode="auto">
            <a:xfrm>
              <a:off x="2904" y="2683"/>
              <a:ext cx="120" cy="177"/>
            </a:xfrm>
            <a:custGeom>
              <a:avLst/>
              <a:gdLst>
                <a:gd name="T0" fmla="*/ 105 w 120"/>
                <a:gd name="T1" fmla="*/ 9 h 177"/>
                <a:gd name="T2" fmla="*/ 115 w 120"/>
                <a:gd name="T3" fmla="*/ 4 h 177"/>
                <a:gd name="T4" fmla="*/ 101 w 120"/>
                <a:gd name="T5" fmla="*/ 0 h 177"/>
                <a:gd name="T6" fmla="*/ 81 w 120"/>
                <a:gd name="T7" fmla="*/ 0 h 177"/>
                <a:gd name="T8" fmla="*/ 67 w 120"/>
                <a:gd name="T9" fmla="*/ 4 h 177"/>
                <a:gd name="T10" fmla="*/ 53 w 120"/>
                <a:gd name="T11" fmla="*/ 9 h 177"/>
                <a:gd name="T12" fmla="*/ 29 w 120"/>
                <a:gd name="T13" fmla="*/ 24 h 177"/>
                <a:gd name="T14" fmla="*/ 14 w 120"/>
                <a:gd name="T15" fmla="*/ 52 h 177"/>
                <a:gd name="T16" fmla="*/ 5 w 120"/>
                <a:gd name="T17" fmla="*/ 81 h 177"/>
                <a:gd name="T18" fmla="*/ 0 w 120"/>
                <a:gd name="T19" fmla="*/ 115 h 177"/>
                <a:gd name="T20" fmla="*/ 5 w 120"/>
                <a:gd name="T21" fmla="*/ 129 h 177"/>
                <a:gd name="T22" fmla="*/ 9 w 120"/>
                <a:gd name="T23" fmla="*/ 148 h 177"/>
                <a:gd name="T24" fmla="*/ 19 w 120"/>
                <a:gd name="T25" fmla="*/ 163 h 177"/>
                <a:gd name="T26" fmla="*/ 33 w 120"/>
                <a:gd name="T27" fmla="*/ 177 h 177"/>
                <a:gd name="T28" fmla="*/ 48 w 120"/>
                <a:gd name="T29" fmla="*/ 168 h 177"/>
                <a:gd name="T30" fmla="*/ 38 w 120"/>
                <a:gd name="T31" fmla="*/ 153 h 177"/>
                <a:gd name="T32" fmla="*/ 29 w 120"/>
                <a:gd name="T33" fmla="*/ 139 h 177"/>
                <a:gd name="T34" fmla="*/ 24 w 120"/>
                <a:gd name="T35" fmla="*/ 124 h 177"/>
                <a:gd name="T36" fmla="*/ 24 w 120"/>
                <a:gd name="T37" fmla="*/ 110 h 177"/>
                <a:gd name="T38" fmla="*/ 24 w 120"/>
                <a:gd name="T39" fmla="*/ 86 h 177"/>
                <a:gd name="T40" fmla="*/ 29 w 120"/>
                <a:gd name="T41" fmla="*/ 62 h 177"/>
                <a:gd name="T42" fmla="*/ 43 w 120"/>
                <a:gd name="T43" fmla="*/ 38 h 177"/>
                <a:gd name="T44" fmla="*/ 62 w 120"/>
                <a:gd name="T45" fmla="*/ 24 h 177"/>
                <a:gd name="T46" fmla="*/ 72 w 120"/>
                <a:gd name="T47" fmla="*/ 24 h 177"/>
                <a:gd name="T48" fmla="*/ 86 w 120"/>
                <a:gd name="T49" fmla="*/ 19 h 177"/>
                <a:gd name="T50" fmla="*/ 96 w 120"/>
                <a:gd name="T51" fmla="*/ 19 h 177"/>
                <a:gd name="T52" fmla="*/ 110 w 120"/>
                <a:gd name="T53" fmla="*/ 24 h 177"/>
                <a:gd name="T54" fmla="*/ 120 w 120"/>
                <a:gd name="T55" fmla="*/ 19 h 177"/>
                <a:gd name="T56" fmla="*/ 110 w 120"/>
                <a:gd name="T57" fmla="*/ 24 h 177"/>
                <a:gd name="T58" fmla="*/ 115 w 120"/>
                <a:gd name="T59" fmla="*/ 28 h 177"/>
                <a:gd name="T60" fmla="*/ 120 w 120"/>
                <a:gd name="T61" fmla="*/ 19 h 177"/>
                <a:gd name="T62" fmla="*/ 105 w 120"/>
                <a:gd name="T63" fmla="*/ 9 h 1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"/>
                <a:gd name="T97" fmla="*/ 0 h 177"/>
                <a:gd name="T98" fmla="*/ 120 w 120"/>
                <a:gd name="T99" fmla="*/ 177 h 1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" h="177">
                  <a:moveTo>
                    <a:pt x="105" y="9"/>
                  </a:moveTo>
                  <a:lnTo>
                    <a:pt x="115" y="4"/>
                  </a:lnTo>
                  <a:lnTo>
                    <a:pt x="101" y="0"/>
                  </a:lnTo>
                  <a:lnTo>
                    <a:pt x="81" y="0"/>
                  </a:lnTo>
                  <a:lnTo>
                    <a:pt x="67" y="4"/>
                  </a:lnTo>
                  <a:lnTo>
                    <a:pt x="53" y="9"/>
                  </a:lnTo>
                  <a:lnTo>
                    <a:pt x="29" y="24"/>
                  </a:lnTo>
                  <a:lnTo>
                    <a:pt x="14" y="52"/>
                  </a:lnTo>
                  <a:lnTo>
                    <a:pt x="5" y="81"/>
                  </a:lnTo>
                  <a:lnTo>
                    <a:pt x="0" y="115"/>
                  </a:lnTo>
                  <a:lnTo>
                    <a:pt x="5" y="129"/>
                  </a:lnTo>
                  <a:lnTo>
                    <a:pt x="9" y="148"/>
                  </a:lnTo>
                  <a:lnTo>
                    <a:pt x="19" y="163"/>
                  </a:lnTo>
                  <a:lnTo>
                    <a:pt x="33" y="177"/>
                  </a:lnTo>
                  <a:lnTo>
                    <a:pt x="48" y="168"/>
                  </a:lnTo>
                  <a:lnTo>
                    <a:pt x="38" y="153"/>
                  </a:lnTo>
                  <a:lnTo>
                    <a:pt x="29" y="139"/>
                  </a:lnTo>
                  <a:lnTo>
                    <a:pt x="24" y="124"/>
                  </a:lnTo>
                  <a:lnTo>
                    <a:pt x="24" y="110"/>
                  </a:lnTo>
                  <a:lnTo>
                    <a:pt x="24" y="86"/>
                  </a:lnTo>
                  <a:lnTo>
                    <a:pt x="29" y="62"/>
                  </a:lnTo>
                  <a:lnTo>
                    <a:pt x="43" y="38"/>
                  </a:lnTo>
                  <a:lnTo>
                    <a:pt x="62" y="24"/>
                  </a:lnTo>
                  <a:lnTo>
                    <a:pt x="72" y="24"/>
                  </a:lnTo>
                  <a:lnTo>
                    <a:pt x="86" y="19"/>
                  </a:lnTo>
                  <a:lnTo>
                    <a:pt x="96" y="19"/>
                  </a:lnTo>
                  <a:lnTo>
                    <a:pt x="110" y="24"/>
                  </a:lnTo>
                  <a:lnTo>
                    <a:pt x="120" y="19"/>
                  </a:lnTo>
                  <a:lnTo>
                    <a:pt x="110" y="24"/>
                  </a:lnTo>
                  <a:lnTo>
                    <a:pt x="115" y="28"/>
                  </a:lnTo>
                  <a:lnTo>
                    <a:pt x="120" y="19"/>
                  </a:lnTo>
                  <a:lnTo>
                    <a:pt x="105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7" name="Freeform 239"/>
            <p:cNvSpPr>
              <a:spLocks/>
            </p:cNvSpPr>
            <p:nvPr/>
          </p:nvSpPr>
          <p:spPr bwMode="auto">
            <a:xfrm>
              <a:off x="3009" y="2601"/>
              <a:ext cx="283" cy="101"/>
            </a:xfrm>
            <a:custGeom>
              <a:avLst/>
              <a:gdLst>
                <a:gd name="T0" fmla="*/ 283 w 283"/>
                <a:gd name="T1" fmla="*/ 38 h 101"/>
                <a:gd name="T2" fmla="*/ 250 w 283"/>
                <a:gd name="T3" fmla="*/ 24 h 101"/>
                <a:gd name="T4" fmla="*/ 226 w 283"/>
                <a:gd name="T5" fmla="*/ 10 h 101"/>
                <a:gd name="T6" fmla="*/ 197 w 283"/>
                <a:gd name="T7" fmla="*/ 5 h 101"/>
                <a:gd name="T8" fmla="*/ 173 w 283"/>
                <a:gd name="T9" fmla="*/ 0 h 101"/>
                <a:gd name="T10" fmla="*/ 149 w 283"/>
                <a:gd name="T11" fmla="*/ 0 h 101"/>
                <a:gd name="T12" fmla="*/ 130 w 283"/>
                <a:gd name="T13" fmla="*/ 0 h 101"/>
                <a:gd name="T14" fmla="*/ 111 w 283"/>
                <a:gd name="T15" fmla="*/ 5 h 101"/>
                <a:gd name="T16" fmla="*/ 91 w 283"/>
                <a:gd name="T17" fmla="*/ 10 h 101"/>
                <a:gd name="T18" fmla="*/ 63 w 283"/>
                <a:gd name="T19" fmla="*/ 24 h 101"/>
                <a:gd name="T20" fmla="*/ 39 w 283"/>
                <a:gd name="T21" fmla="*/ 48 h 101"/>
                <a:gd name="T22" fmla="*/ 20 w 283"/>
                <a:gd name="T23" fmla="*/ 67 h 101"/>
                <a:gd name="T24" fmla="*/ 0 w 283"/>
                <a:gd name="T25" fmla="*/ 91 h 101"/>
                <a:gd name="T26" fmla="*/ 15 w 283"/>
                <a:gd name="T27" fmla="*/ 101 h 101"/>
                <a:gd name="T28" fmla="*/ 34 w 283"/>
                <a:gd name="T29" fmla="*/ 82 h 101"/>
                <a:gd name="T30" fmla="*/ 53 w 283"/>
                <a:gd name="T31" fmla="*/ 62 h 101"/>
                <a:gd name="T32" fmla="*/ 77 w 283"/>
                <a:gd name="T33" fmla="*/ 43 h 101"/>
                <a:gd name="T34" fmla="*/ 101 w 283"/>
                <a:gd name="T35" fmla="*/ 29 h 101"/>
                <a:gd name="T36" fmla="*/ 115 w 283"/>
                <a:gd name="T37" fmla="*/ 24 h 101"/>
                <a:gd name="T38" fmla="*/ 135 w 283"/>
                <a:gd name="T39" fmla="*/ 19 h 101"/>
                <a:gd name="T40" fmla="*/ 149 w 283"/>
                <a:gd name="T41" fmla="*/ 19 h 101"/>
                <a:gd name="T42" fmla="*/ 168 w 283"/>
                <a:gd name="T43" fmla="*/ 19 h 101"/>
                <a:gd name="T44" fmla="*/ 192 w 283"/>
                <a:gd name="T45" fmla="*/ 24 h 101"/>
                <a:gd name="T46" fmla="*/ 216 w 283"/>
                <a:gd name="T47" fmla="*/ 29 h 101"/>
                <a:gd name="T48" fmla="*/ 245 w 283"/>
                <a:gd name="T49" fmla="*/ 43 h 101"/>
                <a:gd name="T50" fmla="*/ 274 w 283"/>
                <a:gd name="T51" fmla="*/ 58 h 101"/>
                <a:gd name="T52" fmla="*/ 283 w 283"/>
                <a:gd name="T53" fmla="*/ 38 h 1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3"/>
                <a:gd name="T82" fmla="*/ 0 h 101"/>
                <a:gd name="T83" fmla="*/ 283 w 283"/>
                <a:gd name="T84" fmla="*/ 101 h 1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3" h="101">
                  <a:moveTo>
                    <a:pt x="283" y="38"/>
                  </a:moveTo>
                  <a:lnTo>
                    <a:pt x="250" y="24"/>
                  </a:lnTo>
                  <a:lnTo>
                    <a:pt x="226" y="10"/>
                  </a:lnTo>
                  <a:lnTo>
                    <a:pt x="197" y="5"/>
                  </a:lnTo>
                  <a:lnTo>
                    <a:pt x="173" y="0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5"/>
                  </a:lnTo>
                  <a:lnTo>
                    <a:pt x="91" y="10"/>
                  </a:lnTo>
                  <a:lnTo>
                    <a:pt x="63" y="24"/>
                  </a:lnTo>
                  <a:lnTo>
                    <a:pt x="39" y="48"/>
                  </a:lnTo>
                  <a:lnTo>
                    <a:pt x="20" y="67"/>
                  </a:lnTo>
                  <a:lnTo>
                    <a:pt x="0" y="91"/>
                  </a:lnTo>
                  <a:lnTo>
                    <a:pt x="15" y="101"/>
                  </a:lnTo>
                  <a:lnTo>
                    <a:pt x="34" y="82"/>
                  </a:lnTo>
                  <a:lnTo>
                    <a:pt x="53" y="62"/>
                  </a:lnTo>
                  <a:lnTo>
                    <a:pt x="77" y="43"/>
                  </a:lnTo>
                  <a:lnTo>
                    <a:pt x="101" y="29"/>
                  </a:lnTo>
                  <a:lnTo>
                    <a:pt x="115" y="24"/>
                  </a:lnTo>
                  <a:lnTo>
                    <a:pt x="135" y="19"/>
                  </a:lnTo>
                  <a:lnTo>
                    <a:pt x="149" y="19"/>
                  </a:lnTo>
                  <a:lnTo>
                    <a:pt x="168" y="19"/>
                  </a:lnTo>
                  <a:lnTo>
                    <a:pt x="192" y="24"/>
                  </a:lnTo>
                  <a:lnTo>
                    <a:pt x="216" y="29"/>
                  </a:lnTo>
                  <a:lnTo>
                    <a:pt x="245" y="43"/>
                  </a:lnTo>
                  <a:lnTo>
                    <a:pt x="274" y="58"/>
                  </a:lnTo>
                  <a:lnTo>
                    <a:pt x="283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8" name="Freeform 240"/>
            <p:cNvSpPr>
              <a:spLocks/>
            </p:cNvSpPr>
            <p:nvPr/>
          </p:nvSpPr>
          <p:spPr bwMode="auto">
            <a:xfrm>
              <a:off x="3528" y="3071"/>
              <a:ext cx="312" cy="125"/>
            </a:xfrm>
            <a:custGeom>
              <a:avLst/>
              <a:gdLst>
                <a:gd name="T0" fmla="*/ 307 w 312"/>
                <a:gd name="T1" fmla="*/ 5 h 125"/>
                <a:gd name="T2" fmla="*/ 292 w 312"/>
                <a:gd name="T3" fmla="*/ 10 h 125"/>
                <a:gd name="T4" fmla="*/ 283 w 312"/>
                <a:gd name="T5" fmla="*/ 29 h 125"/>
                <a:gd name="T6" fmla="*/ 268 w 312"/>
                <a:gd name="T7" fmla="*/ 43 h 125"/>
                <a:gd name="T8" fmla="*/ 259 w 312"/>
                <a:gd name="T9" fmla="*/ 58 h 125"/>
                <a:gd name="T10" fmla="*/ 240 w 312"/>
                <a:gd name="T11" fmla="*/ 72 h 125"/>
                <a:gd name="T12" fmla="*/ 206 w 312"/>
                <a:gd name="T13" fmla="*/ 91 h 125"/>
                <a:gd name="T14" fmla="*/ 168 w 312"/>
                <a:gd name="T15" fmla="*/ 101 h 125"/>
                <a:gd name="T16" fmla="*/ 148 w 312"/>
                <a:gd name="T17" fmla="*/ 106 h 125"/>
                <a:gd name="T18" fmla="*/ 129 w 312"/>
                <a:gd name="T19" fmla="*/ 106 h 125"/>
                <a:gd name="T20" fmla="*/ 110 w 312"/>
                <a:gd name="T21" fmla="*/ 101 h 125"/>
                <a:gd name="T22" fmla="*/ 86 w 312"/>
                <a:gd name="T23" fmla="*/ 101 h 125"/>
                <a:gd name="T24" fmla="*/ 67 w 312"/>
                <a:gd name="T25" fmla="*/ 91 h 125"/>
                <a:gd name="T26" fmla="*/ 48 w 312"/>
                <a:gd name="T27" fmla="*/ 82 h 125"/>
                <a:gd name="T28" fmla="*/ 28 w 312"/>
                <a:gd name="T29" fmla="*/ 72 h 125"/>
                <a:gd name="T30" fmla="*/ 9 w 312"/>
                <a:gd name="T31" fmla="*/ 58 h 125"/>
                <a:gd name="T32" fmla="*/ 0 w 312"/>
                <a:gd name="T33" fmla="*/ 72 h 125"/>
                <a:gd name="T34" fmla="*/ 19 w 312"/>
                <a:gd name="T35" fmla="*/ 87 h 125"/>
                <a:gd name="T36" fmla="*/ 38 w 312"/>
                <a:gd name="T37" fmla="*/ 101 h 125"/>
                <a:gd name="T38" fmla="*/ 62 w 312"/>
                <a:gd name="T39" fmla="*/ 111 h 125"/>
                <a:gd name="T40" fmla="*/ 81 w 312"/>
                <a:gd name="T41" fmla="*/ 120 h 125"/>
                <a:gd name="T42" fmla="*/ 105 w 312"/>
                <a:gd name="T43" fmla="*/ 125 h 125"/>
                <a:gd name="T44" fmla="*/ 129 w 312"/>
                <a:gd name="T45" fmla="*/ 125 h 125"/>
                <a:gd name="T46" fmla="*/ 148 w 312"/>
                <a:gd name="T47" fmla="*/ 125 h 125"/>
                <a:gd name="T48" fmla="*/ 172 w 312"/>
                <a:gd name="T49" fmla="*/ 120 h 125"/>
                <a:gd name="T50" fmla="*/ 216 w 312"/>
                <a:gd name="T51" fmla="*/ 111 h 125"/>
                <a:gd name="T52" fmla="*/ 254 w 312"/>
                <a:gd name="T53" fmla="*/ 87 h 125"/>
                <a:gd name="T54" fmla="*/ 268 w 312"/>
                <a:gd name="T55" fmla="*/ 72 h 125"/>
                <a:gd name="T56" fmla="*/ 288 w 312"/>
                <a:gd name="T57" fmla="*/ 58 h 125"/>
                <a:gd name="T58" fmla="*/ 302 w 312"/>
                <a:gd name="T59" fmla="*/ 39 h 125"/>
                <a:gd name="T60" fmla="*/ 312 w 312"/>
                <a:gd name="T61" fmla="*/ 19 h 125"/>
                <a:gd name="T62" fmla="*/ 297 w 312"/>
                <a:gd name="T63" fmla="*/ 19 h 125"/>
                <a:gd name="T64" fmla="*/ 307 w 312"/>
                <a:gd name="T65" fmla="*/ 5 h 125"/>
                <a:gd name="T66" fmla="*/ 297 w 312"/>
                <a:gd name="T67" fmla="*/ 0 h 125"/>
                <a:gd name="T68" fmla="*/ 292 w 312"/>
                <a:gd name="T69" fmla="*/ 10 h 125"/>
                <a:gd name="T70" fmla="*/ 307 w 312"/>
                <a:gd name="T71" fmla="*/ 5 h 1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2"/>
                <a:gd name="T109" fmla="*/ 0 h 125"/>
                <a:gd name="T110" fmla="*/ 312 w 312"/>
                <a:gd name="T111" fmla="*/ 125 h 1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2" h="125">
                  <a:moveTo>
                    <a:pt x="307" y="5"/>
                  </a:moveTo>
                  <a:lnTo>
                    <a:pt x="292" y="10"/>
                  </a:lnTo>
                  <a:lnTo>
                    <a:pt x="283" y="29"/>
                  </a:lnTo>
                  <a:lnTo>
                    <a:pt x="268" y="43"/>
                  </a:lnTo>
                  <a:lnTo>
                    <a:pt x="259" y="58"/>
                  </a:lnTo>
                  <a:lnTo>
                    <a:pt x="240" y="72"/>
                  </a:lnTo>
                  <a:lnTo>
                    <a:pt x="206" y="91"/>
                  </a:lnTo>
                  <a:lnTo>
                    <a:pt x="168" y="101"/>
                  </a:lnTo>
                  <a:lnTo>
                    <a:pt x="148" y="106"/>
                  </a:lnTo>
                  <a:lnTo>
                    <a:pt x="129" y="106"/>
                  </a:lnTo>
                  <a:lnTo>
                    <a:pt x="110" y="101"/>
                  </a:lnTo>
                  <a:lnTo>
                    <a:pt x="86" y="101"/>
                  </a:lnTo>
                  <a:lnTo>
                    <a:pt x="67" y="91"/>
                  </a:lnTo>
                  <a:lnTo>
                    <a:pt x="48" y="82"/>
                  </a:lnTo>
                  <a:lnTo>
                    <a:pt x="28" y="72"/>
                  </a:lnTo>
                  <a:lnTo>
                    <a:pt x="9" y="58"/>
                  </a:lnTo>
                  <a:lnTo>
                    <a:pt x="0" y="72"/>
                  </a:lnTo>
                  <a:lnTo>
                    <a:pt x="19" y="87"/>
                  </a:lnTo>
                  <a:lnTo>
                    <a:pt x="38" y="101"/>
                  </a:lnTo>
                  <a:lnTo>
                    <a:pt x="62" y="111"/>
                  </a:lnTo>
                  <a:lnTo>
                    <a:pt x="81" y="120"/>
                  </a:lnTo>
                  <a:lnTo>
                    <a:pt x="105" y="125"/>
                  </a:lnTo>
                  <a:lnTo>
                    <a:pt x="129" y="125"/>
                  </a:lnTo>
                  <a:lnTo>
                    <a:pt x="148" y="125"/>
                  </a:lnTo>
                  <a:lnTo>
                    <a:pt x="172" y="120"/>
                  </a:lnTo>
                  <a:lnTo>
                    <a:pt x="216" y="111"/>
                  </a:lnTo>
                  <a:lnTo>
                    <a:pt x="254" y="87"/>
                  </a:lnTo>
                  <a:lnTo>
                    <a:pt x="268" y="72"/>
                  </a:lnTo>
                  <a:lnTo>
                    <a:pt x="288" y="58"/>
                  </a:lnTo>
                  <a:lnTo>
                    <a:pt x="302" y="39"/>
                  </a:lnTo>
                  <a:lnTo>
                    <a:pt x="312" y="19"/>
                  </a:lnTo>
                  <a:lnTo>
                    <a:pt x="297" y="19"/>
                  </a:lnTo>
                  <a:lnTo>
                    <a:pt x="307" y="5"/>
                  </a:lnTo>
                  <a:lnTo>
                    <a:pt x="297" y="0"/>
                  </a:lnTo>
                  <a:lnTo>
                    <a:pt x="292" y="10"/>
                  </a:lnTo>
                  <a:lnTo>
                    <a:pt x="307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9" name="Freeform 241"/>
            <p:cNvSpPr>
              <a:spLocks/>
            </p:cNvSpPr>
            <p:nvPr/>
          </p:nvSpPr>
          <p:spPr bwMode="auto">
            <a:xfrm>
              <a:off x="3825" y="3023"/>
              <a:ext cx="240" cy="101"/>
            </a:xfrm>
            <a:custGeom>
              <a:avLst/>
              <a:gdLst>
                <a:gd name="T0" fmla="*/ 235 w 240"/>
                <a:gd name="T1" fmla="*/ 5 h 101"/>
                <a:gd name="T2" fmla="*/ 226 w 240"/>
                <a:gd name="T3" fmla="*/ 10 h 101"/>
                <a:gd name="T4" fmla="*/ 206 w 240"/>
                <a:gd name="T5" fmla="*/ 34 h 101"/>
                <a:gd name="T6" fmla="*/ 182 w 240"/>
                <a:gd name="T7" fmla="*/ 58 h 101"/>
                <a:gd name="T8" fmla="*/ 158 w 240"/>
                <a:gd name="T9" fmla="*/ 72 h 101"/>
                <a:gd name="T10" fmla="*/ 130 w 240"/>
                <a:gd name="T11" fmla="*/ 82 h 101"/>
                <a:gd name="T12" fmla="*/ 96 w 240"/>
                <a:gd name="T13" fmla="*/ 82 h 101"/>
                <a:gd name="T14" fmla="*/ 67 w 240"/>
                <a:gd name="T15" fmla="*/ 77 h 101"/>
                <a:gd name="T16" fmla="*/ 39 w 240"/>
                <a:gd name="T17" fmla="*/ 67 h 101"/>
                <a:gd name="T18" fmla="*/ 10 w 240"/>
                <a:gd name="T19" fmla="*/ 53 h 101"/>
                <a:gd name="T20" fmla="*/ 0 w 240"/>
                <a:gd name="T21" fmla="*/ 67 h 101"/>
                <a:gd name="T22" fmla="*/ 29 w 240"/>
                <a:gd name="T23" fmla="*/ 87 h 101"/>
                <a:gd name="T24" fmla="*/ 62 w 240"/>
                <a:gd name="T25" fmla="*/ 101 h 101"/>
                <a:gd name="T26" fmla="*/ 96 w 240"/>
                <a:gd name="T27" fmla="*/ 101 h 101"/>
                <a:gd name="T28" fmla="*/ 130 w 240"/>
                <a:gd name="T29" fmla="*/ 101 h 101"/>
                <a:gd name="T30" fmla="*/ 163 w 240"/>
                <a:gd name="T31" fmla="*/ 87 h 101"/>
                <a:gd name="T32" fmla="*/ 197 w 240"/>
                <a:gd name="T33" fmla="*/ 72 h 101"/>
                <a:gd name="T34" fmla="*/ 221 w 240"/>
                <a:gd name="T35" fmla="*/ 48 h 101"/>
                <a:gd name="T36" fmla="*/ 240 w 240"/>
                <a:gd name="T37" fmla="*/ 19 h 101"/>
                <a:gd name="T38" fmla="*/ 230 w 240"/>
                <a:gd name="T39" fmla="*/ 24 h 101"/>
                <a:gd name="T40" fmla="*/ 235 w 240"/>
                <a:gd name="T41" fmla="*/ 5 h 101"/>
                <a:gd name="T42" fmla="*/ 226 w 240"/>
                <a:gd name="T43" fmla="*/ 0 h 101"/>
                <a:gd name="T44" fmla="*/ 226 w 240"/>
                <a:gd name="T45" fmla="*/ 10 h 101"/>
                <a:gd name="T46" fmla="*/ 235 w 240"/>
                <a:gd name="T47" fmla="*/ 5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0"/>
                <a:gd name="T73" fmla="*/ 0 h 101"/>
                <a:gd name="T74" fmla="*/ 240 w 240"/>
                <a:gd name="T75" fmla="*/ 101 h 1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0" h="101">
                  <a:moveTo>
                    <a:pt x="235" y="5"/>
                  </a:moveTo>
                  <a:lnTo>
                    <a:pt x="226" y="10"/>
                  </a:lnTo>
                  <a:lnTo>
                    <a:pt x="206" y="34"/>
                  </a:lnTo>
                  <a:lnTo>
                    <a:pt x="182" y="58"/>
                  </a:lnTo>
                  <a:lnTo>
                    <a:pt x="158" y="72"/>
                  </a:lnTo>
                  <a:lnTo>
                    <a:pt x="130" y="82"/>
                  </a:lnTo>
                  <a:lnTo>
                    <a:pt x="96" y="82"/>
                  </a:lnTo>
                  <a:lnTo>
                    <a:pt x="67" y="77"/>
                  </a:lnTo>
                  <a:lnTo>
                    <a:pt x="39" y="67"/>
                  </a:lnTo>
                  <a:lnTo>
                    <a:pt x="10" y="53"/>
                  </a:lnTo>
                  <a:lnTo>
                    <a:pt x="0" y="67"/>
                  </a:lnTo>
                  <a:lnTo>
                    <a:pt x="29" y="87"/>
                  </a:lnTo>
                  <a:lnTo>
                    <a:pt x="62" y="101"/>
                  </a:lnTo>
                  <a:lnTo>
                    <a:pt x="96" y="101"/>
                  </a:lnTo>
                  <a:lnTo>
                    <a:pt x="130" y="101"/>
                  </a:lnTo>
                  <a:lnTo>
                    <a:pt x="163" y="87"/>
                  </a:lnTo>
                  <a:lnTo>
                    <a:pt x="197" y="72"/>
                  </a:lnTo>
                  <a:lnTo>
                    <a:pt x="221" y="48"/>
                  </a:lnTo>
                  <a:lnTo>
                    <a:pt x="240" y="19"/>
                  </a:lnTo>
                  <a:lnTo>
                    <a:pt x="230" y="24"/>
                  </a:lnTo>
                  <a:lnTo>
                    <a:pt x="235" y="5"/>
                  </a:lnTo>
                  <a:lnTo>
                    <a:pt x="226" y="0"/>
                  </a:lnTo>
                  <a:lnTo>
                    <a:pt x="226" y="10"/>
                  </a:lnTo>
                  <a:lnTo>
                    <a:pt x="235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0" name="Freeform 242"/>
            <p:cNvSpPr>
              <a:spLocks/>
            </p:cNvSpPr>
            <p:nvPr/>
          </p:nvSpPr>
          <p:spPr bwMode="auto">
            <a:xfrm>
              <a:off x="4055" y="2851"/>
              <a:ext cx="125" cy="196"/>
            </a:xfrm>
            <a:custGeom>
              <a:avLst/>
              <a:gdLst>
                <a:gd name="T0" fmla="*/ 77 w 125"/>
                <a:gd name="T1" fmla="*/ 4 h 196"/>
                <a:gd name="T2" fmla="*/ 77 w 125"/>
                <a:gd name="T3" fmla="*/ 9 h 196"/>
                <a:gd name="T4" fmla="*/ 96 w 125"/>
                <a:gd name="T5" fmla="*/ 43 h 196"/>
                <a:gd name="T6" fmla="*/ 106 w 125"/>
                <a:gd name="T7" fmla="*/ 81 h 196"/>
                <a:gd name="T8" fmla="*/ 106 w 125"/>
                <a:gd name="T9" fmla="*/ 110 h 196"/>
                <a:gd name="T10" fmla="*/ 101 w 125"/>
                <a:gd name="T11" fmla="*/ 139 h 196"/>
                <a:gd name="T12" fmla="*/ 92 w 125"/>
                <a:gd name="T13" fmla="*/ 148 h 196"/>
                <a:gd name="T14" fmla="*/ 87 w 125"/>
                <a:gd name="T15" fmla="*/ 158 h 196"/>
                <a:gd name="T16" fmla="*/ 77 w 125"/>
                <a:gd name="T17" fmla="*/ 167 h 196"/>
                <a:gd name="T18" fmla="*/ 68 w 125"/>
                <a:gd name="T19" fmla="*/ 172 h 196"/>
                <a:gd name="T20" fmla="*/ 53 w 125"/>
                <a:gd name="T21" fmla="*/ 177 h 196"/>
                <a:gd name="T22" fmla="*/ 39 w 125"/>
                <a:gd name="T23" fmla="*/ 177 h 196"/>
                <a:gd name="T24" fmla="*/ 24 w 125"/>
                <a:gd name="T25" fmla="*/ 177 h 196"/>
                <a:gd name="T26" fmla="*/ 5 w 125"/>
                <a:gd name="T27" fmla="*/ 177 h 196"/>
                <a:gd name="T28" fmla="*/ 0 w 125"/>
                <a:gd name="T29" fmla="*/ 196 h 196"/>
                <a:gd name="T30" fmla="*/ 20 w 125"/>
                <a:gd name="T31" fmla="*/ 196 h 196"/>
                <a:gd name="T32" fmla="*/ 39 w 125"/>
                <a:gd name="T33" fmla="*/ 196 h 196"/>
                <a:gd name="T34" fmla="*/ 58 w 125"/>
                <a:gd name="T35" fmla="*/ 196 h 196"/>
                <a:gd name="T36" fmla="*/ 72 w 125"/>
                <a:gd name="T37" fmla="*/ 191 h 196"/>
                <a:gd name="T38" fmla="*/ 87 w 125"/>
                <a:gd name="T39" fmla="*/ 182 h 196"/>
                <a:gd name="T40" fmla="*/ 101 w 125"/>
                <a:gd name="T41" fmla="*/ 172 h 196"/>
                <a:gd name="T42" fmla="*/ 111 w 125"/>
                <a:gd name="T43" fmla="*/ 158 h 196"/>
                <a:gd name="T44" fmla="*/ 120 w 125"/>
                <a:gd name="T45" fmla="*/ 143 h 196"/>
                <a:gd name="T46" fmla="*/ 125 w 125"/>
                <a:gd name="T47" fmla="*/ 110 h 196"/>
                <a:gd name="T48" fmla="*/ 125 w 125"/>
                <a:gd name="T49" fmla="*/ 76 h 196"/>
                <a:gd name="T50" fmla="*/ 116 w 125"/>
                <a:gd name="T51" fmla="*/ 38 h 196"/>
                <a:gd name="T52" fmla="*/ 96 w 125"/>
                <a:gd name="T53" fmla="*/ 0 h 196"/>
                <a:gd name="T54" fmla="*/ 96 w 125"/>
                <a:gd name="T55" fmla="*/ 4 h 196"/>
                <a:gd name="T56" fmla="*/ 77 w 125"/>
                <a:gd name="T57" fmla="*/ 4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96"/>
                <a:gd name="T89" fmla="*/ 125 w 125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96">
                  <a:moveTo>
                    <a:pt x="77" y="4"/>
                  </a:moveTo>
                  <a:lnTo>
                    <a:pt x="77" y="9"/>
                  </a:lnTo>
                  <a:lnTo>
                    <a:pt x="96" y="43"/>
                  </a:lnTo>
                  <a:lnTo>
                    <a:pt x="106" y="81"/>
                  </a:lnTo>
                  <a:lnTo>
                    <a:pt x="106" y="110"/>
                  </a:lnTo>
                  <a:lnTo>
                    <a:pt x="101" y="139"/>
                  </a:lnTo>
                  <a:lnTo>
                    <a:pt x="92" y="148"/>
                  </a:lnTo>
                  <a:lnTo>
                    <a:pt x="87" y="158"/>
                  </a:lnTo>
                  <a:lnTo>
                    <a:pt x="77" y="167"/>
                  </a:lnTo>
                  <a:lnTo>
                    <a:pt x="68" y="172"/>
                  </a:lnTo>
                  <a:lnTo>
                    <a:pt x="53" y="177"/>
                  </a:lnTo>
                  <a:lnTo>
                    <a:pt x="39" y="177"/>
                  </a:lnTo>
                  <a:lnTo>
                    <a:pt x="24" y="177"/>
                  </a:lnTo>
                  <a:lnTo>
                    <a:pt x="5" y="177"/>
                  </a:lnTo>
                  <a:lnTo>
                    <a:pt x="0" y="196"/>
                  </a:lnTo>
                  <a:lnTo>
                    <a:pt x="20" y="196"/>
                  </a:lnTo>
                  <a:lnTo>
                    <a:pt x="39" y="196"/>
                  </a:lnTo>
                  <a:lnTo>
                    <a:pt x="58" y="196"/>
                  </a:lnTo>
                  <a:lnTo>
                    <a:pt x="72" y="191"/>
                  </a:lnTo>
                  <a:lnTo>
                    <a:pt x="87" y="182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0" y="143"/>
                  </a:lnTo>
                  <a:lnTo>
                    <a:pt x="125" y="110"/>
                  </a:lnTo>
                  <a:lnTo>
                    <a:pt x="125" y="76"/>
                  </a:lnTo>
                  <a:lnTo>
                    <a:pt x="116" y="38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1" name="Freeform 243"/>
            <p:cNvSpPr>
              <a:spLocks/>
            </p:cNvSpPr>
            <p:nvPr/>
          </p:nvSpPr>
          <p:spPr bwMode="auto">
            <a:xfrm>
              <a:off x="4012" y="2663"/>
              <a:ext cx="139" cy="192"/>
            </a:xfrm>
            <a:custGeom>
              <a:avLst/>
              <a:gdLst>
                <a:gd name="T0" fmla="*/ 0 w 139"/>
                <a:gd name="T1" fmla="*/ 15 h 192"/>
                <a:gd name="T2" fmla="*/ 15 w 139"/>
                <a:gd name="T3" fmla="*/ 24 h 192"/>
                <a:gd name="T4" fmla="*/ 43 w 139"/>
                <a:gd name="T5" fmla="*/ 20 h 192"/>
                <a:gd name="T6" fmla="*/ 67 w 139"/>
                <a:gd name="T7" fmla="*/ 24 h 192"/>
                <a:gd name="T8" fmla="*/ 87 w 139"/>
                <a:gd name="T9" fmla="*/ 34 h 192"/>
                <a:gd name="T10" fmla="*/ 101 w 139"/>
                <a:gd name="T11" fmla="*/ 53 h 192"/>
                <a:gd name="T12" fmla="*/ 111 w 139"/>
                <a:gd name="T13" fmla="*/ 77 h 192"/>
                <a:gd name="T14" fmla="*/ 120 w 139"/>
                <a:gd name="T15" fmla="*/ 111 h 192"/>
                <a:gd name="T16" fmla="*/ 120 w 139"/>
                <a:gd name="T17" fmla="*/ 149 h 192"/>
                <a:gd name="T18" fmla="*/ 120 w 139"/>
                <a:gd name="T19" fmla="*/ 192 h 192"/>
                <a:gd name="T20" fmla="*/ 139 w 139"/>
                <a:gd name="T21" fmla="*/ 192 h 192"/>
                <a:gd name="T22" fmla="*/ 139 w 139"/>
                <a:gd name="T23" fmla="*/ 149 h 192"/>
                <a:gd name="T24" fmla="*/ 139 w 139"/>
                <a:gd name="T25" fmla="*/ 106 h 192"/>
                <a:gd name="T26" fmla="*/ 130 w 139"/>
                <a:gd name="T27" fmla="*/ 72 h 192"/>
                <a:gd name="T28" fmla="*/ 115 w 139"/>
                <a:gd name="T29" fmla="*/ 44 h 192"/>
                <a:gd name="T30" fmla="*/ 96 w 139"/>
                <a:gd name="T31" fmla="*/ 20 h 192"/>
                <a:gd name="T32" fmla="*/ 72 w 139"/>
                <a:gd name="T33" fmla="*/ 5 h 192"/>
                <a:gd name="T34" fmla="*/ 43 w 139"/>
                <a:gd name="T35" fmla="*/ 0 h 192"/>
                <a:gd name="T36" fmla="*/ 10 w 139"/>
                <a:gd name="T37" fmla="*/ 5 h 192"/>
                <a:gd name="T38" fmla="*/ 24 w 139"/>
                <a:gd name="T39" fmla="*/ 10 h 192"/>
                <a:gd name="T40" fmla="*/ 0 w 139"/>
                <a:gd name="T41" fmla="*/ 15 h 192"/>
                <a:gd name="T42" fmla="*/ 5 w 139"/>
                <a:gd name="T43" fmla="*/ 24 h 192"/>
                <a:gd name="T44" fmla="*/ 15 w 139"/>
                <a:gd name="T45" fmla="*/ 24 h 192"/>
                <a:gd name="T46" fmla="*/ 0 w 139"/>
                <a:gd name="T47" fmla="*/ 15 h 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192"/>
                <a:gd name="T74" fmla="*/ 139 w 139"/>
                <a:gd name="T75" fmla="*/ 192 h 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192">
                  <a:moveTo>
                    <a:pt x="0" y="15"/>
                  </a:moveTo>
                  <a:lnTo>
                    <a:pt x="15" y="24"/>
                  </a:lnTo>
                  <a:lnTo>
                    <a:pt x="43" y="20"/>
                  </a:lnTo>
                  <a:lnTo>
                    <a:pt x="67" y="24"/>
                  </a:lnTo>
                  <a:lnTo>
                    <a:pt x="87" y="34"/>
                  </a:lnTo>
                  <a:lnTo>
                    <a:pt x="101" y="53"/>
                  </a:lnTo>
                  <a:lnTo>
                    <a:pt x="111" y="77"/>
                  </a:lnTo>
                  <a:lnTo>
                    <a:pt x="120" y="111"/>
                  </a:lnTo>
                  <a:lnTo>
                    <a:pt x="120" y="149"/>
                  </a:lnTo>
                  <a:lnTo>
                    <a:pt x="120" y="192"/>
                  </a:lnTo>
                  <a:lnTo>
                    <a:pt x="139" y="192"/>
                  </a:lnTo>
                  <a:lnTo>
                    <a:pt x="139" y="149"/>
                  </a:lnTo>
                  <a:lnTo>
                    <a:pt x="139" y="106"/>
                  </a:lnTo>
                  <a:lnTo>
                    <a:pt x="130" y="72"/>
                  </a:lnTo>
                  <a:lnTo>
                    <a:pt x="115" y="44"/>
                  </a:lnTo>
                  <a:lnTo>
                    <a:pt x="96" y="20"/>
                  </a:lnTo>
                  <a:lnTo>
                    <a:pt x="72" y="5"/>
                  </a:lnTo>
                  <a:lnTo>
                    <a:pt x="43" y="0"/>
                  </a:lnTo>
                  <a:lnTo>
                    <a:pt x="10" y="5"/>
                  </a:lnTo>
                  <a:lnTo>
                    <a:pt x="24" y="10"/>
                  </a:lnTo>
                  <a:lnTo>
                    <a:pt x="0" y="15"/>
                  </a:lnTo>
                  <a:lnTo>
                    <a:pt x="5" y="24"/>
                  </a:lnTo>
                  <a:lnTo>
                    <a:pt x="15" y="2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2" name="Freeform 244"/>
            <p:cNvSpPr>
              <a:spLocks/>
            </p:cNvSpPr>
            <p:nvPr/>
          </p:nvSpPr>
          <p:spPr bwMode="auto">
            <a:xfrm>
              <a:off x="3796" y="2534"/>
              <a:ext cx="240" cy="144"/>
            </a:xfrm>
            <a:custGeom>
              <a:avLst/>
              <a:gdLst>
                <a:gd name="T0" fmla="*/ 0 w 240"/>
                <a:gd name="T1" fmla="*/ 67 h 144"/>
                <a:gd name="T2" fmla="*/ 20 w 240"/>
                <a:gd name="T3" fmla="*/ 72 h 144"/>
                <a:gd name="T4" fmla="*/ 39 w 240"/>
                <a:gd name="T5" fmla="*/ 53 h 144"/>
                <a:gd name="T6" fmla="*/ 63 w 240"/>
                <a:gd name="T7" fmla="*/ 38 h 144"/>
                <a:gd name="T8" fmla="*/ 82 w 240"/>
                <a:gd name="T9" fmla="*/ 29 h 144"/>
                <a:gd name="T10" fmla="*/ 101 w 240"/>
                <a:gd name="T11" fmla="*/ 24 h 144"/>
                <a:gd name="T12" fmla="*/ 115 w 240"/>
                <a:gd name="T13" fmla="*/ 24 h 144"/>
                <a:gd name="T14" fmla="*/ 130 w 240"/>
                <a:gd name="T15" fmla="*/ 24 h 144"/>
                <a:gd name="T16" fmla="*/ 144 w 240"/>
                <a:gd name="T17" fmla="*/ 29 h 144"/>
                <a:gd name="T18" fmla="*/ 159 w 240"/>
                <a:gd name="T19" fmla="*/ 38 h 144"/>
                <a:gd name="T20" fmla="*/ 183 w 240"/>
                <a:gd name="T21" fmla="*/ 57 h 144"/>
                <a:gd name="T22" fmla="*/ 202 w 240"/>
                <a:gd name="T23" fmla="*/ 86 h 144"/>
                <a:gd name="T24" fmla="*/ 211 w 240"/>
                <a:gd name="T25" fmla="*/ 115 h 144"/>
                <a:gd name="T26" fmla="*/ 216 w 240"/>
                <a:gd name="T27" fmla="*/ 144 h 144"/>
                <a:gd name="T28" fmla="*/ 240 w 240"/>
                <a:gd name="T29" fmla="*/ 139 h 144"/>
                <a:gd name="T30" fmla="*/ 231 w 240"/>
                <a:gd name="T31" fmla="*/ 110 h 144"/>
                <a:gd name="T32" fmla="*/ 216 w 240"/>
                <a:gd name="T33" fmla="*/ 77 h 144"/>
                <a:gd name="T34" fmla="*/ 197 w 240"/>
                <a:gd name="T35" fmla="*/ 48 h 144"/>
                <a:gd name="T36" fmla="*/ 173 w 240"/>
                <a:gd name="T37" fmla="*/ 19 h 144"/>
                <a:gd name="T38" fmla="*/ 154 w 240"/>
                <a:gd name="T39" fmla="*/ 9 h 144"/>
                <a:gd name="T40" fmla="*/ 135 w 240"/>
                <a:gd name="T41" fmla="*/ 5 h 144"/>
                <a:gd name="T42" fmla="*/ 115 w 240"/>
                <a:gd name="T43" fmla="*/ 0 h 144"/>
                <a:gd name="T44" fmla="*/ 96 w 240"/>
                <a:gd name="T45" fmla="*/ 5 h 144"/>
                <a:gd name="T46" fmla="*/ 72 w 240"/>
                <a:gd name="T47" fmla="*/ 9 h 144"/>
                <a:gd name="T48" fmla="*/ 53 w 240"/>
                <a:gd name="T49" fmla="*/ 19 h 144"/>
                <a:gd name="T50" fmla="*/ 29 w 240"/>
                <a:gd name="T51" fmla="*/ 38 h 144"/>
                <a:gd name="T52" fmla="*/ 5 w 240"/>
                <a:gd name="T53" fmla="*/ 57 h 144"/>
                <a:gd name="T54" fmla="*/ 20 w 240"/>
                <a:gd name="T55" fmla="*/ 62 h 144"/>
                <a:gd name="T56" fmla="*/ 0 w 240"/>
                <a:gd name="T57" fmla="*/ 67 h 144"/>
                <a:gd name="T58" fmla="*/ 5 w 240"/>
                <a:gd name="T59" fmla="*/ 81 h 144"/>
                <a:gd name="T60" fmla="*/ 20 w 240"/>
                <a:gd name="T61" fmla="*/ 72 h 144"/>
                <a:gd name="T62" fmla="*/ 0 w 240"/>
                <a:gd name="T63" fmla="*/ 67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144"/>
                <a:gd name="T98" fmla="*/ 240 w 240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144">
                  <a:moveTo>
                    <a:pt x="0" y="67"/>
                  </a:moveTo>
                  <a:lnTo>
                    <a:pt x="20" y="72"/>
                  </a:lnTo>
                  <a:lnTo>
                    <a:pt x="39" y="53"/>
                  </a:lnTo>
                  <a:lnTo>
                    <a:pt x="63" y="38"/>
                  </a:lnTo>
                  <a:lnTo>
                    <a:pt x="82" y="29"/>
                  </a:lnTo>
                  <a:lnTo>
                    <a:pt x="101" y="24"/>
                  </a:lnTo>
                  <a:lnTo>
                    <a:pt x="115" y="24"/>
                  </a:lnTo>
                  <a:lnTo>
                    <a:pt x="130" y="24"/>
                  </a:lnTo>
                  <a:lnTo>
                    <a:pt x="144" y="29"/>
                  </a:lnTo>
                  <a:lnTo>
                    <a:pt x="159" y="38"/>
                  </a:lnTo>
                  <a:lnTo>
                    <a:pt x="183" y="57"/>
                  </a:lnTo>
                  <a:lnTo>
                    <a:pt x="202" y="86"/>
                  </a:lnTo>
                  <a:lnTo>
                    <a:pt x="211" y="115"/>
                  </a:lnTo>
                  <a:lnTo>
                    <a:pt x="216" y="144"/>
                  </a:lnTo>
                  <a:lnTo>
                    <a:pt x="240" y="139"/>
                  </a:lnTo>
                  <a:lnTo>
                    <a:pt x="231" y="110"/>
                  </a:lnTo>
                  <a:lnTo>
                    <a:pt x="216" y="77"/>
                  </a:lnTo>
                  <a:lnTo>
                    <a:pt x="197" y="48"/>
                  </a:lnTo>
                  <a:lnTo>
                    <a:pt x="173" y="19"/>
                  </a:lnTo>
                  <a:lnTo>
                    <a:pt x="154" y="9"/>
                  </a:lnTo>
                  <a:lnTo>
                    <a:pt x="135" y="5"/>
                  </a:lnTo>
                  <a:lnTo>
                    <a:pt x="115" y="0"/>
                  </a:lnTo>
                  <a:lnTo>
                    <a:pt x="96" y="5"/>
                  </a:lnTo>
                  <a:lnTo>
                    <a:pt x="72" y="9"/>
                  </a:lnTo>
                  <a:lnTo>
                    <a:pt x="53" y="19"/>
                  </a:lnTo>
                  <a:lnTo>
                    <a:pt x="29" y="38"/>
                  </a:lnTo>
                  <a:lnTo>
                    <a:pt x="5" y="57"/>
                  </a:lnTo>
                  <a:lnTo>
                    <a:pt x="20" y="62"/>
                  </a:lnTo>
                  <a:lnTo>
                    <a:pt x="0" y="67"/>
                  </a:lnTo>
                  <a:lnTo>
                    <a:pt x="5" y="81"/>
                  </a:lnTo>
                  <a:lnTo>
                    <a:pt x="20" y="7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3" name="Freeform 245"/>
            <p:cNvSpPr>
              <a:spLocks/>
            </p:cNvSpPr>
            <p:nvPr/>
          </p:nvSpPr>
          <p:spPr bwMode="auto">
            <a:xfrm>
              <a:off x="3528" y="2481"/>
              <a:ext cx="288" cy="120"/>
            </a:xfrm>
            <a:custGeom>
              <a:avLst/>
              <a:gdLst>
                <a:gd name="T0" fmla="*/ 14 w 288"/>
                <a:gd name="T1" fmla="*/ 86 h 120"/>
                <a:gd name="T2" fmla="*/ 33 w 288"/>
                <a:gd name="T3" fmla="*/ 67 h 120"/>
                <a:gd name="T4" fmla="*/ 52 w 288"/>
                <a:gd name="T5" fmla="*/ 53 h 120"/>
                <a:gd name="T6" fmla="*/ 72 w 288"/>
                <a:gd name="T7" fmla="*/ 38 h 120"/>
                <a:gd name="T8" fmla="*/ 91 w 288"/>
                <a:gd name="T9" fmla="*/ 29 h 120"/>
                <a:gd name="T10" fmla="*/ 110 w 288"/>
                <a:gd name="T11" fmla="*/ 24 h 120"/>
                <a:gd name="T12" fmla="*/ 129 w 288"/>
                <a:gd name="T13" fmla="*/ 19 h 120"/>
                <a:gd name="T14" fmla="*/ 144 w 288"/>
                <a:gd name="T15" fmla="*/ 19 h 120"/>
                <a:gd name="T16" fmla="*/ 163 w 288"/>
                <a:gd name="T17" fmla="*/ 24 h 120"/>
                <a:gd name="T18" fmla="*/ 177 w 288"/>
                <a:gd name="T19" fmla="*/ 29 h 120"/>
                <a:gd name="T20" fmla="*/ 192 w 288"/>
                <a:gd name="T21" fmla="*/ 34 h 120"/>
                <a:gd name="T22" fmla="*/ 211 w 288"/>
                <a:gd name="T23" fmla="*/ 43 h 120"/>
                <a:gd name="T24" fmla="*/ 220 w 288"/>
                <a:gd name="T25" fmla="*/ 53 h 120"/>
                <a:gd name="T26" fmla="*/ 249 w 288"/>
                <a:gd name="T27" fmla="*/ 86 h 120"/>
                <a:gd name="T28" fmla="*/ 268 w 288"/>
                <a:gd name="T29" fmla="*/ 120 h 120"/>
                <a:gd name="T30" fmla="*/ 288 w 288"/>
                <a:gd name="T31" fmla="*/ 115 h 120"/>
                <a:gd name="T32" fmla="*/ 264 w 288"/>
                <a:gd name="T33" fmla="*/ 72 h 120"/>
                <a:gd name="T34" fmla="*/ 235 w 288"/>
                <a:gd name="T35" fmla="*/ 43 h 120"/>
                <a:gd name="T36" fmla="*/ 220 w 288"/>
                <a:gd name="T37" fmla="*/ 29 h 120"/>
                <a:gd name="T38" fmla="*/ 201 w 288"/>
                <a:gd name="T39" fmla="*/ 14 h 120"/>
                <a:gd name="T40" fmla="*/ 187 w 288"/>
                <a:gd name="T41" fmla="*/ 10 h 120"/>
                <a:gd name="T42" fmla="*/ 168 w 288"/>
                <a:gd name="T43" fmla="*/ 5 h 120"/>
                <a:gd name="T44" fmla="*/ 144 w 288"/>
                <a:gd name="T45" fmla="*/ 0 h 120"/>
                <a:gd name="T46" fmla="*/ 124 w 288"/>
                <a:gd name="T47" fmla="*/ 0 h 120"/>
                <a:gd name="T48" fmla="*/ 105 w 288"/>
                <a:gd name="T49" fmla="*/ 5 h 120"/>
                <a:gd name="T50" fmla="*/ 81 w 288"/>
                <a:gd name="T51" fmla="*/ 14 h 120"/>
                <a:gd name="T52" fmla="*/ 62 w 288"/>
                <a:gd name="T53" fmla="*/ 24 h 120"/>
                <a:gd name="T54" fmla="*/ 43 w 288"/>
                <a:gd name="T55" fmla="*/ 38 h 120"/>
                <a:gd name="T56" fmla="*/ 19 w 288"/>
                <a:gd name="T57" fmla="*/ 53 h 120"/>
                <a:gd name="T58" fmla="*/ 0 w 288"/>
                <a:gd name="T59" fmla="*/ 77 h 120"/>
                <a:gd name="T60" fmla="*/ 14 w 288"/>
                <a:gd name="T61" fmla="*/ 86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8"/>
                <a:gd name="T94" fmla="*/ 0 h 120"/>
                <a:gd name="T95" fmla="*/ 288 w 288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8" h="120">
                  <a:moveTo>
                    <a:pt x="14" y="86"/>
                  </a:moveTo>
                  <a:lnTo>
                    <a:pt x="33" y="67"/>
                  </a:lnTo>
                  <a:lnTo>
                    <a:pt x="52" y="53"/>
                  </a:lnTo>
                  <a:lnTo>
                    <a:pt x="72" y="38"/>
                  </a:lnTo>
                  <a:lnTo>
                    <a:pt x="91" y="29"/>
                  </a:lnTo>
                  <a:lnTo>
                    <a:pt x="110" y="24"/>
                  </a:lnTo>
                  <a:lnTo>
                    <a:pt x="129" y="19"/>
                  </a:lnTo>
                  <a:lnTo>
                    <a:pt x="144" y="19"/>
                  </a:lnTo>
                  <a:lnTo>
                    <a:pt x="163" y="24"/>
                  </a:lnTo>
                  <a:lnTo>
                    <a:pt x="177" y="29"/>
                  </a:lnTo>
                  <a:lnTo>
                    <a:pt x="192" y="34"/>
                  </a:lnTo>
                  <a:lnTo>
                    <a:pt x="211" y="43"/>
                  </a:lnTo>
                  <a:lnTo>
                    <a:pt x="220" y="53"/>
                  </a:lnTo>
                  <a:lnTo>
                    <a:pt x="249" y="86"/>
                  </a:lnTo>
                  <a:lnTo>
                    <a:pt x="268" y="120"/>
                  </a:lnTo>
                  <a:lnTo>
                    <a:pt x="288" y="115"/>
                  </a:lnTo>
                  <a:lnTo>
                    <a:pt x="264" y="72"/>
                  </a:lnTo>
                  <a:lnTo>
                    <a:pt x="235" y="43"/>
                  </a:lnTo>
                  <a:lnTo>
                    <a:pt x="220" y="29"/>
                  </a:lnTo>
                  <a:lnTo>
                    <a:pt x="201" y="14"/>
                  </a:lnTo>
                  <a:lnTo>
                    <a:pt x="187" y="10"/>
                  </a:lnTo>
                  <a:lnTo>
                    <a:pt x="168" y="5"/>
                  </a:lnTo>
                  <a:lnTo>
                    <a:pt x="144" y="0"/>
                  </a:lnTo>
                  <a:lnTo>
                    <a:pt x="124" y="0"/>
                  </a:lnTo>
                  <a:lnTo>
                    <a:pt x="105" y="5"/>
                  </a:lnTo>
                  <a:lnTo>
                    <a:pt x="81" y="14"/>
                  </a:lnTo>
                  <a:lnTo>
                    <a:pt x="62" y="24"/>
                  </a:lnTo>
                  <a:lnTo>
                    <a:pt x="43" y="38"/>
                  </a:lnTo>
                  <a:lnTo>
                    <a:pt x="19" y="53"/>
                  </a:lnTo>
                  <a:lnTo>
                    <a:pt x="0" y="77"/>
                  </a:lnTo>
                  <a:lnTo>
                    <a:pt x="14" y="8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4" name="Freeform 246"/>
            <p:cNvSpPr>
              <a:spLocks/>
            </p:cNvSpPr>
            <p:nvPr/>
          </p:nvSpPr>
          <p:spPr bwMode="auto">
            <a:xfrm>
              <a:off x="3552" y="2812"/>
              <a:ext cx="187" cy="178"/>
            </a:xfrm>
            <a:custGeom>
              <a:avLst/>
              <a:gdLst>
                <a:gd name="T0" fmla="*/ 144 w 187"/>
                <a:gd name="T1" fmla="*/ 0 h 178"/>
                <a:gd name="T2" fmla="*/ 144 w 187"/>
                <a:gd name="T3" fmla="*/ 10 h 178"/>
                <a:gd name="T4" fmla="*/ 153 w 187"/>
                <a:gd name="T5" fmla="*/ 29 h 178"/>
                <a:gd name="T6" fmla="*/ 163 w 187"/>
                <a:gd name="T7" fmla="*/ 48 h 178"/>
                <a:gd name="T8" fmla="*/ 168 w 187"/>
                <a:gd name="T9" fmla="*/ 62 h 178"/>
                <a:gd name="T10" fmla="*/ 168 w 187"/>
                <a:gd name="T11" fmla="*/ 82 h 178"/>
                <a:gd name="T12" fmla="*/ 163 w 187"/>
                <a:gd name="T13" fmla="*/ 96 h 178"/>
                <a:gd name="T14" fmla="*/ 158 w 187"/>
                <a:gd name="T15" fmla="*/ 115 h 178"/>
                <a:gd name="T16" fmla="*/ 153 w 187"/>
                <a:gd name="T17" fmla="*/ 125 h 178"/>
                <a:gd name="T18" fmla="*/ 144 w 187"/>
                <a:gd name="T19" fmla="*/ 139 h 178"/>
                <a:gd name="T20" fmla="*/ 134 w 187"/>
                <a:gd name="T21" fmla="*/ 149 h 178"/>
                <a:gd name="T22" fmla="*/ 120 w 187"/>
                <a:gd name="T23" fmla="*/ 154 h 178"/>
                <a:gd name="T24" fmla="*/ 105 w 187"/>
                <a:gd name="T25" fmla="*/ 158 h 178"/>
                <a:gd name="T26" fmla="*/ 91 w 187"/>
                <a:gd name="T27" fmla="*/ 158 h 178"/>
                <a:gd name="T28" fmla="*/ 72 w 187"/>
                <a:gd name="T29" fmla="*/ 154 h 178"/>
                <a:gd name="T30" fmla="*/ 57 w 187"/>
                <a:gd name="T31" fmla="*/ 144 h 178"/>
                <a:gd name="T32" fmla="*/ 33 w 187"/>
                <a:gd name="T33" fmla="*/ 134 h 178"/>
                <a:gd name="T34" fmla="*/ 14 w 187"/>
                <a:gd name="T35" fmla="*/ 115 h 178"/>
                <a:gd name="T36" fmla="*/ 0 w 187"/>
                <a:gd name="T37" fmla="*/ 130 h 178"/>
                <a:gd name="T38" fmla="*/ 24 w 187"/>
                <a:gd name="T39" fmla="*/ 149 h 178"/>
                <a:gd name="T40" fmla="*/ 48 w 187"/>
                <a:gd name="T41" fmla="*/ 163 h 178"/>
                <a:gd name="T42" fmla="*/ 67 w 187"/>
                <a:gd name="T43" fmla="*/ 173 h 178"/>
                <a:gd name="T44" fmla="*/ 91 w 187"/>
                <a:gd name="T45" fmla="*/ 178 h 178"/>
                <a:gd name="T46" fmla="*/ 110 w 187"/>
                <a:gd name="T47" fmla="*/ 178 h 178"/>
                <a:gd name="T48" fmla="*/ 129 w 187"/>
                <a:gd name="T49" fmla="*/ 173 h 178"/>
                <a:gd name="T50" fmla="*/ 144 w 187"/>
                <a:gd name="T51" fmla="*/ 163 h 178"/>
                <a:gd name="T52" fmla="*/ 158 w 187"/>
                <a:gd name="T53" fmla="*/ 154 h 178"/>
                <a:gd name="T54" fmla="*/ 172 w 187"/>
                <a:gd name="T55" fmla="*/ 139 h 178"/>
                <a:gd name="T56" fmla="*/ 177 w 187"/>
                <a:gd name="T57" fmla="*/ 120 h 178"/>
                <a:gd name="T58" fmla="*/ 182 w 187"/>
                <a:gd name="T59" fmla="*/ 101 h 178"/>
                <a:gd name="T60" fmla="*/ 187 w 187"/>
                <a:gd name="T61" fmla="*/ 82 h 178"/>
                <a:gd name="T62" fmla="*/ 187 w 187"/>
                <a:gd name="T63" fmla="*/ 62 h 178"/>
                <a:gd name="T64" fmla="*/ 182 w 187"/>
                <a:gd name="T65" fmla="*/ 39 h 178"/>
                <a:gd name="T66" fmla="*/ 172 w 187"/>
                <a:gd name="T67" fmla="*/ 19 h 178"/>
                <a:gd name="T68" fmla="*/ 158 w 187"/>
                <a:gd name="T69" fmla="*/ 0 h 178"/>
                <a:gd name="T70" fmla="*/ 163 w 187"/>
                <a:gd name="T71" fmla="*/ 10 h 178"/>
                <a:gd name="T72" fmla="*/ 144 w 187"/>
                <a:gd name="T73" fmla="*/ 0 h 178"/>
                <a:gd name="T74" fmla="*/ 139 w 187"/>
                <a:gd name="T75" fmla="*/ 5 h 178"/>
                <a:gd name="T76" fmla="*/ 144 w 187"/>
                <a:gd name="T77" fmla="*/ 10 h 178"/>
                <a:gd name="T78" fmla="*/ 144 w 187"/>
                <a:gd name="T79" fmla="*/ 0 h 1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"/>
                <a:gd name="T121" fmla="*/ 0 h 178"/>
                <a:gd name="T122" fmla="*/ 187 w 187"/>
                <a:gd name="T123" fmla="*/ 178 h 1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" h="178">
                  <a:moveTo>
                    <a:pt x="144" y="0"/>
                  </a:moveTo>
                  <a:lnTo>
                    <a:pt x="144" y="10"/>
                  </a:lnTo>
                  <a:lnTo>
                    <a:pt x="153" y="29"/>
                  </a:lnTo>
                  <a:lnTo>
                    <a:pt x="163" y="48"/>
                  </a:lnTo>
                  <a:lnTo>
                    <a:pt x="168" y="62"/>
                  </a:lnTo>
                  <a:lnTo>
                    <a:pt x="168" y="82"/>
                  </a:lnTo>
                  <a:lnTo>
                    <a:pt x="163" y="96"/>
                  </a:lnTo>
                  <a:lnTo>
                    <a:pt x="158" y="115"/>
                  </a:lnTo>
                  <a:lnTo>
                    <a:pt x="153" y="125"/>
                  </a:lnTo>
                  <a:lnTo>
                    <a:pt x="144" y="139"/>
                  </a:lnTo>
                  <a:lnTo>
                    <a:pt x="134" y="149"/>
                  </a:lnTo>
                  <a:lnTo>
                    <a:pt x="120" y="154"/>
                  </a:lnTo>
                  <a:lnTo>
                    <a:pt x="105" y="158"/>
                  </a:lnTo>
                  <a:lnTo>
                    <a:pt x="91" y="158"/>
                  </a:lnTo>
                  <a:lnTo>
                    <a:pt x="72" y="154"/>
                  </a:lnTo>
                  <a:lnTo>
                    <a:pt x="57" y="144"/>
                  </a:lnTo>
                  <a:lnTo>
                    <a:pt x="33" y="134"/>
                  </a:lnTo>
                  <a:lnTo>
                    <a:pt x="14" y="115"/>
                  </a:lnTo>
                  <a:lnTo>
                    <a:pt x="0" y="130"/>
                  </a:lnTo>
                  <a:lnTo>
                    <a:pt x="24" y="149"/>
                  </a:lnTo>
                  <a:lnTo>
                    <a:pt x="48" y="163"/>
                  </a:lnTo>
                  <a:lnTo>
                    <a:pt x="67" y="173"/>
                  </a:lnTo>
                  <a:lnTo>
                    <a:pt x="91" y="178"/>
                  </a:lnTo>
                  <a:lnTo>
                    <a:pt x="110" y="178"/>
                  </a:lnTo>
                  <a:lnTo>
                    <a:pt x="129" y="173"/>
                  </a:lnTo>
                  <a:lnTo>
                    <a:pt x="144" y="163"/>
                  </a:lnTo>
                  <a:lnTo>
                    <a:pt x="158" y="154"/>
                  </a:lnTo>
                  <a:lnTo>
                    <a:pt x="172" y="139"/>
                  </a:lnTo>
                  <a:lnTo>
                    <a:pt x="177" y="120"/>
                  </a:lnTo>
                  <a:lnTo>
                    <a:pt x="182" y="101"/>
                  </a:lnTo>
                  <a:lnTo>
                    <a:pt x="187" y="82"/>
                  </a:lnTo>
                  <a:lnTo>
                    <a:pt x="187" y="62"/>
                  </a:lnTo>
                  <a:lnTo>
                    <a:pt x="182" y="39"/>
                  </a:lnTo>
                  <a:lnTo>
                    <a:pt x="172" y="19"/>
                  </a:lnTo>
                  <a:lnTo>
                    <a:pt x="158" y="0"/>
                  </a:lnTo>
                  <a:lnTo>
                    <a:pt x="163" y="10"/>
                  </a:lnTo>
                  <a:lnTo>
                    <a:pt x="144" y="0"/>
                  </a:lnTo>
                  <a:lnTo>
                    <a:pt x="139" y="5"/>
                  </a:lnTo>
                  <a:lnTo>
                    <a:pt x="144" y="1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5" name="Freeform 247"/>
            <p:cNvSpPr>
              <a:spLocks/>
            </p:cNvSpPr>
            <p:nvPr/>
          </p:nvSpPr>
          <p:spPr bwMode="auto">
            <a:xfrm>
              <a:off x="3566" y="2663"/>
              <a:ext cx="158" cy="159"/>
            </a:xfrm>
            <a:custGeom>
              <a:avLst/>
              <a:gdLst>
                <a:gd name="T0" fmla="*/ 14 w 158"/>
                <a:gd name="T1" fmla="*/ 34 h 159"/>
                <a:gd name="T2" fmla="*/ 34 w 158"/>
                <a:gd name="T3" fmla="*/ 24 h 159"/>
                <a:gd name="T4" fmla="*/ 58 w 158"/>
                <a:gd name="T5" fmla="*/ 20 h 159"/>
                <a:gd name="T6" fmla="*/ 77 w 158"/>
                <a:gd name="T7" fmla="*/ 20 h 159"/>
                <a:gd name="T8" fmla="*/ 101 w 158"/>
                <a:gd name="T9" fmla="*/ 29 h 159"/>
                <a:gd name="T10" fmla="*/ 110 w 158"/>
                <a:gd name="T11" fmla="*/ 39 h 159"/>
                <a:gd name="T12" fmla="*/ 120 w 158"/>
                <a:gd name="T13" fmla="*/ 48 h 159"/>
                <a:gd name="T14" fmla="*/ 130 w 158"/>
                <a:gd name="T15" fmla="*/ 58 h 159"/>
                <a:gd name="T16" fmla="*/ 134 w 158"/>
                <a:gd name="T17" fmla="*/ 72 h 159"/>
                <a:gd name="T18" fmla="*/ 134 w 158"/>
                <a:gd name="T19" fmla="*/ 92 h 159"/>
                <a:gd name="T20" fmla="*/ 134 w 158"/>
                <a:gd name="T21" fmla="*/ 106 h 159"/>
                <a:gd name="T22" fmla="*/ 134 w 158"/>
                <a:gd name="T23" fmla="*/ 130 h 159"/>
                <a:gd name="T24" fmla="*/ 130 w 158"/>
                <a:gd name="T25" fmla="*/ 149 h 159"/>
                <a:gd name="T26" fmla="*/ 149 w 158"/>
                <a:gd name="T27" fmla="*/ 159 h 159"/>
                <a:gd name="T28" fmla="*/ 154 w 158"/>
                <a:gd name="T29" fmla="*/ 130 h 159"/>
                <a:gd name="T30" fmla="*/ 158 w 158"/>
                <a:gd name="T31" fmla="*/ 111 h 159"/>
                <a:gd name="T32" fmla="*/ 154 w 158"/>
                <a:gd name="T33" fmla="*/ 87 h 159"/>
                <a:gd name="T34" fmla="*/ 154 w 158"/>
                <a:gd name="T35" fmla="*/ 68 h 159"/>
                <a:gd name="T36" fmla="*/ 144 w 158"/>
                <a:gd name="T37" fmla="*/ 53 h 159"/>
                <a:gd name="T38" fmla="*/ 134 w 158"/>
                <a:gd name="T39" fmla="*/ 39 h 159"/>
                <a:gd name="T40" fmla="*/ 125 w 158"/>
                <a:gd name="T41" fmla="*/ 24 h 159"/>
                <a:gd name="T42" fmla="*/ 110 w 158"/>
                <a:gd name="T43" fmla="*/ 15 h 159"/>
                <a:gd name="T44" fmla="*/ 86 w 158"/>
                <a:gd name="T45" fmla="*/ 0 h 159"/>
                <a:gd name="T46" fmla="*/ 53 w 158"/>
                <a:gd name="T47" fmla="*/ 0 h 159"/>
                <a:gd name="T48" fmla="*/ 24 w 158"/>
                <a:gd name="T49" fmla="*/ 5 h 159"/>
                <a:gd name="T50" fmla="*/ 0 w 158"/>
                <a:gd name="T51" fmla="*/ 24 h 159"/>
                <a:gd name="T52" fmla="*/ 14 w 158"/>
                <a:gd name="T53" fmla="*/ 34 h 1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8"/>
                <a:gd name="T82" fmla="*/ 0 h 159"/>
                <a:gd name="T83" fmla="*/ 158 w 158"/>
                <a:gd name="T84" fmla="*/ 159 h 1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8" h="159">
                  <a:moveTo>
                    <a:pt x="14" y="34"/>
                  </a:moveTo>
                  <a:lnTo>
                    <a:pt x="34" y="24"/>
                  </a:lnTo>
                  <a:lnTo>
                    <a:pt x="58" y="20"/>
                  </a:lnTo>
                  <a:lnTo>
                    <a:pt x="77" y="20"/>
                  </a:lnTo>
                  <a:lnTo>
                    <a:pt x="101" y="29"/>
                  </a:lnTo>
                  <a:lnTo>
                    <a:pt x="110" y="39"/>
                  </a:lnTo>
                  <a:lnTo>
                    <a:pt x="120" y="48"/>
                  </a:lnTo>
                  <a:lnTo>
                    <a:pt x="130" y="58"/>
                  </a:lnTo>
                  <a:lnTo>
                    <a:pt x="134" y="72"/>
                  </a:lnTo>
                  <a:lnTo>
                    <a:pt x="134" y="92"/>
                  </a:lnTo>
                  <a:lnTo>
                    <a:pt x="134" y="106"/>
                  </a:lnTo>
                  <a:lnTo>
                    <a:pt x="134" y="130"/>
                  </a:lnTo>
                  <a:lnTo>
                    <a:pt x="130" y="149"/>
                  </a:lnTo>
                  <a:lnTo>
                    <a:pt x="149" y="159"/>
                  </a:lnTo>
                  <a:lnTo>
                    <a:pt x="154" y="130"/>
                  </a:lnTo>
                  <a:lnTo>
                    <a:pt x="158" y="111"/>
                  </a:lnTo>
                  <a:lnTo>
                    <a:pt x="154" y="87"/>
                  </a:lnTo>
                  <a:lnTo>
                    <a:pt x="154" y="68"/>
                  </a:lnTo>
                  <a:lnTo>
                    <a:pt x="144" y="53"/>
                  </a:lnTo>
                  <a:lnTo>
                    <a:pt x="134" y="39"/>
                  </a:lnTo>
                  <a:lnTo>
                    <a:pt x="125" y="24"/>
                  </a:lnTo>
                  <a:lnTo>
                    <a:pt x="110" y="15"/>
                  </a:lnTo>
                  <a:lnTo>
                    <a:pt x="86" y="0"/>
                  </a:lnTo>
                  <a:lnTo>
                    <a:pt x="53" y="0"/>
                  </a:lnTo>
                  <a:lnTo>
                    <a:pt x="24" y="5"/>
                  </a:lnTo>
                  <a:lnTo>
                    <a:pt x="0" y="2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6" name="Freeform 248"/>
            <p:cNvSpPr>
              <a:spLocks/>
            </p:cNvSpPr>
            <p:nvPr/>
          </p:nvSpPr>
          <p:spPr bwMode="auto">
            <a:xfrm>
              <a:off x="3691" y="2855"/>
              <a:ext cx="249" cy="197"/>
            </a:xfrm>
            <a:custGeom>
              <a:avLst/>
              <a:gdLst>
                <a:gd name="T0" fmla="*/ 216 w 249"/>
                <a:gd name="T1" fmla="*/ 0 h 197"/>
                <a:gd name="T2" fmla="*/ 216 w 249"/>
                <a:gd name="T3" fmla="*/ 10 h 197"/>
                <a:gd name="T4" fmla="*/ 225 w 249"/>
                <a:gd name="T5" fmla="*/ 43 h 197"/>
                <a:gd name="T6" fmla="*/ 225 w 249"/>
                <a:gd name="T7" fmla="*/ 72 h 197"/>
                <a:gd name="T8" fmla="*/ 225 w 249"/>
                <a:gd name="T9" fmla="*/ 96 h 197"/>
                <a:gd name="T10" fmla="*/ 220 w 249"/>
                <a:gd name="T11" fmla="*/ 115 h 197"/>
                <a:gd name="T12" fmla="*/ 211 w 249"/>
                <a:gd name="T13" fmla="*/ 135 h 197"/>
                <a:gd name="T14" fmla="*/ 196 w 249"/>
                <a:gd name="T15" fmla="*/ 149 h 197"/>
                <a:gd name="T16" fmla="*/ 182 w 249"/>
                <a:gd name="T17" fmla="*/ 163 h 197"/>
                <a:gd name="T18" fmla="*/ 168 w 249"/>
                <a:gd name="T19" fmla="*/ 168 h 197"/>
                <a:gd name="T20" fmla="*/ 149 w 249"/>
                <a:gd name="T21" fmla="*/ 178 h 197"/>
                <a:gd name="T22" fmla="*/ 125 w 249"/>
                <a:gd name="T23" fmla="*/ 178 h 197"/>
                <a:gd name="T24" fmla="*/ 105 w 249"/>
                <a:gd name="T25" fmla="*/ 178 h 197"/>
                <a:gd name="T26" fmla="*/ 86 w 249"/>
                <a:gd name="T27" fmla="*/ 173 h 197"/>
                <a:gd name="T28" fmla="*/ 67 w 249"/>
                <a:gd name="T29" fmla="*/ 163 h 197"/>
                <a:gd name="T30" fmla="*/ 48 w 249"/>
                <a:gd name="T31" fmla="*/ 149 h 197"/>
                <a:gd name="T32" fmla="*/ 29 w 249"/>
                <a:gd name="T33" fmla="*/ 135 h 197"/>
                <a:gd name="T34" fmla="*/ 14 w 249"/>
                <a:gd name="T35" fmla="*/ 115 h 197"/>
                <a:gd name="T36" fmla="*/ 0 w 249"/>
                <a:gd name="T37" fmla="*/ 125 h 197"/>
                <a:gd name="T38" fmla="*/ 14 w 249"/>
                <a:gd name="T39" fmla="*/ 149 h 197"/>
                <a:gd name="T40" fmla="*/ 33 w 249"/>
                <a:gd name="T41" fmla="*/ 168 h 197"/>
                <a:gd name="T42" fmla="*/ 57 w 249"/>
                <a:gd name="T43" fmla="*/ 178 h 197"/>
                <a:gd name="T44" fmla="*/ 77 w 249"/>
                <a:gd name="T45" fmla="*/ 187 h 197"/>
                <a:gd name="T46" fmla="*/ 101 w 249"/>
                <a:gd name="T47" fmla="*/ 197 h 197"/>
                <a:gd name="T48" fmla="*/ 125 w 249"/>
                <a:gd name="T49" fmla="*/ 197 h 197"/>
                <a:gd name="T50" fmla="*/ 149 w 249"/>
                <a:gd name="T51" fmla="*/ 197 h 197"/>
                <a:gd name="T52" fmla="*/ 173 w 249"/>
                <a:gd name="T53" fmla="*/ 187 h 197"/>
                <a:gd name="T54" fmla="*/ 192 w 249"/>
                <a:gd name="T55" fmla="*/ 178 h 197"/>
                <a:gd name="T56" fmla="*/ 211 w 249"/>
                <a:gd name="T57" fmla="*/ 163 h 197"/>
                <a:gd name="T58" fmla="*/ 225 w 249"/>
                <a:gd name="T59" fmla="*/ 149 h 197"/>
                <a:gd name="T60" fmla="*/ 240 w 249"/>
                <a:gd name="T61" fmla="*/ 125 h 197"/>
                <a:gd name="T62" fmla="*/ 244 w 249"/>
                <a:gd name="T63" fmla="*/ 101 h 197"/>
                <a:gd name="T64" fmla="*/ 249 w 249"/>
                <a:gd name="T65" fmla="*/ 72 h 197"/>
                <a:gd name="T66" fmla="*/ 244 w 249"/>
                <a:gd name="T67" fmla="*/ 39 h 197"/>
                <a:gd name="T68" fmla="*/ 235 w 249"/>
                <a:gd name="T69" fmla="*/ 0 h 197"/>
                <a:gd name="T70" fmla="*/ 230 w 249"/>
                <a:gd name="T71" fmla="*/ 15 h 197"/>
                <a:gd name="T72" fmla="*/ 216 w 249"/>
                <a:gd name="T73" fmla="*/ 0 h 197"/>
                <a:gd name="T74" fmla="*/ 211 w 249"/>
                <a:gd name="T75" fmla="*/ 5 h 197"/>
                <a:gd name="T76" fmla="*/ 216 w 249"/>
                <a:gd name="T77" fmla="*/ 10 h 197"/>
                <a:gd name="T78" fmla="*/ 216 w 249"/>
                <a:gd name="T79" fmla="*/ 0 h 1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9"/>
                <a:gd name="T121" fmla="*/ 0 h 197"/>
                <a:gd name="T122" fmla="*/ 249 w 249"/>
                <a:gd name="T123" fmla="*/ 197 h 1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9" h="197">
                  <a:moveTo>
                    <a:pt x="216" y="0"/>
                  </a:moveTo>
                  <a:lnTo>
                    <a:pt x="216" y="10"/>
                  </a:lnTo>
                  <a:lnTo>
                    <a:pt x="225" y="43"/>
                  </a:lnTo>
                  <a:lnTo>
                    <a:pt x="225" y="72"/>
                  </a:lnTo>
                  <a:lnTo>
                    <a:pt x="225" y="96"/>
                  </a:lnTo>
                  <a:lnTo>
                    <a:pt x="220" y="115"/>
                  </a:lnTo>
                  <a:lnTo>
                    <a:pt x="211" y="135"/>
                  </a:lnTo>
                  <a:lnTo>
                    <a:pt x="196" y="149"/>
                  </a:lnTo>
                  <a:lnTo>
                    <a:pt x="182" y="163"/>
                  </a:lnTo>
                  <a:lnTo>
                    <a:pt x="168" y="168"/>
                  </a:lnTo>
                  <a:lnTo>
                    <a:pt x="149" y="178"/>
                  </a:lnTo>
                  <a:lnTo>
                    <a:pt x="125" y="178"/>
                  </a:lnTo>
                  <a:lnTo>
                    <a:pt x="105" y="178"/>
                  </a:lnTo>
                  <a:lnTo>
                    <a:pt x="86" y="173"/>
                  </a:lnTo>
                  <a:lnTo>
                    <a:pt x="67" y="163"/>
                  </a:lnTo>
                  <a:lnTo>
                    <a:pt x="48" y="149"/>
                  </a:lnTo>
                  <a:lnTo>
                    <a:pt x="29" y="135"/>
                  </a:lnTo>
                  <a:lnTo>
                    <a:pt x="14" y="115"/>
                  </a:lnTo>
                  <a:lnTo>
                    <a:pt x="0" y="125"/>
                  </a:lnTo>
                  <a:lnTo>
                    <a:pt x="14" y="149"/>
                  </a:lnTo>
                  <a:lnTo>
                    <a:pt x="33" y="168"/>
                  </a:lnTo>
                  <a:lnTo>
                    <a:pt x="57" y="178"/>
                  </a:lnTo>
                  <a:lnTo>
                    <a:pt x="77" y="187"/>
                  </a:lnTo>
                  <a:lnTo>
                    <a:pt x="101" y="197"/>
                  </a:lnTo>
                  <a:lnTo>
                    <a:pt x="125" y="197"/>
                  </a:lnTo>
                  <a:lnTo>
                    <a:pt x="149" y="197"/>
                  </a:lnTo>
                  <a:lnTo>
                    <a:pt x="173" y="187"/>
                  </a:lnTo>
                  <a:lnTo>
                    <a:pt x="192" y="178"/>
                  </a:lnTo>
                  <a:lnTo>
                    <a:pt x="211" y="163"/>
                  </a:lnTo>
                  <a:lnTo>
                    <a:pt x="225" y="149"/>
                  </a:lnTo>
                  <a:lnTo>
                    <a:pt x="240" y="125"/>
                  </a:lnTo>
                  <a:lnTo>
                    <a:pt x="244" y="101"/>
                  </a:lnTo>
                  <a:lnTo>
                    <a:pt x="249" y="72"/>
                  </a:lnTo>
                  <a:lnTo>
                    <a:pt x="244" y="39"/>
                  </a:lnTo>
                  <a:lnTo>
                    <a:pt x="235" y="0"/>
                  </a:lnTo>
                  <a:lnTo>
                    <a:pt x="230" y="15"/>
                  </a:lnTo>
                  <a:lnTo>
                    <a:pt x="216" y="0"/>
                  </a:lnTo>
                  <a:lnTo>
                    <a:pt x="211" y="5"/>
                  </a:lnTo>
                  <a:lnTo>
                    <a:pt x="216" y="1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7" name="Freeform 249"/>
            <p:cNvSpPr>
              <a:spLocks/>
            </p:cNvSpPr>
            <p:nvPr/>
          </p:nvSpPr>
          <p:spPr bwMode="auto">
            <a:xfrm>
              <a:off x="3835" y="2687"/>
              <a:ext cx="120" cy="183"/>
            </a:xfrm>
            <a:custGeom>
              <a:avLst/>
              <a:gdLst>
                <a:gd name="T0" fmla="*/ 0 w 120"/>
                <a:gd name="T1" fmla="*/ 24 h 183"/>
                <a:gd name="T2" fmla="*/ 9 w 120"/>
                <a:gd name="T3" fmla="*/ 24 h 183"/>
                <a:gd name="T4" fmla="*/ 24 w 120"/>
                <a:gd name="T5" fmla="*/ 24 h 183"/>
                <a:gd name="T6" fmla="*/ 33 w 120"/>
                <a:gd name="T7" fmla="*/ 20 h 183"/>
                <a:gd name="T8" fmla="*/ 48 w 120"/>
                <a:gd name="T9" fmla="*/ 24 h 183"/>
                <a:gd name="T10" fmla="*/ 57 w 120"/>
                <a:gd name="T11" fmla="*/ 29 h 183"/>
                <a:gd name="T12" fmla="*/ 76 w 120"/>
                <a:gd name="T13" fmla="*/ 39 h 183"/>
                <a:gd name="T14" fmla="*/ 91 w 120"/>
                <a:gd name="T15" fmla="*/ 63 h 183"/>
                <a:gd name="T16" fmla="*/ 96 w 120"/>
                <a:gd name="T17" fmla="*/ 87 h 183"/>
                <a:gd name="T18" fmla="*/ 96 w 120"/>
                <a:gd name="T19" fmla="*/ 116 h 183"/>
                <a:gd name="T20" fmla="*/ 96 w 120"/>
                <a:gd name="T21" fmla="*/ 125 h 183"/>
                <a:gd name="T22" fmla="*/ 91 w 120"/>
                <a:gd name="T23" fmla="*/ 140 h 183"/>
                <a:gd name="T24" fmla="*/ 81 w 120"/>
                <a:gd name="T25" fmla="*/ 154 h 183"/>
                <a:gd name="T26" fmla="*/ 72 w 120"/>
                <a:gd name="T27" fmla="*/ 168 h 183"/>
                <a:gd name="T28" fmla="*/ 86 w 120"/>
                <a:gd name="T29" fmla="*/ 183 h 183"/>
                <a:gd name="T30" fmla="*/ 100 w 120"/>
                <a:gd name="T31" fmla="*/ 164 h 183"/>
                <a:gd name="T32" fmla="*/ 110 w 120"/>
                <a:gd name="T33" fmla="*/ 149 h 183"/>
                <a:gd name="T34" fmla="*/ 115 w 120"/>
                <a:gd name="T35" fmla="*/ 130 h 183"/>
                <a:gd name="T36" fmla="*/ 120 w 120"/>
                <a:gd name="T37" fmla="*/ 116 h 183"/>
                <a:gd name="T38" fmla="*/ 115 w 120"/>
                <a:gd name="T39" fmla="*/ 82 h 183"/>
                <a:gd name="T40" fmla="*/ 105 w 120"/>
                <a:gd name="T41" fmla="*/ 53 h 183"/>
                <a:gd name="T42" fmla="*/ 91 w 120"/>
                <a:gd name="T43" fmla="*/ 29 h 183"/>
                <a:gd name="T44" fmla="*/ 67 w 120"/>
                <a:gd name="T45" fmla="*/ 10 h 183"/>
                <a:gd name="T46" fmla="*/ 52 w 120"/>
                <a:gd name="T47" fmla="*/ 5 h 183"/>
                <a:gd name="T48" fmla="*/ 38 w 120"/>
                <a:gd name="T49" fmla="*/ 0 h 183"/>
                <a:gd name="T50" fmla="*/ 19 w 120"/>
                <a:gd name="T51" fmla="*/ 0 h 183"/>
                <a:gd name="T52" fmla="*/ 5 w 120"/>
                <a:gd name="T53" fmla="*/ 5 h 183"/>
                <a:gd name="T54" fmla="*/ 14 w 120"/>
                <a:gd name="T55" fmla="*/ 10 h 183"/>
                <a:gd name="T56" fmla="*/ 0 w 120"/>
                <a:gd name="T57" fmla="*/ 24 h 183"/>
                <a:gd name="T58" fmla="*/ 5 w 120"/>
                <a:gd name="T59" fmla="*/ 29 h 183"/>
                <a:gd name="T60" fmla="*/ 9 w 120"/>
                <a:gd name="T61" fmla="*/ 24 h 183"/>
                <a:gd name="T62" fmla="*/ 0 w 120"/>
                <a:gd name="T63" fmla="*/ 24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"/>
                <a:gd name="T97" fmla="*/ 0 h 183"/>
                <a:gd name="T98" fmla="*/ 120 w 120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" h="183">
                  <a:moveTo>
                    <a:pt x="0" y="24"/>
                  </a:moveTo>
                  <a:lnTo>
                    <a:pt x="9" y="24"/>
                  </a:lnTo>
                  <a:lnTo>
                    <a:pt x="24" y="24"/>
                  </a:lnTo>
                  <a:lnTo>
                    <a:pt x="33" y="20"/>
                  </a:lnTo>
                  <a:lnTo>
                    <a:pt x="48" y="24"/>
                  </a:lnTo>
                  <a:lnTo>
                    <a:pt x="57" y="29"/>
                  </a:lnTo>
                  <a:lnTo>
                    <a:pt x="76" y="39"/>
                  </a:lnTo>
                  <a:lnTo>
                    <a:pt x="91" y="63"/>
                  </a:lnTo>
                  <a:lnTo>
                    <a:pt x="96" y="87"/>
                  </a:lnTo>
                  <a:lnTo>
                    <a:pt x="96" y="116"/>
                  </a:lnTo>
                  <a:lnTo>
                    <a:pt x="96" y="125"/>
                  </a:lnTo>
                  <a:lnTo>
                    <a:pt x="91" y="140"/>
                  </a:lnTo>
                  <a:lnTo>
                    <a:pt x="81" y="154"/>
                  </a:lnTo>
                  <a:lnTo>
                    <a:pt x="72" y="168"/>
                  </a:lnTo>
                  <a:lnTo>
                    <a:pt x="86" y="183"/>
                  </a:lnTo>
                  <a:lnTo>
                    <a:pt x="100" y="164"/>
                  </a:lnTo>
                  <a:lnTo>
                    <a:pt x="110" y="149"/>
                  </a:lnTo>
                  <a:lnTo>
                    <a:pt x="115" y="130"/>
                  </a:lnTo>
                  <a:lnTo>
                    <a:pt x="120" y="116"/>
                  </a:lnTo>
                  <a:lnTo>
                    <a:pt x="115" y="82"/>
                  </a:lnTo>
                  <a:lnTo>
                    <a:pt x="105" y="53"/>
                  </a:lnTo>
                  <a:lnTo>
                    <a:pt x="91" y="29"/>
                  </a:lnTo>
                  <a:lnTo>
                    <a:pt x="67" y="10"/>
                  </a:lnTo>
                  <a:lnTo>
                    <a:pt x="52" y="5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5" y="5"/>
                  </a:lnTo>
                  <a:lnTo>
                    <a:pt x="14" y="1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8" name="Freeform 250"/>
            <p:cNvSpPr>
              <a:spLocks/>
            </p:cNvSpPr>
            <p:nvPr/>
          </p:nvSpPr>
          <p:spPr bwMode="auto">
            <a:xfrm>
              <a:off x="3566" y="2606"/>
              <a:ext cx="283" cy="105"/>
            </a:xfrm>
            <a:custGeom>
              <a:avLst/>
              <a:gdLst>
                <a:gd name="T0" fmla="*/ 10 w 283"/>
                <a:gd name="T1" fmla="*/ 57 h 105"/>
                <a:gd name="T2" fmla="*/ 38 w 283"/>
                <a:gd name="T3" fmla="*/ 43 h 105"/>
                <a:gd name="T4" fmla="*/ 67 w 283"/>
                <a:gd name="T5" fmla="*/ 29 h 105"/>
                <a:gd name="T6" fmla="*/ 91 w 283"/>
                <a:gd name="T7" fmla="*/ 24 h 105"/>
                <a:gd name="T8" fmla="*/ 110 w 283"/>
                <a:gd name="T9" fmla="*/ 19 h 105"/>
                <a:gd name="T10" fmla="*/ 134 w 283"/>
                <a:gd name="T11" fmla="*/ 19 h 105"/>
                <a:gd name="T12" fmla="*/ 149 w 283"/>
                <a:gd name="T13" fmla="*/ 19 h 105"/>
                <a:gd name="T14" fmla="*/ 168 w 283"/>
                <a:gd name="T15" fmla="*/ 24 h 105"/>
                <a:gd name="T16" fmla="*/ 182 w 283"/>
                <a:gd name="T17" fmla="*/ 29 h 105"/>
                <a:gd name="T18" fmla="*/ 206 w 283"/>
                <a:gd name="T19" fmla="*/ 43 h 105"/>
                <a:gd name="T20" fmla="*/ 230 w 283"/>
                <a:gd name="T21" fmla="*/ 62 h 105"/>
                <a:gd name="T22" fmla="*/ 250 w 283"/>
                <a:gd name="T23" fmla="*/ 81 h 105"/>
                <a:gd name="T24" fmla="*/ 269 w 283"/>
                <a:gd name="T25" fmla="*/ 105 h 105"/>
                <a:gd name="T26" fmla="*/ 283 w 283"/>
                <a:gd name="T27" fmla="*/ 91 h 105"/>
                <a:gd name="T28" fmla="*/ 264 w 283"/>
                <a:gd name="T29" fmla="*/ 67 h 105"/>
                <a:gd name="T30" fmla="*/ 245 w 283"/>
                <a:gd name="T31" fmla="*/ 48 h 105"/>
                <a:gd name="T32" fmla="*/ 221 w 283"/>
                <a:gd name="T33" fmla="*/ 24 h 105"/>
                <a:gd name="T34" fmla="*/ 192 w 283"/>
                <a:gd name="T35" fmla="*/ 9 h 105"/>
                <a:gd name="T36" fmla="*/ 173 w 283"/>
                <a:gd name="T37" fmla="*/ 5 h 105"/>
                <a:gd name="T38" fmla="*/ 154 w 283"/>
                <a:gd name="T39" fmla="*/ 0 h 105"/>
                <a:gd name="T40" fmla="*/ 134 w 283"/>
                <a:gd name="T41" fmla="*/ 0 h 105"/>
                <a:gd name="T42" fmla="*/ 110 w 283"/>
                <a:gd name="T43" fmla="*/ 0 h 105"/>
                <a:gd name="T44" fmla="*/ 86 w 283"/>
                <a:gd name="T45" fmla="*/ 5 h 105"/>
                <a:gd name="T46" fmla="*/ 58 w 283"/>
                <a:gd name="T47" fmla="*/ 14 h 105"/>
                <a:gd name="T48" fmla="*/ 29 w 283"/>
                <a:gd name="T49" fmla="*/ 24 h 105"/>
                <a:gd name="T50" fmla="*/ 0 w 283"/>
                <a:gd name="T51" fmla="*/ 38 h 105"/>
                <a:gd name="T52" fmla="*/ 10 w 283"/>
                <a:gd name="T53" fmla="*/ 57 h 1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3"/>
                <a:gd name="T82" fmla="*/ 0 h 105"/>
                <a:gd name="T83" fmla="*/ 283 w 283"/>
                <a:gd name="T84" fmla="*/ 105 h 1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3" h="105">
                  <a:moveTo>
                    <a:pt x="10" y="57"/>
                  </a:moveTo>
                  <a:lnTo>
                    <a:pt x="38" y="43"/>
                  </a:lnTo>
                  <a:lnTo>
                    <a:pt x="67" y="29"/>
                  </a:lnTo>
                  <a:lnTo>
                    <a:pt x="91" y="24"/>
                  </a:lnTo>
                  <a:lnTo>
                    <a:pt x="110" y="19"/>
                  </a:lnTo>
                  <a:lnTo>
                    <a:pt x="134" y="19"/>
                  </a:lnTo>
                  <a:lnTo>
                    <a:pt x="149" y="19"/>
                  </a:lnTo>
                  <a:lnTo>
                    <a:pt x="168" y="24"/>
                  </a:lnTo>
                  <a:lnTo>
                    <a:pt x="182" y="29"/>
                  </a:lnTo>
                  <a:lnTo>
                    <a:pt x="206" y="43"/>
                  </a:lnTo>
                  <a:lnTo>
                    <a:pt x="230" y="62"/>
                  </a:lnTo>
                  <a:lnTo>
                    <a:pt x="250" y="81"/>
                  </a:lnTo>
                  <a:lnTo>
                    <a:pt x="269" y="105"/>
                  </a:lnTo>
                  <a:lnTo>
                    <a:pt x="283" y="91"/>
                  </a:lnTo>
                  <a:lnTo>
                    <a:pt x="264" y="67"/>
                  </a:lnTo>
                  <a:lnTo>
                    <a:pt x="245" y="48"/>
                  </a:lnTo>
                  <a:lnTo>
                    <a:pt x="221" y="24"/>
                  </a:lnTo>
                  <a:lnTo>
                    <a:pt x="192" y="9"/>
                  </a:lnTo>
                  <a:lnTo>
                    <a:pt x="173" y="5"/>
                  </a:lnTo>
                  <a:lnTo>
                    <a:pt x="154" y="0"/>
                  </a:lnTo>
                  <a:lnTo>
                    <a:pt x="134" y="0"/>
                  </a:lnTo>
                  <a:lnTo>
                    <a:pt x="110" y="0"/>
                  </a:lnTo>
                  <a:lnTo>
                    <a:pt x="86" y="5"/>
                  </a:lnTo>
                  <a:lnTo>
                    <a:pt x="58" y="14"/>
                  </a:lnTo>
                  <a:lnTo>
                    <a:pt x="29" y="24"/>
                  </a:lnTo>
                  <a:lnTo>
                    <a:pt x="0" y="38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9" name="Freeform 251"/>
            <p:cNvSpPr>
              <a:spLocks/>
            </p:cNvSpPr>
            <p:nvPr/>
          </p:nvSpPr>
          <p:spPr bwMode="auto">
            <a:xfrm>
              <a:off x="3643" y="3177"/>
              <a:ext cx="62" cy="230"/>
            </a:xfrm>
            <a:custGeom>
              <a:avLst/>
              <a:gdLst>
                <a:gd name="T0" fmla="*/ 43 w 62"/>
                <a:gd name="T1" fmla="*/ 0 h 230"/>
                <a:gd name="T2" fmla="*/ 29 w 62"/>
                <a:gd name="T3" fmla="*/ 29 h 230"/>
                <a:gd name="T4" fmla="*/ 19 w 62"/>
                <a:gd name="T5" fmla="*/ 53 h 230"/>
                <a:gd name="T6" fmla="*/ 9 w 62"/>
                <a:gd name="T7" fmla="*/ 81 h 230"/>
                <a:gd name="T8" fmla="*/ 5 w 62"/>
                <a:gd name="T9" fmla="*/ 110 h 230"/>
                <a:gd name="T10" fmla="*/ 0 w 62"/>
                <a:gd name="T11" fmla="*/ 144 h 230"/>
                <a:gd name="T12" fmla="*/ 0 w 62"/>
                <a:gd name="T13" fmla="*/ 172 h 230"/>
                <a:gd name="T14" fmla="*/ 0 w 62"/>
                <a:gd name="T15" fmla="*/ 201 h 230"/>
                <a:gd name="T16" fmla="*/ 5 w 62"/>
                <a:gd name="T17" fmla="*/ 230 h 230"/>
                <a:gd name="T18" fmla="*/ 24 w 62"/>
                <a:gd name="T19" fmla="*/ 230 h 230"/>
                <a:gd name="T20" fmla="*/ 19 w 62"/>
                <a:gd name="T21" fmla="*/ 201 h 230"/>
                <a:gd name="T22" fmla="*/ 19 w 62"/>
                <a:gd name="T23" fmla="*/ 172 h 230"/>
                <a:gd name="T24" fmla="*/ 19 w 62"/>
                <a:gd name="T25" fmla="*/ 144 h 230"/>
                <a:gd name="T26" fmla="*/ 24 w 62"/>
                <a:gd name="T27" fmla="*/ 115 h 230"/>
                <a:gd name="T28" fmla="*/ 29 w 62"/>
                <a:gd name="T29" fmla="*/ 86 h 230"/>
                <a:gd name="T30" fmla="*/ 38 w 62"/>
                <a:gd name="T31" fmla="*/ 62 h 230"/>
                <a:gd name="T32" fmla="*/ 48 w 62"/>
                <a:gd name="T33" fmla="*/ 38 h 230"/>
                <a:gd name="T34" fmla="*/ 62 w 62"/>
                <a:gd name="T35" fmla="*/ 14 h 230"/>
                <a:gd name="T36" fmla="*/ 43 w 62"/>
                <a:gd name="T37" fmla="*/ 0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230"/>
                <a:gd name="T59" fmla="*/ 62 w 62"/>
                <a:gd name="T60" fmla="*/ 230 h 2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230">
                  <a:moveTo>
                    <a:pt x="43" y="0"/>
                  </a:moveTo>
                  <a:lnTo>
                    <a:pt x="29" y="29"/>
                  </a:lnTo>
                  <a:lnTo>
                    <a:pt x="19" y="53"/>
                  </a:lnTo>
                  <a:lnTo>
                    <a:pt x="9" y="81"/>
                  </a:lnTo>
                  <a:lnTo>
                    <a:pt x="5" y="110"/>
                  </a:lnTo>
                  <a:lnTo>
                    <a:pt x="0" y="144"/>
                  </a:lnTo>
                  <a:lnTo>
                    <a:pt x="0" y="172"/>
                  </a:lnTo>
                  <a:lnTo>
                    <a:pt x="0" y="201"/>
                  </a:lnTo>
                  <a:lnTo>
                    <a:pt x="5" y="230"/>
                  </a:lnTo>
                  <a:lnTo>
                    <a:pt x="24" y="230"/>
                  </a:lnTo>
                  <a:lnTo>
                    <a:pt x="19" y="201"/>
                  </a:lnTo>
                  <a:lnTo>
                    <a:pt x="19" y="172"/>
                  </a:lnTo>
                  <a:lnTo>
                    <a:pt x="19" y="144"/>
                  </a:lnTo>
                  <a:lnTo>
                    <a:pt x="24" y="115"/>
                  </a:lnTo>
                  <a:lnTo>
                    <a:pt x="29" y="86"/>
                  </a:lnTo>
                  <a:lnTo>
                    <a:pt x="38" y="62"/>
                  </a:lnTo>
                  <a:lnTo>
                    <a:pt x="48" y="38"/>
                  </a:lnTo>
                  <a:lnTo>
                    <a:pt x="62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0" name="Freeform 252"/>
            <p:cNvSpPr>
              <a:spLocks/>
            </p:cNvSpPr>
            <p:nvPr/>
          </p:nvSpPr>
          <p:spPr bwMode="auto">
            <a:xfrm>
              <a:off x="3700" y="1689"/>
              <a:ext cx="39" cy="39"/>
            </a:xfrm>
            <a:custGeom>
              <a:avLst/>
              <a:gdLst>
                <a:gd name="T0" fmla="*/ 10 w 39"/>
                <a:gd name="T1" fmla="*/ 34 h 39"/>
                <a:gd name="T2" fmla="*/ 5 w 39"/>
                <a:gd name="T3" fmla="*/ 29 h 39"/>
                <a:gd name="T4" fmla="*/ 0 w 39"/>
                <a:gd name="T5" fmla="*/ 20 h 39"/>
                <a:gd name="T6" fmla="*/ 0 w 39"/>
                <a:gd name="T7" fmla="*/ 15 h 39"/>
                <a:gd name="T8" fmla="*/ 5 w 39"/>
                <a:gd name="T9" fmla="*/ 5 h 39"/>
                <a:gd name="T10" fmla="*/ 10 w 39"/>
                <a:gd name="T11" fmla="*/ 0 h 39"/>
                <a:gd name="T12" fmla="*/ 20 w 39"/>
                <a:gd name="T13" fmla="*/ 0 h 39"/>
                <a:gd name="T14" fmla="*/ 24 w 39"/>
                <a:gd name="T15" fmla="*/ 0 h 39"/>
                <a:gd name="T16" fmla="*/ 34 w 39"/>
                <a:gd name="T17" fmla="*/ 5 h 39"/>
                <a:gd name="T18" fmla="*/ 39 w 39"/>
                <a:gd name="T19" fmla="*/ 10 h 39"/>
                <a:gd name="T20" fmla="*/ 39 w 39"/>
                <a:gd name="T21" fmla="*/ 20 h 39"/>
                <a:gd name="T22" fmla="*/ 39 w 39"/>
                <a:gd name="T23" fmla="*/ 24 h 39"/>
                <a:gd name="T24" fmla="*/ 34 w 39"/>
                <a:gd name="T25" fmla="*/ 34 h 39"/>
                <a:gd name="T26" fmla="*/ 29 w 39"/>
                <a:gd name="T27" fmla="*/ 34 h 39"/>
                <a:gd name="T28" fmla="*/ 20 w 39"/>
                <a:gd name="T29" fmla="*/ 39 h 39"/>
                <a:gd name="T30" fmla="*/ 15 w 39"/>
                <a:gd name="T31" fmla="*/ 39 h 39"/>
                <a:gd name="T32" fmla="*/ 10 w 39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0" y="34"/>
                  </a:moveTo>
                  <a:lnTo>
                    <a:pt x="5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39" y="20"/>
                  </a:lnTo>
                  <a:lnTo>
                    <a:pt x="39" y="24"/>
                  </a:lnTo>
                  <a:lnTo>
                    <a:pt x="34" y="34"/>
                  </a:lnTo>
                  <a:lnTo>
                    <a:pt x="29" y="34"/>
                  </a:lnTo>
                  <a:lnTo>
                    <a:pt x="20" y="39"/>
                  </a:lnTo>
                  <a:lnTo>
                    <a:pt x="15" y="39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1" name="Freeform 253"/>
            <p:cNvSpPr>
              <a:spLocks/>
            </p:cNvSpPr>
            <p:nvPr/>
          </p:nvSpPr>
          <p:spPr bwMode="auto">
            <a:xfrm>
              <a:off x="3700" y="1689"/>
              <a:ext cx="39" cy="39"/>
            </a:xfrm>
            <a:custGeom>
              <a:avLst/>
              <a:gdLst>
                <a:gd name="T0" fmla="*/ 10 w 39"/>
                <a:gd name="T1" fmla="*/ 34 h 39"/>
                <a:gd name="T2" fmla="*/ 5 w 39"/>
                <a:gd name="T3" fmla="*/ 29 h 39"/>
                <a:gd name="T4" fmla="*/ 0 w 39"/>
                <a:gd name="T5" fmla="*/ 20 h 39"/>
                <a:gd name="T6" fmla="*/ 0 w 39"/>
                <a:gd name="T7" fmla="*/ 15 h 39"/>
                <a:gd name="T8" fmla="*/ 5 w 39"/>
                <a:gd name="T9" fmla="*/ 5 h 39"/>
                <a:gd name="T10" fmla="*/ 10 w 39"/>
                <a:gd name="T11" fmla="*/ 0 h 39"/>
                <a:gd name="T12" fmla="*/ 20 w 39"/>
                <a:gd name="T13" fmla="*/ 0 h 39"/>
                <a:gd name="T14" fmla="*/ 24 w 39"/>
                <a:gd name="T15" fmla="*/ 0 h 39"/>
                <a:gd name="T16" fmla="*/ 34 w 39"/>
                <a:gd name="T17" fmla="*/ 5 h 39"/>
                <a:gd name="T18" fmla="*/ 39 w 39"/>
                <a:gd name="T19" fmla="*/ 10 h 39"/>
                <a:gd name="T20" fmla="*/ 39 w 39"/>
                <a:gd name="T21" fmla="*/ 20 h 39"/>
                <a:gd name="T22" fmla="*/ 39 w 39"/>
                <a:gd name="T23" fmla="*/ 24 h 39"/>
                <a:gd name="T24" fmla="*/ 34 w 39"/>
                <a:gd name="T25" fmla="*/ 34 h 39"/>
                <a:gd name="T26" fmla="*/ 29 w 39"/>
                <a:gd name="T27" fmla="*/ 34 h 39"/>
                <a:gd name="T28" fmla="*/ 20 w 39"/>
                <a:gd name="T29" fmla="*/ 39 h 39"/>
                <a:gd name="T30" fmla="*/ 15 w 39"/>
                <a:gd name="T31" fmla="*/ 39 h 39"/>
                <a:gd name="T32" fmla="*/ 10 w 39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0" y="34"/>
                  </a:moveTo>
                  <a:lnTo>
                    <a:pt x="5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39" y="20"/>
                  </a:lnTo>
                  <a:lnTo>
                    <a:pt x="39" y="24"/>
                  </a:lnTo>
                  <a:lnTo>
                    <a:pt x="34" y="34"/>
                  </a:lnTo>
                  <a:lnTo>
                    <a:pt x="29" y="34"/>
                  </a:lnTo>
                  <a:lnTo>
                    <a:pt x="20" y="39"/>
                  </a:lnTo>
                  <a:lnTo>
                    <a:pt x="15" y="39"/>
                  </a:lnTo>
                  <a:lnTo>
                    <a:pt x="10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2" name="Freeform 254"/>
            <p:cNvSpPr>
              <a:spLocks/>
            </p:cNvSpPr>
            <p:nvPr/>
          </p:nvSpPr>
          <p:spPr bwMode="auto">
            <a:xfrm>
              <a:off x="3657" y="1656"/>
              <a:ext cx="39" cy="33"/>
            </a:xfrm>
            <a:custGeom>
              <a:avLst/>
              <a:gdLst>
                <a:gd name="T0" fmla="*/ 10 w 39"/>
                <a:gd name="T1" fmla="*/ 29 h 33"/>
                <a:gd name="T2" fmla="*/ 5 w 39"/>
                <a:gd name="T3" fmla="*/ 24 h 33"/>
                <a:gd name="T4" fmla="*/ 0 w 39"/>
                <a:gd name="T5" fmla="*/ 19 h 33"/>
                <a:gd name="T6" fmla="*/ 0 w 39"/>
                <a:gd name="T7" fmla="*/ 9 h 33"/>
                <a:gd name="T8" fmla="*/ 5 w 39"/>
                <a:gd name="T9" fmla="*/ 5 h 33"/>
                <a:gd name="T10" fmla="*/ 10 w 39"/>
                <a:gd name="T11" fmla="*/ 0 h 33"/>
                <a:gd name="T12" fmla="*/ 19 w 39"/>
                <a:gd name="T13" fmla="*/ 0 h 33"/>
                <a:gd name="T14" fmla="*/ 24 w 39"/>
                <a:gd name="T15" fmla="*/ 0 h 33"/>
                <a:gd name="T16" fmla="*/ 34 w 39"/>
                <a:gd name="T17" fmla="*/ 5 h 33"/>
                <a:gd name="T18" fmla="*/ 39 w 39"/>
                <a:gd name="T19" fmla="*/ 9 h 33"/>
                <a:gd name="T20" fmla="*/ 39 w 39"/>
                <a:gd name="T21" fmla="*/ 14 h 33"/>
                <a:gd name="T22" fmla="*/ 39 w 39"/>
                <a:gd name="T23" fmla="*/ 24 h 33"/>
                <a:gd name="T24" fmla="*/ 34 w 39"/>
                <a:gd name="T25" fmla="*/ 29 h 33"/>
                <a:gd name="T26" fmla="*/ 29 w 39"/>
                <a:gd name="T27" fmla="*/ 33 h 33"/>
                <a:gd name="T28" fmla="*/ 24 w 39"/>
                <a:gd name="T29" fmla="*/ 33 h 33"/>
                <a:gd name="T30" fmla="*/ 15 w 39"/>
                <a:gd name="T31" fmla="*/ 33 h 33"/>
                <a:gd name="T32" fmla="*/ 10 w 39"/>
                <a:gd name="T33" fmla="*/ 2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10" y="29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3" name="Freeform 255"/>
            <p:cNvSpPr>
              <a:spLocks/>
            </p:cNvSpPr>
            <p:nvPr/>
          </p:nvSpPr>
          <p:spPr bwMode="auto">
            <a:xfrm>
              <a:off x="3657" y="1656"/>
              <a:ext cx="39" cy="33"/>
            </a:xfrm>
            <a:custGeom>
              <a:avLst/>
              <a:gdLst>
                <a:gd name="T0" fmla="*/ 10 w 39"/>
                <a:gd name="T1" fmla="*/ 29 h 33"/>
                <a:gd name="T2" fmla="*/ 5 w 39"/>
                <a:gd name="T3" fmla="*/ 24 h 33"/>
                <a:gd name="T4" fmla="*/ 0 w 39"/>
                <a:gd name="T5" fmla="*/ 19 h 33"/>
                <a:gd name="T6" fmla="*/ 0 w 39"/>
                <a:gd name="T7" fmla="*/ 9 h 33"/>
                <a:gd name="T8" fmla="*/ 5 w 39"/>
                <a:gd name="T9" fmla="*/ 5 h 33"/>
                <a:gd name="T10" fmla="*/ 10 w 39"/>
                <a:gd name="T11" fmla="*/ 0 h 33"/>
                <a:gd name="T12" fmla="*/ 19 w 39"/>
                <a:gd name="T13" fmla="*/ 0 h 33"/>
                <a:gd name="T14" fmla="*/ 24 w 39"/>
                <a:gd name="T15" fmla="*/ 0 h 33"/>
                <a:gd name="T16" fmla="*/ 34 w 39"/>
                <a:gd name="T17" fmla="*/ 5 h 33"/>
                <a:gd name="T18" fmla="*/ 39 w 39"/>
                <a:gd name="T19" fmla="*/ 9 h 33"/>
                <a:gd name="T20" fmla="*/ 39 w 39"/>
                <a:gd name="T21" fmla="*/ 14 h 33"/>
                <a:gd name="T22" fmla="*/ 39 w 39"/>
                <a:gd name="T23" fmla="*/ 24 h 33"/>
                <a:gd name="T24" fmla="*/ 34 w 39"/>
                <a:gd name="T25" fmla="*/ 29 h 33"/>
                <a:gd name="T26" fmla="*/ 29 w 39"/>
                <a:gd name="T27" fmla="*/ 33 h 33"/>
                <a:gd name="T28" fmla="*/ 24 w 39"/>
                <a:gd name="T29" fmla="*/ 33 h 33"/>
                <a:gd name="T30" fmla="*/ 15 w 39"/>
                <a:gd name="T31" fmla="*/ 33 h 33"/>
                <a:gd name="T32" fmla="*/ 10 w 39"/>
                <a:gd name="T33" fmla="*/ 2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10" y="29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4" name="Freeform 256"/>
            <p:cNvSpPr>
              <a:spLocks/>
            </p:cNvSpPr>
            <p:nvPr/>
          </p:nvSpPr>
          <p:spPr bwMode="auto">
            <a:xfrm>
              <a:off x="3619" y="1656"/>
              <a:ext cx="38" cy="33"/>
            </a:xfrm>
            <a:custGeom>
              <a:avLst/>
              <a:gdLst>
                <a:gd name="T0" fmla="*/ 5 w 38"/>
                <a:gd name="T1" fmla="*/ 29 h 33"/>
                <a:gd name="T2" fmla="*/ 0 w 38"/>
                <a:gd name="T3" fmla="*/ 24 h 33"/>
                <a:gd name="T4" fmla="*/ 0 w 38"/>
                <a:gd name="T5" fmla="*/ 19 h 33"/>
                <a:gd name="T6" fmla="*/ 0 w 38"/>
                <a:gd name="T7" fmla="*/ 9 h 33"/>
                <a:gd name="T8" fmla="*/ 5 w 38"/>
                <a:gd name="T9" fmla="*/ 5 h 33"/>
                <a:gd name="T10" fmla="*/ 9 w 38"/>
                <a:gd name="T11" fmla="*/ 0 h 33"/>
                <a:gd name="T12" fmla="*/ 14 w 38"/>
                <a:gd name="T13" fmla="*/ 0 h 33"/>
                <a:gd name="T14" fmla="*/ 24 w 38"/>
                <a:gd name="T15" fmla="*/ 0 h 33"/>
                <a:gd name="T16" fmla="*/ 29 w 38"/>
                <a:gd name="T17" fmla="*/ 5 h 33"/>
                <a:gd name="T18" fmla="*/ 33 w 38"/>
                <a:gd name="T19" fmla="*/ 9 h 33"/>
                <a:gd name="T20" fmla="*/ 38 w 38"/>
                <a:gd name="T21" fmla="*/ 14 h 33"/>
                <a:gd name="T22" fmla="*/ 38 w 38"/>
                <a:gd name="T23" fmla="*/ 24 h 33"/>
                <a:gd name="T24" fmla="*/ 33 w 38"/>
                <a:gd name="T25" fmla="*/ 29 h 33"/>
                <a:gd name="T26" fmla="*/ 29 w 38"/>
                <a:gd name="T27" fmla="*/ 33 h 33"/>
                <a:gd name="T28" fmla="*/ 19 w 38"/>
                <a:gd name="T29" fmla="*/ 33 h 33"/>
                <a:gd name="T30" fmla="*/ 14 w 38"/>
                <a:gd name="T31" fmla="*/ 33 h 33"/>
                <a:gd name="T32" fmla="*/ 5 w 38"/>
                <a:gd name="T33" fmla="*/ 2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5" y="29"/>
                  </a:moveTo>
                  <a:lnTo>
                    <a:pt x="0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5" name="Freeform 257"/>
            <p:cNvSpPr>
              <a:spLocks/>
            </p:cNvSpPr>
            <p:nvPr/>
          </p:nvSpPr>
          <p:spPr bwMode="auto">
            <a:xfrm>
              <a:off x="3619" y="1656"/>
              <a:ext cx="38" cy="33"/>
            </a:xfrm>
            <a:custGeom>
              <a:avLst/>
              <a:gdLst>
                <a:gd name="T0" fmla="*/ 5 w 38"/>
                <a:gd name="T1" fmla="*/ 29 h 33"/>
                <a:gd name="T2" fmla="*/ 0 w 38"/>
                <a:gd name="T3" fmla="*/ 24 h 33"/>
                <a:gd name="T4" fmla="*/ 0 w 38"/>
                <a:gd name="T5" fmla="*/ 19 h 33"/>
                <a:gd name="T6" fmla="*/ 0 w 38"/>
                <a:gd name="T7" fmla="*/ 9 h 33"/>
                <a:gd name="T8" fmla="*/ 5 w 38"/>
                <a:gd name="T9" fmla="*/ 5 h 33"/>
                <a:gd name="T10" fmla="*/ 9 w 38"/>
                <a:gd name="T11" fmla="*/ 0 h 33"/>
                <a:gd name="T12" fmla="*/ 14 w 38"/>
                <a:gd name="T13" fmla="*/ 0 h 33"/>
                <a:gd name="T14" fmla="*/ 24 w 38"/>
                <a:gd name="T15" fmla="*/ 0 h 33"/>
                <a:gd name="T16" fmla="*/ 29 w 38"/>
                <a:gd name="T17" fmla="*/ 5 h 33"/>
                <a:gd name="T18" fmla="*/ 33 w 38"/>
                <a:gd name="T19" fmla="*/ 9 h 33"/>
                <a:gd name="T20" fmla="*/ 38 w 38"/>
                <a:gd name="T21" fmla="*/ 14 h 33"/>
                <a:gd name="T22" fmla="*/ 38 w 38"/>
                <a:gd name="T23" fmla="*/ 24 h 33"/>
                <a:gd name="T24" fmla="*/ 33 w 38"/>
                <a:gd name="T25" fmla="*/ 29 h 33"/>
                <a:gd name="T26" fmla="*/ 29 w 38"/>
                <a:gd name="T27" fmla="*/ 33 h 33"/>
                <a:gd name="T28" fmla="*/ 19 w 38"/>
                <a:gd name="T29" fmla="*/ 33 h 33"/>
                <a:gd name="T30" fmla="*/ 14 w 38"/>
                <a:gd name="T31" fmla="*/ 33 h 33"/>
                <a:gd name="T32" fmla="*/ 5 w 38"/>
                <a:gd name="T33" fmla="*/ 2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5" y="29"/>
                  </a:moveTo>
                  <a:lnTo>
                    <a:pt x="0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5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6" name="Freeform 258"/>
            <p:cNvSpPr>
              <a:spLocks/>
            </p:cNvSpPr>
            <p:nvPr/>
          </p:nvSpPr>
          <p:spPr bwMode="auto">
            <a:xfrm>
              <a:off x="3638" y="1642"/>
              <a:ext cx="43" cy="33"/>
            </a:xfrm>
            <a:custGeom>
              <a:avLst/>
              <a:gdLst>
                <a:gd name="T0" fmla="*/ 10 w 43"/>
                <a:gd name="T1" fmla="*/ 28 h 33"/>
                <a:gd name="T2" fmla="*/ 5 w 43"/>
                <a:gd name="T3" fmla="*/ 23 h 33"/>
                <a:gd name="T4" fmla="*/ 0 w 43"/>
                <a:gd name="T5" fmla="*/ 19 h 33"/>
                <a:gd name="T6" fmla="*/ 5 w 43"/>
                <a:gd name="T7" fmla="*/ 9 h 33"/>
                <a:gd name="T8" fmla="*/ 5 w 43"/>
                <a:gd name="T9" fmla="*/ 4 h 33"/>
                <a:gd name="T10" fmla="*/ 14 w 43"/>
                <a:gd name="T11" fmla="*/ 0 h 33"/>
                <a:gd name="T12" fmla="*/ 19 w 43"/>
                <a:gd name="T13" fmla="*/ 0 h 33"/>
                <a:gd name="T14" fmla="*/ 29 w 43"/>
                <a:gd name="T15" fmla="*/ 0 h 33"/>
                <a:gd name="T16" fmla="*/ 34 w 43"/>
                <a:gd name="T17" fmla="*/ 4 h 33"/>
                <a:gd name="T18" fmla="*/ 38 w 43"/>
                <a:gd name="T19" fmla="*/ 9 h 33"/>
                <a:gd name="T20" fmla="*/ 43 w 43"/>
                <a:gd name="T21" fmla="*/ 14 h 33"/>
                <a:gd name="T22" fmla="*/ 38 w 43"/>
                <a:gd name="T23" fmla="*/ 23 h 33"/>
                <a:gd name="T24" fmla="*/ 38 w 43"/>
                <a:gd name="T25" fmla="*/ 28 h 33"/>
                <a:gd name="T26" fmla="*/ 29 w 43"/>
                <a:gd name="T27" fmla="*/ 33 h 33"/>
                <a:gd name="T28" fmla="*/ 24 w 43"/>
                <a:gd name="T29" fmla="*/ 33 h 33"/>
                <a:gd name="T30" fmla="*/ 14 w 43"/>
                <a:gd name="T31" fmla="*/ 33 h 33"/>
                <a:gd name="T32" fmla="*/ 10 w 43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3"/>
                <a:gd name="T53" fmla="*/ 43 w 4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3">
                  <a:moveTo>
                    <a:pt x="10" y="28"/>
                  </a:moveTo>
                  <a:lnTo>
                    <a:pt x="5" y="23"/>
                  </a:lnTo>
                  <a:lnTo>
                    <a:pt x="0" y="19"/>
                  </a:lnTo>
                  <a:lnTo>
                    <a:pt x="5" y="9"/>
                  </a:lnTo>
                  <a:lnTo>
                    <a:pt x="5" y="4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43" y="14"/>
                  </a:lnTo>
                  <a:lnTo>
                    <a:pt x="38" y="23"/>
                  </a:lnTo>
                  <a:lnTo>
                    <a:pt x="38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4" y="33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7" name="Freeform 259"/>
            <p:cNvSpPr>
              <a:spLocks/>
            </p:cNvSpPr>
            <p:nvPr/>
          </p:nvSpPr>
          <p:spPr bwMode="auto">
            <a:xfrm>
              <a:off x="3638" y="1642"/>
              <a:ext cx="43" cy="33"/>
            </a:xfrm>
            <a:custGeom>
              <a:avLst/>
              <a:gdLst>
                <a:gd name="T0" fmla="*/ 10 w 43"/>
                <a:gd name="T1" fmla="*/ 28 h 33"/>
                <a:gd name="T2" fmla="*/ 5 w 43"/>
                <a:gd name="T3" fmla="*/ 23 h 33"/>
                <a:gd name="T4" fmla="*/ 0 w 43"/>
                <a:gd name="T5" fmla="*/ 19 h 33"/>
                <a:gd name="T6" fmla="*/ 5 w 43"/>
                <a:gd name="T7" fmla="*/ 9 h 33"/>
                <a:gd name="T8" fmla="*/ 5 w 43"/>
                <a:gd name="T9" fmla="*/ 4 h 33"/>
                <a:gd name="T10" fmla="*/ 14 w 43"/>
                <a:gd name="T11" fmla="*/ 0 h 33"/>
                <a:gd name="T12" fmla="*/ 19 w 43"/>
                <a:gd name="T13" fmla="*/ 0 h 33"/>
                <a:gd name="T14" fmla="*/ 29 w 43"/>
                <a:gd name="T15" fmla="*/ 0 h 33"/>
                <a:gd name="T16" fmla="*/ 34 w 43"/>
                <a:gd name="T17" fmla="*/ 4 h 33"/>
                <a:gd name="T18" fmla="*/ 38 w 43"/>
                <a:gd name="T19" fmla="*/ 9 h 33"/>
                <a:gd name="T20" fmla="*/ 43 w 43"/>
                <a:gd name="T21" fmla="*/ 14 h 33"/>
                <a:gd name="T22" fmla="*/ 38 w 43"/>
                <a:gd name="T23" fmla="*/ 23 h 33"/>
                <a:gd name="T24" fmla="*/ 38 w 43"/>
                <a:gd name="T25" fmla="*/ 28 h 33"/>
                <a:gd name="T26" fmla="*/ 29 w 43"/>
                <a:gd name="T27" fmla="*/ 33 h 33"/>
                <a:gd name="T28" fmla="*/ 24 w 43"/>
                <a:gd name="T29" fmla="*/ 33 h 33"/>
                <a:gd name="T30" fmla="*/ 14 w 43"/>
                <a:gd name="T31" fmla="*/ 33 h 33"/>
                <a:gd name="T32" fmla="*/ 10 w 43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3"/>
                <a:gd name="T53" fmla="*/ 43 w 4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3">
                  <a:moveTo>
                    <a:pt x="10" y="28"/>
                  </a:moveTo>
                  <a:lnTo>
                    <a:pt x="5" y="23"/>
                  </a:lnTo>
                  <a:lnTo>
                    <a:pt x="0" y="19"/>
                  </a:lnTo>
                  <a:lnTo>
                    <a:pt x="5" y="9"/>
                  </a:lnTo>
                  <a:lnTo>
                    <a:pt x="5" y="4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43" y="14"/>
                  </a:lnTo>
                  <a:lnTo>
                    <a:pt x="38" y="23"/>
                  </a:lnTo>
                  <a:lnTo>
                    <a:pt x="38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4" y="33"/>
                  </a:lnTo>
                  <a:lnTo>
                    <a:pt x="10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8" name="Freeform 260"/>
            <p:cNvSpPr>
              <a:spLocks/>
            </p:cNvSpPr>
            <p:nvPr/>
          </p:nvSpPr>
          <p:spPr bwMode="auto">
            <a:xfrm>
              <a:off x="3595" y="1613"/>
              <a:ext cx="38" cy="38"/>
            </a:xfrm>
            <a:custGeom>
              <a:avLst/>
              <a:gdLst>
                <a:gd name="T0" fmla="*/ 9 w 38"/>
                <a:gd name="T1" fmla="*/ 33 h 38"/>
                <a:gd name="T2" fmla="*/ 5 w 38"/>
                <a:gd name="T3" fmla="*/ 29 h 38"/>
                <a:gd name="T4" fmla="*/ 0 w 38"/>
                <a:gd name="T5" fmla="*/ 19 h 38"/>
                <a:gd name="T6" fmla="*/ 0 w 38"/>
                <a:gd name="T7" fmla="*/ 14 h 38"/>
                <a:gd name="T8" fmla="*/ 5 w 38"/>
                <a:gd name="T9" fmla="*/ 5 h 38"/>
                <a:gd name="T10" fmla="*/ 9 w 38"/>
                <a:gd name="T11" fmla="*/ 5 h 38"/>
                <a:gd name="T12" fmla="*/ 19 w 38"/>
                <a:gd name="T13" fmla="*/ 0 h 38"/>
                <a:gd name="T14" fmla="*/ 24 w 38"/>
                <a:gd name="T15" fmla="*/ 0 h 38"/>
                <a:gd name="T16" fmla="*/ 33 w 38"/>
                <a:gd name="T17" fmla="*/ 5 h 38"/>
                <a:gd name="T18" fmla="*/ 38 w 38"/>
                <a:gd name="T19" fmla="*/ 9 h 38"/>
                <a:gd name="T20" fmla="*/ 38 w 38"/>
                <a:gd name="T21" fmla="*/ 19 h 38"/>
                <a:gd name="T22" fmla="*/ 38 w 38"/>
                <a:gd name="T23" fmla="*/ 24 h 38"/>
                <a:gd name="T24" fmla="*/ 33 w 38"/>
                <a:gd name="T25" fmla="*/ 33 h 38"/>
                <a:gd name="T26" fmla="*/ 29 w 38"/>
                <a:gd name="T27" fmla="*/ 38 h 38"/>
                <a:gd name="T28" fmla="*/ 24 w 38"/>
                <a:gd name="T29" fmla="*/ 38 h 38"/>
                <a:gd name="T30" fmla="*/ 14 w 38"/>
                <a:gd name="T31" fmla="*/ 38 h 38"/>
                <a:gd name="T32" fmla="*/ 9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9" y="33"/>
                  </a:moveTo>
                  <a:lnTo>
                    <a:pt x="5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59" name="Freeform 261"/>
            <p:cNvSpPr>
              <a:spLocks/>
            </p:cNvSpPr>
            <p:nvPr/>
          </p:nvSpPr>
          <p:spPr bwMode="auto">
            <a:xfrm>
              <a:off x="3595" y="1613"/>
              <a:ext cx="38" cy="38"/>
            </a:xfrm>
            <a:custGeom>
              <a:avLst/>
              <a:gdLst>
                <a:gd name="T0" fmla="*/ 9 w 38"/>
                <a:gd name="T1" fmla="*/ 33 h 38"/>
                <a:gd name="T2" fmla="*/ 5 w 38"/>
                <a:gd name="T3" fmla="*/ 29 h 38"/>
                <a:gd name="T4" fmla="*/ 0 w 38"/>
                <a:gd name="T5" fmla="*/ 19 h 38"/>
                <a:gd name="T6" fmla="*/ 0 w 38"/>
                <a:gd name="T7" fmla="*/ 14 h 38"/>
                <a:gd name="T8" fmla="*/ 5 w 38"/>
                <a:gd name="T9" fmla="*/ 5 h 38"/>
                <a:gd name="T10" fmla="*/ 9 w 38"/>
                <a:gd name="T11" fmla="*/ 5 h 38"/>
                <a:gd name="T12" fmla="*/ 19 w 38"/>
                <a:gd name="T13" fmla="*/ 0 h 38"/>
                <a:gd name="T14" fmla="*/ 24 w 38"/>
                <a:gd name="T15" fmla="*/ 0 h 38"/>
                <a:gd name="T16" fmla="*/ 33 w 38"/>
                <a:gd name="T17" fmla="*/ 5 h 38"/>
                <a:gd name="T18" fmla="*/ 38 w 38"/>
                <a:gd name="T19" fmla="*/ 9 h 38"/>
                <a:gd name="T20" fmla="*/ 38 w 38"/>
                <a:gd name="T21" fmla="*/ 19 h 38"/>
                <a:gd name="T22" fmla="*/ 38 w 38"/>
                <a:gd name="T23" fmla="*/ 24 h 38"/>
                <a:gd name="T24" fmla="*/ 33 w 38"/>
                <a:gd name="T25" fmla="*/ 33 h 38"/>
                <a:gd name="T26" fmla="*/ 29 w 38"/>
                <a:gd name="T27" fmla="*/ 38 h 38"/>
                <a:gd name="T28" fmla="*/ 24 w 38"/>
                <a:gd name="T29" fmla="*/ 38 h 38"/>
                <a:gd name="T30" fmla="*/ 14 w 38"/>
                <a:gd name="T31" fmla="*/ 38 h 38"/>
                <a:gd name="T32" fmla="*/ 9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9" y="33"/>
                  </a:moveTo>
                  <a:lnTo>
                    <a:pt x="5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0" name="Freeform 262"/>
            <p:cNvSpPr>
              <a:spLocks/>
            </p:cNvSpPr>
            <p:nvPr/>
          </p:nvSpPr>
          <p:spPr bwMode="auto">
            <a:xfrm>
              <a:off x="3576" y="1574"/>
              <a:ext cx="38" cy="39"/>
            </a:xfrm>
            <a:custGeom>
              <a:avLst/>
              <a:gdLst>
                <a:gd name="T0" fmla="*/ 4 w 38"/>
                <a:gd name="T1" fmla="*/ 34 h 39"/>
                <a:gd name="T2" fmla="*/ 0 w 38"/>
                <a:gd name="T3" fmla="*/ 29 h 39"/>
                <a:gd name="T4" fmla="*/ 0 w 38"/>
                <a:gd name="T5" fmla="*/ 20 h 39"/>
                <a:gd name="T6" fmla="*/ 0 w 38"/>
                <a:gd name="T7" fmla="*/ 15 h 39"/>
                <a:gd name="T8" fmla="*/ 4 w 38"/>
                <a:gd name="T9" fmla="*/ 5 h 39"/>
                <a:gd name="T10" fmla="*/ 9 w 38"/>
                <a:gd name="T11" fmla="*/ 0 h 39"/>
                <a:gd name="T12" fmla="*/ 14 w 38"/>
                <a:gd name="T13" fmla="*/ 0 h 39"/>
                <a:gd name="T14" fmla="*/ 24 w 38"/>
                <a:gd name="T15" fmla="*/ 0 h 39"/>
                <a:gd name="T16" fmla="*/ 28 w 38"/>
                <a:gd name="T17" fmla="*/ 5 h 39"/>
                <a:gd name="T18" fmla="*/ 33 w 38"/>
                <a:gd name="T19" fmla="*/ 10 h 39"/>
                <a:gd name="T20" fmla="*/ 38 w 38"/>
                <a:gd name="T21" fmla="*/ 20 h 39"/>
                <a:gd name="T22" fmla="*/ 38 w 38"/>
                <a:gd name="T23" fmla="*/ 24 h 39"/>
                <a:gd name="T24" fmla="*/ 33 w 38"/>
                <a:gd name="T25" fmla="*/ 34 h 39"/>
                <a:gd name="T26" fmla="*/ 28 w 38"/>
                <a:gd name="T27" fmla="*/ 39 h 39"/>
                <a:gd name="T28" fmla="*/ 19 w 38"/>
                <a:gd name="T29" fmla="*/ 39 h 39"/>
                <a:gd name="T30" fmla="*/ 14 w 38"/>
                <a:gd name="T31" fmla="*/ 39 h 39"/>
                <a:gd name="T32" fmla="*/ 4 w 38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4" y="34"/>
                  </a:moveTo>
                  <a:lnTo>
                    <a:pt x="0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4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1" name="Freeform 263"/>
            <p:cNvSpPr>
              <a:spLocks/>
            </p:cNvSpPr>
            <p:nvPr/>
          </p:nvSpPr>
          <p:spPr bwMode="auto">
            <a:xfrm>
              <a:off x="3576" y="1574"/>
              <a:ext cx="38" cy="39"/>
            </a:xfrm>
            <a:custGeom>
              <a:avLst/>
              <a:gdLst>
                <a:gd name="T0" fmla="*/ 4 w 38"/>
                <a:gd name="T1" fmla="*/ 34 h 39"/>
                <a:gd name="T2" fmla="*/ 0 w 38"/>
                <a:gd name="T3" fmla="*/ 29 h 39"/>
                <a:gd name="T4" fmla="*/ 0 w 38"/>
                <a:gd name="T5" fmla="*/ 20 h 39"/>
                <a:gd name="T6" fmla="*/ 0 w 38"/>
                <a:gd name="T7" fmla="*/ 15 h 39"/>
                <a:gd name="T8" fmla="*/ 4 w 38"/>
                <a:gd name="T9" fmla="*/ 5 h 39"/>
                <a:gd name="T10" fmla="*/ 9 w 38"/>
                <a:gd name="T11" fmla="*/ 0 h 39"/>
                <a:gd name="T12" fmla="*/ 14 w 38"/>
                <a:gd name="T13" fmla="*/ 0 h 39"/>
                <a:gd name="T14" fmla="*/ 24 w 38"/>
                <a:gd name="T15" fmla="*/ 0 h 39"/>
                <a:gd name="T16" fmla="*/ 28 w 38"/>
                <a:gd name="T17" fmla="*/ 5 h 39"/>
                <a:gd name="T18" fmla="*/ 33 w 38"/>
                <a:gd name="T19" fmla="*/ 10 h 39"/>
                <a:gd name="T20" fmla="*/ 38 w 38"/>
                <a:gd name="T21" fmla="*/ 20 h 39"/>
                <a:gd name="T22" fmla="*/ 38 w 38"/>
                <a:gd name="T23" fmla="*/ 24 h 39"/>
                <a:gd name="T24" fmla="*/ 33 w 38"/>
                <a:gd name="T25" fmla="*/ 34 h 39"/>
                <a:gd name="T26" fmla="*/ 28 w 38"/>
                <a:gd name="T27" fmla="*/ 39 h 39"/>
                <a:gd name="T28" fmla="*/ 19 w 38"/>
                <a:gd name="T29" fmla="*/ 39 h 39"/>
                <a:gd name="T30" fmla="*/ 14 w 38"/>
                <a:gd name="T31" fmla="*/ 39 h 39"/>
                <a:gd name="T32" fmla="*/ 4 w 38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4" y="34"/>
                  </a:moveTo>
                  <a:lnTo>
                    <a:pt x="0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4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4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2" name="Freeform 264"/>
            <p:cNvSpPr>
              <a:spLocks/>
            </p:cNvSpPr>
            <p:nvPr/>
          </p:nvSpPr>
          <p:spPr bwMode="auto">
            <a:xfrm>
              <a:off x="3667" y="1680"/>
              <a:ext cx="38" cy="38"/>
            </a:xfrm>
            <a:custGeom>
              <a:avLst/>
              <a:gdLst>
                <a:gd name="T0" fmla="*/ 5 w 38"/>
                <a:gd name="T1" fmla="*/ 33 h 38"/>
                <a:gd name="T2" fmla="*/ 0 w 38"/>
                <a:gd name="T3" fmla="*/ 29 h 38"/>
                <a:gd name="T4" fmla="*/ 0 w 38"/>
                <a:gd name="T5" fmla="*/ 19 h 38"/>
                <a:gd name="T6" fmla="*/ 0 w 38"/>
                <a:gd name="T7" fmla="*/ 14 h 38"/>
                <a:gd name="T8" fmla="*/ 5 w 38"/>
                <a:gd name="T9" fmla="*/ 5 h 38"/>
                <a:gd name="T10" fmla="*/ 9 w 38"/>
                <a:gd name="T11" fmla="*/ 5 h 38"/>
                <a:gd name="T12" fmla="*/ 14 w 38"/>
                <a:gd name="T13" fmla="*/ 0 h 38"/>
                <a:gd name="T14" fmla="*/ 24 w 38"/>
                <a:gd name="T15" fmla="*/ 0 h 38"/>
                <a:gd name="T16" fmla="*/ 29 w 38"/>
                <a:gd name="T17" fmla="*/ 5 h 38"/>
                <a:gd name="T18" fmla="*/ 33 w 38"/>
                <a:gd name="T19" fmla="*/ 9 h 38"/>
                <a:gd name="T20" fmla="*/ 38 w 38"/>
                <a:gd name="T21" fmla="*/ 19 h 38"/>
                <a:gd name="T22" fmla="*/ 38 w 38"/>
                <a:gd name="T23" fmla="*/ 24 h 38"/>
                <a:gd name="T24" fmla="*/ 33 w 38"/>
                <a:gd name="T25" fmla="*/ 33 h 38"/>
                <a:gd name="T26" fmla="*/ 29 w 38"/>
                <a:gd name="T27" fmla="*/ 38 h 38"/>
                <a:gd name="T28" fmla="*/ 19 w 38"/>
                <a:gd name="T29" fmla="*/ 38 h 38"/>
                <a:gd name="T30" fmla="*/ 14 w 38"/>
                <a:gd name="T31" fmla="*/ 38 h 38"/>
                <a:gd name="T32" fmla="*/ 5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33"/>
                  </a:move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3" name="Freeform 265"/>
            <p:cNvSpPr>
              <a:spLocks/>
            </p:cNvSpPr>
            <p:nvPr/>
          </p:nvSpPr>
          <p:spPr bwMode="auto">
            <a:xfrm>
              <a:off x="3667" y="1680"/>
              <a:ext cx="38" cy="38"/>
            </a:xfrm>
            <a:custGeom>
              <a:avLst/>
              <a:gdLst>
                <a:gd name="T0" fmla="*/ 5 w 38"/>
                <a:gd name="T1" fmla="*/ 33 h 38"/>
                <a:gd name="T2" fmla="*/ 0 w 38"/>
                <a:gd name="T3" fmla="*/ 29 h 38"/>
                <a:gd name="T4" fmla="*/ 0 w 38"/>
                <a:gd name="T5" fmla="*/ 19 h 38"/>
                <a:gd name="T6" fmla="*/ 0 w 38"/>
                <a:gd name="T7" fmla="*/ 14 h 38"/>
                <a:gd name="T8" fmla="*/ 5 w 38"/>
                <a:gd name="T9" fmla="*/ 5 h 38"/>
                <a:gd name="T10" fmla="*/ 9 w 38"/>
                <a:gd name="T11" fmla="*/ 5 h 38"/>
                <a:gd name="T12" fmla="*/ 14 w 38"/>
                <a:gd name="T13" fmla="*/ 0 h 38"/>
                <a:gd name="T14" fmla="*/ 24 w 38"/>
                <a:gd name="T15" fmla="*/ 0 h 38"/>
                <a:gd name="T16" fmla="*/ 29 w 38"/>
                <a:gd name="T17" fmla="*/ 5 h 38"/>
                <a:gd name="T18" fmla="*/ 33 w 38"/>
                <a:gd name="T19" fmla="*/ 9 h 38"/>
                <a:gd name="T20" fmla="*/ 38 w 38"/>
                <a:gd name="T21" fmla="*/ 19 h 38"/>
                <a:gd name="T22" fmla="*/ 38 w 38"/>
                <a:gd name="T23" fmla="*/ 24 h 38"/>
                <a:gd name="T24" fmla="*/ 33 w 38"/>
                <a:gd name="T25" fmla="*/ 33 h 38"/>
                <a:gd name="T26" fmla="*/ 29 w 38"/>
                <a:gd name="T27" fmla="*/ 38 h 38"/>
                <a:gd name="T28" fmla="*/ 19 w 38"/>
                <a:gd name="T29" fmla="*/ 38 h 38"/>
                <a:gd name="T30" fmla="*/ 14 w 38"/>
                <a:gd name="T31" fmla="*/ 38 h 38"/>
                <a:gd name="T32" fmla="*/ 5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33"/>
                  </a:move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4" name="Freeform 266"/>
            <p:cNvSpPr>
              <a:spLocks/>
            </p:cNvSpPr>
            <p:nvPr/>
          </p:nvSpPr>
          <p:spPr bwMode="auto">
            <a:xfrm>
              <a:off x="3600" y="1680"/>
              <a:ext cx="43" cy="38"/>
            </a:xfrm>
            <a:custGeom>
              <a:avLst/>
              <a:gdLst>
                <a:gd name="T0" fmla="*/ 9 w 43"/>
                <a:gd name="T1" fmla="*/ 33 h 38"/>
                <a:gd name="T2" fmla="*/ 4 w 43"/>
                <a:gd name="T3" fmla="*/ 29 h 38"/>
                <a:gd name="T4" fmla="*/ 0 w 43"/>
                <a:gd name="T5" fmla="*/ 19 h 38"/>
                <a:gd name="T6" fmla="*/ 4 w 43"/>
                <a:gd name="T7" fmla="*/ 14 h 38"/>
                <a:gd name="T8" fmla="*/ 4 w 43"/>
                <a:gd name="T9" fmla="*/ 9 h 38"/>
                <a:gd name="T10" fmla="*/ 14 w 43"/>
                <a:gd name="T11" fmla="*/ 5 h 38"/>
                <a:gd name="T12" fmla="*/ 19 w 43"/>
                <a:gd name="T13" fmla="*/ 0 h 38"/>
                <a:gd name="T14" fmla="*/ 28 w 43"/>
                <a:gd name="T15" fmla="*/ 5 h 38"/>
                <a:gd name="T16" fmla="*/ 33 w 43"/>
                <a:gd name="T17" fmla="*/ 5 h 38"/>
                <a:gd name="T18" fmla="*/ 38 w 43"/>
                <a:gd name="T19" fmla="*/ 14 h 38"/>
                <a:gd name="T20" fmla="*/ 43 w 43"/>
                <a:gd name="T21" fmla="*/ 19 h 38"/>
                <a:gd name="T22" fmla="*/ 38 w 43"/>
                <a:gd name="T23" fmla="*/ 29 h 38"/>
                <a:gd name="T24" fmla="*/ 38 w 43"/>
                <a:gd name="T25" fmla="*/ 33 h 38"/>
                <a:gd name="T26" fmla="*/ 28 w 43"/>
                <a:gd name="T27" fmla="*/ 38 h 38"/>
                <a:gd name="T28" fmla="*/ 24 w 43"/>
                <a:gd name="T29" fmla="*/ 38 h 38"/>
                <a:gd name="T30" fmla="*/ 14 w 43"/>
                <a:gd name="T31" fmla="*/ 38 h 38"/>
                <a:gd name="T32" fmla="*/ 9 w 43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9" y="33"/>
                  </a:moveTo>
                  <a:lnTo>
                    <a:pt x="4" y="29"/>
                  </a:lnTo>
                  <a:lnTo>
                    <a:pt x="0" y="19"/>
                  </a:lnTo>
                  <a:lnTo>
                    <a:pt x="4" y="14"/>
                  </a:lnTo>
                  <a:lnTo>
                    <a:pt x="4" y="9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8" y="5"/>
                  </a:lnTo>
                  <a:lnTo>
                    <a:pt x="33" y="5"/>
                  </a:lnTo>
                  <a:lnTo>
                    <a:pt x="38" y="14"/>
                  </a:lnTo>
                  <a:lnTo>
                    <a:pt x="43" y="19"/>
                  </a:lnTo>
                  <a:lnTo>
                    <a:pt x="38" y="29"/>
                  </a:lnTo>
                  <a:lnTo>
                    <a:pt x="38" y="33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5" name="Freeform 267"/>
            <p:cNvSpPr>
              <a:spLocks/>
            </p:cNvSpPr>
            <p:nvPr/>
          </p:nvSpPr>
          <p:spPr bwMode="auto">
            <a:xfrm>
              <a:off x="3600" y="1680"/>
              <a:ext cx="43" cy="38"/>
            </a:xfrm>
            <a:custGeom>
              <a:avLst/>
              <a:gdLst>
                <a:gd name="T0" fmla="*/ 9 w 43"/>
                <a:gd name="T1" fmla="*/ 33 h 38"/>
                <a:gd name="T2" fmla="*/ 4 w 43"/>
                <a:gd name="T3" fmla="*/ 29 h 38"/>
                <a:gd name="T4" fmla="*/ 0 w 43"/>
                <a:gd name="T5" fmla="*/ 19 h 38"/>
                <a:gd name="T6" fmla="*/ 4 w 43"/>
                <a:gd name="T7" fmla="*/ 14 h 38"/>
                <a:gd name="T8" fmla="*/ 4 w 43"/>
                <a:gd name="T9" fmla="*/ 9 h 38"/>
                <a:gd name="T10" fmla="*/ 14 w 43"/>
                <a:gd name="T11" fmla="*/ 5 h 38"/>
                <a:gd name="T12" fmla="*/ 19 w 43"/>
                <a:gd name="T13" fmla="*/ 0 h 38"/>
                <a:gd name="T14" fmla="*/ 28 w 43"/>
                <a:gd name="T15" fmla="*/ 5 h 38"/>
                <a:gd name="T16" fmla="*/ 33 w 43"/>
                <a:gd name="T17" fmla="*/ 5 h 38"/>
                <a:gd name="T18" fmla="*/ 38 w 43"/>
                <a:gd name="T19" fmla="*/ 14 h 38"/>
                <a:gd name="T20" fmla="*/ 43 w 43"/>
                <a:gd name="T21" fmla="*/ 19 h 38"/>
                <a:gd name="T22" fmla="*/ 38 w 43"/>
                <a:gd name="T23" fmla="*/ 29 h 38"/>
                <a:gd name="T24" fmla="*/ 38 w 43"/>
                <a:gd name="T25" fmla="*/ 33 h 38"/>
                <a:gd name="T26" fmla="*/ 28 w 43"/>
                <a:gd name="T27" fmla="*/ 38 h 38"/>
                <a:gd name="T28" fmla="*/ 24 w 43"/>
                <a:gd name="T29" fmla="*/ 38 h 38"/>
                <a:gd name="T30" fmla="*/ 14 w 43"/>
                <a:gd name="T31" fmla="*/ 38 h 38"/>
                <a:gd name="T32" fmla="*/ 9 w 43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9" y="33"/>
                  </a:moveTo>
                  <a:lnTo>
                    <a:pt x="4" y="29"/>
                  </a:lnTo>
                  <a:lnTo>
                    <a:pt x="0" y="19"/>
                  </a:lnTo>
                  <a:lnTo>
                    <a:pt x="4" y="14"/>
                  </a:lnTo>
                  <a:lnTo>
                    <a:pt x="4" y="9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8" y="5"/>
                  </a:lnTo>
                  <a:lnTo>
                    <a:pt x="33" y="5"/>
                  </a:lnTo>
                  <a:lnTo>
                    <a:pt x="38" y="14"/>
                  </a:lnTo>
                  <a:lnTo>
                    <a:pt x="43" y="19"/>
                  </a:lnTo>
                  <a:lnTo>
                    <a:pt x="38" y="29"/>
                  </a:lnTo>
                  <a:lnTo>
                    <a:pt x="38" y="33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6" name="Freeform 268"/>
            <p:cNvSpPr>
              <a:spLocks/>
            </p:cNvSpPr>
            <p:nvPr/>
          </p:nvSpPr>
          <p:spPr bwMode="auto">
            <a:xfrm>
              <a:off x="3628" y="1694"/>
              <a:ext cx="39" cy="34"/>
            </a:xfrm>
            <a:custGeom>
              <a:avLst/>
              <a:gdLst>
                <a:gd name="T0" fmla="*/ 10 w 39"/>
                <a:gd name="T1" fmla="*/ 29 h 34"/>
                <a:gd name="T2" fmla="*/ 5 w 39"/>
                <a:gd name="T3" fmla="*/ 24 h 34"/>
                <a:gd name="T4" fmla="*/ 0 w 39"/>
                <a:gd name="T5" fmla="*/ 19 h 34"/>
                <a:gd name="T6" fmla="*/ 0 w 39"/>
                <a:gd name="T7" fmla="*/ 10 h 34"/>
                <a:gd name="T8" fmla="*/ 5 w 39"/>
                <a:gd name="T9" fmla="*/ 5 h 34"/>
                <a:gd name="T10" fmla="*/ 10 w 39"/>
                <a:gd name="T11" fmla="*/ 0 h 34"/>
                <a:gd name="T12" fmla="*/ 20 w 39"/>
                <a:gd name="T13" fmla="*/ 0 h 34"/>
                <a:gd name="T14" fmla="*/ 24 w 39"/>
                <a:gd name="T15" fmla="*/ 0 h 34"/>
                <a:gd name="T16" fmla="*/ 34 w 39"/>
                <a:gd name="T17" fmla="*/ 5 h 34"/>
                <a:gd name="T18" fmla="*/ 39 w 39"/>
                <a:gd name="T19" fmla="*/ 10 h 34"/>
                <a:gd name="T20" fmla="*/ 39 w 39"/>
                <a:gd name="T21" fmla="*/ 15 h 34"/>
                <a:gd name="T22" fmla="*/ 39 w 39"/>
                <a:gd name="T23" fmla="*/ 24 h 34"/>
                <a:gd name="T24" fmla="*/ 34 w 39"/>
                <a:gd name="T25" fmla="*/ 29 h 34"/>
                <a:gd name="T26" fmla="*/ 29 w 39"/>
                <a:gd name="T27" fmla="*/ 34 h 34"/>
                <a:gd name="T28" fmla="*/ 24 w 39"/>
                <a:gd name="T29" fmla="*/ 34 h 34"/>
                <a:gd name="T30" fmla="*/ 15 w 39"/>
                <a:gd name="T31" fmla="*/ 34 h 34"/>
                <a:gd name="T32" fmla="*/ 10 w 39"/>
                <a:gd name="T33" fmla="*/ 2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10" y="29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5" y="34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7" name="Freeform 269"/>
            <p:cNvSpPr>
              <a:spLocks/>
            </p:cNvSpPr>
            <p:nvPr/>
          </p:nvSpPr>
          <p:spPr bwMode="auto">
            <a:xfrm>
              <a:off x="3628" y="1694"/>
              <a:ext cx="39" cy="34"/>
            </a:xfrm>
            <a:custGeom>
              <a:avLst/>
              <a:gdLst>
                <a:gd name="T0" fmla="*/ 10 w 39"/>
                <a:gd name="T1" fmla="*/ 29 h 34"/>
                <a:gd name="T2" fmla="*/ 5 w 39"/>
                <a:gd name="T3" fmla="*/ 24 h 34"/>
                <a:gd name="T4" fmla="*/ 0 w 39"/>
                <a:gd name="T5" fmla="*/ 19 h 34"/>
                <a:gd name="T6" fmla="*/ 0 w 39"/>
                <a:gd name="T7" fmla="*/ 10 h 34"/>
                <a:gd name="T8" fmla="*/ 5 w 39"/>
                <a:gd name="T9" fmla="*/ 5 h 34"/>
                <a:gd name="T10" fmla="*/ 10 w 39"/>
                <a:gd name="T11" fmla="*/ 0 h 34"/>
                <a:gd name="T12" fmla="*/ 20 w 39"/>
                <a:gd name="T13" fmla="*/ 0 h 34"/>
                <a:gd name="T14" fmla="*/ 24 w 39"/>
                <a:gd name="T15" fmla="*/ 0 h 34"/>
                <a:gd name="T16" fmla="*/ 34 w 39"/>
                <a:gd name="T17" fmla="*/ 5 h 34"/>
                <a:gd name="T18" fmla="*/ 39 w 39"/>
                <a:gd name="T19" fmla="*/ 10 h 34"/>
                <a:gd name="T20" fmla="*/ 39 w 39"/>
                <a:gd name="T21" fmla="*/ 15 h 34"/>
                <a:gd name="T22" fmla="*/ 39 w 39"/>
                <a:gd name="T23" fmla="*/ 24 h 34"/>
                <a:gd name="T24" fmla="*/ 34 w 39"/>
                <a:gd name="T25" fmla="*/ 29 h 34"/>
                <a:gd name="T26" fmla="*/ 29 w 39"/>
                <a:gd name="T27" fmla="*/ 34 h 34"/>
                <a:gd name="T28" fmla="*/ 24 w 39"/>
                <a:gd name="T29" fmla="*/ 34 h 34"/>
                <a:gd name="T30" fmla="*/ 15 w 39"/>
                <a:gd name="T31" fmla="*/ 34 h 34"/>
                <a:gd name="T32" fmla="*/ 10 w 39"/>
                <a:gd name="T33" fmla="*/ 2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10" y="29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5" y="34"/>
                  </a:lnTo>
                  <a:lnTo>
                    <a:pt x="1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8" name="Freeform 270"/>
            <p:cNvSpPr>
              <a:spLocks/>
            </p:cNvSpPr>
            <p:nvPr/>
          </p:nvSpPr>
          <p:spPr bwMode="auto">
            <a:xfrm>
              <a:off x="3624" y="1589"/>
              <a:ext cx="38" cy="38"/>
            </a:xfrm>
            <a:custGeom>
              <a:avLst/>
              <a:gdLst>
                <a:gd name="T0" fmla="*/ 4 w 38"/>
                <a:gd name="T1" fmla="*/ 33 h 38"/>
                <a:gd name="T2" fmla="*/ 0 w 38"/>
                <a:gd name="T3" fmla="*/ 29 h 38"/>
                <a:gd name="T4" fmla="*/ 0 w 38"/>
                <a:gd name="T5" fmla="*/ 24 h 38"/>
                <a:gd name="T6" fmla="*/ 0 w 38"/>
                <a:gd name="T7" fmla="*/ 14 h 38"/>
                <a:gd name="T8" fmla="*/ 4 w 38"/>
                <a:gd name="T9" fmla="*/ 9 h 38"/>
                <a:gd name="T10" fmla="*/ 9 w 38"/>
                <a:gd name="T11" fmla="*/ 5 h 38"/>
                <a:gd name="T12" fmla="*/ 14 w 38"/>
                <a:gd name="T13" fmla="*/ 0 h 38"/>
                <a:gd name="T14" fmla="*/ 24 w 38"/>
                <a:gd name="T15" fmla="*/ 5 h 38"/>
                <a:gd name="T16" fmla="*/ 28 w 38"/>
                <a:gd name="T17" fmla="*/ 9 h 38"/>
                <a:gd name="T18" fmla="*/ 33 w 38"/>
                <a:gd name="T19" fmla="*/ 14 h 38"/>
                <a:gd name="T20" fmla="*/ 38 w 38"/>
                <a:gd name="T21" fmla="*/ 19 h 38"/>
                <a:gd name="T22" fmla="*/ 38 w 38"/>
                <a:gd name="T23" fmla="*/ 29 h 38"/>
                <a:gd name="T24" fmla="*/ 33 w 38"/>
                <a:gd name="T25" fmla="*/ 33 h 38"/>
                <a:gd name="T26" fmla="*/ 28 w 38"/>
                <a:gd name="T27" fmla="*/ 38 h 38"/>
                <a:gd name="T28" fmla="*/ 19 w 38"/>
                <a:gd name="T29" fmla="*/ 38 h 38"/>
                <a:gd name="T30" fmla="*/ 14 w 38"/>
                <a:gd name="T31" fmla="*/ 38 h 38"/>
                <a:gd name="T32" fmla="*/ 4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4" y="33"/>
                  </a:moveTo>
                  <a:lnTo>
                    <a:pt x="0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8" y="9"/>
                  </a:lnTo>
                  <a:lnTo>
                    <a:pt x="33" y="14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69" name="Freeform 271"/>
            <p:cNvSpPr>
              <a:spLocks/>
            </p:cNvSpPr>
            <p:nvPr/>
          </p:nvSpPr>
          <p:spPr bwMode="auto">
            <a:xfrm>
              <a:off x="3624" y="1589"/>
              <a:ext cx="38" cy="38"/>
            </a:xfrm>
            <a:custGeom>
              <a:avLst/>
              <a:gdLst>
                <a:gd name="T0" fmla="*/ 4 w 38"/>
                <a:gd name="T1" fmla="*/ 33 h 38"/>
                <a:gd name="T2" fmla="*/ 0 w 38"/>
                <a:gd name="T3" fmla="*/ 29 h 38"/>
                <a:gd name="T4" fmla="*/ 0 w 38"/>
                <a:gd name="T5" fmla="*/ 24 h 38"/>
                <a:gd name="T6" fmla="*/ 0 w 38"/>
                <a:gd name="T7" fmla="*/ 14 h 38"/>
                <a:gd name="T8" fmla="*/ 4 w 38"/>
                <a:gd name="T9" fmla="*/ 9 h 38"/>
                <a:gd name="T10" fmla="*/ 9 w 38"/>
                <a:gd name="T11" fmla="*/ 5 h 38"/>
                <a:gd name="T12" fmla="*/ 14 w 38"/>
                <a:gd name="T13" fmla="*/ 0 h 38"/>
                <a:gd name="T14" fmla="*/ 24 w 38"/>
                <a:gd name="T15" fmla="*/ 5 h 38"/>
                <a:gd name="T16" fmla="*/ 28 w 38"/>
                <a:gd name="T17" fmla="*/ 9 h 38"/>
                <a:gd name="T18" fmla="*/ 33 w 38"/>
                <a:gd name="T19" fmla="*/ 14 h 38"/>
                <a:gd name="T20" fmla="*/ 38 w 38"/>
                <a:gd name="T21" fmla="*/ 19 h 38"/>
                <a:gd name="T22" fmla="*/ 38 w 38"/>
                <a:gd name="T23" fmla="*/ 29 h 38"/>
                <a:gd name="T24" fmla="*/ 33 w 38"/>
                <a:gd name="T25" fmla="*/ 33 h 38"/>
                <a:gd name="T26" fmla="*/ 28 w 38"/>
                <a:gd name="T27" fmla="*/ 38 h 38"/>
                <a:gd name="T28" fmla="*/ 19 w 38"/>
                <a:gd name="T29" fmla="*/ 38 h 38"/>
                <a:gd name="T30" fmla="*/ 14 w 38"/>
                <a:gd name="T31" fmla="*/ 38 h 38"/>
                <a:gd name="T32" fmla="*/ 4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4" y="33"/>
                  </a:moveTo>
                  <a:lnTo>
                    <a:pt x="0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8" y="9"/>
                  </a:lnTo>
                  <a:lnTo>
                    <a:pt x="33" y="14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4" y="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0" name="Freeform 272"/>
            <p:cNvSpPr>
              <a:spLocks/>
            </p:cNvSpPr>
            <p:nvPr/>
          </p:nvSpPr>
          <p:spPr bwMode="auto">
            <a:xfrm>
              <a:off x="3556" y="1613"/>
              <a:ext cx="39" cy="38"/>
            </a:xfrm>
            <a:custGeom>
              <a:avLst/>
              <a:gdLst>
                <a:gd name="T0" fmla="*/ 10 w 39"/>
                <a:gd name="T1" fmla="*/ 33 h 38"/>
                <a:gd name="T2" fmla="*/ 5 w 39"/>
                <a:gd name="T3" fmla="*/ 24 h 38"/>
                <a:gd name="T4" fmla="*/ 0 w 39"/>
                <a:gd name="T5" fmla="*/ 19 h 38"/>
                <a:gd name="T6" fmla="*/ 5 w 39"/>
                <a:gd name="T7" fmla="*/ 14 h 38"/>
                <a:gd name="T8" fmla="*/ 5 w 39"/>
                <a:gd name="T9" fmla="*/ 5 h 38"/>
                <a:gd name="T10" fmla="*/ 15 w 39"/>
                <a:gd name="T11" fmla="*/ 0 h 38"/>
                <a:gd name="T12" fmla="*/ 20 w 39"/>
                <a:gd name="T13" fmla="*/ 0 h 38"/>
                <a:gd name="T14" fmla="*/ 29 w 39"/>
                <a:gd name="T15" fmla="*/ 0 h 38"/>
                <a:gd name="T16" fmla="*/ 34 w 39"/>
                <a:gd name="T17" fmla="*/ 5 h 38"/>
                <a:gd name="T18" fmla="*/ 39 w 39"/>
                <a:gd name="T19" fmla="*/ 9 h 38"/>
                <a:gd name="T20" fmla="*/ 39 w 39"/>
                <a:gd name="T21" fmla="*/ 19 h 38"/>
                <a:gd name="T22" fmla="*/ 39 w 39"/>
                <a:gd name="T23" fmla="*/ 24 h 38"/>
                <a:gd name="T24" fmla="*/ 39 w 39"/>
                <a:gd name="T25" fmla="*/ 33 h 38"/>
                <a:gd name="T26" fmla="*/ 29 w 39"/>
                <a:gd name="T27" fmla="*/ 33 h 38"/>
                <a:gd name="T28" fmla="*/ 24 w 39"/>
                <a:gd name="T29" fmla="*/ 38 h 38"/>
                <a:gd name="T30" fmla="*/ 15 w 39"/>
                <a:gd name="T31" fmla="*/ 38 h 38"/>
                <a:gd name="T32" fmla="*/ 10 w 39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0" y="33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9" y="33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1" name="Freeform 273"/>
            <p:cNvSpPr>
              <a:spLocks/>
            </p:cNvSpPr>
            <p:nvPr/>
          </p:nvSpPr>
          <p:spPr bwMode="auto">
            <a:xfrm>
              <a:off x="3556" y="1613"/>
              <a:ext cx="39" cy="38"/>
            </a:xfrm>
            <a:custGeom>
              <a:avLst/>
              <a:gdLst>
                <a:gd name="T0" fmla="*/ 10 w 39"/>
                <a:gd name="T1" fmla="*/ 33 h 38"/>
                <a:gd name="T2" fmla="*/ 5 w 39"/>
                <a:gd name="T3" fmla="*/ 24 h 38"/>
                <a:gd name="T4" fmla="*/ 0 w 39"/>
                <a:gd name="T5" fmla="*/ 19 h 38"/>
                <a:gd name="T6" fmla="*/ 5 w 39"/>
                <a:gd name="T7" fmla="*/ 14 h 38"/>
                <a:gd name="T8" fmla="*/ 5 w 39"/>
                <a:gd name="T9" fmla="*/ 5 h 38"/>
                <a:gd name="T10" fmla="*/ 15 w 39"/>
                <a:gd name="T11" fmla="*/ 0 h 38"/>
                <a:gd name="T12" fmla="*/ 20 w 39"/>
                <a:gd name="T13" fmla="*/ 0 h 38"/>
                <a:gd name="T14" fmla="*/ 29 w 39"/>
                <a:gd name="T15" fmla="*/ 0 h 38"/>
                <a:gd name="T16" fmla="*/ 34 w 39"/>
                <a:gd name="T17" fmla="*/ 5 h 38"/>
                <a:gd name="T18" fmla="*/ 39 w 39"/>
                <a:gd name="T19" fmla="*/ 9 h 38"/>
                <a:gd name="T20" fmla="*/ 39 w 39"/>
                <a:gd name="T21" fmla="*/ 19 h 38"/>
                <a:gd name="T22" fmla="*/ 39 w 39"/>
                <a:gd name="T23" fmla="*/ 24 h 38"/>
                <a:gd name="T24" fmla="*/ 39 w 39"/>
                <a:gd name="T25" fmla="*/ 33 h 38"/>
                <a:gd name="T26" fmla="*/ 29 w 39"/>
                <a:gd name="T27" fmla="*/ 33 h 38"/>
                <a:gd name="T28" fmla="*/ 24 w 39"/>
                <a:gd name="T29" fmla="*/ 38 h 38"/>
                <a:gd name="T30" fmla="*/ 15 w 39"/>
                <a:gd name="T31" fmla="*/ 38 h 38"/>
                <a:gd name="T32" fmla="*/ 10 w 39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0" y="33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9" y="33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2" name="Freeform 274"/>
            <p:cNvSpPr>
              <a:spLocks/>
            </p:cNvSpPr>
            <p:nvPr/>
          </p:nvSpPr>
          <p:spPr bwMode="auto">
            <a:xfrm>
              <a:off x="3576" y="1646"/>
              <a:ext cx="38" cy="39"/>
            </a:xfrm>
            <a:custGeom>
              <a:avLst/>
              <a:gdLst>
                <a:gd name="T0" fmla="*/ 9 w 38"/>
                <a:gd name="T1" fmla="*/ 34 h 39"/>
                <a:gd name="T2" fmla="*/ 4 w 38"/>
                <a:gd name="T3" fmla="*/ 29 h 39"/>
                <a:gd name="T4" fmla="*/ 0 w 38"/>
                <a:gd name="T5" fmla="*/ 19 h 39"/>
                <a:gd name="T6" fmla="*/ 4 w 38"/>
                <a:gd name="T7" fmla="*/ 15 h 39"/>
                <a:gd name="T8" fmla="*/ 4 w 38"/>
                <a:gd name="T9" fmla="*/ 5 h 39"/>
                <a:gd name="T10" fmla="*/ 14 w 38"/>
                <a:gd name="T11" fmla="*/ 0 h 39"/>
                <a:gd name="T12" fmla="*/ 19 w 38"/>
                <a:gd name="T13" fmla="*/ 0 h 39"/>
                <a:gd name="T14" fmla="*/ 28 w 38"/>
                <a:gd name="T15" fmla="*/ 0 h 39"/>
                <a:gd name="T16" fmla="*/ 33 w 38"/>
                <a:gd name="T17" fmla="*/ 5 h 39"/>
                <a:gd name="T18" fmla="*/ 38 w 38"/>
                <a:gd name="T19" fmla="*/ 10 h 39"/>
                <a:gd name="T20" fmla="*/ 38 w 38"/>
                <a:gd name="T21" fmla="*/ 19 h 39"/>
                <a:gd name="T22" fmla="*/ 38 w 38"/>
                <a:gd name="T23" fmla="*/ 24 h 39"/>
                <a:gd name="T24" fmla="*/ 38 w 38"/>
                <a:gd name="T25" fmla="*/ 34 h 39"/>
                <a:gd name="T26" fmla="*/ 28 w 38"/>
                <a:gd name="T27" fmla="*/ 34 h 39"/>
                <a:gd name="T28" fmla="*/ 24 w 38"/>
                <a:gd name="T29" fmla="*/ 39 h 39"/>
                <a:gd name="T30" fmla="*/ 14 w 38"/>
                <a:gd name="T31" fmla="*/ 39 h 39"/>
                <a:gd name="T32" fmla="*/ 9 w 38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9" y="34"/>
                  </a:moveTo>
                  <a:lnTo>
                    <a:pt x="4" y="29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4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8" y="34"/>
                  </a:lnTo>
                  <a:lnTo>
                    <a:pt x="28" y="34"/>
                  </a:lnTo>
                  <a:lnTo>
                    <a:pt x="24" y="39"/>
                  </a:lnTo>
                  <a:lnTo>
                    <a:pt x="14" y="39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3" name="Freeform 275"/>
            <p:cNvSpPr>
              <a:spLocks/>
            </p:cNvSpPr>
            <p:nvPr/>
          </p:nvSpPr>
          <p:spPr bwMode="auto">
            <a:xfrm>
              <a:off x="3576" y="1646"/>
              <a:ext cx="38" cy="39"/>
            </a:xfrm>
            <a:custGeom>
              <a:avLst/>
              <a:gdLst>
                <a:gd name="T0" fmla="*/ 9 w 38"/>
                <a:gd name="T1" fmla="*/ 34 h 39"/>
                <a:gd name="T2" fmla="*/ 4 w 38"/>
                <a:gd name="T3" fmla="*/ 29 h 39"/>
                <a:gd name="T4" fmla="*/ 0 w 38"/>
                <a:gd name="T5" fmla="*/ 19 h 39"/>
                <a:gd name="T6" fmla="*/ 4 w 38"/>
                <a:gd name="T7" fmla="*/ 15 h 39"/>
                <a:gd name="T8" fmla="*/ 4 w 38"/>
                <a:gd name="T9" fmla="*/ 5 h 39"/>
                <a:gd name="T10" fmla="*/ 14 w 38"/>
                <a:gd name="T11" fmla="*/ 0 h 39"/>
                <a:gd name="T12" fmla="*/ 19 w 38"/>
                <a:gd name="T13" fmla="*/ 0 h 39"/>
                <a:gd name="T14" fmla="*/ 28 w 38"/>
                <a:gd name="T15" fmla="*/ 0 h 39"/>
                <a:gd name="T16" fmla="*/ 33 w 38"/>
                <a:gd name="T17" fmla="*/ 5 h 39"/>
                <a:gd name="T18" fmla="*/ 38 w 38"/>
                <a:gd name="T19" fmla="*/ 10 h 39"/>
                <a:gd name="T20" fmla="*/ 38 w 38"/>
                <a:gd name="T21" fmla="*/ 19 h 39"/>
                <a:gd name="T22" fmla="*/ 38 w 38"/>
                <a:gd name="T23" fmla="*/ 24 h 39"/>
                <a:gd name="T24" fmla="*/ 38 w 38"/>
                <a:gd name="T25" fmla="*/ 34 h 39"/>
                <a:gd name="T26" fmla="*/ 28 w 38"/>
                <a:gd name="T27" fmla="*/ 34 h 39"/>
                <a:gd name="T28" fmla="*/ 24 w 38"/>
                <a:gd name="T29" fmla="*/ 39 h 39"/>
                <a:gd name="T30" fmla="*/ 14 w 38"/>
                <a:gd name="T31" fmla="*/ 39 h 39"/>
                <a:gd name="T32" fmla="*/ 9 w 38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9" y="34"/>
                  </a:moveTo>
                  <a:lnTo>
                    <a:pt x="4" y="29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4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8" y="34"/>
                  </a:lnTo>
                  <a:lnTo>
                    <a:pt x="28" y="34"/>
                  </a:lnTo>
                  <a:lnTo>
                    <a:pt x="24" y="39"/>
                  </a:lnTo>
                  <a:lnTo>
                    <a:pt x="14" y="39"/>
                  </a:lnTo>
                  <a:lnTo>
                    <a:pt x="9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4" name="Freeform 276"/>
            <p:cNvSpPr>
              <a:spLocks/>
            </p:cNvSpPr>
            <p:nvPr/>
          </p:nvSpPr>
          <p:spPr bwMode="auto">
            <a:xfrm>
              <a:off x="3518" y="1622"/>
              <a:ext cx="38" cy="34"/>
            </a:xfrm>
            <a:custGeom>
              <a:avLst/>
              <a:gdLst>
                <a:gd name="T0" fmla="*/ 5 w 38"/>
                <a:gd name="T1" fmla="*/ 29 h 34"/>
                <a:gd name="T2" fmla="*/ 0 w 38"/>
                <a:gd name="T3" fmla="*/ 24 h 34"/>
                <a:gd name="T4" fmla="*/ 0 w 38"/>
                <a:gd name="T5" fmla="*/ 20 h 34"/>
                <a:gd name="T6" fmla="*/ 0 w 38"/>
                <a:gd name="T7" fmla="*/ 10 h 34"/>
                <a:gd name="T8" fmla="*/ 5 w 38"/>
                <a:gd name="T9" fmla="*/ 5 h 34"/>
                <a:gd name="T10" fmla="*/ 10 w 38"/>
                <a:gd name="T11" fmla="*/ 0 h 34"/>
                <a:gd name="T12" fmla="*/ 14 w 38"/>
                <a:gd name="T13" fmla="*/ 0 h 34"/>
                <a:gd name="T14" fmla="*/ 24 w 38"/>
                <a:gd name="T15" fmla="*/ 0 h 34"/>
                <a:gd name="T16" fmla="*/ 29 w 38"/>
                <a:gd name="T17" fmla="*/ 5 h 34"/>
                <a:gd name="T18" fmla="*/ 34 w 38"/>
                <a:gd name="T19" fmla="*/ 10 h 34"/>
                <a:gd name="T20" fmla="*/ 38 w 38"/>
                <a:gd name="T21" fmla="*/ 15 h 34"/>
                <a:gd name="T22" fmla="*/ 38 w 38"/>
                <a:gd name="T23" fmla="*/ 24 h 34"/>
                <a:gd name="T24" fmla="*/ 34 w 38"/>
                <a:gd name="T25" fmla="*/ 29 h 34"/>
                <a:gd name="T26" fmla="*/ 29 w 38"/>
                <a:gd name="T27" fmla="*/ 34 h 34"/>
                <a:gd name="T28" fmla="*/ 19 w 38"/>
                <a:gd name="T29" fmla="*/ 34 h 34"/>
                <a:gd name="T30" fmla="*/ 14 w 38"/>
                <a:gd name="T31" fmla="*/ 34 h 34"/>
                <a:gd name="T32" fmla="*/ 5 w 38"/>
                <a:gd name="T33" fmla="*/ 2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5" y="29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14" y="34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5" name="Freeform 277"/>
            <p:cNvSpPr>
              <a:spLocks/>
            </p:cNvSpPr>
            <p:nvPr/>
          </p:nvSpPr>
          <p:spPr bwMode="auto">
            <a:xfrm>
              <a:off x="3518" y="1622"/>
              <a:ext cx="38" cy="34"/>
            </a:xfrm>
            <a:custGeom>
              <a:avLst/>
              <a:gdLst>
                <a:gd name="T0" fmla="*/ 5 w 38"/>
                <a:gd name="T1" fmla="*/ 29 h 34"/>
                <a:gd name="T2" fmla="*/ 0 w 38"/>
                <a:gd name="T3" fmla="*/ 24 h 34"/>
                <a:gd name="T4" fmla="*/ 0 w 38"/>
                <a:gd name="T5" fmla="*/ 20 h 34"/>
                <a:gd name="T6" fmla="*/ 0 w 38"/>
                <a:gd name="T7" fmla="*/ 10 h 34"/>
                <a:gd name="T8" fmla="*/ 5 w 38"/>
                <a:gd name="T9" fmla="*/ 5 h 34"/>
                <a:gd name="T10" fmla="*/ 10 w 38"/>
                <a:gd name="T11" fmla="*/ 0 h 34"/>
                <a:gd name="T12" fmla="*/ 14 w 38"/>
                <a:gd name="T13" fmla="*/ 0 h 34"/>
                <a:gd name="T14" fmla="*/ 24 w 38"/>
                <a:gd name="T15" fmla="*/ 0 h 34"/>
                <a:gd name="T16" fmla="*/ 29 w 38"/>
                <a:gd name="T17" fmla="*/ 5 h 34"/>
                <a:gd name="T18" fmla="*/ 34 w 38"/>
                <a:gd name="T19" fmla="*/ 10 h 34"/>
                <a:gd name="T20" fmla="*/ 38 w 38"/>
                <a:gd name="T21" fmla="*/ 15 h 34"/>
                <a:gd name="T22" fmla="*/ 38 w 38"/>
                <a:gd name="T23" fmla="*/ 24 h 34"/>
                <a:gd name="T24" fmla="*/ 34 w 38"/>
                <a:gd name="T25" fmla="*/ 29 h 34"/>
                <a:gd name="T26" fmla="*/ 29 w 38"/>
                <a:gd name="T27" fmla="*/ 34 h 34"/>
                <a:gd name="T28" fmla="*/ 19 w 38"/>
                <a:gd name="T29" fmla="*/ 34 h 34"/>
                <a:gd name="T30" fmla="*/ 14 w 38"/>
                <a:gd name="T31" fmla="*/ 34 h 34"/>
                <a:gd name="T32" fmla="*/ 5 w 38"/>
                <a:gd name="T33" fmla="*/ 2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5" y="29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14" y="34"/>
                  </a:lnTo>
                  <a:lnTo>
                    <a:pt x="5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6" name="Freeform 278"/>
            <p:cNvSpPr>
              <a:spLocks/>
            </p:cNvSpPr>
            <p:nvPr/>
          </p:nvSpPr>
          <p:spPr bwMode="auto">
            <a:xfrm>
              <a:off x="3460" y="1613"/>
              <a:ext cx="39" cy="38"/>
            </a:xfrm>
            <a:custGeom>
              <a:avLst/>
              <a:gdLst>
                <a:gd name="T0" fmla="*/ 10 w 39"/>
                <a:gd name="T1" fmla="*/ 33 h 38"/>
                <a:gd name="T2" fmla="*/ 5 w 39"/>
                <a:gd name="T3" fmla="*/ 24 h 38"/>
                <a:gd name="T4" fmla="*/ 0 w 39"/>
                <a:gd name="T5" fmla="*/ 19 h 38"/>
                <a:gd name="T6" fmla="*/ 0 w 39"/>
                <a:gd name="T7" fmla="*/ 14 h 38"/>
                <a:gd name="T8" fmla="*/ 5 w 39"/>
                <a:gd name="T9" fmla="*/ 5 h 38"/>
                <a:gd name="T10" fmla="*/ 10 w 39"/>
                <a:gd name="T11" fmla="*/ 0 h 38"/>
                <a:gd name="T12" fmla="*/ 20 w 39"/>
                <a:gd name="T13" fmla="*/ 0 h 38"/>
                <a:gd name="T14" fmla="*/ 24 w 39"/>
                <a:gd name="T15" fmla="*/ 0 h 38"/>
                <a:gd name="T16" fmla="*/ 34 w 39"/>
                <a:gd name="T17" fmla="*/ 5 h 38"/>
                <a:gd name="T18" fmla="*/ 39 w 39"/>
                <a:gd name="T19" fmla="*/ 9 h 38"/>
                <a:gd name="T20" fmla="*/ 39 w 39"/>
                <a:gd name="T21" fmla="*/ 19 h 38"/>
                <a:gd name="T22" fmla="*/ 39 w 39"/>
                <a:gd name="T23" fmla="*/ 24 h 38"/>
                <a:gd name="T24" fmla="*/ 34 w 39"/>
                <a:gd name="T25" fmla="*/ 33 h 38"/>
                <a:gd name="T26" fmla="*/ 29 w 39"/>
                <a:gd name="T27" fmla="*/ 33 h 38"/>
                <a:gd name="T28" fmla="*/ 24 w 39"/>
                <a:gd name="T29" fmla="*/ 38 h 38"/>
                <a:gd name="T30" fmla="*/ 15 w 39"/>
                <a:gd name="T31" fmla="*/ 38 h 38"/>
                <a:gd name="T32" fmla="*/ 10 w 39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0" y="33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7" name="Freeform 279"/>
            <p:cNvSpPr>
              <a:spLocks/>
            </p:cNvSpPr>
            <p:nvPr/>
          </p:nvSpPr>
          <p:spPr bwMode="auto">
            <a:xfrm>
              <a:off x="3460" y="1613"/>
              <a:ext cx="39" cy="38"/>
            </a:xfrm>
            <a:custGeom>
              <a:avLst/>
              <a:gdLst>
                <a:gd name="T0" fmla="*/ 10 w 39"/>
                <a:gd name="T1" fmla="*/ 33 h 38"/>
                <a:gd name="T2" fmla="*/ 5 w 39"/>
                <a:gd name="T3" fmla="*/ 24 h 38"/>
                <a:gd name="T4" fmla="*/ 0 w 39"/>
                <a:gd name="T5" fmla="*/ 19 h 38"/>
                <a:gd name="T6" fmla="*/ 0 w 39"/>
                <a:gd name="T7" fmla="*/ 14 h 38"/>
                <a:gd name="T8" fmla="*/ 5 w 39"/>
                <a:gd name="T9" fmla="*/ 5 h 38"/>
                <a:gd name="T10" fmla="*/ 10 w 39"/>
                <a:gd name="T11" fmla="*/ 0 h 38"/>
                <a:gd name="T12" fmla="*/ 20 w 39"/>
                <a:gd name="T13" fmla="*/ 0 h 38"/>
                <a:gd name="T14" fmla="*/ 24 w 39"/>
                <a:gd name="T15" fmla="*/ 0 h 38"/>
                <a:gd name="T16" fmla="*/ 34 w 39"/>
                <a:gd name="T17" fmla="*/ 5 h 38"/>
                <a:gd name="T18" fmla="*/ 39 w 39"/>
                <a:gd name="T19" fmla="*/ 9 h 38"/>
                <a:gd name="T20" fmla="*/ 39 w 39"/>
                <a:gd name="T21" fmla="*/ 19 h 38"/>
                <a:gd name="T22" fmla="*/ 39 w 39"/>
                <a:gd name="T23" fmla="*/ 24 h 38"/>
                <a:gd name="T24" fmla="*/ 34 w 39"/>
                <a:gd name="T25" fmla="*/ 33 h 38"/>
                <a:gd name="T26" fmla="*/ 29 w 39"/>
                <a:gd name="T27" fmla="*/ 33 h 38"/>
                <a:gd name="T28" fmla="*/ 24 w 39"/>
                <a:gd name="T29" fmla="*/ 38 h 38"/>
                <a:gd name="T30" fmla="*/ 15 w 39"/>
                <a:gd name="T31" fmla="*/ 38 h 38"/>
                <a:gd name="T32" fmla="*/ 10 w 39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0" y="33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8" name="Freeform 280"/>
            <p:cNvSpPr>
              <a:spLocks/>
            </p:cNvSpPr>
            <p:nvPr/>
          </p:nvSpPr>
          <p:spPr bwMode="auto">
            <a:xfrm>
              <a:off x="3499" y="1584"/>
              <a:ext cx="38" cy="38"/>
            </a:xfrm>
            <a:custGeom>
              <a:avLst/>
              <a:gdLst>
                <a:gd name="T0" fmla="*/ 5 w 38"/>
                <a:gd name="T1" fmla="*/ 34 h 38"/>
                <a:gd name="T2" fmla="*/ 0 w 38"/>
                <a:gd name="T3" fmla="*/ 24 h 38"/>
                <a:gd name="T4" fmla="*/ 0 w 38"/>
                <a:gd name="T5" fmla="*/ 19 h 38"/>
                <a:gd name="T6" fmla="*/ 0 w 38"/>
                <a:gd name="T7" fmla="*/ 10 h 38"/>
                <a:gd name="T8" fmla="*/ 5 w 38"/>
                <a:gd name="T9" fmla="*/ 5 h 38"/>
                <a:gd name="T10" fmla="*/ 9 w 38"/>
                <a:gd name="T11" fmla="*/ 0 h 38"/>
                <a:gd name="T12" fmla="*/ 14 w 38"/>
                <a:gd name="T13" fmla="*/ 0 h 38"/>
                <a:gd name="T14" fmla="*/ 24 w 38"/>
                <a:gd name="T15" fmla="*/ 0 h 38"/>
                <a:gd name="T16" fmla="*/ 29 w 38"/>
                <a:gd name="T17" fmla="*/ 5 h 38"/>
                <a:gd name="T18" fmla="*/ 33 w 38"/>
                <a:gd name="T19" fmla="*/ 10 h 38"/>
                <a:gd name="T20" fmla="*/ 38 w 38"/>
                <a:gd name="T21" fmla="*/ 19 h 38"/>
                <a:gd name="T22" fmla="*/ 38 w 38"/>
                <a:gd name="T23" fmla="*/ 24 h 38"/>
                <a:gd name="T24" fmla="*/ 33 w 38"/>
                <a:gd name="T25" fmla="*/ 29 h 38"/>
                <a:gd name="T26" fmla="*/ 29 w 38"/>
                <a:gd name="T27" fmla="*/ 34 h 38"/>
                <a:gd name="T28" fmla="*/ 19 w 38"/>
                <a:gd name="T29" fmla="*/ 38 h 38"/>
                <a:gd name="T30" fmla="*/ 14 w 38"/>
                <a:gd name="T31" fmla="*/ 34 h 38"/>
                <a:gd name="T32" fmla="*/ 5 w 38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34"/>
                  </a:moveTo>
                  <a:lnTo>
                    <a:pt x="0" y="2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5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4"/>
                  </a:lnTo>
                  <a:lnTo>
                    <a:pt x="19" y="38"/>
                  </a:lnTo>
                  <a:lnTo>
                    <a:pt x="14" y="34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79" name="Freeform 281"/>
            <p:cNvSpPr>
              <a:spLocks/>
            </p:cNvSpPr>
            <p:nvPr/>
          </p:nvSpPr>
          <p:spPr bwMode="auto">
            <a:xfrm>
              <a:off x="3499" y="1584"/>
              <a:ext cx="38" cy="38"/>
            </a:xfrm>
            <a:custGeom>
              <a:avLst/>
              <a:gdLst>
                <a:gd name="T0" fmla="*/ 5 w 38"/>
                <a:gd name="T1" fmla="*/ 34 h 38"/>
                <a:gd name="T2" fmla="*/ 0 w 38"/>
                <a:gd name="T3" fmla="*/ 24 h 38"/>
                <a:gd name="T4" fmla="*/ 0 w 38"/>
                <a:gd name="T5" fmla="*/ 19 h 38"/>
                <a:gd name="T6" fmla="*/ 0 w 38"/>
                <a:gd name="T7" fmla="*/ 10 h 38"/>
                <a:gd name="T8" fmla="*/ 5 w 38"/>
                <a:gd name="T9" fmla="*/ 5 h 38"/>
                <a:gd name="T10" fmla="*/ 9 w 38"/>
                <a:gd name="T11" fmla="*/ 0 h 38"/>
                <a:gd name="T12" fmla="*/ 14 w 38"/>
                <a:gd name="T13" fmla="*/ 0 h 38"/>
                <a:gd name="T14" fmla="*/ 24 w 38"/>
                <a:gd name="T15" fmla="*/ 0 h 38"/>
                <a:gd name="T16" fmla="*/ 29 w 38"/>
                <a:gd name="T17" fmla="*/ 5 h 38"/>
                <a:gd name="T18" fmla="*/ 33 w 38"/>
                <a:gd name="T19" fmla="*/ 10 h 38"/>
                <a:gd name="T20" fmla="*/ 38 w 38"/>
                <a:gd name="T21" fmla="*/ 19 h 38"/>
                <a:gd name="T22" fmla="*/ 38 w 38"/>
                <a:gd name="T23" fmla="*/ 24 h 38"/>
                <a:gd name="T24" fmla="*/ 33 w 38"/>
                <a:gd name="T25" fmla="*/ 29 h 38"/>
                <a:gd name="T26" fmla="*/ 29 w 38"/>
                <a:gd name="T27" fmla="*/ 34 h 38"/>
                <a:gd name="T28" fmla="*/ 19 w 38"/>
                <a:gd name="T29" fmla="*/ 38 h 38"/>
                <a:gd name="T30" fmla="*/ 14 w 38"/>
                <a:gd name="T31" fmla="*/ 34 h 38"/>
                <a:gd name="T32" fmla="*/ 5 w 38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34"/>
                  </a:moveTo>
                  <a:lnTo>
                    <a:pt x="0" y="2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5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4"/>
                  </a:lnTo>
                  <a:lnTo>
                    <a:pt x="19" y="38"/>
                  </a:lnTo>
                  <a:lnTo>
                    <a:pt x="14" y="34"/>
                  </a:lnTo>
                  <a:lnTo>
                    <a:pt x="5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0" name="Freeform 282"/>
            <p:cNvSpPr>
              <a:spLocks/>
            </p:cNvSpPr>
            <p:nvPr/>
          </p:nvSpPr>
          <p:spPr bwMode="auto">
            <a:xfrm>
              <a:off x="3532" y="1584"/>
              <a:ext cx="39" cy="38"/>
            </a:xfrm>
            <a:custGeom>
              <a:avLst/>
              <a:gdLst>
                <a:gd name="T0" fmla="*/ 10 w 39"/>
                <a:gd name="T1" fmla="*/ 34 h 38"/>
                <a:gd name="T2" fmla="*/ 5 w 39"/>
                <a:gd name="T3" fmla="*/ 29 h 38"/>
                <a:gd name="T4" fmla="*/ 0 w 39"/>
                <a:gd name="T5" fmla="*/ 19 h 38"/>
                <a:gd name="T6" fmla="*/ 0 w 39"/>
                <a:gd name="T7" fmla="*/ 14 h 38"/>
                <a:gd name="T8" fmla="*/ 5 w 39"/>
                <a:gd name="T9" fmla="*/ 10 h 38"/>
                <a:gd name="T10" fmla="*/ 10 w 39"/>
                <a:gd name="T11" fmla="*/ 5 h 38"/>
                <a:gd name="T12" fmla="*/ 20 w 39"/>
                <a:gd name="T13" fmla="*/ 0 h 38"/>
                <a:gd name="T14" fmla="*/ 24 w 39"/>
                <a:gd name="T15" fmla="*/ 5 h 38"/>
                <a:gd name="T16" fmla="*/ 34 w 39"/>
                <a:gd name="T17" fmla="*/ 5 h 38"/>
                <a:gd name="T18" fmla="*/ 39 w 39"/>
                <a:gd name="T19" fmla="*/ 14 h 38"/>
                <a:gd name="T20" fmla="*/ 39 w 39"/>
                <a:gd name="T21" fmla="*/ 19 h 38"/>
                <a:gd name="T22" fmla="*/ 39 w 39"/>
                <a:gd name="T23" fmla="*/ 29 h 38"/>
                <a:gd name="T24" fmla="*/ 34 w 39"/>
                <a:gd name="T25" fmla="*/ 34 h 38"/>
                <a:gd name="T26" fmla="*/ 29 w 39"/>
                <a:gd name="T27" fmla="*/ 38 h 38"/>
                <a:gd name="T28" fmla="*/ 24 w 39"/>
                <a:gd name="T29" fmla="*/ 38 h 38"/>
                <a:gd name="T30" fmla="*/ 15 w 39"/>
                <a:gd name="T31" fmla="*/ 38 h 38"/>
                <a:gd name="T32" fmla="*/ 10 w 39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0" y="34"/>
                  </a:moveTo>
                  <a:lnTo>
                    <a:pt x="5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1" name="Freeform 283"/>
            <p:cNvSpPr>
              <a:spLocks/>
            </p:cNvSpPr>
            <p:nvPr/>
          </p:nvSpPr>
          <p:spPr bwMode="auto">
            <a:xfrm>
              <a:off x="3532" y="1584"/>
              <a:ext cx="39" cy="38"/>
            </a:xfrm>
            <a:custGeom>
              <a:avLst/>
              <a:gdLst>
                <a:gd name="T0" fmla="*/ 10 w 39"/>
                <a:gd name="T1" fmla="*/ 34 h 38"/>
                <a:gd name="T2" fmla="*/ 5 w 39"/>
                <a:gd name="T3" fmla="*/ 29 h 38"/>
                <a:gd name="T4" fmla="*/ 0 w 39"/>
                <a:gd name="T5" fmla="*/ 19 h 38"/>
                <a:gd name="T6" fmla="*/ 0 w 39"/>
                <a:gd name="T7" fmla="*/ 14 h 38"/>
                <a:gd name="T8" fmla="*/ 5 w 39"/>
                <a:gd name="T9" fmla="*/ 10 h 38"/>
                <a:gd name="T10" fmla="*/ 10 w 39"/>
                <a:gd name="T11" fmla="*/ 5 h 38"/>
                <a:gd name="T12" fmla="*/ 20 w 39"/>
                <a:gd name="T13" fmla="*/ 0 h 38"/>
                <a:gd name="T14" fmla="*/ 24 w 39"/>
                <a:gd name="T15" fmla="*/ 5 h 38"/>
                <a:gd name="T16" fmla="*/ 34 w 39"/>
                <a:gd name="T17" fmla="*/ 5 h 38"/>
                <a:gd name="T18" fmla="*/ 39 w 39"/>
                <a:gd name="T19" fmla="*/ 14 h 38"/>
                <a:gd name="T20" fmla="*/ 39 w 39"/>
                <a:gd name="T21" fmla="*/ 19 h 38"/>
                <a:gd name="T22" fmla="*/ 39 w 39"/>
                <a:gd name="T23" fmla="*/ 29 h 38"/>
                <a:gd name="T24" fmla="*/ 34 w 39"/>
                <a:gd name="T25" fmla="*/ 34 h 38"/>
                <a:gd name="T26" fmla="*/ 29 w 39"/>
                <a:gd name="T27" fmla="*/ 38 h 38"/>
                <a:gd name="T28" fmla="*/ 24 w 39"/>
                <a:gd name="T29" fmla="*/ 38 h 38"/>
                <a:gd name="T30" fmla="*/ 15 w 39"/>
                <a:gd name="T31" fmla="*/ 38 h 38"/>
                <a:gd name="T32" fmla="*/ 10 w 39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0" y="34"/>
                  </a:moveTo>
                  <a:lnTo>
                    <a:pt x="5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2" name="Freeform 284"/>
            <p:cNvSpPr>
              <a:spLocks/>
            </p:cNvSpPr>
            <p:nvPr/>
          </p:nvSpPr>
          <p:spPr bwMode="auto">
            <a:xfrm>
              <a:off x="3561" y="1550"/>
              <a:ext cx="39" cy="39"/>
            </a:xfrm>
            <a:custGeom>
              <a:avLst/>
              <a:gdLst>
                <a:gd name="T0" fmla="*/ 5 w 39"/>
                <a:gd name="T1" fmla="*/ 34 h 39"/>
                <a:gd name="T2" fmla="*/ 0 w 39"/>
                <a:gd name="T3" fmla="*/ 24 h 39"/>
                <a:gd name="T4" fmla="*/ 0 w 39"/>
                <a:gd name="T5" fmla="*/ 20 h 39"/>
                <a:gd name="T6" fmla="*/ 0 w 39"/>
                <a:gd name="T7" fmla="*/ 15 h 39"/>
                <a:gd name="T8" fmla="*/ 0 w 39"/>
                <a:gd name="T9" fmla="*/ 5 h 39"/>
                <a:gd name="T10" fmla="*/ 10 w 39"/>
                <a:gd name="T11" fmla="*/ 0 h 39"/>
                <a:gd name="T12" fmla="*/ 15 w 39"/>
                <a:gd name="T13" fmla="*/ 0 h 39"/>
                <a:gd name="T14" fmla="*/ 24 w 39"/>
                <a:gd name="T15" fmla="*/ 0 h 39"/>
                <a:gd name="T16" fmla="*/ 29 w 39"/>
                <a:gd name="T17" fmla="*/ 5 h 39"/>
                <a:gd name="T18" fmla="*/ 34 w 39"/>
                <a:gd name="T19" fmla="*/ 10 h 39"/>
                <a:gd name="T20" fmla="*/ 39 w 39"/>
                <a:gd name="T21" fmla="*/ 20 h 39"/>
                <a:gd name="T22" fmla="*/ 34 w 39"/>
                <a:gd name="T23" fmla="*/ 24 h 39"/>
                <a:gd name="T24" fmla="*/ 34 w 39"/>
                <a:gd name="T25" fmla="*/ 34 h 39"/>
                <a:gd name="T26" fmla="*/ 24 w 39"/>
                <a:gd name="T27" fmla="*/ 34 h 39"/>
                <a:gd name="T28" fmla="*/ 19 w 39"/>
                <a:gd name="T29" fmla="*/ 39 h 39"/>
                <a:gd name="T30" fmla="*/ 10 w 39"/>
                <a:gd name="T31" fmla="*/ 39 h 39"/>
                <a:gd name="T32" fmla="*/ 5 w 39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5" y="3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9" y="20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4" y="34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3" name="Freeform 285"/>
            <p:cNvSpPr>
              <a:spLocks/>
            </p:cNvSpPr>
            <p:nvPr/>
          </p:nvSpPr>
          <p:spPr bwMode="auto">
            <a:xfrm>
              <a:off x="3561" y="1550"/>
              <a:ext cx="39" cy="39"/>
            </a:xfrm>
            <a:custGeom>
              <a:avLst/>
              <a:gdLst>
                <a:gd name="T0" fmla="*/ 5 w 39"/>
                <a:gd name="T1" fmla="*/ 34 h 39"/>
                <a:gd name="T2" fmla="*/ 0 w 39"/>
                <a:gd name="T3" fmla="*/ 24 h 39"/>
                <a:gd name="T4" fmla="*/ 0 w 39"/>
                <a:gd name="T5" fmla="*/ 20 h 39"/>
                <a:gd name="T6" fmla="*/ 0 w 39"/>
                <a:gd name="T7" fmla="*/ 15 h 39"/>
                <a:gd name="T8" fmla="*/ 0 w 39"/>
                <a:gd name="T9" fmla="*/ 5 h 39"/>
                <a:gd name="T10" fmla="*/ 10 w 39"/>
                <a:gd name="T11" fmla="*/ 0 h 39"/>
                <a:gd name="T12" fmla="*/ 15 w 39"/>
                <a:gd name="T13" fmla="*/ 0 h 39"/>
                <a:gd name="T14" fmla="*/ 24 w 39"/>
                <a:gd name="T15" fmla="*/ 0 h 39"/>
                <a:gd name="T16" fmla="*/ 29 w 39"/>
                <a:gd name="T17" fmla="*/ 5 h 39"/>
                <a:gd name="T18" fmla="*/ 34 w 39"/>
                <a:gd name="T19" fmla="*/ 10 h 39"/>
                <a:gd name="T20" fmla="*/ 39 w 39"/>
                <a:gd name="T21" fmla="*/ 20 h 39"/>
                <a:gd name="T22" fmla="*/ 34 w 39"/>
                <a:gd name="T23" fmla="*/ 24 h 39"/>
                <a:gd name="T24" fmla="*/ 34 w 39"/>
                <a:gd name="T25" fmla="*/ 34 h 39"/>
                <a:gd name="T26" fmla="*/ 24 w 39"/>
                <a:gd name="T27" fmla="*/ 34 h 39"/>
                <a:gd name="T28" fmla="*/ 19 w 39"/>
                <a:gd name="T29" fmla="*/ 39 h 39"/>
                <a:gd name="T30" fmla="*/ 10 w 39"/>
                <a:gd name="T31" fmla="*/ 39 h 39"/>
                <a:gd name="T32" fmla="*/ 5 w 39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5" y="3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9" y="20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4" y="34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5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4" name="Freeform 286"/>
            <p:cNvSpPr>
              <a:spLocks/>
            </p:cNvSpPr>
            <p:nvPr/>
          </p:nvSpPr>
          <p:spPr bwMode="auto">
            <a:xfrm>
              <a:off x="3494" y="1642"/>
              <a:ext cx="38" cy="33"/>
            </a:xfrm>
            <a:custGeom>
              <a:avLst/>
              <a:gdLst>
                <a:gd name="T0" fmla="*/ 5 w 38"/>
                <a:gd name="T1" fmla="*/ 28 h 33"/>
                <a:gd name="T2" fmla="*/ 0 w 38"/>
                <a:gd name="T3" fmla="*/ 23 h 33"/>
                <a:gd name="T4" fmla="*/ 0 w 38"/>
                <a:gd name="T5" fmla="*/ 19 h 33"/>
                <a:gd name="T6" fmla="*/ 0 w 38"/>
                <a:gd name="T7" fmla="*/ 9 h 33"/>
                <a:gd name="T8" fmla="*/ 5 w 38"/>
                <a:gd name="T9" fmla="*/ 4 h 33"/>
                <a:gd name="T10" fmla="*/ 10 w 38"/>
                <a:gd name="T11" fmla="*/ 0 h 33"/>
                <a:gd name="T12" fmla="*/ 19 w 38"/>
                <a:gd name="T13" fmla="*/ 0 h 33"/>
                <a:gd name="T14" fmla="*/ 24 w 38"/>
                <a:gd name="T15" fmla="*/ 0 h 33"/>
                <a:gd name="T16" fmla="*/ 34 w 38"/>
                <a:gd name="T17" fmla="*/ 4 h 33"/>
                <a:gd name="T18" fmla="*/ 38 w 38"/>
                <a:gd name="T19" fmla="*/ 9 h 33"/>
                <a:gd name="T20" fmla="*/ 38 w 38"/>
                <a:gd name="T21" fmla="*/ 14 h 33"/>
                <a:gd name="T22" fmla="*/ 38 w 38"/>
                <a:gd name="T23" fmla="*/ 23 h 33"/>
                <a:gd name="T24" fmla="*/ 34 w 38"/>
                <a:gd name="T25" fmla="*/ 28 h 33"/>
                <a:gd name="T26" fmla="*/ 29 w 38"/>
                <a:gd name="T27" fmla="*/ 33 h 33"/>
                <a:gd name="T28" fmla="*/ 19 w 38"/>
                <a:gd name="T29" fmla="*/ 33 h 33"/>
                <a:gd name="T30" fmla="*/ 14 w 38"/>
                <a:gd name="T31" fmla="*/ 33 h 33"/>
                <a:gd name="T32" fmla="*/ 5 w 38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5" y="28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8" y="23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5" name="Freeform 287"/>
            <p:cNvSpPr>
              <a:spLocks/>
            </p:cNvSpPr>
            <p:nvPr/>
          </p:nvSpPr>
          <p:spPr bwMode="auto">
            <a:xfrm>
              <a:off x="3494" y="1642"/>
              <a:ext cx="38" cy="33"/>
            </a:xfrm>
            <a:custGeom>
              <a:avLst/>
              <a:gdLst>
                <a:gd name="T0" fmla="*/ 5 w 38"/>
                <a:gd name="T1" fmla="*/ 28 h 33"/>
                <a:gd name="T2" fmla="*/ 0 w 38"/>
                <a:gd name="T3" fmla="*/ 23 h 33"/>
                <a:gd name="T4" fmla="*/ 0 w 38"/>
                <a:gd name="T5" fmla="*/ 19 h 33"/>
                <a:gd name="T6" fmla="*/ 0 w 38"/>
                <a:gd name="T7" fmla="*/ 9 h 33"/>
                <a:gd name="T8" fmla="*/ 5 w 38"/>
                <a:gd name="T9" fmla="*/ 4 h 33"/>
                <a:gd name="T10" fmla="*/ 10 w 38"/>
                <a:gd name="T11" fmla="*/ 0 h 33"/>
                <a:gd name="T12" fmla="*/ 19 w 38"/>
                <a:gd name="T13" fmla="*/ 0 h 33"/>
                <a:gd name="T14" fmla="*/ 24 w 38"/>
                <a:gd name="T15" fmla="*/ 0 h 33"/>
                <a:gd name="T16" fmla="*/ 34 w 38"/>
                <a:gd name="T17" fmla="*/ 4 h 33"/>
                <a:gd name="T18" fmla="*/ 38 w 38"/>
                <a:gd name="T19" fmla="*/ 9 h 33"/>
                <a:gd name="T20" fmla="*/ 38 w 38"/>
                <a:gd name="T21" fmla="*/ 14 h 33"/>
                <a:gd name="T22" fmla="*/ 38 w 38"/>
                <a:gd name="T23" fmla="*/ 23 h 33"/>
                <a:gd name="T24" fmla="*/ 34 w 38"/>
                <a:gd name="T25" fmla="*/ 28 h 33"/>
                <a:gd name="T26" fmla="*/ 29 w 38"/>
                <a:gd name="T27" fmla="*/ 33 h 33"/>
                <a:gd name="T28" fmla="*/ 19 w 38"/>
                <a:gd name="T29" fmla="*/ 33 h 33"/>
                <a:gd name="T30" fmla="*/ 14 w 38"/>
                <a:gd name="T31" fmla="*/ 33 h 33"/>
                <a:gd name="T32" fmla="*/ 5 w 38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5" y="28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8" y="23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5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6" name="Freeform 288"/>
            <p:cNvSpPr>
              <a:spLocks/>
            </p:cNvSpPr>
            <p:nvPr/>
          </p:nvSpPr>
          <p:spPr bwMode="auto">
            <a:xfrm>
              <a:off x="3547" y="1637"/>
              <a:ext cx="38" cy="38"/>
            </a:xfrm>
            <a:custGeom>
              <a:avLst/>
              <a:gdLst>
                <a:gd name="T0" fmla="*/ 5 w 38"/>
                <a:gd name="T1" fmla="*/ 33 h 38"/>
                <a:gd name="T2" fmla="*/ 0 w 38"/>
                <a:gd name="T3" fmla="*/ 24 h 38"/>
                <a:gd name="T4" fmla="*/ 0 w 38"/>
                <a:gd name="T5" fmla="*/ 19 h 38"/>
                <a:gd name="T6" fmla="*/ 0 w 38"/>
                <a:gd name="T7" fmla="*/ 9 h 38"/>
                <a:gd name="T8" fmla="*/ 5 w 38"/>
                <a:gd name="T9" fmla="*/ 5 h 38"/>
                <a:gd name="T10" fmla="*/ 9 w 38"/>
                <a:gd name="T11" fmla="*/ 0 h 38"/>
                <a:gd name="T12" fmla="*/ 19 w 38"/>
                <a:gd name="T13" fmla="*/ 0 h 38"/>
                <a:gd name="T14" fmla="*/ 24 w 38"/>
                <a:gd name="T15" fmla="*/ 0 h 38"/>
                <a:gd name="T16" fmla="*/ 33 w 38"/>
                <a:gd name="T17" fmla="*/ 5 h 38"/>
                <a:gd name="T18" fmla="*/ 38 w 38"/>
                <a:gd name="T19" fmla="*/ 9 h 38"/>
                <a:gd name="T20" fmla="*/ 38 w 38"/>
                <a:gd name="T21" fmla="*/ 19 h 38"/>
                <a:gd name="T22" fmla="*/ 38 w 38"/>
                <a:gd name="T23" fmla="*/ 24 h 38"/>
                <a:gd name="T24" fmla="*/ 33 w 38"/>
                <a:gd name="T25" fmla="*/ 28 h 38"/>
                <a:gd name="T26" fmla="*/ 29 w 38"/>
                <a:gd name="T27" fmla="*/ 33 h 38"/>
                <a:gd name="T28" fmla="*/ 19 w 38"/>
                <a:gd name="T29" fmla="*/ 38 h 38"/>
                <a:gd name="T30" fmla="*/ 14 w 38"/>
                <a:gd name="T31" fmla="*/ 33 h 38"/>
                <a:gd name="T32" fmla="*/ 5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33"/>
                  </a:moveTo>
                  <a:lnTo>
                    <a:pt x="0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28"/>
                  </a:lnTo>
                  <a:lnTo>
                    <a:pt x="29" y="33"/>
                  </a:lnTo>
                  <a:lnTo>
                    <a:pt x="19" y="38"/>
                  </a:lnTo>
                  <a:lnTo>
                    <a:pt x="14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7" name="Freeform 289"/>
            <p:cNvSpPr>
              <a:spLocks/>
            </p:cNvSpPr>
            <p:nvPr/>
          </p:nvSpPr>
          <p:spPr bwMode="auto">
            <a:xfrm>
              <a:off x="3547" y="1637"/>
              <a:ext cx="38" cy="38"/>
            </a:xfrm>
            <a:custGeom>
              <a:avLst/>
              <a:gdLst>
                <a:gd name="T0" fmla="*/ 5 w 38"/>
                <a:gd name="T1" fmla="*/ 33 h 38"/>
                <a:gd name="T2" fmla="*/ 0 w 38"/>
                <a:gd name="T3" fmla="*/ 24 h 38"/>
                <a:gd name="T4" fmla="*/ 0 w 38"/>
                <a:gd name="T5" fmla="*/ 19 h 38"/>
                <a:gd name="T6" fmla="*/ 0 w 38"/>
                <a:gd name="T7" fmla="*/ 9 h 38"/>
                <a:gd name="T8" fmla="*/ 5 w 38"/>
                <a:gd name="T9" fmla="*/ 5 h 38"/>
                <a:gd name="T10" fmla="*/ 9 w 38"/>
                <a:gd name="T11" fmla="*/ 0 h 38"/>
                <a:gd name="T12" fmla="*/ 19 w 38"/>
                <a:gd name="T13" fmla="*/ 0 h 38"/>
                <a:gd name="T14" fmla="*/ 24 w 38"/>
                <a:gd name="T15" fmla="*/ 0 h 38"/>
                <a:gd name="T16" fmla="*/ 33 w 38"/>
                <a:gd name="T17" fmla="*/ 5 h 38"/>
                <a:gd name="T18" fmla="*/ 38 w 38"/>
                <a:gd name="T19" fmla="*/ 9 h 38"/>
                <a:gd name="T20" fmla="*/ 38 w 38"/>
                <a:gd name="T21" fmla="*/ 19 h 38"/>
                <a:gd name="T22" fmla="*/ 38 w 38"/>
                <a:gd name="T23" fmla="*/ 24 h 38"/>
                <a:gd name="T24" fmla="*/ 33 w 38"/>
                <a:gd name="T25" fmla="*/ 28 h 38"/>
                <a:gd name="T26" fmla="*/ 29 w 38"/>
                <a:gd name="T27" fmla="*/ 33 h 38"/>
                <a:gd name="T28" fmla="*/ 19 w 38"/>
                <a:gd name="T29" fmla="*/ 38 h 38"/>
                <a:gd name="T30" fmla="*/ 14 w 38"/>
                <a:gd name="T31" fmla="*/ 33 h 38"/>
                <a:gd name="T32" fmla="*/ 5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33"/>
                  </a:moveTo>
                  <a:lnTo>
                    <a:pt x="0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28"/>
                  </a:lnTo>
                  <a:lnTo>
                    <a:pt x="29" y="33"/>
                  </a:lnTo>
                  <a:lnTo>
                    <a:pt x="19" y="38"/>
                  </a:lnTo>
                  <a:lnTo>
                    <a:pt x="14" y="33"/>
                  </a:lnTo>
                  <a:lnTo>
                    <a:pt x="5" y="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8" name="Freeform 290"/>
            <p:cNvSpPr>
              <a:spLocks/>
            </p:cNvSpPr>
            <p:nvPr/>
          </p:nvSpPr>
          <p:spPr bwMode="auto">
            <a:xfrm>
              <a:off x="3523" y="1651"/>
              <a:ext cx="43" cy="38"/>
            </a:xfrm>
            <a:custGeom>
              <a:avLst/>
              <a:gdLst>
                <a:gd name="T0" fmla="*/ 9 w 43"/>
                <a:gd name="T1" fmla="*/ 34 h 38"/>
                <a:gd name="T2" fmla="*/ 5 w 43"/>
                <a:gd name="T3" fmla="*/ 29 h 38"/>
                <a:gd name="T4" fmla="*/ 0 w 43"/>
                <a:gd name="T5" fmla="*/ 19 h 38"/>
                <a:gd name="T6" fmla="*/ 5 w 43"/>
                <a:gd name="T7" fmla="*/ 14 h 38"/>
                <a:gd name="T8" fmla="*/ 5 w 43"/>
                <a:gd name="T9" fmla="*/ 5 h 38"/>
                <a:gd name="T10" fmla="*/ 14 w 43"/>
                <a:gd name="T11" fmla="*/ 5 h 38"/>
                <a:gd name="T12" fmla="*/ 19 w 43"/>
                <a:gd name="T13" fmla="*/ 0 h 38"/>
                <a:gd name="T14" fmla="*/ 29 w 43"/>
                <a:gd name="T15" fmla="*/ 0 h 38"/>
                <a:gd name="T16" fmla="*/ 33 w 43"/>
                <a:gd name="T17" fmla="*/ 5 h 38"/>
                <a:gd name="T18" fmla="*/ 38 w 43"/>
                <a:gd name="T19" fmla="*/ 14 h 38"/>
                <a:gd name="T20" fmla="*/ 43 w 43"/>
                <a:gd name="T21" fmla="*/ 19 h 38"/>
                <a:gd name="T22" fmla="*/ 38 w 43"/>
                <a:gd name="T23" fmla="*/ 24 h 38"/>
                <a:gd name="T24" fmla="*/ 38 w 43"/>
                <a:gd name="T25" fmla="*/ 34 h 38"/>
                <a:gd name="T26" fmla="*/ 29 w 43"/>
                <a:gd name="T27" fmla="*/ 38 h 38"/>
                <a:gd name="T28" fmla="*/ 24 w 43"/>
                <a:gd name="T29" fmla="*/ 38 h 38"/>
                <a:gd name="T30" fmla="*/ 14 w 43"/>
                <a:gd name="T31" fmla="*/ 38 h 38"/>
                <a:gd name="T32" fmla="*/ 9 w 43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9" y="34"/>
                  </a:moveTo>
                  <a:lnTo>
                    <a:pt x="5" y="29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3" y="5"/>
                  </a:lnTo>
                  <a:lnTo>
                    <a:pt x="38" y="14"/>
                  </a:lnTo>
                  <a:lnTo>
                    <a:pt x="43" y="19"/>
                  </a:lnTo>
                  <a:lnTo>
                    <a:pt x="38" y="24"/>
                  </a:lnTo>
                  <a:lnTo>
                    <a:pt x="38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89" name="Freeform 291"/>
            <p:cNvSpPr>
              <a:spLocks/>
            </p:cNvSpPr>
            <p:nvPr/>
          </p:nvSpPr>
          <p:spPr bwMode="auto">
            <a:xfrm>
              <a:off x="3523" y="1651"/>
              <a:ext cx="43" cy="38"/>
            </a:xfrm>
            <a:custGeom>
              <a:avLst/>
              <a:gdLst>
                <a:gd name="T0" fmla="*/ 9 w 43"/>
                <a:gd name="T1" fmla="*/ 34 h 38"/>
                <a:gd name="T2" fmla="*/ 5 w 43"/>
                <a:gd name="T3" fmla="*/ 29 h 38"/>
                <a:gd name="T4" fmla="*/ 0 w 43"/>
                <a:gd name="T5" fmla="*/ 19 h 38"/>
                <a:gd name="T6" fmla="*/ 5 w 43"/>
                <a:gd name="T7" fmla="*/ 14 h 38"/>
                <a:gd name="T8" fmla="*/ 5 w 43"/>
                <a:gd name="T9" fmla="*/ 5 h 38"/>
                <a:gd name="T10" fmla="*/ 14 w 43"/>
                <a:gd name="T11" fmla="*/ 5 h 38"/>
                <a:gd name="T12" fmla="*/ 19 w 43"/>
                <a:gd name="T13" fmla="*/ 0 h 38"/>
                <a:gd name="T14" fmla="*/ 29 w 43"/>
                <a:gd name="T15" fmla="*/ 0 h 38"/>
                <a:gd name="T16" fmla="*/ 33 w 43"/>
                <a:gd name="T17" fmla="*/ 5 h 38"/>
                <a:gd name="T18" fmla="*/ 38 w 43"/>
                <a:gd name="T19" fmla="*/ 14 h 38"/>
                <a:gd name="T20" fmla="*/ 43 w 43"/>
                <a:gd name="T21" fmla="*/ 19 h 38"/>
                <a:gd name="T22" fmla="*/ 38 w 43"/>
                <a:gd name="T23" fmla="*/ 24 h 38"/>
                <a:gd name="T24" fmla="*/ 38 w 43"/>
                <a:gd name="T25" fmla="*/ 34 h 38"/>
                <a:gd name="T26" fmla="*/ 29 w 43"/>
                <a:gd name="T27" fmla="*/ 38 h 38"/>
                <a:gd name="T28" fmla="*/ 24 w 43"/>
                <a:gd name="T29" fmla="*/ 38 h 38"/>
                <a:gd name="T30" fmla="*/ 14 w 43"/>
                <a:gd name="T31" fmla="*/ 38 h 38"/>
                <a:gd name="T32" fmla="*/ 9 w 43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9" y="34"/>
                  </a:moveTo>
                  <a:lnTo>
                    <a:pt x="5" y="29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3" y="5"/>
                  </a:lnTo>
                  <a:lnTo>
                    <a:pt x="38" y="14"/>
                  </a:lnTo>
                  <a:lnTo>
                    <a:pt x="43" y="19"/>
                  </a:lnTo>
                  <a:lnTo>
                    <a:pt x="38" y="24"/>
                  </a:lnTo>
                  <a:lnTo>
                    <a:pt x="38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0" name="Freeform 292"/>
            <p:cNvSpPr>
              <a:spLocks/>
            </p:cNvSpPr>
            <p:nvPr/>
          </p:nvSpPr>
          <p:spPr bwMode="auto">
            <a:xfrm>
              <a:off x="3566" y="1661"/>
              <a:ext cx="38" cy="38"/>
            </a:xfrm>
            <a:custGeom>
              <a:avLst/>
              <a:gdLst>
                <a:gd name="T0" fmla="*/ 10 w 38"/>
                <a:gd name="T1" fmla="*/ 33 h 38"/>
                <a:gd name="T2" fmla="*/ 5 w 38"/>
                <a:gd name="T3" fmla="*/ 28 h 38"/>
                <a:gd name="T4" fmla="*/ 0 w 38"/>
                <a:gd name="T5" fmla="*/ 19 h 38"/>
                <a:gd name="T6" fmla="*/ 0 w 38"/>
                <a:gd name="T7" fmla="*/ 14 h 38"/>
                <a:gd name="T8" fmla="*/ 5 w 38"/>
                <a:gd name="T9" fmla="*/ 9 h 38"/>
                <a:gd name="T10" fmla="*/ 10 w 38"/>
                <a:gd name="T11" fmla="*/ 4 h 38"/>
                <a:gd name="T12" fmla="*/ 19 w 38"/>
                <a:gd name="T13" fmla="*/ 0 h 38"/>
                <a:gd name="T14" fmla="*/ 24 w 38"/>
                <a:gd name="T15" fmla="*/ 4 h 38"/>
                <a:gd name="T16" fmla="*/ 34 w 38"/>
                <a:gd name="T17" fmla="*/ 4 h 38"/>
                <a:gd name="T18" fmla="*/ 38 w 38"/>
                <a:gd name="T19" fmla="*/ 14 h 38"/>
                <a:gd name="T20" fmla="*/ 38 w 38"/>
                <a:gd name="T21" fmla="*/ 19 h 38"/>
                <a:gd name="T22" fmla="*/ 38 w 38"/>
                <a:gd name="T23" fmla="*/ 28 h 38"/>
                <a:gd name="T24" fmla="*/ 34 w 38"/>
                <a:gd name="T25" fmla="*/ 33 h 38"/>
                <a:gd name="T26" fmla="*/ 29 w 38"/>
                <a:gd name="T27" fmla="*/ 38 h 38"/>
                <a:gd name="T28" fmla="*/ 24 w 38"/>
                <a:gd name="T29" fmla="*/ 38 h 38"/>
                <a:gd name="T30" fmla="*/ 14 w 38"/>
                <a:gd name="T31" fmla="*/ 38 h 38"/>
                <a:gd name="T32" fmla="*/ 10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0" y="33"/>
                  </a:moveTo>
                  <a:lnTo>
                    <a:pt x="5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8" y="28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1" name="Freeform 293"/>
            <p:cNvSpPr>
              <a:spLocks/>
            </p:cNvSpPr>
            <p:nvPr/>
          </p:nvSpPr>
          <p:spPr bwMode="auto">
            <a:xfrm>
              <a:off x="3566" y="1661"/>
              <a:ext cx="38" cy="38"/>
            </a:xfrm>
            <a:custGeom>
              <a:avLst/>
              <a:gdLst>
                <a:gd name="T0" fmla="*/ 10 w 38"/>
                <a:gd name="T1" fmla="*/ 33 h 38"/>
                <a:gd name="T2" fmla="*/ 5 w 38"/>
                <a:gd name="T3" fmla="*/ 28 h 38"/>
                <a:gd name="T4" fmla="*/ 0 w 38"/>
                <a:gd name="T5" fmla="*/ 19 h 38"/>
                <a:gd name="T6" fmla="*/ 0 w 38"/>
                <a:gd name="T7" fmla="*/ 14 h 38"/>
                <a:gd name="T8" fmla="*/ 5 w 38"/>
                <a:gd name="T9" fmla="*/ 9 h 38"/>
                <a:gd name="T10" fmla="*/ 10 w 38"/>
                <a:gd name="T11" fmla="*/ 4 h 38"/>
                <a:gd name="T12" fmla="*/ 19 w 38"/>
                <a:gd name="T13" fmla="*/ 0 h 38"/>
                <a:gd name="T14" fmla="*/ 24 w 38"/>
                <a:gd name="T15" fmla="*/ 4 h 38"/>
                <a:gd name="T16" fmla="*/ 34 w 38"/>
                <a:gd name="T17" fmla="*/ 4 h 38"/>
                <a:gd name="T18" fmla="*/ 38 w 38"/>
                <a:gd name="T19" fmla="*/ 14 h 38"/>
                <a:gd name="T20" fmla="*/ 38 w 38"/>
                <a:gd name="T21" fmla="*/ 19 h 38"/>
                <a:gd name="T22" fmla="*/ 38 w 38"/>
                <a:gd name="T23" fmla="*/ 28 h 38"/>
                <a:gd name="T24" fmla="*/ 34 w 38"/>
                <a:gd name="T25" fmla="*/ 33 h 38"/>
                <a:gd name="T26" fmla="*/ 29 w 38"/>
                <a:gd name="T27" fmla="*/ 38 h 38"/>
                <a:gd name="T28" fmla="*/ 24 w 38"/>
                <a:gd name="T29" fmla="*/ 38 h 38"/>
                <a:gd name="T30" fmla="*/ 14 w 38"/>
                <a:gd name="T31" fmla="*/ 38 h 38"/>
                <a:gd name="T32" fmla="*/ 10 w 38"/>
                <a:gd name="T33" fmla="*/ 3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0" y="33"/>
                  </a:moveTo>
                  <a:lnTo>
                    <a:pt x="5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8" y="28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2" name="Freeform 294"/>
            <p:cNvSpPr>
              <a:spLocks/>
            </p:cNvSpPr>
            <p:nvPr/>
          </p:nvSpPr>
          <p:spPr bwMode="auto">
            <a:xfrm>
              <a:off x="3672" y="1699"/>
              <a:ext cx="38" cy="38"/>
            </a:xfrm>
            <a:custGeom>
              <a:avLst/>
              <a:gdLst>
                <a:gd name="T0" fmla="*/ 4 w 38"/>
                <a:gd name="T1" fmla="*/ 34 h 38"/>
                <a:gd name="T2" fmla="*/ 0 w 38"/>
                <a:gd name="T3" fmla="*/ 29 h 38"/>
                <a:gd name="T4" fmla="*/ 0 w 38"/>
                <a:gd name="T5" fmla="*/ 19 h 38"/>
                <a:gd name="T6" fmla="*/ 0 w 38"/>
                <a:gd name="T7" fmla="*/ 14 h 38"/>
                <a:gd name="T8" fmla="*/ 4 w 38"/>
                <a:gd name="T9" fmla="*/ 10 h 38"/>
                <a:gd name="T10" fmla="*/ 9 w 38"/>
                <a:gd name="T11" fmla="*/ 5 h 38"/>
                <a:gd name="T12" fmla="*/ 14 w 38"/>
                <a:gd name="T13" fmla="*/ 0 h 38"/>
                <a:gd name="T14" fmla="*/ 24 w 38"/>
                <a:gd name="T15" fmla="*/ 5 h 38"/>
                <a:gd name="T16" fmla="*/ 28 w 38"/>
                <a:gd name="T17" fmla="*/ 5 h 38"/>
                <a:gd name="T18" fmla="*/ 33 w 38"/>
                <a:gd name="T19" fmla="*/ 14 h 38"/>
                <a:gd name="T20" fmla="*/ 38 w 38"/>
                <a:gd name="T21" fmla="*/ 19 h 38"/>
                <a:gd name="T22" fmla="*/ 38 w 38"/>
                <a:gd name="T23" fmla="*/ 29 h 38"/>
                <a:gd name="T24" fmla="*/ 33 w 38"/>
                <a:gd name="T25" fmla="*/ 34 h 38"/>
                <a:gd name="T26" fmla="*/ 28 w 38"/>
                <a:gd name="T27" fmla="*/ 38 h 38"/>
                <a:gd name="T28" fmla="*/ 19 w 38"/>
                <a:gd name="T29" fmla="*/ 38 h 38"/>
                <a:gd name="T30" fmla="*/ 14 w 38"/>
                <a:gd name="T31" fmla="*/ 38 h 38"/>
                <a:gd name="T32" fmla="*/ 4 w 38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4" y="34"/>
                  </a:move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3" y="14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3" name="Freeform 295"/>
            <p:cNvSpPr>
              <a:spLocks/>
            </p:cNvSpPr>
            <p:nvPr/>
          </p:nvSpPr>
          <p:spPr bwMode="auto">
            <a:xfrm>
              <a:off x="3672" y="1699"/>
              <a:ext cx="38" cy="38"/>
            </a:xfrm>
            <a:custGeom>
              <a:avLst/>
              <a:gdLst>
                <a:gd name="T0" fmla="*/ 4 w 38"/>
                <a:gd name="T1" fmla="*/ 34 h 38"/>
                <a:gd name="T2" fmla="*/ 0 w 38"/>
                <a:gd name="T3" fmla="*/ 29 h 38"/>
                <a:gd name="T4" fmla="*/ 0 w 38"/>
                <a:gd name="T5" fmla="*/ 19 h 38"/>
                <a:gd name="T6" fmla="*/ 0 w 38"/>
                <a:gd name="T7" fmla="*/ 14 h 38"/>
                <a:gd name="T8" fmla="*/ 4 w 38"/>
                <a:gd name="T9" fmla="*/ 10 h 38"/>
                <a:gd name="T10" fmla="*/ 9 w 38"/>
                <a:gd name="T11" fmla="*/ 5 h 38"/>
                <a:gd name="T12" fmla="*/ 14 w 38"/>
                <a:gd name="T13" fmla="*/ 0 h 38"/>
                <a:gd name="T14" fmla="*/ 24 w 38"/>
                <a:gd name="T15" fmla="*/ 5 h 38"/>
                <a:gd name="T16" fmla="*/ 28 w 38"/>
                <a:gd name="T17" fmla="*/ 5 h 38"/>
                <a:gd name="T18" fmla="*/ 33 w 38"/>
                <a:gd name="T19" fmla="*/ 14 h 38"/>
                <a:gd name="T20" fmla="*/ 38 w 38"/>
                <a:gd name="T21" fmla="*/ 19 h 38"/>
                <a:gd name="T22" fmla="*/ 38 w 38"/>
                <a:gd name="T23" fmla="*/ 29 h 38"/>
                <a:gd name="T24" fmla="*/ 33 w 38"/>
                <a:gd name="T25" fmla="*/ 34 h 38"/>
                <a:gd name="T26" fmla="*/ 28 w 38"/>
                <a:gd name="T27" fmla="*/ 38 h 38"/>
                <a:gd name="T28" fmla="*/ 19 w 38"/>
                <a:gd name="T29" fmla="*/ 38 h 38"/>
                <a:gd name="T30" fmla="*/ 14 w 38"/>
                <a:gd name="T31" fmla="*/ 38 h 38"/>
                <a:gd name="T32" fmla="*/ 4 w 38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4" y="34"/>
                  </a:move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3" y="14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4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4" name="Freeform 296"/>
            <p:cNvSpPr>
              <a:spLocks/>
            </p:cNvSpPr>
            <p:nvPr/>
          </p:nvSpPr>
          <p:spPr bwMode="auto">
            <a:xfrm>
              <a:off x="3518" y="1675"/>
              <a:ext cx="38" cy="34"/>
            </a:xfrm>
            <a:custGeom>
              <a:avLst/>
              <a:gdLst>
                <a:gd name="T0" fmla="*/ 10 w 38"/>
                <a:gd name="T1" fmla="*/ 29 h 34"/>
                <a:gd name="T2" fmla="*/ 5 w 38"/>
                <a:gd name="T3" fmla="*/ 24 h 34"/>
                <a:gd name="T4" fmla="*/ 0 w 38"/>
                <a:gd name="T5" fmla="*/ 19 h 34"/>
                <a:gd name="T6" fmla="*/ 0 w 38"/>
                <a:gd name="T7" fmla="*/ 10 h 34"/>
                <a:gd name="T8" fmla="*/ 5 w 38"/>
                <a:gd name="T9" fmla="*/ 5 h 34"/>
                <a:gd name="T10" fmla="*/ 10 w 38"/>
                <a:gd name="T11" fmla="*/ 0 h 34"/>
                <a:gd name="T12" fmla="*/ 19 w 38"/>
                <a:gd name="T13" fmla="*/ 0 h 34"/>
                <a:gd name="T14" fmla="*/ 24 w 38"/>
                <a:gd name="T15" fmla="*/ 0 h 34"/>
                <a:gd name="T16" fmla="*/ 34 w 38"/>
                <a:gd name="T17" fmla="*/ 5 h 34"/>
                <a:gd name="T18" fmla="*/ 38 w 38"/>
                <a:gd name="T19" fmla="*/ 10 h 34"/>
                <a:gd name="T20" fmla="*/ 38 w 38"/>
                <a:gd name="T21" fmla="*/ 14 h 34"/>
                <a:gd name="T22" fmla="*/ 38 w 38"/>
                <a:gd name="T23" fmla="*/ 24 h 34"/>
                <a:gd name="T24" fmla="*/ 34 w 38"/>
                <a:gd name="T25" fmla="*/ 29 h 34"/>
                <a:gd name="T26" fmla="*/ 29 w 38"/>
                <a:gd name="T27" fmla="*/ 34 h 34"/>
                <a:gd name="T28" fmla="*/ 24 w 38"/>
                <a:gd name="T29" fmla="*/ 34 h 34"/>
                <a:gd name="T30" fmla="*/ 14 w 38"/>
                <a:gd name="T31" fmla="*/ 34 h 34"/>
                <a:gd name="T32" fmla="*/ 10 w 38"/>
                <a:gd name="T33" fmla="*/ 2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10" y="29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5" name="Freeform 297"/>
            <p:cNvSpPr>
              <a:spLocks/>
            </p:cNvSpPr>
            <p:nvPr/>
          </p:nvSpPr>
          <p:spPr bwMode="auto">
            <a:xfrm>
              <a:off x="3518" y="1675"/>
              <a:ext cx="38" cy="34"/>
            </a:xfrm>
            <a:custGeom>
              <a:avLst/>
              <a:gdLst>
                <a:gd name="T0" fmla="*/ 10 w 38"/>
                <a:gd name="T1" fmla="*/ 29 h 34"/>
                <a:gd name="T2" fmla="*/ 5 w 38"/>
                <a:gd name="T3" fmla="*/ 24 h 34"/>
                <a:gd name="T4" fmla="*/ 0 w 38"/>
                <a:gd name="T5" fmla="*/ 19 h 34"/>
                <a:gd name="T6" fmla="*/ 0 w 38"/>
                <a:gd name="T7" fmla="*/ 10 h 34"/>
                <a:gd name="T8" fmla="*/ 5 w 38"/>
                <a:gd name="T9" fmla="*/ 5 h 34"/>
                <a:gd name="T10" fmla="*/ 10 w 38"/>
                <a:gd name="T11" fmla="*/ 0 h 34"/>
                <a:gd name="T12" fmla="*/ 19 w 38"/>
                <a:gd name="T13" fmla="*/ 0 h 34"/>
                <a:gd name="T14" fmla="*/ 24 w 38"/>
                <a:gd name="T15" fmla="*/ 0 h 34"/>
                <a:gd name="T16" fmla="*/ 34 w 38"/>
                <a:gd name="T17" fmla="*/ 5 h 34"/>
                <a:gd name="T18" fmla="*/ 38 w 38"/>
                <a:gd name="T19" fmla="*/ 10 h 34"/>
                <a:gd name="T20" fmla="*/ 38 w 38"/>
                <a:gd name="T21" fmla="*/ 14 h 34"/>
                <a:gd name="T22" fmla="*/ 38 w 38"/>
                <a:gd name="T23" fmla="*/ 24 h 34"/>
                <a:gd name="T24" fmla="*/ 34 w 38"/>
                <a:gd name="T25" fmla="*/ 29 h 34"/>
                <a:gd name="T26" fmla="*/ 29 w 38"/>
                <a:gd name="T27" fmla="*/ 34 h 34"/>
                <a:gd name="T28" fmla="*/ 24 w 38"/>
                <a:gd name="T29" fmla="*/ 34 h 34"/>
                <a:gd name="T30" fmla="*/ 14 w 38"/>
                <a:gd name="T31" fmla="*/ 34 h 34"/>
                <a:gd name="T32" fmla="*/ 10 w 38"/>
                <a:gd name="T33" fmla="*/ 2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10" y="29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1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6" name="Freeform 298"/>
            <p:cNvSpPr>
              <a:spLocks/>
            </p:cNvSpPr>
            <p:nvPr/>
          </p:nvSpPr>
          <p:spPr bwMode="auto">
            <a:xfrm>
              <a:off x="3556" y="1685"/>
              <a:ext cx="44" cy="33"/>
            </a:xfrm>
            <a:custGeom>
              <a:avLst/>
              <a:gdLst>
                <a:gd name="T0" fmla="*/ 10 w 44"/>
                <a:gd name="T1" fmla="*/ 28 h 33"/>
                <a:gd name="T2" fmla="*/ 5 w 44"/>
                <a:gd name="T3" fmla="*/ 24 h 33"/>
                <a:gd name="T4" fmla="*/ 0 w 44"/>
                <a:gd name="T5" fmla="*/ 19 h 33"/>
                <a:gd name="T6" fmla="*/ 5 w 44"/>
                <a:gd name="T7" fmla="*/ 9 h 33"/>
                <a:gd name="T8" fmla="*/ 5 w 44"/>
                <a:gd name="T9" fmla="*/ 4 h 33"/>
                <a:gd name="T10" fmla="*/ 15 w 44"/>
                <a:gd name="T11" fmla="*/ 0 h 33"/>
                <a:gd name="T12" fmla="*/ 20 w 44"/>
                <a:gd name="T13" fmla="*/ 0 h 33"/>
                <a:gd name="T14" fmla="*/ 29 w 44"/>
                <a:gd name="T15" fmla="*/ 0 h 33"/>
                <a:gd name="T16" fmla="*/ 34 w 44"/>
                <a:gd name="T17" fmla="*/ 4 h 33"/>
                <a:gd name="T18" fmla="*/ 39 w 44"/>
                <a:gd name="T19" fmla="*/ 9 h 33"/>
                <a:gd name="T20" fmla="*/ 44 w 44"/>
                <a:gd name="T21" fmla="*/ 14 h 33"/>
                <a:gd name="T22" fmla="*/ 39 w 44"/>
                <a:gd name="T23" fmla="*/ 24 h 33"/>
                <a:gd name="T24" fmla="*/ 39 w 44"/>
                <a:gd name="T25" fmla="*/ 28 h 33"/>
                <a:gd name="T26" fmla="*/ 29 w 44"/>
                <a:gd name="T27" fmla="*/ 33 h 33"/>
                <a:gd name="T28" fmla="*/ 24 w 44"/>
                <a:gd name="T29" fmla="*/ 33 h 33"/>
                <a:gd name="T30" fmla="*/ 15 w 44"/>
                <a:gd name="T31" fmla="*/ 33 h 33"/>
                <a:gd name="T32" fmla="*/ 10 w 44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33"/>
                <a:gd name="T53" fmla="*/ 44 w 44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33">
                  <a:moveTo>
                    <a:pt x="10" y="28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5" y="9"/>
                  </a:lnTo>
                  <a:lnTo>
                    <a:pt x="5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44" y="14"/>
                  </a:lnTo>
                  <a:lnTo>
                    <a:pt x="39" y="24"/>
                  </a:lnTo>
                  <a:lnTo>
                    <a:pt x="39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7" name="Freeform 299"/>
            <p:cNvSpPr>
              <a:spLocks/>
            </p:cNvSpPr>
            <p:nvPr/>
          </p:nvSpPr>
          <p:spPr bwMode="auto">
            <a:xfrm>
              <a:off x="3556" y="1685"/>
              <a:ext cx="44" cy="33"/>
            </a:xfrm>
            <a:custGeom>
              <a:avLst/>
              <a:gdLst>
                <a:gd name="T0" fmla="*/ 10 w 44"/>
                <a:gd name="T1" fmla="*/ 28 h 33"/>
                <a:gd name="T2" fmla="*/ 5 w 44"/>
                <a:gd name="T3" fmla="*/ 24 h 33"/>
                <a:gd name="T4" fmla="*/ 0 w 44"/>
                <a:gd name="T5" fmla="*/ 19 h 33"/>
                <a:gd name="T6" fmla="*/ 5 w 44"/>
                <a:gd name="T7" fmla="*/ 9 h 33"/>
                <a:gd name="T8" fmla="*/ 5 w 44"/>
                <a:gd name="T9" fmla="*/ 4 h 33"/>
                <a:gd name="T10" fmla="*/ 15 w 44"/>
                <a:gd name="T11" fmla="*/ 0 h 33"/>
                <a:gd name="T12" fmla="*/ 20 w 44"/>
                <a:gd name="T13" fmla="*/ 0 h 33"/>
                <a:gd name="T14" fmla="*/ 29 w 44"/>
                <a:gd name="T15" fmla="*/ 0 h 33"/>
                <a:gd name="T16" fmla="*/ 34 w 44"/>
                <a:gd name="T17" fmla="*/ 4 h 33"/>
                <a:gd name="T18" fmla="*/ 39 w 44"/>
                <a:gd name="T19" fmla="*/ 9 h 33"/>
                <a:gd name="T20" fmla="*/ 44 w 44"/>
                <a:gd name="T21" fmla="*/ 14 h 33"/>
                <a:gd name="T22" fmla="*/ 39 w 44"/>
                <a:gd name="T23" fmla="*/ 24 h 33"/>
                <a:gd name="T24" fmla="*/ 39 w 44"/>
                <a:gd name="T25" fmla="*/ 28 h 33"/>
                <a:gd name="T26" fmla="*/ 29 w 44"/>
                <a:gd name="T27" fmla="*/ 33 h 33"/>
                <a:gd name="T28" fmla="*/ 24 w 44"/>
                <a:gd name="T29" fmla="*/ 33 h 33"/>
                <a:gd name="T30" fmla="*/ 15 w 44"/>
                <a:gd name="T31" fmla="*/ 33 h 33"/>
                <a:gd name="T32" fmla="*/ 10 w 44"/>
                <a:gd name="T33" fmla="*/ 2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33"/>
                <a:gd name="T53" fmla="*/ 44 w 44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33">
                  <a:moveTo>
                    <a:pt x="10" y="28"/>
                  </a:moveTo>
                  <a:lnTo>
                    <a:pt x="5" y="24"/>
                  </a:lnTo>
                  <a:lnTo>
                    <a:pt x="0" y="19"/>
                  </a:lnTo>
                  <a:lnTo>
                    <a:pt x="5" y="9"/>
                  </a:lnTo>
                  <a:lnTo>
                    <a:pt x="5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44" y="14"/>
                  </a:lnTo>
                  <a:lnTo>
                    <a:pt x="39" y="24"/>
                  </a:lnTo>
                  <a:lnTo>
                    <a:pt x="39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8" name="Freeform 300"/>
            <p:cNvSpPr>
              <a:spLocks/>
            </p:cNvSpPr>
            <p:nvPr/>
          </p:nvSpPr>
          <p:spPr bwMode="auto">
            <a:xfrm>
              <a:off x="3504" y="1603"/>
              <a:ext cx="38" cy="39"/>
            </a:xfrm>
            <a:custGeom>
              <a:avLst/>
              <a:gdLst>
                <a:gd name="T0" fmla="*/ 4 w 38"/>
                <a:gd name="T1" fmla="*/ 34 h 39"/>
                <a:gd name="T2" fmla="*/ 0 w 38"/>
                <a:gd name="T3" fmla="*/ 29 h 39"/>
                <a:gd name="T4" fmla="*/ 0 w 38"/>
                <a:gd name="T5" fmla="*/ 19 h 39"/>
                <a:gd name="T6" fmla="*/ 0 w 38"/>
                <a:gd name="T7" fmla="*/ 15 h 39"/>
                <a:gd name="T8" fmla="*/ 4 w 38"/>
                <a:gd name="T9" fmla="*/ 10 h 39"/>
                <a:gd name="T10" fmla="*/ 9 w 38"/>
                <a:gd name="T11" fmla="*/ 5 h 39"/>
                <a:gd name="T12" fmla="*/ 14 w 38"/>
                <a:gd name="T13" fmla="*/ 0 h 39"/>
                <a:gd name="T14" fmla="*/ 24 w 38"/>
                <a:gd name="T15" fmla="*/ 5 h 39"/>
                <a:gd name="T16" fmla="*/ 28 w 38"/>
                <a:gd name="T17" fmla="*/ 5 h 39"/>
                <a:gd name="T18" fmla="*/ 33 w 38"/>
                <a:gd name="T19" fmla="*/ 15 h 39"/>
                <a:gd name="T20" fmla="*/ 38 w 38"/>
                <a:gd name="T21" fmla="*/ 19 h 39"/>
                <a:gd name="T22" fmla="*/ 38 w 38"/>
                <a:gd name="T23" fmla="*/ 29 h 39"/>
                <a:gd name="T24" fmla="*/ 33 w 38"/>
                <a:gd name="T25" fmla="*/ 34 h 39"/>
                <a:gd name="T26" fmla="*/ 28 w 38"/>
                <a:gd name="T27" fmla="*/ 39 h 39"/>
                <a:gd name="T28" fmla="*/ 19 w 38"/>
                <a:gd name="T29" fmla="*/ 39 h 39"/>
                <a:gd name="T30" fmla="*/ 14 w 38"/>
                <a:gd name="T31" fmla="*/ 39 h 39"/>
                <a:gd name="T32" fmla="*/ 4 w 38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4" y="34"/>
                  </a:moveTo>
                  <a:lnTo>
                    <a:pt x="0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3" y="15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99" name="Freeform 301"/>
            <p:cNvSpPr>
              <a:spLocks/>
            </p:cNvSpPr>
            <p:nvPr/>
          </p:nvSpPr>
          <p:spPr bwMode="auto">
            <a:xfrm>
              <a:off x="3504" y="1603"/>
              <a:ext cx="38" cy="39"/>
            </a:xfrm>
            <a:custGeom>
              <a:avLst/>
              <a:gdLst>
                <a:gd name="T0" fmla="*/ 4 w 38"/>
                <a:gd name="T1" fmla="*/ 34 h 39"/>
                <a:gd name="T2" fmla="*/ 0 w 38"/>
                <a:gd name="T3" fmla="*/ 29 h 39"/>
                <a:gd name="T4" fmla="*/ 0 w 38"/>
                <a:gd name="T5" fmla="*/ 19 h 39"/>
                <a:gd name="T6" fmla="*/ 0 w 38"/>
                <a:gd name="T7" fmla="*/ 15 h 39"/>
                <a:gd name="T8" fmla="*/ 4 w 38"/>
                <a:gd name="T9" fmla="*/ 10 h 39"/>
                <a:gd name="T10" fmla="*/ 9 w 38"/>
                <a:gd name="T11" fmla="*/ 5 h 39"/>
                <a:gd name="T12" fmla="*/ 14 w 38"/>
                <a:gd name="T13" fmla="*/ 0 h 39"/>
                <a:gd name="T14" fmla="*/ 24 w 38"/>
                <a:gd name="T15" fmla="*/ 5 h 39"/>
                <a:gd name="T16" fmla="*/ 28 w 38"/>
                <a:gd name="T17" fmla="*/ 5 h 39"/>
                <a:gd name="T18" fmla="*/ 33 w 38"/>
                <a:gd name="T19" fmla="*/ 15 h 39"/>
                <a:gd name="T20" fmla="*/ 38 w 38"/>
                <a:gd name="T21" fmla="*/ 19 h 39"/>
                <a:gd name="T22" fmla="*/ 38 w 38"/>
                <a:gd name="T23" fmla="*/ 29 h 39"/>
                <a:gd name="T24" fmla="*/ 33 w 38"/>
                <a:gd name="T25" fmla="*/ 34 h 39"/>
                <a:gd name="T26" fmla="*/ 28 w 38"/>
                <a:gd name="T27" fmla="*/ 39 h 39"/>
                <a:gd name="T28" fmla="*/ 19 w 38"/>
                <a:gd name="T29" fmla="*/ 39 h 39"/>
                <a:gd name="T30" fmla="*/ 14 w 38"/>
                <a:gd name="T31" fmla="*/ 39 h 39"/>
                <a:gd name="T32" fmla="*/ 4 w 38"/>
                <a:gd name="T33" fmla="*/ 3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4" y="34"/>
                  </a:moveTo>
                  <a:lnTo>
                    <a:pt x="0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3" y="15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4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0" name="Freeform 302"/>
            <p:cNvSpPr>
              <a:spLocks/>
            </p:cNvSpPr>
            <p:nvPr/>
          </p:nvSpPr>
          <p:spPr bwMode="auto">
            <a:xfrm>
              <a:off x="3340" y="1474"/>
              <a:ext cx="317" cy="201"/>
            </a:xfrm>
            <a:custGeom>
              <a:avLst/>
              <a:gdLst>
                <a:gd name="T0" fmla="*/ 293 w 317"/>
                <a:gd name="T1" fmla="*/ 110 h 201"/>
                <a:gd name="T2" fmla="*/ 260 w 317"/>
                <a:gd name="T3" fmla="*/ 139 h 201"/>
                <a:gd name="T4" fmla="*/ 240 w 317"/>
                <a:gd name="T5" fmla="*/ 168 h 201"/>
                <a:gd name="T6" fmla="*/ 231 w 317"/>
                <a:gd name="T7" fmla="*/ 168 h 201"/>
                <a:gd name="T8" fmla="*/ 192 w 317"/>
                <a:gd name="T9" fmla="*/ 182 h 201"/>
                <a:gd name="T10" fmla="*/ 168 w 317"/>
                <a:gd name="T11" fmla="*/ 177 h 201"/>
                <a:gd name="T12" fmla="*/ 173 w 317"/>
                <a:gd name="T13" fmla="*/ 163 h 201"/>
                <a:gd name="T14" fmla="*/ 149 w 317"/>
                <a:gd name="T15" fmla="*/ 172 h 201"/>
                <a:gd name="T16" fmla="*/ 135 w 317"/>
                <a:gd name="T17" fmla="*/ 158 h 201"/>
                <a:gd name="T18" fmla="*/ 135 w 317"/>
                <a:gd name="T19" fmla="*/ 148 h 201"/>
                <a:gd name="T20" fmla="*/ 120 w 317"/>
                <a:gd name="T21" fmla="*/ 158 h 201"/>
                <a:gd name="T22" fmla="*/ 106 w 317"/>
                <a:gd name="T23" fmla="*/ 148 h 201"/>
                <a:gd name="T24" fmla="*/ 101 w 317"/>
                <a:gd name="T25" fmla="*/ 144 h 201"/>
                <a:gd name="T26" fmla="*/ 82 w 317"/>
                <a:gd name="T27" fmla="*/ 148 h 201"/>
                <a:gd name="T28" fmla="*/ 68 w 317"/>
                <a:gd name="T29" fmla="*/ 134 h 201"/>
                <a:gd name="T30" fmla="*/ 58 w 317"/>
                <a:gd name="T31" fmla="*/ 129 h 201"/>
                <a:gd name="T32" fmla="*/ 39 w 317"/>
                <a:gd name="T33" fmla="*/ 129 h 201"/>
                <a:gd name="T34" fmla="*/ 39 w 317"/>
                <a:gd name="T35" fmla="*/ 115 h 201"/>
                <a:gd name="T36" fmla="*/ 20 w 317"/>
                <a:gd name="T37" fmla="*/ 96 h 201"/>
                <a:gd name="T38" fmla="*/ 15 w 317"/>
                <a:gd name="T39" fmla="*/ 72 h 201"/>
                <a:gd name="T40" fmla="*/ 48 w 317"/>
                <a:gd name="T41" fmla="*/ 62 h 201"/>
                <a:gd name="T42" fmla="*/ 58 w 317"/>
                <a:gd name="T43" fmla="*/ 52 h 201"/>
                <a:gd name="T44" fmla="*/ 82 w 317"/>
                <a:gd name="T45" fmla="*/ 43 h 201"/>
                <a:gd name="T46" fmla="*/ 101 w 317"/>
                <a:gd name="T47" fmla="*/ 28 h 201"/>
                <a:gd name="T48" fmla="*/ 120 w 317"/>
                <a:gd name="T49" fmla="*/ 24 h 201"/>
                <a:gd name="T50" fmla="*/ 144 w 317"/>
                <a:gd name="T51" fmla="*/ 14 h 201"/>
                <a:gd name="T52" fmla="*/ 168 w 317"/>
                <a:gd name="T53" fmla="*/ 9 h 201"/>
                <a:gd name="T54" fmla="*/ 188 w 317"/>
                <a:gd name="T55" fmla="*/ 9 h 201"/>
                <a:gd name="T56" fmla="*/ 212 w 317"/>
                <a:gd name="T57" fmla="*/ 19 h 201"/>
                <a:gd name="T58" fmla="*/ 231 w 317"/>
                <a:gd name="T59" fmla="*/ 24 h 201"/>
                <a:gd name="T60" fmla="*/ 274 w 317"/>
                <a:gd name="T61" fmla="*/ 48 h 201"/>
                <a:gd name="T62" fmla="*/ 317 w 317"/>
                <a:gd name="T63" fmla="*/ 10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7"/>
                <a:gd name="T97" fmla="*/ 0 h 201"/>
                <a:gd name="T98" fmla="*/ 317 w 317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7" h="201">
                  <a:moveTo>
                    <a:pt x="317" y="110"/>
                  </a:moveTo>
                  <a:lnTo>
                    <a:pt x="293" y="110"/>
                  </a:lnTo>
                  <a:lnTo>
                    <a:pt x="269" y="124"/>
                  </a:lnTo>
                  <a:lnTo>
                    <a:pt x="260" y="139"/>
                  </a:lnTo>
                  <a:lnTo>
                    <a:pt x="250" y="153"/>
                  </a:lnTo>
                  <a:lnTo>
                    <a:pt x="240" y="168"/>
                  </a:lnTo>
                  <a:lnTo>
                    <a:pt x="240" y="182"/>
                  </a:lnTo>
                  <a:lnTo>
                    <a:pt x="231" y="168"/>
                  </a:lnTo>
                  <a:lnTo>
                    <a:pt x="226" y="158"/>
                  </a:lnTo>
                  <a:lnTo>
                    <a:pt x="192" y="182"/>
                  </a:lnTo>
                  <a:lnTo>
                    <a:pt x="164" y="201"/>
                  </a:lnTo>
                  <a:lnTo>
                    <a:pt x="168" y="177"/>
                  </a:lnTo>
                  <a:lnTo>
                    <a:pt x="178" y="153"/>
                  </a:lnTo>
                  <a:lnTo>
                    <a:pt x="173" y="163"/>
                  </a:lnTo>
                  <a:lnTo>
                    <a:pt x="164" y="168"/>
                  </a:lnTo>
                  <a:lnTo>
                    <a:pt x="149" y="172"/>
                  </a:lnTo>
                  <a:lnTo>
                    <a:pt x="130" y="177"/>
                  </a:lnTo>
                  <a:lnTo>
                    <a:pt x="135" y="158"/>
                  </a:lnTo>
                  <a:lnTo>
                    <a:pt x="144" y="139"/>
                  </a:lnTo>
                  <a:lnTo>
                    <a:pt x="135" y="148"/>
                  </a:lnTo>
                  <a:lnTo>
                    <a:pt x="130" y="153"/>
                  </a:lnTo>
                  <a:lnTo>
                    <a:pt x="120" y="158"/>
                  </a:lnTo>
                  <a:lnTo>
                    <a:pt x="101" y="163"/>
                  </a:lnTo>
                  <a:lnTo>
                    <a:pt x="106" y="148"/>
                  </a:lnTo>
                  <a:lnTo>
                    <a:pt x="111" y="134"/>
                  </a:lnTo>
                  <a:lnTo>
                    <a:pt x="101" y="144"/>
                  </a:lnTo>
                  <a:lnTo>
                    <a:pt x="92" y="148"/>
                  </a:lnTo>
                  <a:lnTo>
                    <a:pt x="82" y="148"/>
                  </a:lnTo>
                  <a:lnTo>
                    <a:pt x="58" y="144"/>
                  </a:lnTo>
                  <a:lnTo>
                    <a:pt x="68" y="134"/>
                  </a:lnTo>
                  <a:lnTo>
                    <a:pt x="77" y="124"/>
                  </a:lnTo>
                  <a:lnTo>
                    <a:pt x="58" y="129"/>
                  </a:lnTo>
                  <a:lnTo>
                    <a:pt x="48" y="129"/>
                  </a:lnTo>
                  <a:lnTo>
                    <a:pt x="39" y="129"/>
                  </a:lnTo>
                  <a:lnTo>
                    <a:pt x="29" y="124"/>
                  </a:lnTo>
                  <a:lnTo>
                    <a:pt x="39" y="115"/>
                  </a:lnTo>
                  <a:lnTo>
                    <a:pt x="48" y="100"/>
                  </a:lnTo>
                  <a:lnTo>
                    <a:pt x="20" y="96"/>
                  </a:lnTo>
                  <a:lnTo>
                    <a:pt x="0" y="81"/>
                  </a:lnTo>
                  <a:lnTo>
                    <a:pt x="15" y="72"/>
                  </a:lnTo>
                  <a:lnTo>
                    <a:pt x="34" y="62"/>
                  </a:lnTo>
                  <a:lnTo>
                    <a:pt x="48" y="62"/>
                  </a:lnTo>
                  <a:lnTo>
                    <a:pt x="63" y="67"/>
                  </a:lnTo>
                  <a:lnTo>
                    <a:pt x="58" y="52"/>
                  </a:lnTo>
                  <a:lnTo>
                    <a:pt x="58" y="43"/>
                  </a:lnTo>
                  <a:lnTo>
                    <a:pt x="82" y="43"/>
                  </a:lnTo>
                  <a:lnTo>
                    <a:pt x="106" y="43"/>
                  </a:lnTo>
                  <a:lnTo>
                    <a:pt x="101" y="28"/>
                  </a:lnTo>
                  <a:lnTo>
                    <a:pt x="96" y="19"/>
                  </a:lnTo>
                  <a:lnTo>
                    <a:pt x="120" y="24"/>
                  </a:lnTo>
                  <a:lnTo>
                    <a:pt x="140" y="28"/>
                  </a:lnTo>
                  <a:lnTo>
                    <a:pt x="144" y="14"/>
                  </a:lnTo>
                  <a:lnTo>
                    <a:pt x="149" y="0"/>
                  </a:lnTo>
                  <a:lnTo>
                    <a:pt x="168" y="9"/>
                  </a:lnTo>
                  <a:lnTo>
                    <a:pt x="183" y="24"/>
                  </a:lnTo>
                  <a:lnTo>
                    <a:pt x="188" y="9"/>
                  </a:lnTo>
                  <a:lnTo>
                    <a:pt x="192" y="0"/>
                  </a:lnTo>
                  <a:lnTo>
                    <a:pt x="212" y="19"/>
                  </a:lnTo>
                  <a:lnTo>
                    <a:pt x="226" y="38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274" y="48"/>
                  </a:lnTo>
                  <a:lnTo>
                    <a:pt x="317" y="91"/>
                  </a:lnTo>
                  <a:lnTo>
                    <a:pt x="317" y="100"/>
                  </a:lnTo>
                  <a:lnTo>
                    <a:pt x="317" y="11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1" name="Freeform 303"/>
            <p:cNvSpPr>
              <a:spLocks/>
            </p:cNvSpPr>
            <p:nvPr/>
          </p:nvSpPr>
          <p:spPr bwMode="auto">
            <a:xfrm>
              <a:off x="3340" y="1474"/>
              <a:ext cx="317" cy="201"/>
            </a:xfrm>
            <a:custGeom>
              <a:avLst/>
              <a:gdLst>
                <a:gd name="T0" fmla="*/ 293 w 317"/>
                <a:gd name="T1" fmla="*/ 110 h 201"/>
                <a:gd name="T2" fmla="*/ 260 w 317"/>
                <a:gd name="T3" fmla="*/ 139 h 201"/>
                <a:gd name="T4" fmla="*/ 240 w 317"/>
                <a:gd name="T5" fmla="*/ 168 h 201"/>
                <a:gd name="T6" fmla="*/ 231 w 317"/>
                <a:gd name="T7" fmla="*/ 168 h 201"/>
                <a:gd name="T8" fmla="*/ 192 w 317"/>
                <a:gd name="T9" fmla="*/ 182 h 201"/>
                <a:gd name="T10" fmla="*/ 168 w 317"/>
                <a:gd name="T11" fmla="*/ 177 h 201"/>
                <a:gd name="T12" fmla="*/ 173 w 317"/>
                <a:gd name="T13" fmla="*/ 163 h 201"/>
                <a:gd name="T14" fmla="*/ 149 w 317"/>
                <a:gd name="T15" fmla="*/ 172 h 201"/>
                <a:gd name="T16" fmla="*/ 135 w 317"/>
                <a:gd name="T17" fmla="*/ 158 h 201"/>
                <a:gd name="T18" fmla="*/ 135 w 317"/>
                <a:gd name="T19" fmla="*/ 148 h 201"/>
                <a:gd name="T20" fmla="*/ 120 w 317"/>
                <a:gd name="T21" fmla="*/ 158 h 201"/>
                <a:gd name="T22" fmla="*/ 106 w 317"/>
                <a:gd name="T23" fmla="*/ 148 h 201"/>
                <a:gd name="T24" fmla="*/ 101 w 317"/>
                <a:gd name="T25" fmla="*/ 144 h 201"/>
                <a:gd name="T26" fmla="*/ 82 w 317"/>
                <a:gd name="T27" fmla="*/ 148 h 201"/>
                <a:gd name="T28" fmla="*/ 68 w 317"/>
                <a:gd name="T29" fmla="*/ 134 h 201"/>
                <a:gd name="T30" fmla="*/ 58 w 317"/>
                <a:gd name="T31" fmla="*/ 129 h 201"/>
                <a:gd name="T32" fmla="*/ 39 w 317"/>
                <a:gd name="T33" fmla="*/ 129 h 201"/>
                <a:gd name="T34" fmla="*/ 39 w 317"/>
                <a:gd name="T35" fmla="*/ 115 h 201"/>
                <a:gd name="T36" fmla="*/ 20 w 317"/>
                <a:gd name="T37" fmla="*/ 96 h 201"/>
                <a:gd name="T38" fmla="*/ 15 w 317"/>
                <a:gd name="T39" fmla="*/ 72 h 201"/>
                <a:gd name="T40" fmla="*/ 48 w 317"/>
                <a:gd name="T41" fmla="*/ 62 h 201"/>
                <a:gd name="T42" fmla="*/ 58 w 317"/>
                <a:gd name="T43" fmla="*/ 52 h 201"/>
                <a:gd name="T44" fmla="*/ 82 w 317"/>
                <a:gd name="T45" fmla="*/ 43 h 201"/>
                <a:gd name="T46" fmla="*/ 101 w 317"/>
                <a:gd name="T47" fmla="*/ 28 h 201"/>
                <a:gd name="T48" fmla="*/ 120 w 317"/>
                <a:gd name="T49" fmla="*/ 24 h 201"/>
                <a:gd name="T50" fmla="*/ 144 w 317"/>
                <a:gd name="T51" fmla="*/ 14 h 201"/>
                <a:gd name="T52" fmla="*/ 168 w 317"/>
                <a:gd name="T53" fmla="*/ 9 h 201"/>
                <a:gd name="T54" fmla="*/ 188 w 317"/>
                <a:gd name="T55" fmla="*/ 9 h 201"/>
                <a:gd name="T56" fmla="*/ 212 w 317"/>
                <a:gd name="T57" fmla="*/ 19 h 201"/>
                <a:gd name="T58" fmla="*/ 231 w 317"/>
                <a:gd name="T59" fmla="*/ 24 h 201"/>
                <a:gd name="T60" fmla="*/ 274 w 317"/>
                <a:gd name="T61" fmla="*/ 48 h 201"/>
                <a:gd name="T62" fmla="*/ 317 w 317"/>
                <a:gd name="T63" fmla="*/ 100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7"/>
                <a:gd name="T97" fmla="*/ 0 h 201"/>
                <a:gd name="T98" fmla="*/ 317 w 317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7" h="201">
                  <a:moveTo>
                    <a:pt x="317" y="110"/>
                  </a:moveTo>
                  <a:lnTo>
                    <a:pt x="293" y="110"/>
                  </a:lnTo>
                  <a:lnTo>
                    <a:pt x="269" y="124"/>
                  </a:lnTo>
                  <a:lnTo>
                    <a:pt x="260" y="139"/>
                  </a:lnTo>
                  <a:lnTo>
                    <a:pt x="250" y="153"/>
                  </a:lnTo>
                  <a:lnTo>
                    <a:pt x="240" y="168"/>
                  </a:lnTo>
                  <a:lnTo>
                    <a:pt x="240" y="182"/>
                  </a:lnTo>
                  <a:lnTo>
                    <a:pt x="231" y="168"/>
                  </a:lnTo>
                  <a:lnTo>
                    <a:pt x="226" y="158"/>
                  </a:lnTo>
                  <a:lnTo>
                    <a:pt x="192" y="182"/>
                  </a:lnTo>
                  <a:lnTo>
                    <a:pt x="164" y="201"/>
                  </a:lnTo>
                  <a:lnTo>
                    <a:pt x="168" y="177"/>
                  </a:lnTo>
                  <a:lnTo>
                    <a:pt x="178" y="153"/>
                  </a:lnTo>
                  <a:lnTo>
                    <a:pt x="173" y="163"/>
                  </a:lnTo>
                  <a:lnTo>
                    <a:pt x="164" y="168"/>
                  </a:lnTo>
                  <a:lnTo>
                    <a:pt x="149" y="172"/>
                  </a:lnTo>
                  <a:lnTo>
                    <a:pt x="130" y="177"/>
                  </a:lnTo>
                  <a:lnTo>
                    <a:pt x="135" y="158"/>
                  </a:lnTo>
                  <a:lnTo>
                    <a:pt x="144" y="139"/>
                  </a:lnTo>
                  <a:lnTo>
                    <a:pt x="135" y="148"/>
                  </a:lnTo>
                  <a:lnTo>
                    <a:pt x="130" y="153"/>
                  </a:lnTo>
                  <a:lnTo>
                    <a:pt x="120" y="158"/>
                  </a:lnTo>
                  <a:lnTo>
                    <a:pt x="101" y="163"/>
                  </a:lnTo>
                  <a:lnTo>
                    <a:pt x="106" y="148"/>
                  </a:lnTo>
                  <a:lnTo>
                    <a:pt x="111" y="134"/>
                  </a:lnTo>
                  <a:lnTo>
                    <a:pt x="101" y="144"/>
                  </a:lnTo>
                  <a:lnTo>
                    <a:pt x="92" y="148"/>
                  </a:lnTo>
                  <a:lnTo>
                    <a:pt x="82" y="148"/>
                  </a:lnTo>
                  <a:lnTo>
                    <a:pt x="58" y="144"/>
                  </a:lnTo>
                  <a:lnTo>
                    <a:pt x="68" y="134"/>
                  </a:lnTo>
                  <a:lnTo>
                    <a:pt x="77" y="124"/>
                  </a:lnTo>
                  <a:lnTo>
                    <a:pt x="58" y="129"/>
                  </a:lnTo>
                  <a:lnTo>
                    <a:pt x="48" y="129"/>
                  </a:lnTo>
                  <a:lnTo>
                    <a:pt x="39" y="129"/>
                  </a:lnTo>
                  <a:lnTo>
                    <a:pt x="29" y="124"/>
                  </a:lnTo>
                  <a:lnTo>
                    <a:pt x="39" y="115"/>
                  </a:lnTo>
                  <a:lnTo>
                    <a:pt x="48" y="100"/>
                  </a:lnTo>
                  <a:lnTo>
                    <a:pt x="20" y="96"/>
                  </a:lnTo>
                  <a:lnTo>
                    <a:pt x="0" y="81"/>
                  </a:lnTo>
                  <a:lnTo>
                    <a:pt x="15" y="72"/>
                  </a:lnTo>
                  <a:lnTo>
                    <a:pt x="34" y="62"/>
                  </a:lnTo>
                  <a:lnTo>
                    <a:pt x="48" y="62"/>
                  </a:lnTo>
                  <a:lnTo>
                    <a:pt x="63" y="67"/>
                  </a:lnTo>
                  <a:lnTo>
                    <a:pt x="58" y="52"/>
                  </a:lnTo>
                  <a:lnTo>
                    <a:pt x="58" y="43"/>
                  </a:lnTo>
                  <a:lnTo>
                    <a:pt x="82" y="43"/>
                  </a:lnTo>
                  <a:lnTo>
                    <a:pt x="106" y="43"/>
                  </a:lnTo>
                  <a:lnTo>
                    <a:pt x="101" y="28"/>
                  </a:lnTo>
                  <a:lnTo>
                    <a:pt x="96" y="19"/>
                  </a:lnTo>
                  <a:lnTo>
                    <a:pt x="120" y="24"/>
                  </a:lnTo>
                  <a:lnTo>
                    <a:pt x="140" y="28"/>
                  </a:lnTo>
                  <a:lnTo>
                    <a:pt x="144" y="14"/>
                  </a:lnTo>
                  <a:lnTo>
                    <a:pt x="149" y="0"/>
                  </a:lnTo>
                  <a:lnTo>
                    <a:pt x="168" y="9"/>
                  </a:lnTo>
                  <a:lnTo>
                    <a:pt x="183" y="24"/>
                  </a:lnTo>
                  <a:lnTo>
                    <a:pt x="188" y="9"/>
                  </a:lnTo>
                  <a:lnTo>
                    <a:pt x="192" y="0"/>
                  </a:lnTo>
                  <a:lnTo>
                    <a:pt x="212" y="19"/>
                  </a:lnTo>
                  <a:lnTo>
                    <a:pt x="226" y="38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274" y="48"/>
                  </a:lnTo>
                  <a:lnTo>
                    <a:pt x="317" y="91"/>
                  </a:lnTo>
                  <a:lnTo>
                    <a:pt x="317" y="100"/>
                  </a:lnTo>
                  <a:lnTo>
                    <a:pt x="317" y="11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2" name="Freeform 304"/>
            <p:cNvSpPr>
              <a:spLocks/>
            </p:cNvSpPr>
            <p:nvPr/>
          </p:nvSpPr>
          <p:spPr bwMode="auto">
            <a:xfrm>
              <a:off x="3369" y="1550"/>
              <a:ext cx="283" cy="24"/>
            </a:xfrm>
            <a:custGeom>
              <a:avLst/>
              <a:gdLst>
                <a:gd name="T0" fmla="*/ 283 w 283"/>
                <a:gd name="T1" fmla="*/ 24 h 24"/>
                <a:gd name="T2" fmla="*/ 255 w 283"/>
                <a:gd name="T3" fmla="*/ 15 h 24"/>
                <a:gd name="T4" fmla="*/ 216 w 283"/>
                <a:gd name="T5" fmla="*/ 5 h 24"/>
                <a:gd name="T6" fmla="*/ 183 w 283"/>
                <a:gd name="T7" fmla="*/ 5 h 24"/>
                <a:gd name="T8" fmla="*/ 144 w 283"/>
                <a:gd name="T9" fmla="*/ 5 h 24"/>
                <a:gd name="T10" fmla="*/ 67 w 283"/>
                <a:gd name="T11" fmla="*/ 5 h 24"/>
                <a:gd name="T12" fmla="*/ 0 w 283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"/>
                <a:gd name="T22" fmla="*/ 0 h 24"/>
                <a:gd name="T23" fmla="*/ 283 w 283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" h="24">
                  <a:moveTo>
                    <a:pt x="283" y="24"/>
                  </a:moveTo>
                  <a:lnTo>
                    <a:pt x="255" y="15"/>
                  </a:lnTo>
                  <a:lnTo>
                    <a:pt x="216" y="5"/>
                  </a:lnTo>
                  <a:lnTo>
                    <a:pt x="183" y="5"/>
                  </a:lnTo>
                  <a:lnTo>
                    <a:pt x="144" y="5"/>
                  </a:lnTo>
                  <a:lnTo>
                    <a:pt x="67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3" name="Freeform 305"/>
            <p:cNvSpPr>
              <a:spLocks/>
            </p:cNvSpPr>
            <p:nvPr/>
          </p:nvSpPr>
          <p:spPr bwMode="auto">
            <a:xfrm>
              <a:off x="3571" y="1526"/>
              <a:ext cx="33" cy="34"/>
            </a:xfrm>
            <a:custGeom>
              <a:avLst/>
              <a:gdLst>
                <a:gd name="T0" fmla="*/ 33 w 33"/>
                <a:gd name="T1" fmla="*/ 34 h 34"/>
                <a:gd name="T2" fmla="*/ 14 w 33"/>
                <a:gd name="T3" fmla="*/ 20 h 34"/>
                <a:gd name="T4" fmla="*/ 0 w 33"/>
                <a:gd name="T5" fmla="*/ 0 h 34"/>
                <a:gd name="T6" fmla="*/ 0 60000 65536"/>
                <a:gd name="T7" fmla="*/ 0 60000 65536"/>
                <a:gd name="T8" fmla="*/ 0 60000 65536"/>
                <a:gd name="T9" fmla="*/ 0 w 33"/>
                <a:gd name="T10" fmla="*/ 0 h 34"/>
                <a:gd name="T11" fmla="*/ 33 w 3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4">
                  <a:moveTo>
                    <a:pt x="33" y="34"/>
                  </a:moveTo>
                  <a:lnTo>
                    <a:pt x="14" y="2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4" name="Freeform 306"/>
            <p:cNvSpPr>
              <a:spLocks/>
            </p:cNvSpPr>
            <p:nvPr/>
          </p:nvSpPr>
          <p:spPr bwMode="auto">
            <a:xfrm>
              <a:off x="3494" y="1517"/>
              <a:ext cx="43" cy="38"/>
            </a:xfrm>
            <a:custGeom>
              <a:avLst/>
              <a:gdLst>
                <a:gd name="T0" fmla="*/ 43 w 43"/>
                <a:gd name="T1" fmla="*/ 38 h 38"/>
                <a:gd name="T2" fmla="*/ 19 w 43"/>
                <a:gd name="T3" fmla="*/ 19 h 38"/>
                <a:gd name="T4" fmla="*/ 0 w 43"/>
                <a:gd name="T5" fmla="*/ 0 h 38"/>
                <a:gd name="T6" fmla="*/ 0 60000 65536"/>
                <a:gd name="T7" fmla="*/ 0 60000 65536"/>
                <a:gd name="T8" fmla="*/ 0 60000 65536"/>
                <a:gd name="T9" fmla="*/ 0 w 43"/>
                <a:gd name="T10" fmla="*/ 0 h 38"/>
                <a:gd name="T11" fmla="*/ 43 w 4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38">
                  <a:moveTo>
                    <a:pt x="43" y="38"/>
                  </a:move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5" name="Freeform 307"/>
            <p:cNvSpPr>
              <a:spLocks/>
            </p:cNvSpPr>
            <p:nvPr/>
          </p:nvSpPr>
          <p:spPr bwMode="auto">
            <a:xfrm>
              <a:off x="3446" y="1531"/>
              <a:ext cx="34" cy="24"/>
            </a:xfrm>
            <a:custGeom>
              <a:avLst/>
              <a:gdLst>
                <a:gd name="T0" fmla="*/ 34 w 34"/>
                <a:gd name="T1" fmla="*/ 24 h 24"/>
                <a:gd name="T2" fmla="*/ 14 w 34"/>
                <a:gd name="T3" fmla="*/ 15 h 24"/>
                <a:gd name="T4" fmla="*/ 0 w 34"/>
                <a:gd name="T5" fmla="*/ 0 h 24"/>
                <a:gd name="T6" fmla="*/ 0 60000 65536"/>
                <a:gd name="T7" fmla="*/ 0 60000 65536"/>
                <a:gd name="T8" fmla="*/ 0 60000 65536"/>
                <a:gd name="T9" fmla="*/ 0 w 34"/>
                <a:gd name="T10" fmla="*/ 0 h 24"/>
                <a:gd name="T11" fmla="*/ 34 w 34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24">
                  <a:moveTo>
                    <a:pt x="34" y="24"/>
                  </a:moveTo>
                  <a:lnTo>
                    <a:pt x="14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6" name="Freeform 308"/>
            <p:cNvSpPr>
              <a:spLocks/>
            </p:cNvSpPr>
            <p:nvPr/>
          </p:nvSpPr>
          <p:spPr bwMode="auto">
            <a:xfrm>
              <a:off x="3528" y="1560"/>
              <a:ext cx="76" cy="48"/>
            </a:xfrm>
            <a:custGeom>
              <a:avLst/>
              <a:gdLst>
                <a:gd name="T0" fmla="*/ 76 w 76"/>
                <a:gd name="T1" fmla="*/ 0 h 48"/>
                <a:gd name="T2" fmla="*/ 33 w 76"/>
                <a:gd name="T3" fmla="*/ 24 h 48"/>
                <a:gd name="T4" fmla="*/ 0 w 76"/>
                <a:gd name="T5" fmla="*/ 48 h 48"/>
                <a:gd name="T6" fmla="*/ 0 60000 65536"/>
                <a:gd name="T7" fmla="*/ 0 60000 65536"/>
                <a:gd name="T8" fmla="*/ 0 60000 65536"/>
                <a:gd name="T9" fmla="*/ 0 w 76"/>
                <a:gd name="T10" fmla="*/ 0 h 48"/>
                <a:gd name="T11" fmla="*/ 76 w 7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48">
                  <a:moveTo>
                    <a:pt x="76" y="0"/>
                  </a:moveTo>
                  <a:lnTo>
                    <a:pt x="33" y="24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7" name="Freeform 309"/>
            <p:cNvSpPr>
              <a:spLocks/>
            </p:cNvSpPr>
            <p:nvPr/>
          </p:nvSpPr>
          <p:spPr bwMode="auto">
            <a:xfrm>
              <a:off x="3475" y="1555"/>
              <a:ext cx="81" cy="43"/>
            </a:xfrm>
            <a:custGeom>
              <a:avLst/>
              <a:gdLst>
                <a:gd name="T0" fmla="*/ 81 w 81"/>
                <a:gd name="T1" fmla="*/ 0 h 43"/>
                <a:gd name="T2" fmla="*/ 38 w 81"/>
                <a:gd name="T3" fmla="*/ 19 h 43"/>
                <a:gd name="T4" fmla="*/ 0 w 81"/>
                <a:gd name="T5" fmla="*/ 43 h 43"/>
                <a:gd name="T6" fmla="*/ 0 60000 65536"/>
                <a:gd name="T7" fmla="*/ 0 60000 65536"/>
                <a:gd name="T8" fmla="*/ 0 60000 65536"/>
                <a:gd name="T9" fmla="*/ 0 w 81"/>
                <a:gd name="T10" fmla="*/ 0 h 43"/>
                <a:gd name="T11" fmla="*/ 81 w 81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" h="43">
                  <a:moveTo>
                    <a:pt x="81" y="0"/>
                  </a:moveTo>
                  <a:lnTo>
                    <a:pt x="38" y="19"/>
                  </a:lnTo>
                  <a:lnTo>
                    <a:pt x="0" y="4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8" name="Freeform 310"/>
            <p:cNvSpPr>
              <a:spLocks/>
            </p:cNvSpPr>
            <p:nvPr/>
          </p:nvSpPr>
          <p:spPr bwMode="auto">
            <a:xfrm>
              <a:off x="3422" y="1555"/>
              <a:ext cx="58" cy="24"/>
            </a:xfrm>
            <a:custGeom>
              <a:avLst/>
              <a:gdLst>
                <a:gd name="T0" fmla="*/ 58 w 58"/>
                <a:gd name="T1" fmla="*/ 0 h 24"/>
                <a:gd name="T2" fmla="*/ 24 w 58"/>
                <a:gd name="T3" fmla="*/ 10 h 24"/>
                <a:gd name="T4" fmla="*/ 0 w 58"/>
                <a:gd name="T5" fmla="*/ 24 h 24"/>
                <a:gd name="T6" fmla="*/ 0 60000 65536"/>
                <a:gd name="T7" fmla="*/ 0 60000 65536"/>
                <a:gd name="T8" fmla="*/ 0 60000 65536"/>
                <a:gd name="T9" fmla="*/ 0 w 58"/>
                <a:gd name="T10" fmla="*/ 0 h 24"/>
                <a:gd name="T11" fmla="*/ 58 w 5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4">
                  <a:moveTo>
                    <a:pt x="58" y="0"/>
                  </a:moveTo>
                  <a:lnTo>
                    <a:pt x="24" y="10"/>
                  </a:lnTo>
                  <a:lnTo>
                    <a:pt x="0" y="2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09" name="Freeform 311"/>
            <p:cNvSpPr>
              <a:spLocks/>
            </p:cNvSpPr>
            <p:nvPr/>
          </p:nvSpPr>
          <p:spPr bwMode="auto">
            <a:xfrm>
              <a:off x="3758" y="1555"/>
              <a:ext cx="38" cy="39"/>
            </a:xfrm>
            <a:custGeom>
              <a:avLst/>
              <a:gdLst>
                <a:gd name="T0" fmla="*/ 29 w 38"/>
                <a:gd name="T1" fmla="*/ 5 h 39"/>
                <a:gd name="T2" fmla="*/ 34 w 38"/>
                <a:gd name="T3" fmla="*/ 10 h 39"/>
                <a:gd name="T4" fmla="*/ 38 w 38"/>
                <a:gd name="T5" fmla="*/ 15 h 39"/>
                <a:gd name="T6" fmla="*/ 38 w 38"/>
                <a:gd name="T7" fmla="*/ 24 h 39"/>
                <a:gd name="T8" fmla="*/ 34 w 38"/>
                <a:gd name="T9" fmla="*/ 29 h 39"/>
                <a:gd name="T10" fmla="*/ 29 w 38"/>
                <a:gd name="T11" fmla="*/ 34 h 39"/>
                <a:gd name="T12" fmla="*/ 19 w 38"/>
                <a:gd name="T13" fmla="*/ 39 h 39"/>
                <a:gd name="T14" fmla="*/ 14 w 38"/>
                <a:gd name="T15" fmla="*/ 39 h 39"/>
                <a:gd name="T16" fmla="*/ 5 w 38"/>
                <a:gd name="T17" fmla="*/ 34 h 39"/>
                <a:gd name="T18" fmla="*/ 0 w 38"/>
                <a:gd name="T19" fmla="*/ 29 h 39"/>
                <a:gd name="T20" fmla="*/ 0 w 38"/>
                <a:gd name="T21" fmla="*/ 19 h 39"/>
                <a:gd name="T22" fmla="*/ 0 w 38"/>
                <a:gd name="T23" fmla="*/ 15 h 39"/>
                <a:gd name="T24" fmla="*/ 0 w 38"/>
                <a:gd name="T25" fmla="*/ 5 h 39"/>
                <a:gd name="T26" fmla="*/ 5 w 38"/>
                <a:gd name="T27" fmla="*/ 0 h 39"/>
                <a:gd name="T28" fmla="*/ 14 w 38"/>
                <a:gd name="T29" fmla="*/ 0 h 39"/>
                <a:gd name="T30" fmla="*/ 24 w 38"/>
                <a:gd name="T31" fmla="*/ 0 h 39"/>
                <a:gd name="T32" fmla="*/ 29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9" y="5"/>
                  </a:moveTo>
                  <a:lnTo>
                    <a:pt x="34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0" name="Freeform 312"/>
            <p:cNvSpPr>
              <a:spLocks/>
            </p:cNvSpPr>
            <p:nvPr/>
          </p:nvSpPr>
          <p:spPr bwMode="auto">
            <a:xfrm>
              <a:off x="3758" y="1555"/>
              <a:ext cx="38" cy="39"/>
            </a:xfrm>
            <a:custGeom>
              <a:avLst/>
              <a:gdLst>
                <a:gd name="T0" fmla="*/ 29 w 38"/>
                <a:gd name="T1" fmla="*/ 5 h 39"/>
                <a:gd name="T2" fmla="*/ 34 w 38"/>
                <a:gd name="T3" fmla="*/ 10 h 39"/>
                <a:gd name="T4" fmla="*/ 38 w 38"/>
                <a:gd name="T5" fmla="*/ 15 h 39"/>
                <a:gd name="T6" fmla="*/ 38 w 38"/>
                <a:gd name="T7" fmla="*/ 24 h 39"/>
                <a:gd name="T8" fmla="*/ 34 w 38"/>
                <a:gd name="T9" fmla="*/ 29 h 39"/>
                <a:gd name="T10" fmla="*/ 29 w 38"/>
                <a:gd name="T11" fmla="*/ 34 h 39"/>
                <a:gd name="T12" fmla="*/ 19 w 38"/>
                <a:gd name="T13" fmla="*/ 39 h 39"/>
                <a:gd name="T14" fmla="*/ 14 w 38"/>
                <a:gd name="T15" fmla="*/ 39 h 39"/>
                <a:gd name="T16" fmla="*/ 5 w 38"/>
                <a:gd name="T17" fmla="*/ 34 h 39"/>
                <a:gd name="T18" fmla="*/ 0 w 38"/>
                <a:gd name="T19" fmla="*/ 29 h 39"/>
                <a:gd name="T20" fmla="*/ 0 w 38"/>
                <a:gd name="T21" fmla="*/ 19 h 39"/>
                <a:gd name="T22" fmla="*/ 0 w 38"/>
                <a:gd name="T23" fmla="*/ 15 h 39"/>
                <a:gd name="T24" fmla="*/ 0 w 38"/>
                <a:gd name="T25" fmla="*/ 5 h 39"/>
                <a:gd name="T26" fmla="*/ 5 w 38"/>
                <a:gd name="T27" fmla="*/ 0 h 39"/>
                <a:gd name="T28" fmla="*/ 14 w 38"/>
                <a:gd name="T29" fmla="*/ 0 h 39"/>
                <a:gd name="T30" fmla="*/ 24 w 38"/>
                <a:gd name="T31" fmla="*/ 0 h 39"/>
                <a:gd name="T32" fmla="*/ 29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9" y="5"/>
                  </a:moveTo>
                  <a:lnTo>
                    <a:pt x="34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1" name="Freeform 313"/>
            <p:cNvSpPr>
              <a:spLocks/>
            </p:cNvSpPr>
            <p:nvPr/>
          </p:nvSpPr>
          <p:spPr bwMode="auto">
            <a:xfrm>
              <a:off x="3801" y="1589"/>
              <a:ext cx="39" cy="33"/>
            </a:xfrm>
            <a:custGeom>
              <a:avLst/>
              <a:gdLst>
                <a:gd name="T0" fmla="*/ 29 w 39"/>
                <a:gd name="T1" fmla="*/ 0 h 33"/>
                <a:gd name="T2" fmla="*/ 39 w 39"/>
                <a:gd name="T3" fmla="*/ 9 h 33"/>
                <a:gd name="T4" fmla="*/ 39 w 39"/>
                <a:gd name="T5" fmla="*/ 14 h 33"/>
                <a:gd name="T6" fmla="*/ 39 w 39"/>
                <a:gd name="T7" fmla="*/ 24 h 33"/>
                <a:gd name="T8" fmla="*/ 39 w 39"/>
                <a:gd name="T9" fmla="*/ 29 h 33"/>
                <a:gd name="T10" fmla="*/ 29 w 39"/>
                <a:gd name="T11" fmla="*/ 33 h 33"/>
                <a:gd name="T12" fmla="*/ 24 w 39"/>
                <a:gd name="T13" fmla="*/ 33 h 33"/>
                <a:gd name="T14" fmla="*/ 15 w 39"/>
                <a:gd name="T15" fmla="*/ 33 h 33"/>
                <a:gd name="T16" fmla="*/ 10 w 39"/>
                <a:gd name="T17" fmla="*/ 33 h 33"/>
                <a:gd name="T18" fmla="*/ 5 w 39"/>
                <a:gd name="T19" fmla="*/ 24 h 33"/>
                <a:gd name="T20" fmla="*/ 0 w 39"/>
                <a:gd name="T21" fmla="*/ 19 h 33"/>
                <a:gd name="T22" fmla="*/ 0 w 39"/>
                <a:gd name="T23" fmla="*/ 14 h 33"/>
                <a:gd name="T24" fmla="*/ 5 w 39"/>
                <a:gd name="T25" fmla="*/ 5 h 33"/>
                <a:gd name="T26" fmla="*/ 10 w 39"/>
                <a:gd name="T27" fmla="*/ 0 h 33"/>
                <a:gd name="T28" fmla="*/ 15 w 39"/>
                <a:gd name="T29" fmla="*/ 0 h 33"/>
                <a:gd name="T30" fmla="*/ 24 w 39"/>
                <a:gd name="T31" fmla="*/ 0 h 33"/>
                <a:gd name="T32" fmla="*/ 29 w 3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0"/>
                  </a:moveTo>
                  <a:lnTo>
                    <a:pt x="39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2" name="Freeform 314"/>
            <p:cNvSpPr>
              <a:spLocks/>
            </p:cNvSpPr>
            <p:nvPr/>
          </p:nvSpPr>
          <p:spPr bwMode="auto">
            <a:xfrm>
              <a:off x="3801" y="1589"/>
              <a:ext cx="39" cy="33"/>
            </a:xfrm>
            <a:custGeom>
              <a:avLst/>
              <a:gdLst>
                <a:gd name="T0" fmla="*/ 29 w 39"/>
                <a:gd name="T1" fmla="*/ 0 h 33"/>
                <a:gd name="T2" fmla="*/ 39 w 39"/>
                <a:gd name="T3" fmla="*/ 9 h 33"/>
                <a:gd name="T4" fmla="*/ 39 w 39"/>
                <a:gd name="T5" fmla="*/ 14 h 33"/>
                <a:gd name="T6" fmla="*/ 39 w 39"/>
                <a:gd name="T7" fmla="*/ 24 h 33"/>
                <a:gd name="T8" fmla="*/ 39 w 39"/>
                <a:gd name="T9" fmla="*/ 29 h 33"/>
                <a:gd name="T10" fmla="*/ 29 w 39"/>
                <a:gd name="T11" fmla="*/ 33 h 33"/>
                <a:gd name="T12" fmla="*/ 24 w 39"/>
                <a:gd name="T13" fmla="*/ 33 h 33"/>
                <a:gd name="T14" fmla="*/ 15 w 39"/>
                <a:gd name="T15" fmla="*/ 33 h 33"/>
                <a:gd name="T16" fmla="*/ 10 w 39"/>
                <a:gd name="T17" fmla="*/ 33 h 33"/>
                <a:gd name="T18" fmla="*/ 5 w 39"/>
                <a:gd name="T19" fmla="*/ 24 h 33"/>
                <a:gd name="T20" fmla="*/ 0 w 39"/>
                <a:gd name="T21" fmla="*/ 19 h 33"/>
                <a:gd name="T22" fmla="*/ 0 w 39"/>
                <a:gd name="T23" fmla="*/ 14 h 33"/>
                <a:gd name="T24" fmla="*/ 5 w 39"/>
                <a:gd name="T25" fmla="*/ 5 h 33"/>
                <a:gd name="T26" fmla="*/ 10 w 39"/>
                <a:gd name="T27" fmla="*/ 0 h 33"/>
                <a:gd name="T28" fmla="*/ 15 w 39"/>
                <a:gd name="T29" fmla="*/ 0 h 33"/>
                <a:gd name="T30" fmla="*/ 24 w 39"/>
                <a:gd name="T31" fmla="*/ 0 h 33"/>
                <a:gd name="T32" fmla="*/ 29 w 3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0"/>
                  </a:moveTo>
                  <a:lnTo>
                    <a:pt x="39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3" name="Freeform 315"/>
            <p:cNvSpPr>
              <a:spLocks/>
            </p:cNvSpPr>
            <p:nvPr/>
          </p:nvSpPr>
          <p:spPr bwMode="auto">
            <a:xfrm>
              <a:off x="3840" y="1584"/>
              <a:ext cx="38" cy="38"/>
            </a:xfrm>
            <a:custGeom>
              <a:avLst/>
              <a:gdLst>
                <a:gd name="T0" fmla="*/ 33 w 38"/>
                <a:gd name="T1" fmla="*/ 5 h 38"/>
                <a:gd name="T2" fmla="*/ 38 w 38"/>
                <a:gd name="T3" fmla="*/ 10 h 38"/>
                <a:gd name="T4" fmla="*/ 38 w 38"/>
                <a:gd name="T5" fmla="*/ 19 h 38"/>
                <a:gd name="T6" fmla="*/ 38 w 38"/>
                <a:gd name="T7" fmla="*/ 24 h 38"/>
                <a:gd name="T8" fmla="*/ 38 w 38"/>
                <a:gd name="T9" fmla="*/ 29 h 38"/>
                <a:gd name="T10" fmla="*/ 33 w 38"/>
                <a:gd name="T11" fmla="*/ 34 h 38"/>
                <a:gd name="T12" fmla="*/ 24 w 38"/>
                <a:gd name="T13" fmla="*/ 38 h 38"/>
                <a:gd name="T14" fmla="*/ 19 w 38"/>
                <a:gd name="T15" fmla="*/ 38 h 38"/>
                <a:gd name="T16" fmla="*/ 9 w 38"/>
                <a:gd name="T17" fmla="*/ 34 h 38"/>
                <a:gd name="T18" fmla="*/ 4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4 w 38"/>
                <a:gd name="T25" fmla="*/ 10 h 38"/>
                <a:gd name="T26" fmla="*/ 9 w 38"/>
                <a:gd name="T27" fmla="*/ 5 h 38"/>
                <a:gd name="T28" fmla="*/ 19 w 38"/>
                <a:gd name="T29" fmla="*/ 0 h 38"/>
                <a:gd name="T30" fmla="*/ 24 w 38"/>
                <a:gd name="T31" fmla="*/ 0 h 38"/>
                <a:gd name="T32" fmla="*/ 33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3" y="5"/>
                  </a:move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4" name="Freeform 316"/>
            <p:cNvSpPr>
              <a:spLocks/>
            </p:cNvSpPr>
            <p:nvPr/>
          </p:nvSpPr>
          <p:spPr bwMode="auto">
            <a:xfrm>
              <a:off x="3840" y="1584"/>
              <a:ext cx="38" cy="38"/>
            </a:xfrm>
            <a:custGeom>
              <a:avLst/>
              <a:gdLst>
                <a:gd name="T0" fmla="*/ 33 w 38"/>
                <a:gd name="T1" fmla="*/ 5 h 38"/>
                <a:gd name="T2" fmla="*/ 38 w 38"/>
                <a:gd name="T3" fmla="*/ 10 h 38"/>
                <a:gd name="T4" fmla="*/ 38 w 38"/>
                <a:gd name="T5" fmla="*/ 19 h 38"/>
                <a:gd name="T6" fmla="*/ 38 w 38"/>
                <a:gd name="T7" fmla="*/ 24 h 38"/>
                <a:gd name="T8" fmla="*/ 38 w 38"/>
                <a:gd name="T9" fmla="*/ 29 h 38"/>
                <a:gd name="T10" fmla="*/ 33 w 38"/>
                <a:gd name="T11" fmla="*/ 34 h 38"/>
                <a:gd name="T12" fmla="*/ 24 w 38"/>
                <a:gd name="T13" fmla="*/ 38 h 38"/>
                <a:gd name="T14" fmla="*/ 19 w 38"/>
                <a:gd name="T15" fmla="*/ 38 h 38"/>
                <a:gd name="T16" fmla="*/ 9 w 38"/>
                <a:gd name="T17" fmla="*/ 34 h 38"/>
                <a:gd name="T18" fmla="*/ 4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4 w 38"/>
                <a:gd name="T25" fmla="*/ 10 h 38"/>
                <a:gd name="T26" fmla="*/ 9 w 38"/>
                <a:gd name="T27" fmla="*/ 5 h 38"/>
                <a:gd name="T28" fmla="*/ 19 w 38"/>
                <a:gd name="T29" fmla="*/ 0 h 38"/>
                <a:gd name="T30" fmla="*/ 24 w 38"/>
                <a:gd name="T31" fmla="*/ 0 h 38"/>
                <a:gd name="T32" fmla="*/ 33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3" y="5"/>
                  </a:move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5" name="Freeform 317"/>
            <p:cNvSpPr>
              <a:spLocks/>
            </p:cNvSpPr>
            <p:nvPr/>
          </p:nvSpPr>
          <p:spPr bwMode="auto">
            <a:xfrm>
              <a:off x="3820" y="1598"/>
              <a:ext cx="39" cy="39"/>
            </a:xfrm>
            <a:custGeom>
              <a:avLst/>
              <a:gdLst>
                <a:gd name="T0" fmla="*/ 29 w 39"/>
                <a:gd name="T1" fmla="*/ 5 h 39"/>
                <a:gd name="T2" fmla="*/ 39 w 39"/>
                <a:gd name="T3" fmla="*/ 10 h 39"/>
                <a:gd name="T4" fmla="*/ 39 w 39"/>
                <a:gd name="T5" fmla="*/ 20 h 39"/>
                <a:gd name="T6" fmla="*/ 39 w 39"/>
                <a:gd name="T7" fmla="*/ 24 h 39"/>
                <a:gd name="T8" fmla="*/ 34 w 39"/>
                <a:gd name="T9" fmla="*/ 34 h 39"/>
                <a:gd name="T10" fmla="*/ 29 w 39"/>
                <a:gd name="T11" fmla="*/ 39 h 39"/>
                <a:gd name="T12" fmla="*/ 24 w 39"/>
                <a:gd name="T13" fmla="*/ 39 h 39"/>
                <a:gd name="T14" fmla="*/ 15 w 39"/>
                <a:gd name="T15" fmla="*/ 39 h 39"/>
                <a:gd name="T16" fmla="*/ 10 w 39"/>
                <a:gd name="T17" fmla="*/ 34 h 39"/>
                <a:gd name="T18" fmla="*/ 5 w 39"/>
                <a:gd name="T19" fmla="*/ 29 h 39"/>
                <a:gd name="T20" fmla="*/ 0 w 39"/>
                <a:gd name="T21" fmla="*/ 24 h 39"/>
                <a:gd name="T22" fmla="*/ 0 w 39"/>
                <a:gd name="T23" fmla="*/ 15 h 39"/>
                <a:gd name="T24" fmla="*/ 5 w 39"/>
                <a:gd name="T25" fmla="*/ 10 h 39"/>
                <a:gd name="T26" fmla="*/ 10 w 39"/>
                <a:gd name="T27" fmla="*/ 5 h 39"/>
                <a:gd name="T28" fmla="*/ 15 w 39"/>
                <a:gd name="T29" fmla="*/ 0 h 39"/>
                <a:gd name="T30" fmla="*/ 24 w 39"/>
                <a:gd name="T31" fmla="*/ 5 h 39"/>
                <a:gd name="T32" fmla="*/ 29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9" y="5"/>
                  </a:moveTo>
                  <a:lnTo>
                    <a:pt x="39" y="10"/>
                  </a:lnTo>
                  <a:lnTo>
                    <a:pt x="39" y="20"/>
                  </a:lnTo>
                  <a:lnTo>
                    <a:pt x="39" y="24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15" y="39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6" name="Freeform 318"/>
            <p:cNvSpPr>
              <a:spLocks/>
            </p:cNvSpPr>
            <p:nvPr/>
          </p:nvSpPr>
          <p:spPr bwMode="auto">
            <a:xfrm>
              <a:off x="3820" y="1598"/>
              <a:ext cx="39" cy="39"/>
            </a:xfrm>
            <a:custGeom>
              <a:avLst/>
              <a:gdLst>
                <a:gd name="T0" fmla="*/ 29 w 39"/>
                <a:gd name="T1" fmla="*/ 5 h 39"/>
                <a:gd name="T2" fmla="*/ 39 w 39"/>
                <a:gd name="T3" fmla="*/ 10 h 39"/>
                <a:gd name="T4" fmla="*/ 39 w 39"/>
                <a:gd name="T5" fmla="*/ 20 h 39"/>
                <a:gd name="T6" fmla="*/ 39 w 39"/>
                <a:gd name="T7" fmla="*/ 24 h 39"/>
                <a:gd name="T8" fmla="*/ 34 w 39"/>
                <a:gd name="T9" fmla="*/ 34 h 39"/>
                <a:gd name="T10" fmla="*/ 29 w 39"/>
                <a:gd name="T11" fmla="*/ 39 h 39"/>
                <a:gd name="T12" fmla="*/ 24 w 39"/>
                <a:gd name="T13" fmla="*/ 39 h 39"/>
                <a:gd name="T14" fmla="*/ 15 w 39"/>
                <a:gd name="T15" fmla="*/ 39 h 39"/>
                <a:gd name="T16" fmla="*/ 10 w 39"/>
                <a:gd name="T17" fmla="*/ 34 h 39"/>
                <a:gd name="T18" fmla="*/ 5 w 39"/>
                <a:gd name="T19" fmla="*/ 29 h 39"/>
                <a:gd name="T20" fmla="*/ 0 w 39"/>
                <a:gd name="T21" fmla="*/ 24 h 39"/>
                <a:gd name="T22" fmla="*/ 0 w 39"/>
                <a:gd name="T23" fmla="*/ 15 h 39"/>
                <a:gd name="T24" fmla="*/ 5 w 39"/>
                <a:gd name="T25" fmla="*/ 10 h 39"/>
                <a:gd name="T26" fmla="*/ 10 w 39"/>
                <a:gd name="T27" fmla="*/ 5 h 39"/>
                <a:gd name="T28" fmla="*/ 15 w 39"/>
                <a:gd name="T29" fmla="*/ 0 h 39"/>
                <a:gd name="T30" fmla="*/ 24 w 39"/>
                <a:gd name="T31" fmla="*/ 5 h 39"/>
                <a:gd name="T32" fmla="*/ 29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9" y="5"/>
                  </a:moveTo>
                  <a:lnTo>
                    <a:pt x="39" y="10"/>
                  </a:lnTo>
                  <a:lnTo>
                    <a:pt x="39" y="20"/>
                  </a:lnTo>
                  <a:lnTo>
                    <a:pt x="39" y="24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15" y="39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5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7" name="Freeform 319"/>
            <p:cNvSpPr>
              <a:spLocks/>
            </p:cNvSpPr>
            <p:nvPr/>
          </p:nvSpPr>
          <p:spPr bwMode="auto">
            <a:xfrm>
              <a:off x="3868" y="1622"/>
              <a:ext cx="39" cy="39"/>
            </a:xfrm>
            <a:custGeom>
              <a:avLst/>
              <a:gdLst>
                <a:gd name="T0" fmla="*/ 29 w 39"/>
                <a:gd name="T1" fmla="*/ 5 h 39"/>
                <a:gd name="T2" fmla="*/ 34 w 39"/>
                <a:gd name="T3" fmla="*/ 10 h 39"/>
                <a:gd name="T4" fmla="*/ 39 w 39"/>
                <a:gd name="T5" fmla="*/ 15 h 39"/>
                <a:gd name="T6" fmla="*/ 39 w 39"/>
                <a:gd name="T7" fmla="*/ 24 h 39"/>
                <a:gd name="T8" fmla="*/ 34 w 39"/>
                <a:gd name="T9" fmla="*/ 29 h 39"/>
                <a:gd name="T10" fmla="*/ 29 w 39"/>
                <a:gd name="T11" fmla="*/ 34 h 39"/>
                <a:gd name="T12" fmla="*/ 24 w 39"/>
                <a:gd name="T13" fmla="*/ 39 h 39"/>
                <a:gd name="T14" fmla="*/ 15 w 39"/>
                <a:gd name="T15" fmla="*/ 39 h 39"/>
                <a:gd name="T16" fmla="*/ 10 w 39"/>
                <a:gd name="T17" fmla="*/ 34 h 39"/>
                <a:gd name="T18" fmla="*/ 0 w 39"/>
                <a:gd name="T19" fmla="*/ 29 h 39"/>
                <a:gd name="T20" fmla="*/ 0 w 39"/>
                <a:gd name="T21" fmla="*/ 20 h 39"/>
                <a:gd name="T22" fmla="*/ 0 w 39"/>
                <a:gd name="T23" fmla="*/ 15 h 39"/>
                <a:gd name="T24" fmla="*/ 5 w 39"/>
                <a:gd name="T25" fmla="*/ 10 h 39"/>
                <a:gd name="T26" fmla="*/ 10 w 39"/>
                <a:gd name="T27" fmla="*/ 5 h 39"/>
                <a:gd name="T28" fmla="*/ 15 w 39"/>
                <a:gd name="T29" fmla="*/ 0 h 39"/>
                <a:gd name="T30" fmla="*/ 24 w 39"/>
                <a:gd name="T31" fmla="*/ 0 h 39"/>
                <a:gd name="T32" fmla="*/ 29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9" y="5"/>
                  </a:moveTo>
                  <a:lnTo>
                    <a:pt x="34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5" y="39"/>
                  </a:lnTo>
                  <a:lnTo>
                    <a:pt x="10" y="34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8" name="Freeform 320"/>
            <p:cNvSpPr>
              <a:spLocks/>
            </p:cNvSpPr>
            <p:nvPr/>
          </p:nvSpPr>
          <p:spPr bwMode="auto">
            <a:xfrm>
              <a:off x="3868" y="1622"/>
              <a:ext cx="39" cy="39"/>
            </a:xfrm>
            <a:custGeom>
              <a:avLst/>
              <a:gdLst>
                <a:gd name="T0" fmla="*/ 29 w 39"/>
                <a:gd name="T1" fmla="*/ 5 h 39"/>
                <a:gd name="T2" fmla="*/ 34 w 39"/>
                <a:gd name="T3" fmla="*/ 10 h 39"/>
                <a:gd name="T4" fmla="*/ 39 w 39"/>
                <a:gd name="T5" fmla="*/ 15 h 39"/>
                <a:gd name="T6" fmla="*/ 39 w 39"/>
                <a:gd name="T7" fmla="*/ 24 h 39"/>
                <a:gd name="T8" fmla="*/ 34 w 39"/>
                <a:gd name="T9" fmla="*/ 29 h 39"/>
                <a:gd name="T10" fmla="*/ 29 w 39"/>
                <a:gd name="T11" fmla="*/ 34 h 39"/>
                <a:gd name="T12" fmla="*/ 24 w 39"/>
                <a:gd name="T13" fmla="*/ 39 h 39"/>
                <a:gd name="T14" fmla="*/ 15 w 39"/>
                <a:gd name="T15" fmla="*/ 39 h 39"/>
                <a:gd name="T16" fmla="*/ 10 w 39"/>
                <a:gd name="T17" fmla="*/ 34 h 39"/>
                <a:gd name="T18" fmla="*/ 0 w 39"/>
                <a:gd name="T19" fmla="*/ 29 h 39"/>
                <a:gd name="T20" fmla="*/ 0 w 39"/>
                <a:gd name="T21" fmla="*/ 20 h 39"/>
                <a:gd name="T22" fmla="*/ 0 w 39"/>
                <a:gd name="T23" fmla="*/ 15 h 39"/>
                <a:gd name="T24" fmla="*/ 5 w 39"/>
                <a:gd name="T25" fmla="*/ 10 h 39"/>
                <a:gd name="T26" fmla="*/ 10 w 39"/>
                <a:gd name="T27" fmla="*/ 5 h 39"/>
                <a:gd name="T28" fmla="*/ 15 w 39"/>
                <a:gd name="T29" fmla="*/ 0 h 39"/>
                <a:gd name="T30" fmla="*/ 24 w 39"/>
                <a:gd name="T31" fmla="*/ 0 h 39"/>
                <a:gd name="T32" fmla="*/ 29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9" y="5"/>
                  </a:moveTo>
                  <a:lnTo>
                    <a:pt x="34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5" y="39"/>
                  </a:lnTo>
                  <a:lnTo>
                    <a:pt x="10" y="34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19" name="Freeform 321"/>
            <p:cNvSpPr>
              <a:spLocks/>
            </p:cNvSpPr>
            <p:nvPr/>
          </p:nvSpPr>
          <p:spPr bwMode="auto">
            <a:xfrm>
              <a:off x="3868" y="1689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34 w 39"/>
                <a:gd name="T3" fmla="*/ 10 h 34"/>
                <a:gd name="T4" fmla="*/ 39 w 39"/>
                <a:gd name="T5" fmla="*/ 15 h 34"/>
                <a:gd name="T6" fmla="*/ 39 w 39"/>
                <a:gd name="T7" fmla="*/ 20 h 34"/>
                <a:gd name="T8" fmla="*/ 34 w 39"/>
                <a:gd name="T9" fmla="*/ 29 h 34"/>
                <a:gd name="T10" fmla="*/ 29 w 39"/>
                <a:gd name="T11" fmla="*/ 34 h 34"/>
                <a:gd name="T12" fmla="*/ 24 w 39"/>
                <a:gd name="T13" fmla="*/ 34 h 34"/>
                <a:gd name="T14" fmla="*/ 15 w 39"/>
                <a:gd name="T15" fmla="*/ 34 h 34"/>
                <a:gd name="T16" fmla="*/ 10 w 39"/>
                <a:gd name="T17" fmla="*/ 29 h 34"/>
                <a:gd name="T18" fmla="*/ 5 w 39"/>
                <a:gd name="T19" fmla="*/ 24 h 34"/>
                <a:gd name="T20" fmla="*/ 0 w 39"/>
                <a:gd name="T21" fmla="*/ 20 h 34"/>
                <a:gd name="T22" fmla="*/ 0 w 39"/>
                <a:gd name="T23" fmla="*/ 10 h 34"/>
                <a:gd name="T24" fmla="*/ 5 w 39"/>
                <a:gd name="T25" fmla="*/ 5 h 34"/>
                <a:gd name="T26" fmla="*/ 10 w 39"/>
                <a:gd name="T27" fmla="*/ 0 h 34"/>
                <a:gd name="T28" fmla="*/ 15 w 39"/>
                <a:gd name="T29" fmla="*/ 0 h 34"/>
                <a:gd name="T30" fmla="*/ 24 w 39"/>
                <a:gd name="T31" fmla="*/ 0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34" y="10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5" y="34"/>
                  </a:lnTo>
                  <a:lnTo>
                    <a:pt x="10" y="29"/>
                  </a:lnTo>
                  <a:lnTo>
                    <a:pt x="5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0" name="Freeform 322"/>
            <p:cNvSpPr>
              <a:spLocks/>
            </p:cNvSpPr>
            <p:nvPr/>
          </p:nvSpPr>
          <p:spPr bwMode="auto">
            <a:xfrm>
              <a:off x="3868" y="1689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34 w 39"/>
                <a:gd name="T3" fmla="*/ 10 h 34"/>
                <a:gd name="T4" fmla="*/ 39 w 39"/>
                <a:gd name="T5" fmla="*/ 15 h 34"/>
                <a:gd name="T6" fmla="*/ 39 w 39"/>
                <a:gd name="T7" fmla="*/ 20 h 34"/>
                <a:gd name="T8" fmla="*/ 34 w 39"/>
                <a:gd name="T9" fmla="*/ 29 h 34"/>
                <a:gd name="T10" fmla="*/ 29 w 39"/>
                <a:gd name="T11" fmla="*/ 34 h 34"/>
                <a:gd name="T12" fmla="*/ 24 w 39"/>
                <a:gd name="T13" fmla="*/ 34 h 34"/>
                <a:gd name="T14" fmla="*/ 15 w 39"/>
                <a:gd name="T15" fmla="*/ 34 h 34"/>
                <a:gd name="T16" fmla="*/ 10 w 39"/>
                <a:gd name="T17" fmla="*/ 29 h 34"/>
                <a:gd name="T18" fmla="*/ 5 w 39"/>
                <a:gd name="T19" fmla="*/ 24 h 34"/>
                <a:gd name="T20" fmla="*/ 0 w 39"/>
                <a:gd name="T21" fmla="*/ 20 h 34"/>
                <a:gd name="T22" fmla="*/ 0 w 39"/>
                <a:gd name="T23" fmla="*/ 10 h 34"/>
                <a:gd name="T24" fmla="*/ 5 w 39"/>
                <a:gd name="T25" fmla="*/ 5 h 34"/>
                <a:gd name="T26" fmla="*/ 10 w 39"/>
                <a:gd name="T27" fmla="*/ 0 h 34"/>
                <a:gd name="T28" fmla="*/ 15 w 39"/>
                <a:gd name="T29" fmla="*/ 0 h 34"/>
                <a:gd name="T30" fmla="*/ 24 w 39"/>
                <a:gd name="T31" fmla="*/ 0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34" y="10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5" y="34"/>
                  </a:lnTo>
                  <a:lnTo>
                    <a:pt x="10" y="29"/>
                  </a:lnTo>
                  <a:lnTo>
                    <a:pt x="5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1" name="Freeform 323"/>
            <p:cNvSpPr>
              <a:spLocks/>
            </p:cNvSpPr>
            <p:nvPr/>
          </p:nvSpPr>
          <p:spPr bwMode="auto">
            <a:xfrm>
              <a:off x="3892" y="1661"/>
              <a:ext cx="39" cy="33"/>
            </a:xfrm>
            <a:custGeom>
              <a:avLst/>
              <a:gdLst>
                <a:gd name="T0" fmla="*/ 29 w 39"/>
                <a:gd name="T1" fmla="*/ 4 h 33"/>
                <a:gd name="T2" fmla="*/ 34 w 39"/>
                <a:gd name="T3" fmla="*/ 9 h 33"/>
                <a:gd name="T4" fmla="*/ 39 w 39"/>
                <a:gd name="T5" fmla="*/ 14 h 33"/>
                <a:gd name="T6" fmla="*/ 39 w 39"/>
                <a:gd name="T7" fmla="*/ 24 h 33"/>
                <a:gd name="T8" fmla="*/ 34 w 39"/>
                <a:gd name="T9" fmla="*/ 28 h 33"/>
                <a:gd name="T10" fmla="*/ 29 w 39"/>
                <a:gd name="T11" fmla="*/ 33 h 33"/>
                <a:gd name="T12" fmla="*/ 24 w 39"/>
                <a:gd name="T13" fmla="*/ 33 h 33"/>
                <a:gd name="T14" fmla="*/ 15 w 39"/>
                <a:gd name="T15" fmla="*/ 33 h 33"/>
                <a:gd name="T16" fmla="*/ 10 w 39"/>
                <a:gd name="T17" fmla="*/ 33 h 33"/>
                <a:gd name="T18" fmla="*/ 5 w 39"/>
                <a:gd name="T19" fmla="*/ 24 h 33"/>
                <a:gd name="T20" fmla="*/ 0 w 39"/>
                <a:gd name="T21" fmla="*/ 19 h 33"/>
                <a:gd name="T22" fmla="*/ 0 w 39"/>
                <a:gd name="T23" fmla="*/ 14 h 33"/>
                <a:gd name="T24" fmla="*/ 5 w 39"/>
                <a:gd name="T25" fmla="*/ 4 h 33"/>
                <a:gd name="T26" fmla="*/ 10 w 39"/>
                <a:gd name="T27" fmla="*/ 0 h 33"/>
                <a:gd name="T28" fmla="*/ 15 w 39"/>
                <a:gd name="T29" fmla="*/ 0 h 33"/>
                <a:gd name="T30" fmla="*/ 24 w 39"/>
                <a:gd name="T31" fmla="*/ 0 h 33"/>
                <a:gd name="T32" fmla="*/ 29 w 39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4"/>
                  </a:move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2" name="Freeform 324"/>
            <p:cNvSpPr>
              <a:spLocks/>
            </p:cNvSpPr>
            <p:nvPr/>
          </p:nvSpPr>
          <p:spPr bwMode="auto">
            <a:xfrm>
              <a:off x="3892" y="1661"/>
              <a:ext cx="39" cy="33"/>
            </a:xfrm>
            <a:custGeom>
              <a:avLst/>
              <a:gdLst>
                <a:gd name="T0" fmla="*/ 29 w 39"/>
                <a:gd name="T1" fmla="*/ 4 h 33"/>
                <a:gd name="T2" fmla="*/ 34 w 39"/>
                <a:gd name="T3" fmla="*/ 9 h 33"/>
                <a:gd name="T4" fmla="*/ 39 w 39"/>
                <a:gd name="T5" fmla="*/ 14 h 33"/>
                <a:gd name="T6" fmla="*/ 39 w 39"/>
                <a:gd name="T7" fmla="*/ 24 h 33"/>
                <a:gd name="T8" fmla="*/ 34 w 39"/>
                <a:gd name="T9" fmla="*/ 28 h 33"/>
                <a:gd name="T10" fmla="*/ 29 w 39"/>
                <a:gd name="T11" fmla="*/ 33 h 33"/>
                <a:gd name="T12" fmla="*/ 24 w 39"/>
                <a:gd name="T13" fmla="*/ 33 h 33"/>
                <a:gd name="T14" fmla="*/ 15 w 39"/>
                <a:gd name="T15" fmla="*/ 33 h 33"/>
                <a:gd name="T16" fmla="*/ 10 w 39"/>
                <a:gd name="T17" fmla="*/ 33 h 33"/>
                <a:gd name="T18" fmla="*/ 5 w 39"/>
                <a:gd name="T19" fmla="*/ 24 h 33"/>
                <a:gd name="T20" fmla="*/ 0 w 39"/>
                <a:gd name="T21" fmla="*/ 19 h 33"/>
                <a:gd name="T22" fmla="*/ 0 w 39"/>
                <a:gd name="T23" fmla="*/ 14 h 33"/>
                <a:gd name="T24" fmla="*/ 5 w 39"/>
                <a:gd name="T25" fmla="*/ 4 h 33"/>
                <a:gd name="T26" fmla="*/ 10 w 39"/>
                <a:gd name="T27" fmla="*/ 0 h 33"/>
                <a:gd name="T28" fmla="*/ 15 w 39"/>
                <a:gd name="T29" fmla="*/ 0 h 33"/>
                <a:gd name="T30" fmla="*/ 24 w 39"/>
                <a:gd name="T31" fmla="*/ 0 h 33"/>
                <a:gd name="T32" fmla="*/ 29 w 39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4"/>
                  </a:move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3" name="Freeform 325"/>
            <p:cNvSpPr>
              <a:spLocks/>
            </p:cNvSpPr>
            <p:nvPr/>
          </p:nvSpPr>
          <p:spPr bwMode="auto">
            <a:xfrm>
              <a:off x="3792" y="1560"/>
              <a:ext cx="38" cy="38"/>
            </a:xfrm>
            <a:custGeom>
              <a:avLst/>
              <a:gdLst>
                <a:gd name="T0" fmla="*/ 33 w 38"/>
                <a:gd name="T1" fmla="*/ 5 h 38"/>
                <a:gd name="T2" fmla="*/ 38 w 38"/>
                <a:gd name="T3" fmla="*/ 10 h 38"/>
                <a:gd name="T4" fmla="*/ 38 w 38"/>
                <a:gd name="T5" fmla="*/ 19 h 38"/>
                <a:gd name="T6" fmla="*/ 38 w 38"/>
                <a:gd name="T7" fmla="*/ 24 h 38"/>
                <a:gd name="T8" fmla="*/ 38 w 38"/>
                <a:gd name="T9" fmla="*/ 29 h 38"/>
                <a:gd name="T10" fmla="*/ 28 w 38"/>
                <a:gd name="T11" fmla="*/ 34 h 38"/>
                <a:gd name="T12" fmla="*/ 24 w 38"/>
                <a:gd name="T13" fmla="*/ 38 h 38"/>
                <a:gd name="T14" fmla="*/ 14 w 38"/>
                <a:gd name="T15" fmla="*/ 38 h 38"/>
                <a:gd name="T16" fmla="*/ 9 w 38"/>
                <a:gd name="T17" fmla="*/ 34 h 38"/>
                <a:gd name="T18" fmla="*/ 4 w 38"/>
                <a:gd name="T19" fmla="*/ 29 h 38"/>
                <a:gd name="T20" fmla="*/ 0 w 38"/>
                <a:gd name="T21" fmla="*/ 24 h 38"/>
                <a:gd name="T22" fmla="*/ 0 w 38"/>
                <a:gd name="T23" fmla="*/ 14 h 38"/>
                <a:gd name="T24" fmla="*/ 4 w 38"/>
                <a:gd name="T25" fmla="*/ 10 h 38"/>
                <a:gd name="T26" fmla="*/ 9 w 38"/>
                <a:gd name="T27" fmla="*/ 5 h 38"/>
                <a:gd name="T28" fmla="*/ 19 w 38"/>
                <a:gd name="T29" fmla="*/ 0 h 38"/>
                <a:gd name="T30" fmla="*/ 24 w 38"/>
                <a:gd name="T31" fmla="*/ 0 h 38"/>
                <a:gd name="T32" fmla="*/ 33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3" y="5"/>
                  </a:move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4" name="Freeform 326"/>
            <p:cNvSpPr>
              <a:spLocks/>
            </p:cNvSpPr>
            <p:nvPr/>
          </p:nvSpPr>
          <p:spPr bwMode="auto">
            <a:xfrm>
              <a:off x="3792" y="1560"/>
              <a:ext cx="38" cy="38"/>
            </a:xfrm>
            <a:custGeom>
              <a:avLst/>
              <a:gdLst>
                <a:gd name="T0" fmla="*/ 33 w 38"/>
                <a:gd name="T1" fmla="*/ 5 h 38"/>
                <a:gd name="T2" fmla="*/ 38 w 38"/>
                <a:gd name="T3" fmla="*/ 10 h 38"/>
                <a:gd name="T4" fmla="*/ 38 w 38"/>
                <a:gd name="T5" fmla="*/ 19 h 38"/>
                <a:gd name="T6" fmla="*/ 38 w 38"/>
                <a:gd name="T7" fmla="*/ 24 h 38"/>
                <a:gd name="T8" fmla="*/ 38 w 38"/>
                <a:gd name="T9" fmla="*/ 29 h 38"/>
                <a:gd name="T10" fmla="*/ 28 w 38"/>
                <a:gd name="T11" fmla="*/ 34 h 38"/>
                <a:gd name="T12" fmla="*/ 24 w 38"/>
                <a:gd name="T13" fmla="*/ 38 h 38"/>
                <a:gd name="T14" fmla="*/ 14 w 38"/>
                <a:gd name="T15" fmla="*/ 38 h 38"/>
                <a:gd name="T16" fmla="*/ 9 w 38"/>
                <a:gd name="T17" fmla="*/ 34 h 38"/>
                <a:gd name="T18" fmla="*/ 4 w 38"/>
                <a:gd name="T19" fmla="*/ 29 h 38"/>
                <a:gd name="T20" fmla="*/ 0 w 38"/>
                <a:gd name="T21" fmla="*/ 24 h 38"/>
                <a:gd name="T22" fmla="*/ 0 w 38"/>
                <a:gd name="T23" fmla="*/ 14 h 38"/>
                <a:gd name="T24" fmla="*/ 4 w 38"/>
                <a:gd name="T25" fmla="*/ 10 h 38"/>
                <a:gd name="T26" fmla="*/ 9 w 38"/>
                <a:gd name="T27" fmla="*/ 5 h 38"/>
                <a:gd name="T28" fmla="*/ 19 w 38"/>
                <a:gd name="T29" fmla="*/ 0 h 38"/>
                <a:gd name="T30" fmla="*/ 24 w 38"/>
                <a:gd name="T31" fmla="*/ 0 h 38"/>
                <a:gd name="T32" fmla="*/ 33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3" y="5"/>
                  </a:move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5" name="Freeform 327"/>
            <p:cNvSpPr>
              <a:spLocks/>
            </p:cNvSpPr>
            <p:nvPr/>
          </p:nvSpPr>
          <p:spPr bwMode="auto">
            <a:xfrm>
              <a:off x="3854" y="1555"/>
              <a:ext cx="38" cy="39"/>
            </a:xfrm>
            <a:custGeom>
              <a:avLst/>
              <a:gdLst>
                <a:gd name="T0" fmla="*/ 33 w 38"/>
                <a:gd name="T1" fmla="*/ 5 h 39"/>
                <a:gd name="T2" fmla="*/ 38 w 38"/>
                <a:gd name="T3" fmla="*/ 10 h 39"/>
                <a:gd name="T4" fmla="*/ 38 w 38"/>
                <a:gd name="T5" fmla="*/ 15 h 39"/>
                <a:gd name="T6" fmla="*/ 38 w 38"/>
                <a:gd name="T7" fmla="*/ 24 h 39"/>
                <a:gd name="T8" fmla="*/ 38 w 38"/>
                <a:gd name="T9" fmla="*/ 29 h 39"/>
                <a:gd name="T10" fmla="*/ 33 w 38"/>
                <a:gd name="T11" fmla="*/ 34 h 39"/>
                <a:gd name="T12" fmla="*/ 24 w 38"/>
                <a:gd name="T13" fmla="*/ 39 h 39"/>
                <a:gd name="T14" fmla="*/ 19 w 38"/>
                <a:gd name="T15" fmla="*/ 39 h 39"/>
                <a:gd name="T16" fmla="*/ 10 w 38"/>
                <a:gd name="T17" fmla="*/ 34 h 39"/>
                <a:gd name="T18" fmla="*/ 5 w 38"/>
                <a:gd name="T19" fmla="*/ 29 h 39"/>
                <a:gd name="T20" fmla="*/ 0 w 38"/>
                <a:gd name="T21" fmla="*/ 19 h 39"/>
                <a:gd name="T22" fmla="*/ 0 w 38"/>
                <a:gd name="T23" fmla="*/ 15 h 39"/>
                <a:gd name="T24" fmla="*/ 5 w 38"/>
                <a:gd name="T25" fmla="*/ 5 h 39"/>
                <a:gd name="T26" fmla="*/ 10 w 38"/>
                <a:gd name="T27" fmla="*/ 0 h 39"/>
                <a:gd name="T28" fmla="*/ 19 w 38"/>
                <a:gd name="T29" fmla="*/ 0 h 39"/>
                <a:gd name="T30" fmla="*/ 24 w 38"/>
                <a:gd name="T31" fmla="*/ 0 h 39"/>
                <a:gd name="T32" fmla="*/ 33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33" y="5"/>
                  </a:move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6" name="Freeform 328"/>
            <p:cNvSpPr>
              <a:spLocks/>
            </p:cNvSpPr>
            <p:nvPr/>
          </p:nvSpPr>
          <p:spPr bwMode="auto">
            <a:xfrm>
              <a:off x="3854" y="1555"/>
              <a:ext cx="38" cy="39"/>
            </a:xfrm>
            <a:custGeom>
              <a:avLst/>
              <a:gdLst>
                <a:gd name="T0" fmla="*/ 33 w 38"/>
                <a:gd name="T1" fmla="*/ 5 h 39"/>
                <a:gd name="T2" fmla="*/ 38 w 38"/>
                <a:gd name="T3" fmla="*/ 10 h 39"/>
                <a:gd name="T4" fmla="*/ 38 w 38"/>
                <a:gd name="T5" fmla="*/ 15 h 39"/>
                <a:gd name="T6" fmla="*/ 38 w 38"/>
                <a:gd name="T7" fmla="*/ 24 h 39"/>
                <a:gd name="T8" fmla="*/ 38 w 38"/>
                <a:gd name="T9" fmla="*/ 29 h 39"/>
                <a:gd name="T10" fmla="*/ 33 w 38"/>
                <a:gd name="T11" fmla="*/ 34 h 39"/>
                <a:gd name="T12" fmla="*/ 24 w 38"/>
                <a:gd name="T13" fmla="*/ 39 h 39"/>
                <a:gd name="T14" fmla="*/ 19 w 38"/>
                <a:gd name="T15" fmla="*/ 39 h 39"/>
                <a:gd name="T16" fmla="*/ 10 w 38"/>
                <a:gd name="T17" fmla="*/ 34 h 39"/>
                <a:gd name="T18" fmla="*/ 5 w 38"/>
                <a:gd name="T19" fmla="*/ 29 h 39"/>
                <a:gd name="T20" fmla="*/ 0 w 38"/>
                <a:gd name="T21" fmla="*/ 19 h 39"/>
                <a:gd name="T22" fmla="*/ 0 w 38"/>
                <a:gd name="T23" fmla="*/ 15 h 39"/>
                <a:gd name="T24" fmla="*/ 5 w 38"/>
                <a:gd name="T25" fmla="*/ 5 h 39"/>
                <a:gd name="T26" fmla="*/ 10 w 38"/>
                <a:gd name="T27" fmla="*/ 0 h 39"/>
                <a:gd name="T28" fmla="*/ 19 w 38"/>
                <a:gd name="T29" fmla="*/ 0 h 39"/>
                <a:gd name="T30" fmla="*/ 24 w 38"/>
                <a:gd name="T31" fmla="*/ 0 h 39"/>
                <a:gd name="T32" fmla="*/ 33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33" y="5"/>
                  </a:move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7" name="Freeform 329"/>
            <p:cNvSpPr>
              <a:spLocks/>
            </p:cNvSpPr>
            <p:nvPr/>
          </p:nvSpPr>
          <p:spPr bwMode="auto">
            <a:xfrm>
              <a:off x="3825" y="1546"/>
              <a:ext cx="39" cy="38"/>
            </a:xfrm>
            <a:custGeom>
              <a:avLst/>
              <a:gdLst>
                <a:gd name="T0" fmla="*/ 34 w 39"/>
                <a:gd name="T1" fmla="*/ 4 h 38"/>
                <a:gd name="T2" fmla="*/ 39 w 39"/>
                <a:gd name="T3" fmla="*/ 9 h 38"/>
                <a:gd name="T4" fmla="*/ 39 w 39"/>
                <a:gd name="T5" fmla="*/ 19 h 38"/>
                <a:gd name="T6" fmla="*/ 39 w 39"/>
                <a:gd name="T7" fmla="*/ 24 h 38"/>
                <a:gd name="T8" fmla="*/ 39 w 39"/>
                <a:gd name="T9" fmla="*/ 28 h 38"/>
                <a:gd name="T10" fmla="*/ 34 w 39"/>
                <a:gd name="T11" fmla="*/ 33 h 38"/>
                <a:gd name="T12" fmla="*/ 24 w 39"/>
                <a:gd name="T13" fmla="*/ 38 h 38"/>
                <a:gd name="T14" fmla="*/ 19 w 39"/>
                <a:gd name="T15" fmla="*/ 38 h 38"/>
                <a:gd name="T16" fmla="*/ 10 w 39"/>
                <a:gd name="T17" fmla="*/ 33 h 38"/>
                <a:gd name="T18" fmla="*/ 5 w 39"/>
                <a:gd name="T19" fmla="*/ 28 h 38"/>
                <a:gd name="T20" fmla="*/ 0 w 39"/>
                <a:gd name="T21" fmla="*/ 19 h 38"/>
                <a:gd name="T22" fmla="*/ 0 w 39"/>
                <a:gd name="T23" fmla="*/ 14 h 38"/>
                <a:gd name="T24" fmla="*/ 5 w 39"/>
                <a:gd name="T25" fmla="*/ 9 h 38"/>
                <a:gd name="T26" fmla="*/ 10 w 39"/>
                <a:gd name="T27" fmla="*/ 4 h 38"/>
                <a:gd name="T28" fmla="*/ 19 w 39"/>
                <a:gd name="T29" fmla="*/ 0 h 38"/>
                <a:gd name="T30" fmla="*/ 24 w 39"/>
                <a:gd name="T31" fmla="*/ 0 h 38"/>
                <a:gd name="T32" fmla="*/ 34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34" y="4"/>
                  </a:move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8" name="Freeform 330"/>
            <p:cNvSpPr>
              <a:spLocks/>
            </p:cNvSpPr>
            <p:nvPr/>
          </p:nvSpPr>
          <p:spPr bwMode="auto">
            <a:xfrm>
              <a:off x="3825" y="1546"/>
              <a:ext cx="39" cy="38"/>
            </a:xfrm>
            <a:custGeom>
              <a:avLst/>
              <a:gdLst>
                <a:gd name="T0" fmla="*/ 34 w 39"/>
                <a:gd name="T1" fmla="*/ 4 h 38"/>
                <a:gd name="T2" fmla="*/ 39 w 39"/>
                <a:gd name="T3" fmla="*/ 9 h 38"/>
                <a:gd name="T4" fmla="*/ 39 w 39"/>
                <a:gd name="T5" fmla="*/ 19 h 38"/>
                <a:gd name="T6" fmla="*/ 39 w 39"/>
                <a:gd name="T7" fmla="*/ 24 h 38"/>
                <a:gd name="T8" fmla="*/ 39 w 39"/>
                <a:gd name="T9" fmla="*/ 28 h 38"/>
                <a:gd name="T10" fmla="*/ 34 w 39"/>
                <a:gd name="T11" fmla="*/ 33 h 38"/>
                <a:gd name="T12" fmla="*/ 24 w 39"/>
                <a:gd name="T13" fmla="*/ 38 h 38"/>
                <a:gd name="T14" fmla="*/ 19 w 39"/>
                <a:gd name="T15" fmla="*/ 38 h 38"/>
                <a:gd name="T16" fmla="*/ 10 w 39"/>
                <a:gd name="T17" fmla="*/ 33 h 38"/>
                <a:gd name="T18" fmla="*/ 5 w 39"/>
                <a:gd name="T19" fmla="*/ 28 h 38"/>
                <a:gd name="T20" fmla="*/ 0 w 39"/>
                <a:gd name="T21" fmla="*/ 19 h 38"/>
                <a:gd name="T22" fmla="*/ 0 w 39"/>
                <a:gd name="T23" fmla="*/ 14 h 38"/>
                <a:gd name="T24" fmla="*/ 5 w 39"/>
                <a:gd name="T25" fmla="*/ 9 h 38"/>
                <a:gd name="T26" fmla="*/ 10 w 39"/>
                <a:gd name="T27" fmla="*/ 4 h 38"/>
                <a:gd name="T28" fmla="*/ 19 w 39"/>
                <a:gd name="T29" fmla="*/ 0 h 38"/>
                <a:gd name="T30" fmla="*/ 24 w 39"/>
                <a:gd name="T31" fmla="*/ 0 h 38"/>
                <a:gd name="T32" fmla="*/ 34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34" y="4"/>
                  </a:move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29" name="Freeform 331"/>
            <p:cNvSpPr>
              <a:spLocks/>
            </p:cNvSpPr>
            <p:nvPr/>
          </p:nvSpPr>
          <p:spPr bwMode="auto">
            <a:xfrm>
              <a:off x="3844" y="1646"/>
              <a:ext cx="39" cy="39"/>
            </a:xfrm>
            <a:custGeom>
              <a:avLst/>
              <a:gdLst>
                <a:gd name="T0" fmla="*/ 29 w 39"/>
                <a:gd name="T1" fmla="*/ 5 h 39"/>
                <a:gd name="T2" fmla="*/ 34 w 39"/>
                <a:gd name="T3" fmla="*/ 10 h 39"/>
                <a:gd name="T4" fmla="*/ 39 w 39"/>
                <a:gd name="T5" fmla="*/ 19 h 39"/>
                <a:gd name="T6" fmla="*/ 39 w 39"/>
                <a:gd name="T7" fmla="*/ 24 h 39"/>
                <a:gd name="T8" fmla="*/ 34 w 39"/>
                <a:gd name="T9" fmla="*/ 29 h 39"/>
                <a:gd name="T10" fmla="*/ 29 w 39"/>
                <a:gd name="T11" fmla="*/ 34 h 39"/>
                <a:gd name="T12" fmla="*/ 24 w 39"/>
                <a:gd name="T13" fmla="*/ 39 h 39"/>
                <a:gd name="T14" fmla="*/ 15 w 39"/>
                <a:gd name="T15" fmla="*/ 39 h 39"/>
                <a:gd name="T16" fmla="*/ 5 w 39"/>
                <a:gd name="T17" fmla="*/ 34 h 39"/>
                <a:gd name="T18" fmla="*/ 0 w 39"/>
                <a:gd name="T19" fmla="*/ 29 h 39"/>
                <a:gd name="T20" fmla="*/ 0 w 39"/>
                <a:gd name="T21" fmla="*/ 24 h 39"/>
                <a:gd name="T22" fmla="*/ 0 w 39"/>
                <a:gd name="T23" fmla="*/ 15 h 39"/>
                <a:gd name="T24" fmla="*/ 0 w 39"/>
                <a:gd name="T25" fmla="*/ 10 h 39"/>
                <a:gd name="T26" fmla="*/ 10 w 39"/>
                <a:gd name="T27" fmla="*/ 5 h 39"/>
                <a:gd name="T28" fmla="*/ 15 w 39"/>
                <a:gd name="T29" fmla="*/ 0 h 39"/>
                <a:gd name="T30" fmla="*/ 24 w 39"/>
                <a:gd name="T31" fmla="*/ 0 h 39"/>
                <a:gd name="T32" fmla="*/ 29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9" y="5"/>
                  </a:moveTo>
                  <a:lnTo>
                    <a:pt x="34" y="10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5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0" name="Freeform 332"/>
            <p:cNvSpPr>
              <a:spLocks/>
            </p:cNvSpPr>
            <p:nvPr/>
          </p:nvSpPr>
          <p:spPr bwMode="auto">
            <a:xfrm>
              <a:off x="3844" y="1646"/>
              <a:ext cx="39" cy="39"/>
            </a:xfrm>
            <a:custGeom>
              <a:avLst/>
              <a:gdLst>
                <a:gd name="T0" fmla="*/ 29 w 39"/>
                <a:gd name="T1" fmla="*/ 5 h 39"/>
                <a:gd name="T2" fmla="*/ 34 w 39"/>
                <a:gd name="T3" fmla="*/ 10 h 39"/>
                <a:gd name="T4" fmla="*/ 39 w 39"/>
                <a:gd name="T5" fmla="*/ 19 h 39"/>
                <a:gd name="T6" fmla="*/ 39 w 39"/>
                <a:gd name="T7" fmla="*/ 24 h 39"/>
                <a:gd name="T8" fmla="*/ 34 w 39"/>
                <a:gd name="T9" fmla="*/ 29 h 39"/>
                <a:gd name="T10" fmla="*/ 29 w 39"/>
                <a:gd name="T11" fmla="*/ 34 h 39"/>
                <a:gd name="T12" fmla="*/ 24 w 39"/>
                <a:gd name="T13" fmla="*/ 39 h 39"/>
                <a:gd name="T14" fmla="*/ 15 w 39"/>
                <a:gd name="T15" fmla="*/ 39 h 39"/>
                <a:gd name="T16" fmla="*/ 5 w 39"/>
                <a:gd name="T17" fmla="*/ 34 h 39"/>
                <a:gd name="T18" fmla="*/ 0 w 39"/>
                <a:gd name="T19" fmla="*/ 29 h 39"/>
                <a:gd name="T20" fmla="*/ 0 w 39"/>
                <a:gd name="T21" fmla="*/ 24 h 39"/>
                <a:gd name="T22" fmla="*/ 0 w 39"/>
                <a:gd name="T23" fmla="*/ 15 h 39"/>
                <a:gd name="T24" fmla="*/ 0 w 39"/>
                <a:gd name="T25" fmla="*/ 10 h 39"/>
                <a:gd name="T26" fmla="*/ 10 w 39"/>
                <a:gd name="T27" fmla="*/ 5 h 39"/>
                <a:gd name="T28" fmla="*/ 15 w 39"/>
                <a:gd name="T29" fmla="*/ 0 h 39"/>
                <a:gd name="T30" fmla="*/ 24 w 39"/>
                <a:gd name="T31" fmla="*/ 0 h 39"/>
                <a:gd name="T32" fmla="*/ 29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9" y="5"/>
                  </a:moveTo>
                  <a:lnTo>
                    <a:pt x="34" y="10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5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1" name="Freeform 333"/>
            <p:cNvSpPr>
              <a:spLocks/>
            </p:cNvSpPr>
            <p:nvPr/>
          </p:nvSpPr>
          <p:spPr bwMode="auto">
            <a:xfrm>
              <a:off x="3907" y="1622"/>
              <a:ext cx="38" cy="34"/>
            </a:xfrm>
            <a:custGeom>
              <a:avLst/>
              <a:gdLst>
                <a:gd name="T0" fmla="*/ 28 w 38"/>
                <a:gd name="T1" fmla="*/ 0 h 34"/>
                <a:gd name="T2" fmla="*/ 33 w 38"/>
                <a:gd name="T3" fmla="*/ 10 h 34"/>
                <a:gd name="T4" fmla="*/ 38 w 38"/>
                <a:gd name="T5" fmla="*/ 15 h 34"/>
                <a:gd name="T6" fmla="*/ 38 w 38"/>
                <a:gd name="T7" fmla="*/ 24 h 34"/>
                <a:gd name="T8" fmla="*/ 33 w 38"/>
                <a:gd name="T9" fmla="*/ 29 h 34"/>
                <a:gd name="T10" fmla="*/ 28 w 38"/>
                <a:gd name="T11" fmla="*/ 34 h 34"/>
                <a:gd name="T12" fmla="*/ 19 w 38"/>
                <a:gd name="T13" fmla="*/ 34 h 34"/>
                <a:gd name="T14" fmla="*/ 14 w 38"/>
                <a:gd name="T15" fmla="*/ 34 h 34"/>
                <a:gd name="T16" fmla="*/ 4 w 38"/>
                <a:gd name="T17" fmla="*/ 34 h 34"/>
                <a:gd name="T18" fmla="*/ 0 w 38"/>
                <a:gd name="T19" fmla="*/ 24 h 34"/>
                <a:gd name="T20" fmla="*/ 0 w 38"/>
                <a:gd name="T21" fmla="*/ 20 h 34"/>
                <a:gd name="T22" fmla="*/ 0 w 38"/>
                <a:gd name="T23" fmla="*/ 10 h 34"/>
                <a:gd name="T24" fmla="*/ 0 w 38"/>
                <a:gd name="T25" fmla="*/ 5 h 34"/>
                <a:gd name="T26" fmla="*/ 4 w 38"/>
                <a:gd name="T27" fmla="*/ 0 h 34"/>
                <a:gd name="T28" fmla="*/ 14 w 38"/>
                <a:gd name="T29" fmla="*/ 0 h 34"/>
                <a:gd name="T30" fmla="*/ 19 w 38"/>
                <a:gd name="T31" fmla="*/ 0 h 34"/>
                <a:gd name="T32" fmla="*/ 28 w 38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8" y="0"/>
                  </a:moveTo>
                  <a:lnTo>
                    <a:pt x="33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8" y="34"/>
                  </a:lnTo>
                  <a:lnTo>
                    <a:pt x="19" y="34"/>
                  </a:lnTo>
                  <a:lnTo>
                    <a:pt x="14" y="34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2" name="Freeform 334"/>
            <p:cNvSpPr>
              <a:spLocks/>
            </p:cNvSpPr>
            <p:nvPr/>
          </p:nvSpPr>
          <p:spPr bwMode="auto">
            <a:xfrm>
              <a:off x="3907" y="1622"/>
              <a:ext cx="38" cy="34"/>
            </a:xfrm>
            <a:custGeom>
              <a:avLst/>
              <a:gdLst>
                <a:gd name="T0" fmla="*/ 28 w 38"/>
                <a:gd name="T1" fmla="*/ 0 h 34"/>
                <a:gd name="T2" fmla="*/ 33 w 38"/>
                <a:gd name="T3" fmla="*/ 10 h 34"/>
                <a:gd name="T4" fmla="*/ 38 w 38"/>
                <a:gd name="T5" fmla="*/ 15 h 34"/>
                <a:gd name="T6" fmla="*/ 38 w 38"/>
                <a:gd name="T7" fmla="*/ 24 h 34"/>
                <a:gd name="T8" fmla="*/ 33 w 38"/>
                <a:gd name="T9" fmla="*/ 29 h 34"/>
                <a:gd name="T10" fmla="*/ 28 w 38"/>
                <a:gd name="T11" fmla="*/ 34 h 34"/>
                <a:gd name="T12" fmla="*/ 19 w 38"/>
                <a:gd name="T13" fmla="*/ 34 h 34"/>
                <a:gd name="T14" fmla="*/ 14 w 38"/>
                <a:gd name="T15" fmla="*/ 34 h 34"/>
                <a:gd name="T16" fmla="*/ 4 w 38"/>
                <a:gd name="T17" fmla="*/ 34 h 34"/>
                <a:gd name="T18" fmla="*/ 0 w 38"/>
                <a:gd name="T19" fmla="*/ 24 h 34"/>
                <a:gd name="T20" fmla="*/ 0 w 38"/>
                <a:gd name="T21" fmla="*/ 20 h 34"/>
                <a:gd name="T22" fmla="*/ 0 w 38"/>
                <a:gd name="T23" fmla="*/ 10 h 34"/>
                <a:gd name="T24" fmla="*/ 0 w 38"/>
                <a:gd name="T25" fmla="*/ 5 h 34"/>
                <a:gd name="T26" fmla="*/ 4 w 38"/>
                <a:gd name="T27" fmla="*/ 0 h 34"/>
                <a:gd name="T28" fmla="*/ 14 w 38"/>
                <a:gd name="T29" fmla="*/ 0 h 34"/>
                <a:gd name="T30" fmla="*/ 19 w 38"/>
                <a:gd name="T31" fmla="*/ 0 h 34"/>
                <a:gd name="T32" fmla="*/ 28 w 38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8" y="0"/>
                  </a:moveTo>
                  <a:lnTo>
                    <a:pt x="33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8" y="34"/>
                  </a:lnTo>
                  <a:lnTo>
                    <a:pt x="19" y="34"/>
                  </a:lnTo>
                  <a:lnTo>
                    <a:pt x="14" y="34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3" name="Freeform 335"/>
            <p:cNvSpPr>
              <a:spLocks/>
            </p:cNvSpPr>
            <p:nvPr/>
          </p:nvSpPr>
          <p:spPr bwMode="auto">
            <a:xfrm>
              <a:off x="3883" y="1589"/>
              <a:ext cx="38" cy="38"/>
            </a:xfrm>
            <a:custGeom>
              <a:avLst/>
              <a:gdLst>
                <a:gd name="T0" fmla="*/ 28 w 38"/>
                <a:gd name="T1" fmla="*/ 5 h 38"/>
                <a:gd name="T2" fmla="*/ 33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3 w 38"/>
                <a:gd name="T9" fmla="*/ 29 h 38"/>
                <a:gd name="T10" fmla="*/ 28 w 38"/>
                <a:gd name="T11" fmla="*/ 33 h 38"/>
                <a:gd name="T12" fmla="*/ 24 w 38"/>
                <a:gd name="T13" fmla="*/ 38 h 38"/>
                <a:gd name="T14" fmla="*/ 14 w 38"/>
                <a:gd name="T15" fmla="*/ 33 h 38"/>
                <a:gd name="T16" fmla="*/ 9 w 38"/>
                <a:gd name="T17" fmla="*/ 33 h 38"/>
                <a:gd name="T18" fmla="*/ 4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4 w 38"/>
                <a:gd name="T25" fmla="*/ 5 h 38"/>
                <a:gd name="T26" fmla="*/ 9 w 38"/>
                <a:gd name="T27" fmla="*/ 0 h 38"/>
                <a:gd name="T28" fmla="*/ 14 w 38"/>
                <a:gd name="T29" fmla="*/ 0 h 38"/>
                <a:gd name="T30" fmla="*/ 24 w 38"/>
                <a:gd name="T31" fmla="*/ 0 h 38"/>
                <a:gd name="T32" fmla="*/ 28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8" y="5"/>
                  </a:move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8" y="33"/>
                  </a:lnTo>
                  <a:lnTo>
                    <a:pt x="24" y="38"/>
                  </a:lnTo>
                  <a:lnTo>
                    <a:pt x="14" y="33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4" name="Freeform 336"/>
            <p:cNvSpPr>
              <a:spLocks/>
            </p:cNvSpPr>
            <p:nvPr/>
          </p:nvSpPr>
          <p:spPr bwMode="auto">
            <a:xfrm>
              <a:off x="3883" y="1589"/>
              <a:ext cx="38" cy="38"/>
            </a:xfrm>
            <a:custGeom>
              <a:avLst/>
              <a:gdLst>
                <a:gd name="T0" fmla="*/ 28 w 38"/>
                <a:gd name="T1" fmla="*/ 5 h 38"/>
                <a:gd name="T2" fmla="*/ 33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3 w 38"/>
                <a:gd name="T9" fmla="*/ 29 h 38"/>
                <a:gd name="T10" fmla="*/ 28 w 38"/>
                <a:gd name="T11" fmla="*/ 33 h 38"/>
                <a:gd name="T12" fmla="*/ 24 w 38"/>
                <a:gd name="T13" fmla="*/ 38 h 38"/>
                <a:gd name="T14" fmla="*/ 14 w 38"/>
                <a:gd name="T15" fmla="*/ 33 h 38"/>
                <a:gd name="T16" fmla="*/ 9 w 38"/>
                <a:gd name="T17" fmla="*/ 33 h 38"/>
                <a:gd name="T18" fmla="*/ 4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4 w 38"/>
                <a:gd name="T25" fmla="*/ 5 h 38"/>
                <a:gd name="T26" fmla="*/ 9 w 38"/>
                <a:gd name="T27" fmla="*/ 0 h 38"/>
                <a:gd name="T28" fmla="*/ 14 w 38"/>
                <a:gd name="T29" fmla="*/ 0 h 38"/>
                <a:gd name="T30" fmla="*/ 24 w 38"/>
                <a:gd name="T31" fmla="*/ 0 h 38"/>
                <a:gd name="T32" fmla="*/ 28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8" y="5"/>
                  </a:move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8" y="33"/>
                  </a:lnTo>
                  <a:lnTo>
                    <a:pt x="24" y="38"/>
                  </a:lnTo>
                  <a:lnTo>
                    <a:pt x="14" y="33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8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5" name="Freeform 337"/>
            <p:cNvSpPr>
              <a:spLocks/>
            </p:cNvSpPr>
            <p:nvPr/>
          </p:nvSpPr>
          <p:spPr bwMode="auto">
            <a:xfrm>
              <a:off x="3945" y="1608"/>
              <a:ext cx="38" cy="38"/>
            </a:xfrm>
            <a:custGeom>
              <a:avLst/>
              <a:gdLst>
                <a:gd name="T0" fmla="*/ 29 w 38"/>
                <a:gd name="T1" fmla="*/ 5 h 38"/>
                <a:gd name="T2" fmla="*/ 34 w 38"/>
                <a:gd name="T3" fmla="*/ 10 h 38"/>
                <a:gd name="T4" fmla="*/ 38 w 38"/>
                <a:gd name="T5" fmla="*/ 19 h 38"/>
                <a:gd name="T6" fmla="*/ 38 w 38"/>
                <a:gd name="T7" fmla="*/ 24 h 38"/>
                <a:gd name="T8" fmla="*/ 34 w 38"/>
                <a:gd name="T9" fmla="*/ 34 h 38"/>
                <a:gd name="T10" fmla="*/ 29 w 38"/>
                <a:gd name="T11" fmla="*/ 38 h 38"/>
                <a:gd name="T12" fmla="*/ 24 w 38"/>
                <a:gd name="T13" fmla="*/ 38 h 38"/>
                <a:gd name="T14" fmla="*/ 14 w 38"/>
                <a:gd name="T15" fmla="*/ 38 h 38"/>
                <a:gd name="T16" fmla="*/ 10 w 38"/>
                <a:gd name="T17" fmla="*/ 34 h 38"/>
                <a:gd name="T18" fmla="*/ 5 w 38"/>
                <a:gd name="T19" fmla="*/ 29 h 38"/>
                <a:gd name="T20" fmla="*/ 0 w 38"/>
                <a:gd name="T21" fmla="*/ 24 h 38"/>
                <a:gd name="T22" fmla="*/ 0 w 38"/>
                <a:gd name="T23" fmla="*/ 14 h 38"/>
                <a:gd name="T24" fmla="*/ 5 w 38"/>
                <a:gd name="T25" fmla="*/ 10 h 38"/>
                <a:gd name="T26" fmla="*/ 10 w 38"/>
                <a:gd name="T27" fmla="*/ 5 h 38"/>
                <a:gd name="T28" fmla="*/ 14 w 38"/>
                <a:gd name="T29" fmla="*/ 0 h 38"/>
                <a:gd name="T30" fmla="*/ 24 w 38"/>
                <a:gd name="T31" fmla="*/ 5 h 38"/>
                <a:gd name="T32" fmla="*/ 29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5"/>
                  </a:moveTo>
                  <a:lnTo>
                    <a:pt x="34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6" name="Freeform 338"/>
            <p:cNvSpPr>
              <a:spLocks/>
            </p:cNvSpPr>
            <p:nvPr/>
          </p:nvSpPr>
          <p:spPr bwMode="auto">
            <a:xfrm>
              <a:off x="3945" y="1608"/>
              <a:ext cx="38" cy="38"/>
            </a:xfrm>
            <a:custGeom>
              <a:avLst/>
              <a:gdLst>
                <a:gd name="T0" fmla="*/ 29 w 38"/>
                <a:gd name="T1" fmla="*/ 5 h 38"/>
                <a:gd name="T2" fmla="*/ 34 w 38"/>
                <a:gd name="T3" fmla="*/ 10 h 38"/>
                <a:gd name="T4" fmla="*/ 38 w 38"/>
                <a:gd name="T5" fmla="*/ 19 h 38"/>
                <a:gd name="T6" fmla="*/ 38 w 38"/>
                <a:gd name="T7" fmla="*/ 24 h 38"/>
                <a:gd name="T8" fmla="*/ 34 w 38"/>
                <a:gd name="T9" fmla="*/ 34 h 38"/>
                <a:gd name="T10" fmla="*/ 29 w 38"/>
                <a:gd name="T11" fmla="*/ 38 h 38"/>
                <a:gd name="T12" fmla="*/ 24 w 38"/>
                <a:gd name="T13" fmla="*/ 38 h 38"/>
                <a:gd name="T14" fmla="*/ 14 w 38"/>
                <a:gd name="T15" fmla="*/ 38 h 38"/>
                <a:gd name="T16" fmla="*/ 10 w 38"/>
                <a:gd name="T17" fmla="*/ 34 h 38"/>
                <a:gd name="T18" fmla="*/ 5 w 38"/>
                <a:gd name="T19" fmla="*/ 29 h 38"/>
                <a:gd name="T20" fmla="*/ 0 w 38"/>
                <a:gd name="T21" fmla="*/ 24 h 38"/>
                <a:gd name="T22" fmla="*/ 0 w 38"/>
                <a:gd name="T23" fmla="*/ 14 h 38"/>
                <a:gd name="T24" fmla="*/ 5 w 38"/>
                <a:gd name="T25" fmla="*/ 10 h 38"/>
                <a:gd name="T26" fmla="*/ 10 w 38"/>
                <a:gd name="T27" fmla="*/ 5 h 38"/>
                <a:gd name="T28" fmla="*/ 14 w 38"/>
                <a:gd name="T29" fmla="*/ 0 h 38"/>
                <a:gd name="T30" fmla="*/ 24 w 38"/>
                <a:gd name="T31" fmla="*/ 5 h 38"/>
                <a:gd name="T32" fmla="*/ 29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5"/>
                  </a:moveTo>
                  <a:lnTo>
                    <a:pt x="34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7" name="Freeform 339"/>
            <p:cNvSpPr>
              <a:spLocks/>
            </p:cNvSpPr>
            <p:nvPr/>
          </p:nvSpPr>
          <p:spPr bwMode="auto">
            <a:xfrm>
              <a:off x="4003" y="1613"/>
              <a:ext cx="38" cy="38"/>
            </a:xfrm>
            <a:custGeom>
              <a:avLst/>
              <a:gdLst>
                <a:gd name="T0" fmla="*/ 28 w 38"/>
                <a:gd name="T1" fmla="*/ 5 h 38"/>
                <a:gd name="T2" fmla="*/ 33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3 w 38"/>
                <a:gd name="T9" fmla="*/ 29 h 38"/>
                <a:gd name="T10" fmla="*/ 28 w 38"/>
                <a:gd name="T11" fmla="*/ 33 h 38"/>
                <a:gd name="T12" fmla="*/ 19 w 38"/>
                <a:gd name="T13" fmla="*/ 38 h 38"/>
                <a:gd name="T14" fmla="*/ 14 w 38"/>
                <a:gd name="T15" fmla="*/ 38 h 38"/>
                <a:gd name="T16" fmla="*/ 4 w 38"/>
                <a:gd name="T17" fmla="*/ 33 h 38"/>
                <a:gd name="T18" fmla="*/ 0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0 w 38"/>
                <a:gd name="T25" fmla="*/ 9 h 38"/>
                <a:gd name="T26" fmla="*/ 4 w 38"/>
                <a:gd name="T27" fmla="*/ 5 h 38"/>
                <a:gd name="T28" fmla="*/ 14 w 38"/>
                <a:gd name="T29" fmla="*/ 0 h 38"/>
                <a:gd name="T30" fmla="*/ 19 w 38"/>
                <a:gd name="T31" fmla="*/ 0 h 38"/>
                <a:gd name="T32" fmla="*/ 28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8" y="5"/>
                  </a:move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8" y="33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8" name="Freeform 340"/>
            <p:cNvSpPr>
              <a:spLocks/>
            </p:cNvSpPr>
            <p:nvPr/>
          </p:nvSpPr>
          <p:spPr bwMode="auto">
            <a:xfrm>
              <a:off x="4003" y="1613"/>
              <a:ext cx="38" cy="38"/>
            </a:xfrm>
            <a:custGeom>
              <a:avLst/>
              <a:gdLst>
                <a:gd name="T0" fmla="*/ 28 w 38"/>
                <a:gd name="T1" fmla="*/ 5 h 38"/>
                <a:gd name="T2" fmla="*/ 33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3 w 38"/>
                <a:gd name="T9" fmla="*/ 29 h 38"/>
                <a:gd name="T10" fmla="*/ 28 w 38"/>
                <a:gd name="T11" fmla="*/ 33 h 38"/>
                <a:gd name="T12" fmla="*/ 19 w 38"/>
                <a:gd name="T13" fmla="*/ 38 h 38"/>
                <a:gd name="T14" fmla="*/ 14 w 38"/>
                <a:gd name="T15" fmla="*/ 38 h 38"/>
                <a:gd name="T16" fmla="*/ 4 w 38"/>
                <a:gd name="T17" fmla="*/ 33 h 38"/>
                <a:gd name="T18" fmla="*/ 0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0 w 38"/>
                <a:gd name="T25" fmla="*/ 9 h 38"/>
                <a:gd name="T26" fmla="*/ 4 w 38"/>
                <a:gd name="T27" fmla="*/ 5 h 38"/>
                <a:gd name="T28" fmla="*/ 14 w 38"/>
                <a:gd name="T29" fmla="*/ 0 h 38"/>
                <a:gd name="T30" fmla="*/ 19 w 38"/>
                <a:gd name="T31" fmla="*/ 0 h 38"/>
                <a:gd name="T32" fmla="*/ 28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8" y="5"/>
                  </a:move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8" y="33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39" name="Freeform 341"/>
            <p:cNvSpPr>
              <a:spLocks/>
            </p:cNvSpPr>
            <p:nvPr/>
          </p:nvSpPr>
          <p:spPr bwMode="auto">
            <a:xfrm>
              <a:off x="3969" y="1646"/>
              <a:ext cx="38" cy="34"/>
            </a:xfrm>
            <a:custGeom>
              <a:avLst/>
              <a:gdLst>
                <a:gd name="T0" fmla="*/ 29 w 38"/>
                <a:gd name="T1" fmla="*/ 5 h 34"/>
                <a:gd name="T2" fmla="*/ 34 w 38"/>
                <a:gd name="T3" fmla="*/ 10 h 34"/>
                <a:gd name="T4" fmla="*/ 38 w 38"/>
                <a:gd name="T5" fmla="*/ 15 h 34"/>
                <a:gd name="T6" fmla="*/ 38 w 38"/>
                <a:gd name="T7" fmla="*/ 24 h 34"/>
                <a:gd name="T8" fmla="*/ 34 w 38"/>
                <a:gd name="T9" fmla="*/ 29 h 34"/>
                <a:gd name="T10" fmla="*/ 29 w 38"/>
                <a:gd name="T11" fmla="*/ 34 h 34"/>
                <a:gd name="T12" fmla="*/ 19 w 38"/>
                <a:gd name="T13" fmla="*/ 34 h 34"/>
                <a:gd name="T14" fmla="*/ 14 w 38"/>
                <a:gd name="T15" fmla="*/ 34 h 34"/>
                <a:gd name="T16" fmla="*/ 5 w 38"/>
                <a:gd name="T17" fmla="*/ 34 h 34"/>
                <a:gd name="T18" fmla="*/ 0 w 38"/>
                <a:gd name="T19" fmla="*/ 29 h 34"/>
                <a:gd name="T20" fmla="*/ 0 w 38"/>
                <a:gd name="T21" fmla="*/ 19 h 34"/>
                <a:gd name="T22" fmla="*/ 0 w 38"/>
                <a:gd name="T23" fmla="*/ 15 h 34"/>
                <a:gd name="T24" fmla="*/ 0 w 38"/>
                <a:gd name="T25" fmla="*/ 5 h 34"/>
                <a:gd name="T26" fmla="*/ 5 w 38"/>
                <a:gd name="T27" fmla="*/ 0 h 34"/>
                <a:gd name="T28" fmla="*/ 14 w 38"/>
                <a:gd name="T29" fmla="*/ 0 h 34"/>
                <a:gd name="T30" fmla="*/ 19 w 38"/>
                <a:gd name="T31" fmla="*/ 0 h 34"/>
                <a:gd name="T32" fmla="*/ 29 w 38"/>
                <a:gd name="T33" fmla="*/ 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9" y="5"/>
                  </a:moveTo>
                  <a:lnTo>
                    <a:pt x="34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14" y="34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0" name="Freeform 342"/>
            <p:cNvSpPr>
              <a:spLocks/>
            </p:cNvSpPr>
            <p:nvPr/>
          </p:nvSpPr>
          <p:spPr bwMode="auto">
            <a:xfrm>
              <a:off x="3969" y="1646"/>
              <a:ext cx="38" cy="34"/>
            </a:xfrm>
            <a:custGeom>
              <a:avLst/>
              <a:gdLst>
                <a:gd name="T0" fmla="*/ 29 w 38"/>
                <a:gd name="T1" fmla="*/ 5 h 34"/>
                <a:gd name="T2" fmla="*/ 34 w 38"/>
                <a:gd name="T3" fmla="*/ 10 h 34"/>
                <a:gd name="T4" fmla="*/ 38 w 38"/>
                <a:gd name="T5" fmla="*/ 15 h 34"/>
                <a:gd name="T6" fmla="*/ 38 w 38"/>
                <a:gd name="T7" fmla="*/ 24 h 34"/>
                <a:gd name="T8" fmla="*/ 34 w 38"/>
                <a:gd name="T9" fmla="*/ 29 h 34"/>
                <a:gd name="T10" fmla="*/ 29 w 38"/>
                <a:gd name="T11" fmla="*/ 34 h 34"/>
                <a:gd name="T12" fmla="*/ 19 w 38"/>
                <a:gd name="T13" fmla="*/ 34 h 34"/>
                <a:gd name="T14" fmla="*/ 14 w 38"/>
                <a:gd name="T15" fmla="*/ 34 h 34"/>
                <a:gd name="T16" fmla="*/ 5 w 38"/>
                <a:gd name="T17" fmla="*/ 34 h 34"/>
                <a:gd name="T18" fmla="*/ 0 w 38"/>
                <a:gd name="T19" fmla="*/ 29 h 34"/>
                <a:gd name="T20" fmla="*/ 0 w 38"/>
                <a:gd name="T21" fmla="*/ 19 h 34"/>
                <a:gd name="T22" fmla="*/ 0 w 38"/>
                <a:gd name="T23" fmla="*/ 15 h 34"/>
                <a:gd name="T24" fmla="*/ 0 w 38"/>
                <a:gd name="T25" fmla="*/ 5 h 34"/>
                <a:gd name="T26" fmla="*/ 5 w 38"/>
                <a:gd name="T27" fmla="*/ 0 h 34"/>
                <a:gd name="T28" fmla="*/ 14 w 38"/>
                <a:gd name="T29" fmla="*/ 0 h 34"/>
                <a:gd name="T30" fmla="*/ 19 w 38"/>
                <a:gd name="T31" fmla="*/ 0 h 34"/>
                <a:gd name="T32" fmla="*/ 29 w 38"/>
                <a:gd name="T33" fmla="*/ 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9" y="5"/>
                  </a:moveTo>
                  <a:lnTo>
                    <a:pt x="34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14" y="34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1" name="Freeform 343"/>
            <p:cNvSpPr>
              <a:spLocks/>
            </p:cNvSpPr>
            <p:nvPr/>
          </p:nvSpPr>
          <p:spPr bwMode="auto">
            <a:xfrm>
              <a:off x="3931" y="1646"/>
              <a:ext cx="38" cy="39"/>
            </a:xfrm>
            <a:custGeom>
              <a:avLst/>
              <a:gdLst>
                <a:gd name="T0" fmla="*/ 33 w 38"/>
                <a:gd name="T1" fmla="*/ 5 h 39"/>
                <a:gd name="T2" fmla="*/ 38 w 38"/>
                <a:gd name="T3" fmla="*/ 10 h 39"/>
                <a:gd name="T4" fmla="*/ 38 w 38"/>
                <a:gd name="T5" fmla="*/ 15 h 39"/>
                <a:gd name="T6" fmla="*/ 38 w 38"/>
                <a:gd name="T7" fmla="*/ 24 h 39"/>
                <a:gd name="T8" fmla="*/ 38 w 38"/>
                <a:gd name="T9" fmla="*/ 29 h 39"/>
                <a:gd name="T10" fmla="*/ 28 w 38"/>
                <a:gd name="T11" fmla="*/ 34 h 39"/>
                <a:gd name="T12" fmla="*/ 24 w 38"/>
                <a:gd name="T13" fmla="*/ 39 h 39"/>
                <a:gd name="T14" fmla="*/ 14 w 38"/>
                <a:gd name="T15" fmla="*/ 34 h 39"/>
                <a:gd name="T16" fmla="*/ 9 w 38"/>
                <a:gd name="T17" fmla="*/ 34 h 39"/>
                <a:gd name="T18" fmla="*/ 4 w 38"/>
                <a:gd name="T19" fmla="*/ 29 h 39"/>
                <a:gd name="T20" fmla="*/ 0 w 38"/>
                <a:gd name="T21" fmla="*/ 19 h 39"/>
                <a:gd name="T22" fmla="*/ 0 w 38"/>
                <a:gd name="T23" fmla="*/ 15 h 39"/>
                <a:gd name="T24" fmla="*/ 4 w 38"/>
                <a:gd name="T25" fmla="*/ 5 h 39"/>
                <a:gd name="T26" fmla="*/ 9 w 38"/>
                <a:gd name="T27" fmla="*/ 0 h 39"/>
                <a:gd name="T28" fmla="*/ 19 w 38"/>
                <a:gd name="T29" fmla="*/ 0 h 39"/>
                <a:gd name="T30" fmla="*/ 24 w 38"/>
                <a:gd name="T31" fmla="*/ 0 h 39"/>
                <a:gd name="T32" fmla="*/ 33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33" y="5"/>
                  </a:move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8" y="34"/>
                  </a:lnTo>
                  <a:lnTo>
                    <a:pt x="24" y="39"/>
                  </a:lnTo>
                  <a:lnTo>
                    <a:pt x="14" y="34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2" name="Freeform 344"/>
            <p:cNvSpPr>
              <a:spLocks/>
            </p:cNvSpPr>
            <p:nvPr/>
          </p:nvSpPr>
          <p:spPr bwMode="auto">
            <a:xfrm>
              <a:off x="3931" y="1646"/>
              <a:ext cx="38" cy="39"/>
            </a:xfrm>
            <a:custGeom>
              <a:avLst/>
              <a:gdLst>
                <a:gd name="T0" fmla="*/ 33 w 38"/>
                <a:gd name="T1" fmla="*/ 5 h 39"/>
                <a:gd name="T2" fmla="*/ 38 w 38"/>
                <a:gd name="T3" fmla="*/ 10 h 39"/>
                <a:gd name="T4" fmla="*/ 38 w 38"/>
                <a:gd name="T5" fmla="*/ 15 h 39"/>
                <a:gd name="T6" fmla="*/ 38 w 38"/>
                <a:gd name="T7" fmla="*/ 24 h 39"/>
                <a:gd name="T8" fmla="*/ 38 w 38"/>
                <a:gd name="T9" fmla="*/ 29 h 39"/>
                <a:gd name="T10" fmla="*/ 28 w 38"/>
                <a:gd name="T11" fmla="*/ 34 h 39"/>
                <a:gd name="T12" fmla="*/ 24 w 38"/>
                <a:gd name="T13" fmla="*/ 39 h 39"/>
                <a:gd name="T14" fmla="*/ 14 w 38"/>
                <a:gd name="T15" fmla="*/ 34 h 39"/>
                <a:gd name="T16" fmla="*/ 9 w 38"/>
                <a:gd name="T17" fmla="*/ 34 h 39"/>
                <a:gd name="T18" fmla="*/ 4 w 38"/>
                <a:gd name="T19" fmla="*/ 29 h 39"/>
                <a:gd name="T20" fmla="*/ 0 w 38"/>
                <a:gd name="T21" fmla="*/ 19 h 39"/>
                <a:gd name="T22" fmla="*/ 0 w 38"/>
                <a:gd name="T23" fmla="*/ 15 h 39"/>
                <a:gd name="T24" fmla="*/ 4 w 38"/>
                <a:gd name="T25" fmla="*/ 5 h 39"/>
                <a:gd name="T26" fmla="*/ 9 w 38"/>
                <a:gd name="T27" fmla="*/ 0 h 39"/>
                <a:gd name="T28" fmla="*/ 19 w 38"/>
                <a:gd name="T29" fmla="*/ 0 h 39"/>
                <a:gd name="T30" fmla="*/ 24 w 38"/>
                <a:gd name="T31" fmla="*/ 0 h 39"/>
                <a:gd name="T32" fmla="*/ 33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33" y="5"/>
                  </a:move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8" y="34"/>
                  </a:lnTo>
                  <a:lnTo>
                    <a:pt x="24" y="39"/>
                  </a:lnTo>
                  <a:lnTo>
                    <a:pt x="14" y="34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3" name="Freeform 345"/>
            <p:cNvSpPr>
              <a:spLocks/>
            </p:cNvSpPr>
            <p:nvPr/>
          </p:nvSpPr>
          <p:spPr bwMode="auto">
            <a:xfrm>
              <a:off x="3911" y="1685"/>
              <a:ext cx="39" cy="33"/>
            </a:xfrm>
            <a:custGeom>
              <a:avLst/>
              <a:gdLst>
                <a:gd name="T0" fmla="*/ 29 w 39"/>
                <a:gd name="T1" fmla="*/ 0 h 33"/>
                <a:gd name="T2" fmla="*/ 34 w 39"/>
                <a:gd name="T3" fmla="*/ 9 h 33"/>
                <a:gd name="T4" fmla="*/ 39 w 39"/>
                <a:gd name="T5" fmla="*/ 14 h 33"/>
                <a:gd name="T6" fmla="*/ 39 w 39"/>
                <a:gd name="T7" fmla="*/ 19 h 33"/>
                <a:gd name="T8" fmla="*/ 34 w 39"/>
                <a:gd name="T9" fmla="*/ 28 h 33"/>
                <a:gd name="T10" fmla="*/ 29 w 39"/>
                <a:gd name="T11" fmla="*/ 33 h 33"/>
                <a:gd name="T12" fmla="*/ 20 w 39"/>
                <a:gd name="T13" fmla="*/ 33 h 33"/>
                <a:gd name="T14" fmla="*/ 15 w 39"/>
                <a:gd name="T15" fmla="*/ 33 h 33"/>
                <a:gd name="T16" fmla="*/ 5 w 39"/>
                <a:gd name="T17" fmla="*/ 28 h 33"/>
                <a:gd name="T18" fmla="*/ 0 w 39"/>
                <a:gd name="T19" fmla="*/ 24 h 33"/>
                <a:gd name="T20" fmla="*/ 0 w 39"/>
                <a:gd name="T21" fmla="*/ 19 h 33"/>
                <a:gd name="T22" fmla="*/ 0 w 39"/>
                <a:gd name="T23" fmla="*/ 9 h 33"/>
                <a:gd name="T24" fmla="*/ 0 w 39"/>
                <a:gd name="T25" fmla="*/ 4 h 33"/>
                <a:gd name="T26" fmla="*/ 5 w 39"/>
                <a:gd name="T27" fmla="*/ 0 h 33"/>
                <a:gd name="T28" fmla="*/ 15 w 39"/>
                <a:gd name="T29" fmla="*/ 0 h 33"/>
                <a:gd name="T30" fmla="*/ 20 w 39"/>
                <a:gd name="T31" fmla="*/ 0 h 33"/>
                <a:gd name="T32" fmla="*/ 29 w 3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0"/>
                  </a:moveTo>
                  <a:lnTo>
                    <a:pt x="34" y="9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0" y="33"/>
                  </a:lnTo>
                  <a:lnTo>
                    <a:pt x="15" y="33"/>
                  </a:lnTo>
                  <a:lnTo>
                    <a:pt x="5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4" name="Freeform 346"/>
            <p:cNvSpPr>
              <a:spLocks/>
            </p:cNvSpPr>
            <p:nvPr/>
          </p:nvSpPr>
          <p:spPr bwMode="auto">
            <a:xfrm>
              <a:off x="3911" y="1685"/>
              <a:ext cx="39" cy="33"/>
            </a:xfrm>
            <a:custGeom>
              <a:avLst/>
              <a:gdLst>
                <a:gd name="T0" fmla="*/ 29 w 39"/>
                <a:gd name="T1" fmla="*/ 0 h 33"/>
                <a:gd name="T2" fmla="*/ 34 w 39"/>
                <a:gd name="T3" fmla="*/ 9 h 33"/>
                <a:gd name="T4" fmla="*/ 39 w 39"/>
                <a:gd name="T5" fmla="*/ 14 h 33"/>
                <a:gd name="T6" fmla="*/ 39 w 39"/>
                <a:gd name="T7" fmla="*/ 19 h 33"/>
                <a:gd name="T8" fmla="*/ 34 w 39"/>
                <a:gd name="T9" fmla="*/ 28 h 33"/>
                <a:gd name="T10" fmla="*/ 29 w 39"/>
                <a:gd name="T11" fmla="*/ 33 h 33"/>
                <a:gd name="T12" fmla="*/ 20 w 39"/>
                <a:gd name="T13" fmla="*/ 33 h 33"/>
                <a:gd name="T14" fmla="*/ 15 w 39"/>
                <a:gd name="T15" fmla="*/ 33 h 33"/>
                <a:gd name="T16" fmla="*/ 5 w 39"/>
                <a:gd name="T17" fmla="*/ 28 h 33"/>
                <a:gd name="T18" fmla="*/ 0 w 39"/>
                <a:gd name="T19" fmla="*/ 24 h 33"/>
                <a:gd name="T20" fmla="*/ 0 w 39"/>
                <a:gd name="T21" fmla="*/ 19 h 33"/>
                <a:gd name="T22" fmla="*/ 0 w 39"/>
                <a:gd name="T23" fmla="*/ 9 h 33"/>
                <a:gd name="T24" fmla="*/ 0 w 39"/>
                <a:gd name="T25" fmla="*/ 4 h 33"/>
                <a:gd name="T26" fmla="*/ 5 w 39"/>
                <a:gd name="T27" fmla="*/ 0 h 33"/>
                <a:gd name="T28" fmla="*/ 15 w 39"/>
                <a:gd name="T29" fmla="*/ 0 h 33"/>
                <a:gd name="T30" fmla="*/ 20 w 39"/>
                <a:gd name="T31" fmla="*/ 0 h 33"/>
                <a:gd name="T32" fmla="*/ 29 w 3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0"/>
                  </a:moveTo>
                  <a:lnTo>
                    <a:pt x="34" y="9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0" y="33"/>
                  </a:lnTo>
                  <a:lnTo>
                    <a:pt x="15" y="33"/>
                  </a:lnTo>
                  <a:lnTo>
                    <a:pt x="5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5" name="Freeform 347"/>
            <p:cNvSpPr>
              <a:spLocks/>
            </p:cNvSpPr>
            <p:nvPr/>
          </p:nvSpPr>
          <p:spPr bwMode="auto">
            <a:xfrm>
              <a:off x="3873" y="1709"/>
              <a:ext cx="38" cy="38"/>
            </a:xfrm>
            <a:custGeom>
              <a:avLst/>
              <a:gdLst>
                <a:gd name="T0" fmla="*/ 34 w 38"/>
                <a:gd name="T1" fmla="*/ 4 h 38"/>
                <a:gd name="T2" fmla="*/ 38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8 w 38"/>
                <a:gd name="T9" fmla="*/ 28 h 38"/>
                <a:gd name="T10" fmla="*/ 34 w 38"/>
                <a:gd name="T11" fmla="*/ 33 h 38"/>
                <a:gd name="T12" fmla="*/ 24 w 38"/>
                <a:gd name="T13" fmla="*/ 38 h 38"/>
                <a:gd name="T14" fmla="*/ 19 w 38"/>
                <a:gd name="T15" fmla="*/ 38 h 38"/>
                <a:gd name="T16" fmla="*/ 10 w 38"/>
                <a:gd name="T17" fmla="*/ 33 h 38"/>
                <a:gd name="T18" fmla="*/ 5 w 38"/>
                <a:gd name="T19" fmla="*/ 28 h 38"/>
                <a:gd name="T20" fmla="*/ 0 w 38"/>
                <a:gd name="T21" fmla="*/ 19 h 38"/>
                <a:gd name="T22" fmla="*/ 0 w 38"/>
                <a:gd name="T23" fmla="*/ 14 h 38"/>
                <a:gd name="T24" fmla="*/ 5 w 38"/>
                <a:gd name="T25" fmla="*/ 4 h 38"/>
                <a:gd name="T26" fmla="*/ 10 w 38"/>
                <a:gd name="T27" fmla="*/ 4 h 38"/>
                <a:gd name="T28" fmla="*/ 19 w 38"/>
                <a:gd name="T29" fmla="*/ 0 h 38"/>
                <a:gd name="T30" fmla="*/ 24 w 38"/>
                <a:gd name="T31" fmla="*/ 0 h 38"/>
                <a:gd name="T32" fmla="*/ 34 w 38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4" y="4"/>
                  </a:moveTo>
                  <a:lnTo>
                    <a:pt x="38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6" name="Freeform 348"/>
            <p:cNvSpPr>
              <a:spLocks/>
            </p:cNvSpPr>
            <p:nvPr/>
          </p:nvSpPr>
          <p:spPr bwMode="auto">
            <a:xfrm>
              <a:off x="3873" y="1709"/>
              <a:ext cx="38" cy="38"/>
            </a:xfrm>
            <a:custGeom>
              <a:avLst/>
              <a:gdLst>
                <a:gd name="T0" fmla="*/ 34 w 38"/>
                <a:gd name="T1" fmla="*/ 4 h 38"/>
                <a:gd name="T2" fmla="*/ 38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8 w 38"/>
                <a:gd name="T9" fmla="*/ 28 h 38"/>
                <a:gd name="T10" fmla="*/ 34 w 38"/>
                <a:gd name="T11" fmla="*/ 33 h 38"/>
                <a:gd name="T12" fmla="*/ 24 w 38"/>
                <a:gd name="T13" fmla="*/ 38 h 38"/>
                <a:gd name="T14" fmla="*/ 19 w 38"/>
                <a:gd name="T15" fmla="*/ 38 h 38"/>
                <a:gd name="T16" fmla="*/ 10 w 38"/>
                <a:gd name="T17" fmla="*/ 33 h 38"/>
                <a:gd name="T18" fmla="*/ 5 w 38"/>
                <a:gd name="T19" fmla="*/ 28 h 38"/>
                <a:gd name="T20" fmla="*/ 0 w 38"/>
                <a:gd name="T21" fmla="*/ 19 h 38"/>
                <a:gd name="T22" fmla="*/ 0 w 38"/>
                <a:gd name="T23" fmla="*/ 14 h 38"/>
                <a:gd name="T24" fmla="*/ 5 w 38"/>
                <a:gd name="T25" fmla="*/ 4 h 38"/>
                <a:gd name="T26" fmla="*/ 10 w 38"/>
                <a:gd name="T27" fmla="*/ 4 h 38"/>
                <a:gd name="T28" fmla="*/ 19 w 38"/>
                <a:gd name="T29" fmla="*/ 0 h 38"/>
                <a:gd name="T30" fmla="*/ 24 w 38"/>
                <a:gd name="T31" fmla="*/ 0 h 38"/>
                <a:gd name="T32" fmla="*/ 34 w 38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4" y="4"/>
                  </a:moveTo>
                  <a:lnTo>
                    <a:pt x="38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7" name="Freeform 349"/>
            <p:cNvSpPr>
              <a:spLocks/>
            </p:cNvSpPr>
            <p:nvPr/>
          </p:nvSpPr>
          <p:spPr bwMode="auto">
            <a:xfrm>
              <a:off x="3969" y="1589"/>
              <a:ext cx="38" cy="38"/>
            </a:xfrm>
            <a:custGeom>
              <a:avLst/>
              <a:gdLst>
                <a:gd name="T0" fmla="*/ 29 w 38"/>
                <a:gd name="T1" fmla="*/ 5 h 38"/>
                <a:gd name="T2" fmla="*/ 34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4 w 38"/>
                <a:gd name="T9" fmla="*/ 29 h 38"/>
                <a:gd name="T10" fmla="*/ 29 w 38"/>
                <a:gd name="T11" fmla="*/ 33 h 38"/>
                <a:gd name="T12" fmla="*/ 19 w 38"/>
                <a:gd name="T13" fmla="*/ 38 h 38"/>
                <a:gd name="T14" fmla="*/ 14 w 38"/>
                <a:gd name="T15" fmla="*/ 38 h 38"/>
                <a:gd name="T16" fmla="*/ 5 w 38"/>
                <a:gd name="T17" fmla="*/ 33 h 38"/>
                <a:gd name="T18" fmla="*/ 0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0 w 38"/>
                <a:gd name="T25" fmla="*/ 9 h 38"/>
                <a:gd name="T26" fmla="*/ 5 w 38"/>
                <a:gd name="T27" fmla="*/ 5 h 38"/>
                <a:gd name="T28" fmla="*/ 14 w 38"/>
                <a:gd name="T29" fmla="*/ 0 h 38"/>
                <a:gd name="T30" fmla="*/ 19 w 38"/>
                <a:gd name="T31" fmla="*/ 0 h 38"/>
                <a:gd name="T32" fmla="*/ 29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5"/>
                  </a:moveTo>
                  <a:lnTo>
                    <a:pt x="34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8" name="Freeform 350"/>
            <p:cNvSpPr>
              <a:spLocks/>
            </p:cNvSpPr>
            <p:nvPr/>
          </p:nvSpPr>
          <p:spPr bwMode="auto">
            <a:xfrm>
              <a:off x="3969" y="1589"/>
              <a:ext cx="38" cy="38"/>
            </a:xfrm>
            <a:custGeom>
              <a:avLst/>
              <a:gdLst>
                <a:gd name="T0" fmla="*/ 29 w 38"/>
                <a:gd name="T1" fmla="*/ 5 h 38"/>
                <a:gd name="T2" fmla="*/ 34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4 w 38"/>
                <a:gd name="T9" fmla="*/ 29 h 38"/>
                <a:gd name="T10" fmla="*/ 29 w 38"/>
                <a:gd name="T11" fmla="*/ 33 h 38"/>
                <a:gd name="T12" fmla="*/ 19 w 38"/>
                <a:gd name="T13" fmla="*/ 38 h 38"/>
                <a:gd name="T14" fmla="*/ 14 w 38"/>
                <a:gd name="T15" fmla="*/ 38 h 38"/>
                <a:gd name="T16" fmla="*/ 5 w 38"/>
                <a:gd name="T17" fmla="*/ 33 h 38"/>
                <a:gd name="T18" fmla="*/ 0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0 w 38"/>
                <a:gd name="T25" fmla="*/ 9 h 38"/>
                <a:gd name="T26" fmla="*/ 5 w 38"/>
                <a:gd name="T27" fmla="*/ 5 h 38"/>
                <a:gd name="T28" fmla="*/ 14 w 38"/>
                <a:gd name="T29" fmla="*/ 0 h 38"/>
                <a:gd name="T30" fmla="*/ 19 w 38"/>
                <a:gd name="T31" fmla="*/ 0 h 38"/>
                <a:gd name="T32" fmla="*/ 29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5"/>
                  </a:moveTo>
                  <a:lnTo>
                    <a:pt x="34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49" name="Freeform 351"/>
            <p:cNvSpPr>
              <a:spLocks/>
            </p:cNvSpPr>
            <p:nvPr/>
          </p:nvSpPr>
          <p:spPr bwMode="auto">
            <a:xfrm>
              <a:off x="3916" y="1598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34 w 39"/>
                <a:gd name="T3" fmla="*/ 10 h 34"/>
                <a:gd name="T4" fmla="*/ 39 w 39"/>
                <a:gd name="T5" fmla="*/ 15 h 34"/>
                <a:gd name="T6" fmla="*/ 39 w 39"/>
                <a:gd name="T7" fmla="*/ 24 h 34"/>
                <a:gd name="T8" fmla="*/ 34 w 39"/>
                <a:gd name="T9" fmla="*/ 29 h 34"/>
                <a:gd name="T10" fmla="*/ 29 w 39"/>
                <a:gd name="T11" fmla="*/ 34 h 34"/>
                <a:gd name="T12" fmla="*/ 19 w 39"/>
                <a:gd name="T13" fmla="*/ 34 h 34"/>
                <a:gd name="T14" fmla="*/ 15 w 39"/>
                <a:gd name="T15" fmla="*/ 34 h 34"/>
                <a:gd name="T16" fmla="*/ 5 w 39"/>
                <a:gd name="T17" fmla="*/ 34 h 34"/>
                <a:gd name="T18" fmla="*/ 0 w 39"/>
                <a:gd name="T19" fmla="*/ 24 h 34"/>
                <a:gd name="T20" fmla="*/ 0 w 39"/>
                <a:gd name="T21" fmla="*/ 20 h 34"/>
                <a:gd name="T22" fmla="*/ 0 w 39"/>
                <a:gd name="T23" fmla="*/ 10 h 34"/>
                <a:gd name="T24" fmla="*/ 0 w 39"/>
                <a:gd name="T25" fmla="*/ 5 h 34"/>
                <a:gd name="T26" fmla="*/ 5 w 39"/>
                <a:gd name="T27" fmla="*/ 0 h 34"/>
                <a:gd name="T28" fmla="*/ 15 w 39"/>
                <a:gd name="T29" fmla="*/ 0 h 34"/>
                <a:gd name="T30" fmla="*/ 19 w 39"/>
                <a:gd name="T31" fmla="*/ 0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34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0" name="Freeform 352"/>
            <p:cNvSpPr>
              <a:spLocks/>
            </p:cNvSpPr>
            <p:nvPr/>
          </p:nvSpPr>
          <p:spPr bwMode="auto">
            <a:xfrm>
              <a:off x="3916" y="1598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34 w 39"/>
                <a:gd name="T3" fmla="*/ 10 h 34"/>
                <a:gd name="T4" fmla="*/ 39 w 39"/>
                <a:gd name="T5" fmla="*/ 15 h 34"/>
                <a:gd name="T6" fmla="*/ 39 w 39"/>
                <a:gd name="T7" fmla="*/ 24 h 34"/>
                <a:gd name="T8" fmla="*/ 34 w 39"/>
                <a:gd name="T9" fmla="*/ 29 h 34"/>
                <a:gd name="T10" fmla="*/ 29 w 39"/>
                <a:gd name="T11" fmla="*/ 34 h 34"/>
                <a:gd name="T12" fmla="*/ 19 w 39"/>
                <a:gd name="T13" fmla="*/ 34 h 34"/>
                <a:gd name="T14" fmla="*/ 15 w 39"/>
                <a:gd name="T15" fmla="*/ 34 h 34"/>
                <a:gd name="T16" fmla="*/ 5 w 39"/>
                <a:gd name="T17" fmla="*/ 34 h 34"/>
                <a:gd name="T18" fmla="*/ 0 w 39"/>
                <a:gd name="T19" fmla="*/ 24 h 34"/>
                <a:gd name="T20" fmla="*/ 0 w 39"/>
                <a:gd name="T21" fmla="*/ 20 h 34"/>
                <a:gd name="T22" fmla="*/ 0 w 39"/>
                <a:gd name="T23" fmla="*/ 10 h 34"/>
                <a:gd name="T24" fmla="*/ 0 w 39"/>
                <a:gd name="T25" fmla="*/ 5 h 34"/>
                <a:gd name="T26" fmla="*/ 5 w 39"/>
                <a:gd name="T27" fmla="*/ 0 h 34"/>
                <a:gd name="T28" fmla="*/ 15 w 39"/>
                <a:gd name="T29" fmla="*/ 0 h 34"/>
                <a:gd name="T30" fmla="*/ 19 w 39"/>
                <a:gd name="T31" fmla="*/ 0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34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1" name="Freeform 353"/>
            <p:cNvSpPr>
              <a:spLocks/>
            </p:cNvSpPr>
            <p:nvPr/>
          </p:nvSpPr>
          <p:spPr bwMode="auto">
            <a:xfrm>
              <a:off x="3935" y="1579"/>
              <a:ext cx="39" cy="39"/>
            </a:xfrm>
            <a:custGeom>
              <a:avLst/>
              <a:gdLst>
                <a:gd name="T0" fmla="*/ 29 w 39"/>
                <a:gd name="T1" fmla="*/ 5 h 39"/>
                <a:gd name="T2" fmla="*/ 34 w 39"/>
                <a:gd name="T3" fmla="*/ 10 h 39"/>
                <a:gd name="T4" fmla="*/ 39 w 39"/>
                <a:gd name="T5" fmla="*/ 15 h 39"/>
                <a:gd name="T6" fmla="*/ 39 w 39"/>
                <a:gd name="T7" fmla="*/ 24 h 39"/>
                <a:gd name="T8" fmla="*/ 34 w 39"/>
                <a:gd name="T9" fmla="*/ 29 h 39"/>
                <a:gd name="T10" fmla="*/ 29 w 39"/>
                <a:gd name="T11" fmla="*/ 34 h 39"/>
                <a:gd name="T12" fmla="*/ 24 w 39"/>
                <a:gd name="T13" fmla="*/ 39 h 39"/>
                <a:gd name="T14" fmla="*/ 15 w 39"/>
                <a:gd name="T15" fmla="*/ 34 h 39"/>
                <a:gd name="T16" fmla="*/ 10 w 39"/>
                <a:gd name="T17" fmla="*/ 34 h 39"/>
                <a:gd name="T18" fmla="*/ 0 w 39"/>
                <a:gd name="T19" fmla="*/ 29 h 39"/>
                <a:gd name="T20" fmla="*/ 0 w 39"/>
                <a:gd name="T21" fmla="*/ 19 h 39"/>
                <a:gd name="T22" fmla="*/ 0 w 39"/>
                <a:gd name="T23" fmla="*/ 15 h 39"/>
                <a:gd name="T24" fmla="*/ 0 w 39"/>
                <a:gd name="T25" fmla="*/ 5 h 39"/>
                <a:gd name="T26" fmla="*/ 10 w 39"/>
                <a:gd name="T27" fmla="*/ 0 h 39"/>
                <a:gd name="T28" fmla="*/ 15 w 39"/>
                <a:gd name="T29" fmla="*/ 0 h 39"/>
                <a:gd name="T30" fmla="*/ 24 w 39"/>
                <a:gd name="T31" fmla="*/ 0 h 39"/>
                <a:gd name="T32" fmla="*/ 29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9" y="5"/>
                  </a:moveTo>
                  <a:lnTo>
                    <a:pt x="34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2" name="Freeform 354"/>
            <p:cNvSpPr>
              <a:spLocks/>
            </p:cNvSpPr>
            <p:nvPr/>
          </p:nvSpPr>
          <p:spPr bwMode="auto">
            <a:xfrm>
              <a:off x="3935" y="1579"/>
              <a:ext cx="39" cy="39"/>
            </a:xfrm>
            <a:custGeom>
              <a:avLst/>
              <a:gdLst>
                <a:gd name="T0" fmla="*/ 29 w 39"/>
                <a:gd name="T1" fmla="*/ 5 h 39"/>
                <a:gd name="T2" fmla="*/ 34 w 39"/>
                <a:gd name="T3" fmla="*/ 10 h 39"/>
                <a:gd name="T4" fmla="*/ 39 w 39"/>
                <a:gd name="T5" fmla="*/ 15 h 39"/>
                <a:gd name="T6" fmla="*/ 39 w 39"/>
                <a:gd name="T7" fmla="*/ 24 h 39"/>
                <a:gd name="T8" fmla="*/ 34 w 39"/>
                <a:gd name="T9" fmla="*/ 29 h 39"/>
                <a:gd name="T10" fmla="*/ 29 w 39"/>
                <a:gd name="T11" fmla="*/ 34 h 39"/>
                <a:gd name="T12" fmla="*/ 24 w 39"/>
                <a:gd name="T13" fmla="*/ 39 h 39"/>
                <a:gd name="T14" fmla="*/ 15 w 39"/>
                <a:gd name="T15" fmla="*/ 34 h 39"/>
                <a:gd name="T16" fmla="*/ 10 w 39"/>
                <a:gd name="T17" fmla="*/ 34 h 39"/>
                <a:gd name="T18" fmla="*/ 0 w 39"/>
                <a:gd name="T19" fmla="*/ 29 h 39"/>
                <a:gd name="T20" fmla="*/ 0 w 39"/>
                <a:gd name="T21" fmla="*/ 19 h 39"/>
                <a:gd name="T22" fmla="*/ 0 w 39"/>
                <a:gd name="T23" fmla="*/ 15 h 39"/>
                <a:gd name="T24" fmla="*/ 0 w 39"/>
                <a:gd name="T25" fmla="*/ 5 h 39"/>
                <a:gd name="T26" fmla="*/ 10 w 39"/>
                <a:gd name="T27" fmla="*/ 0 h 39"/>
                <a:gd name="T28" fmla="*/ 15 w 39"/>
                <a:gd name="T29" fmla="*/ 0 h 39"/>
                <a:gd name="T30" fmla="*/ 24 w 39"/>
                <a:gd name="T31" fmla="*/ 0 h 39"/>
                <a:gd name="T32" fmla="*/ 29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9" y="5"/>
                  </a:moveTo>
                  <a:lnTo>
                    <a:pt x="34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3" name="Freeform 355"/>
            <p:cNvSpPr>
              <a:spLocks/>
            </p:cNvSpPr>
            <p:nvPr/>
          </p:nvSpPr>
          <p:spPr bwMode="auto">
            <a:xfrm>
              <a:off x="3892" y="1570"/>
              <a:ext cx="39" cy="38"/>
            </a:xfrm>
            <a:custGeom>
              <a:avLst/>
              <a:gdLst>
                <a:gd name="T0" fmla="*/ 29 w 39"/>
                <a:gd name="T1" fmla="*/ 4 h 38"/>
                <a:gd name="T2" fmla="*/ 34 w 39"/>
                <a:gd name="T3" fmla="*/ 9 h 38"/>
                <a:gd name="T4" fmla="*/ 39 w 39"/>
                <a:gd name="T5" fmla="*/ 19 h 38"/>
                <a:gd name="T6" fmla="*/ 39 w 39"/>
                <a:gd name="T7" fmla="*/ 24 h 38"/>
                <a:gd name="T8" fmla="*/ 34 w 39"/>
                <a:gd name="T9" fmla="*/ 33 h 38"/>
                <a:gd name="T10" fmla="*/ 29 w 39"/>
                <a:gd name="T11" fmla="*/ 38 h 38"/>
                <a:gd name="T12" fmla="*/ 24 w 39"/>
                <a:gd name="T13" fmla="*/ 38 h 38"/>
                <a:gd name="T14" fmla="*/ 15 w 39"/>
                <a:gd name="T15" fmla="*/ 38 h 38"/>
                <a:gd name="T16" fmla="*/ 10 w 39"/>
                <a:gd name="T17" fmla="*/ 33 h 38"/>
                <a:gd name="T18" fmla="*/ 0 w 39"/>
                <a:gd name="T19" fmla="*/ 28 h 38"/>
                <a:gd name="T20" fmla="*/ 0 w 39"/>
                <a:gd name="T21" fmla="*/ 24 h 38"/>
                <a:gd name="T22" fmla="*/ 0 w 39"/>
                <a:gd name="T23" fmla="*/ 14 h 38"/>
                <a:gd name="T24" fmla="*/ 5 w 39"/>
                <a:gd name="T25" fmla="*/ 9 h 38"/>
                <a:gd name="T26" fmla="*/ 10 w 39"/>
                <a:gd name="T27" fmla="*/ 4 h 38"/>
                <a:gd name="T28" fmla="*/ 15 w 39"/>
                <a:gd name="T29" fmla="*/ 0 h 38"/>
                <a:gd name="T30" fmla="*/ 24 w 39"/>
                <a:gd name="T31" fmla="*/ 4 h 38"/>
                <a:gd name="T32" fmla="*/ 29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9" y="4"/>
                  </a:moveTo>
                  <a:lnTo>
                    <a:pt x="34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4" y="4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4" name="Freeform 356"/>
            <p:cNvSpPr>
              <a:spLocks/>
            </p:cNvSpPr>
            <p:nvPr/>
          </p:nvSpPr>
          <p:spPr bwMode="auto">
            <a:xfrm>
              <a:off x="3892" y="1570"/>
              <a:ext cx="39" cy="38"/>
            </a:xfrm>
            <a:custGeom>
              <a:avLst/>
              <a:gdLst>
                <a:gd name="T0" fmla="*/ 29 w 39"/>
                <a:gd name="T1" fmla="*/ 4 h 38"/>
                <a:gd name="T2" fmla="*/ 34 w 39"/>
                <a:gd name="T3" fmla="*/ 9 h 38"/>
                <a:gd name="T4" fmla="*/ 39 w 39"/>
                <a:gd name="T5" fmla="*/ 19 h 38"/>
                <a:gd name="T6" fmla="*/ 39 w 39"/>
                <a:gd name="T7" fmla="*/ 24 h 38"/>
                <a:gd name="T8" fmla="*/ 34 w 39"/>
                <a:gd name="T9" fmla="*/ 33 h 38"/>
                <a:gd name="T10" fmla="*/ 29 w 39"/>
                <a:gd name="T11" fmla="*/ 38 h 38"/>
                <a:gd name="T12" fmla="*/ 24 w 39"/>
                <a:gd name="T13" fmla="*/ 38 h 38"/>
                <a:gd name="T14" fmla="*/ 15 w 39"/>
                <a:gd name="T15" fmla="*/ 38 h 38"/>
                <a:gd name="T16" fmla="*/ 10 w 39"/>
                <a:gd name="T17" fmla="*/ 33 h 38"/>
                <a:gd name="T18" fmla="*/ 0 w 39"/>
                <a:gd name="T19" fmla="*/ 28 h 38"/>
                <a:gd name="T20" fmla="*/ 0 w 39"/>
                <a:gd name="T21" fmla="*/ 24 h 38"/>
                <a:gd name="T22" fmla="*/ 0 w 39"/>
                <a:gd name="T23" fmla="*/ 14 h 38"/>
                <a:gd name="T24" fmla="*/ 5 w 39"/>
                <a:gd name="T25" fmla="*/ 9 h 38"/>
                <a:gd name="T26" fmla="*/ 10 w 39"/>
                <a:gd name="T27" fmla="*/ 4 h 38"/>
                <a:gd name="T28" fmla="*/ 15 w 39"/>
                <a:gd name="T29" fmla="*/ 0 h 38"/>
                <a:gd name="T30" fmla="*/ 24 w 39"/>
                <a:gd name="T31" fmla="*/ 4 h 38"/>
                <a:gd name="T32" fmla="*/ 29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9" y="4"/>
                  </a:moveTo>
                  <a:lnTo>
                    <a:pt x="34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4" y="4"/>
                  </a:lnTo>
                  <a:lnTo>
                    <a:pt x="29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5" name="Freeform 357"/>
            <p:cNvSpPr>
              <a:spLocks/>
            </p:cNvSpPr>
            <p:nvPr/>
          </p:nvSpPr>
          <p:spPr bwMode="auto">
            <a:xfrm>
              <a:off x="3787" y="1541"/>
              <a:ext cx="38" cy="38"/>
            </a:xfrm>
            <a:custGeom>
              <a:avLst/>
              <a:gdLst>
                <a:gd name="T0" fmla="*/ 29 w 38"/>
                <a:gd name="T1" fmla="*/ 5 h 38"/>
                <a:gd name="T2" fmla="*/ 33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3 w 38"/>
                <a:gd name="T9" fmla="*/ 29 h 38"/>
                <a:gd name="T10" fmla="*/ 29 w 38"/>
                <a:gd name="T11" fmla="*/ 33 h 38"/>
                <a:gd name="T12" fmla="*/ 24 w 38"/>
                <a:gd name="T13" fmla="*/ 38 h 38"/>
                <a:gd name="T14" fmla="*/ 14 w 38"/>
                <a:gd name="T15" fmla="*/ 38 h 38"/>
                <a:gd name="T16" fmla="*/ 5 w 38"/>
                <a:gd name="T17" fmla="*/ 33 h 38"/>
                <a:gd name="T18" fmla="*/ 0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0 w 38"/>
                <a:gd name="T25" fmla="*/ 9 h 38"/>
                <a:gd name="T26" fmla="*/ 9 w 38"/>
                <a:gd name="T27" fmla="*/ 5 h 38"/>
                <a:gd name="T28" fmla="*/ 14 w 38"/>
                <a:gd name="T29" fmla="*/ 0 h 38"/>
                <a:gd name="T30" fmla="*/ 24 w 38"/>
                <a:gd name="T31" fmla="*/ 0 h 38"/>
                <a:gd name="T32" fmla="*/ 29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5"/>
                  </a:move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6" name="Freeform 358"/>
            <p:cNvSpPr>
              <a:spLocks/>
            </p:cNvSpPr>
            <p:nvPr/>
          </p:nvSpPr>
          <p:spPr bwMode="auto">
            <a:xfrm>
              <a:off x="3787" y="1541"/>
              <a:ext cx="38" cy="38"/>
            </a:xfrm>
            <a:custGeom>
              <a:avLst/>
              <a:gdLst>
                <a:gd name="T0" fmla="*/ 29 w 38"/>
                <a:gd name="T1" fmla="*/ 5 h 38"/>
                <a:gd name="T2" fmla="*/ 33 w 38"/>
                <a:gd name="T3" fmla="*/ 9 h 38"/>
                <a:gd name="T4" fmla="*/ 38 w 38"/>
                <a:gd name="T5" fmla="*/ 14 h 38"/>
                <a:gd name="T6" fmla="*/ 38 w 38"/>
                <a:gd name="T7" fmla="*/ 24 h 38"/>
                <a:gd name="T8" fmla="*/ 33 w 38"/>
                <a:gd name="T9" fmla="*/ 29 h 38"/>
                <a:gd name="T10" fmla="*/ 29 w 38"/>
                <a:gd name="T11" fmla="*/ 33 h 38"/>
                <a:gd name="T12" fmla="*/ 24 w 38"/>
                <a:gd name="T13" fmla="*/ 38 h 38"/>
                <a:gd name="T14" fmla="*/ 14 w 38"/>
                <a:gd name="T15" fmla="*/ 38 h 38"/>
                <a:gd name="T16" fmla="*/ 5 w 38"/>
                <a:gd name="T17" fmla="*/ 33 h 38"/>
                <a:gd name="T18" fmla="*/ 0 w 38"/>
                <a:gd name="T19" fmla="*/ 29 h 38"/>
                <a:gd name="T20" fmla="*/ 0 w 38"/>
                <a:gd name="T21" fmla="*/ 19 h 38"/>
                <a:gd name="T22" fmla="*/ 0 w 38"/>
                <a:gd name="T23" fmla="*/ 14 h 38"/>
                <a:gd name="T24" fmla="*/ 0 w 38"/>
                <a:gd name="T25" fmla="*/ 9 h 38"/>
                <a:gd name="T26" fmla="*/ 9 w 38"/>
                <a:gd name="T27" fmla="*/ 5 h 38"/>
                <a:gd name="T28" fmla="*/ 14 w 38"/>
                <a:gd name="T29" fmla="*/ 0 h 38"/>
                <a:gd name="T30" fmla="*/ 24 w 38"/>
                <a:gd name="T31" fmla="*/ 0 h 38"/>
                <a:gd name="T32" fmla="*/ 29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5"/>
                  </a:move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7" name="Freeform 359"/>
            <p:cNvSpPr>
              <a:spLocks/>
            </p:cNvSpPr>
            <p:nvPr/>
          </p:nvSpPr>
          <p:spPr bwMode="auto">
            <a:xfrm>
              <a:off x="3940" y="1560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34 w 39"/>
                <a:gd name="T3" fmla="*/ 5 h 34"/>
                <a:gd name="T4" fmla="*/ 39 w 39"/>
                <a:gd name="T5" fmla="*/ 14 h 34"/>
                <a:gd name="T6" fmla="*/ 39 w 39"/>
                <a:gd name="T7" fmla="*/ 19 h 34"/>
                <a:gd name="T8" fmla="*/ 34 w 39"/>
                <a:gd name="T9" fmla="*/ 29 h 34"/>
                <a:gd name="T10" fmla="*/ 29 w 39"/>
                <a:gd name="T11" fmla="*/ 34 h 34"/>
                <a:gd name="T12" fmla="*/ 24 w 39"/>
                <a:gd name="T13" fmla="*/ 34 h 34"/>
                <a:gd name="T14" fmla="*/ 15 w 39"/>
                <a:gd name="T15" fmla="*/ 34 h 34"/>
                <a:gd name="T16" fmla="*/ 5 w 39"/>
                <a:gd name="T17" fmla="*/ 29 h 34"/>
                <a:gd name="T18" fmla="*/ 0 w 39"/>
                <a:gd name="T19" fmla="*/ 24 h 34"/>
                <a:gd name="T20" fmla="*/ 0 w 39"/>
                <a:gd name="T21" fmla="*/ 19 h 34"/>
                <a:gd name="T22" fmla="*/ 0 w 39"/>
                <a:gd name="T23" fmla="*/ 10 h 34"/>
                <a:gd name="T24" fmla="*/ 0 w 39"/>
                <a:gd name="T25" fmla="*/ 5 h 34"/>
                <a:gd name="T26" fmla="*/ 10 w 39"/>
                <a:gd name="T27" fmla="*/ 0 h 34"/>
                <a:gd name="T28" fmla="*/ 15 w 39"/>
                <a:gd name="T29" fmla="*/ 0 h 34"/>
                <a:gd name="T30" fmla="*/ 24 w 39"/>
                <a:gd name="T31" fmla="*/ 0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34" y="5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5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8" name="Freeform 360"/>
            <p:cNvSpPr>
              <a:spLocks/>
            </p:cNvSpPr>
            <p:nvPr/>
          </p:nvSpPr>
          <p:spPr bwMode="auto">
            <a:xfrm>
              <a:off x="3940" y="1560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34 w 39"/>
                <a:gd name="T3" fmla="*/ 5 h 34"/>
                <a:gd name="T4" fmla="*/ 39 w 39"/>
                <a:gd name="T5" fmla="*/ 14 h 34"/>
                <a:gd name="T6" fmla="*/ 39 w 39"/>
                <a:gd name="T7" fmla="*/ 19 h 34"/>
                <a:gd name="T8" fmla="*/ 34 w 39"/>
                <a:gd name="T9" fmla="*/ 29 h 34"/>
                <a:gd name="T10" fmla="*/ 29 w 39"/>
                <a:gd name="T11" fmla="*/ 34 h 34"/>
                <a:gd name="T12" fmla="*/ 24 w 39"/>
                <a:gd name="T13" fmla="*/ 34 h 34"/>
                <a:gd name="T14" fmla="*/ 15 w 39"/>
                <a:gd name="T15" fmla="*/ 34 h 34"/>
                <a:gd name="T16" fmla="*/ 5 w 39"/>
                <a:gd name="T17" fmla="*/ 29 h 34"/>
                <a:gd name="T18" fmla="*/ 0 w 39"/>
                <a:gd name="T19" fmla="*/ 24 h 34"/>
                <a:gd name="T20" fmla="*/ 0 w 39"/>
                <a:gd name="T21" fmla="*/ 19 h 34"/>
                <a:gd name="T22" fmla="*/ 0 w 39"/>
                <a:gd name="T23" fmla="*/ 10 h 34"/>
                <a:gd name="T24" fmla="*/ 0 w 39"/>
                <a:gd name="T25" fmla="*/ 5 h 34"/>
                <a:gd name="T26" fmla="*/ 10 w 39"/>
                <a:gd name="T27" fmla="*/ 0 h 34"/>
                <a:gd name="T28" fmla="*/ 15 w 39"/>
                <a:gd name="T29" fmla="*/ 0 h 34"/>
                <a:gd name="T30" fmla="*/ 24 w 39"/>
                <a:gd name="T31" fmla="*/ 0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34" y="5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5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59" name="Freeform 361"/>
            <p:cNvSpPr>
              <a:spLocks/>
            </p:cNvSpPr>
            <p:nvPr/>
          </p:nvSpPr>
          <p:spPr bwMode="auto">
            <a:xfrm>
              <a:off x="3897" y="1550"/>
              <a:ext cx="38" cy="39"/>
            </a:xfrm>
            <a:custGeom>
              <a:avLst/>
              <a:gdLst>
                <a:gd name="T0" fmla="*/ 34 w 38"/>
                <a:gd name="T1" fmla="*/ 5 h 39"/>
                <a:gd name="T2" fmla="*/ 38 w 38"/>
                <a:gd name="T3" fmla="*/ 10 h 39"/>
                <a:gd name="T4" fmla="*/ 38 w 38"/>
                <a:gd name="T5" fmla="*/ 15 h 39"/>
                <a:gd name="T6" fmla="*/ 38 w 38"/>
                <a:gd name="T7" fmla="*/ 24 h 39"/>
                <a:gd name="T8" fmla="*/ 38 w 38"/>
                <a:gd name="T9" fmla="*/ 29 h 39"/>
                <a:gd name="T10" fmla="*/ 29 w 38"/>
                <a:gd name="T11" fmla="*/ 34 h 39"/>
                <a:gd name="T12" fmla="*/ 24 w 38"/>
                <a:gd name="T13" fmla="*/ 39 h 39"/>
                <a:gd name="T14" fmla="*/ 14 w 38"/>
                <a:gd name="T15" fmla="*/ 39 h 39"/>
                <a:gd name="T16" fmla="*/ 10 w 38"/>
                <a:gd name="T17" fmla="*/ 34 h 39"/>
                <a:gd name="T18" fmla="*/ 5 w 38"/>
                <a:gd name="T19" fmla="*/ 29 h 39"/>
                <a:gd name="T20" fmla="*/ 0 w 38"/>
                <a:gd name="T21" fmla="*/ 20 h 39"/>
                <a:gd name="T22" fmla="*/ 0 w 38"/>
                <a:gd name="T23" fmla="*/ 15 h 39"/>
                <a:gd name="T24" fmla="*/ 5 w 38"/>
                <a:gd name="T25" fmla="*/ 10 h 39"/>
                <a:gd name="T26" fmla="*/ 10 w 38"/>
                <a:gd name="T27" fmla="*/ 5 h 39"/>
                <a:gd name="T28" fmla="*/ 19 w 38"/>
                <a:gd name="T29" fmla="*/ 0 h 39"/>
                <a:gd name="T30" fmla="*/ 24 w 38"/>
                <a:gd name="T31" fmla="*/ 0 h 39"/>
                <a:gd name="T32" fmla="*/ 34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34" y="5"/>
                  </a:move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4" y="39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0" name="Freeform 362"/>
            <p:cNvSpPr>
              <a:spLocks/>
            </p:cNvSpPr>
            <p:nvPr/>
          </p:nvSpPr>
          <p:spPr bwMode="auto">
            <a:xfrm>
              <a:off x="3897" y="1550"/>
              <a:ext cx="38" cy="39"/>
            </a:xfrm>
            <a:custGeom>
              <a:avLst/>
              <a:gdLst>
                <a:gd name="T0" fmla="*/ 34 w 38"/>
                <a:gd name="T1" fmla="*/ 5 h 39"/>
                <a:gd name="T2" fmla="*/ 38 w 38"/>
                <a:gd name="T3" fmla="*/ 10 h 39"/>
                <a:gd name="T4" fmla="*/ 38 w 38"/>
                <a:gd name="T5" fmla="*/ 15 h 39"/>
                <a:gd name="T6" fmla="*/ 38 w 38"/>
                <a:gd name="T7" fmla="*/ 24 h 39"/>
                <a:gd name="T8" fmla="*/ 38 w 38"/>
                <a:gd name="T9" fmla="*/ 29 h 39"/>
                <a:gd name="T10" fmla="*/ 29 w 38"/>
                <a:gd name="T11" fmla="*/ 34 h 39"/>
                <a:gd name="T12" fmla="*/ 24 w 38"/>
                <a:gd name="T13" fmla="*/ 39 h 39"/>
                <a:gd name="T14" fmla="*/ 14 w 38"/>
                <a:gd name="T15" fmla="*/ 39 h 39"/>
                <a:gd name="T16" fmla="*/ 10 w 38"/>
                <a:gd name="T17" fmla="*/ 34 h 39"/>
                <a:gd name="T18" fmla="*/ 5 w 38"/>
                <a:gd name="T19" fmla="*/ 29 h 39"/>
                <a:gd name="T20" fmla="*/ 0 w 38"/>
                <a:gd name="T21" fmla="*/ 20 h 39"/>
                <a:gd name="T22" fmla="*/ 0 w 38"/>
                <a:gd name="T23" fmla="*/ 15 h 39"/>
                <a:gd name="T24" fmla="*/ 5 w 38"/>
                <a:gd name="T25" fmla="*/ 10 h 39"/>
                <a:gd name="T26" fmla="*/ 10 w 38"/>
                <a:gd name="T27" fmla="*/ 5 h 39"/>
                <a:gd name="T28" fmla="*/ 19 w 38"/>
                <a:gd name="T29" fmla="*/ 0 h 39"/>
                <a:gd name="T30" fmla="*/ 24 w 38"/>
                <a:gd name="T31" fmla="*/ 0 h 39"/>
                <a:gd name="T32" fmla="*/ 34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34" y="5"/>
                  </a:move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4" y="39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1" name="Freeform 363"/>
            <p:cNvSpPr>
              <a:spLocks/>
            </p:cNvSpPr>
            <p:nvPr/>
          </p:nvSpPr>
          <p:spPr bwMode="auto">
            <a:xfrm>
              <a:off x="3959" y="1622"/>
              <a:ext cx="39" cy="39"/>
            </a:xfrm>
            <a:custGeom>
              <a:avLst/>
              <a:gdLst>
                <a:gd name="T0" fmla="*/ 34 w 39"/>
                <a:gd name="T1" fmla="*/ 5 h 39"/>
                <a:gd name="T2" fmla="*/ 39 w 39"/>
                <a:gd name="T3" fmla="*/ 10 h 39"/>
                <a:gd name="T4" fmla="*/ 39 w 39"/>
                <a:gd name="T5" fmla="*/ 20 h 39"/>
                <a:gd name="T6" fmla="*/ 39 w 39"/>
                <a:gd name="T7" fmla="*/ 24 h 39"/>
                <a:gd name="T8" fmla="*/ 39 w 39"/>
                <a:gd name="T9" fmla="*/ 34 h 39"/>
                <a:gd name="T10" fmla="*/ 34 w 39"/>
                <a:gd name="T11" fmla="*/ 39 h 39"/>
                <a:gd name="T12" fmla="*/ 24 w 39"/>
                <a:gd name="T13" fmla="*/ 39 h 39"/>
                <a:gd name="T14" fmla="*/ 20 w 39"/>
                <a:gd name="T15" fmla="*/ 39 h 39"/>
                <a:gd name="T16" fmla="*/ 10 w 39"/>
                <a:gd name="T17" fmla="*/ 34 h 39"/>
                <a:gd name="T18" fmla="*/ 5 w 39"/>
                <a:gd name="T19" fmla="*/ 29 h 39"/>
                <a:gd name="T20" fmla="*/ 0 w 39"/>
                <a:gd name="T21" fmla="*/ 24 h 39"/>
                <a:gd name="T22" fmla="*/ 0 w 39"/>
                <a:gd name="T23" fmla="*/ 15 h 39"/>
                <a:gd name="T24" fmla="*/ 5 w 39"/>
                <a:gd name="T25" fmla="*/ 10 h 39"/>
                <a:gd name="T26" fmla="*/ 10 w 39"/>
                <a:gd name="T27" fmla="*/ 5 h 39"/>
                <a:gd name="T28" fmla="*/ 20 w 39"/>
                <a:gd name="T29" fmla="*/ 0 h 39"/>
                <a:gd name="T30" fmla="*/ 24 w 39"/>
                <a:gd name="T31" fmla="*/ 5 h 39"/>
                <a:gd name="T32" fmla="*/ 34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34" y="5"/>
                  </a:moveTo>
                  <a:lnTo>
                    <a:pt x="39" y="10"/>
                  </a:lnTo>
                  <a:lnTo>
                    <a:pt x="39" y="20"/>
                  </a:lnTo>
                  <a:lnTo>
                    <a:pt x="39" y="24"/>
                  </a:lnTo>
                  <a:lnTo>
                    <a:pt x="39" y="34"/>
                  </a:lnTo>
                  <a:lnTo>
                    <a:pt x="34" y="39"/>
                  </a:lnTo>
                  <a:lnTo>
                    <a:pt x="24" y="39"/>
                  </a:lnTo>
                  <a:lnTo>
                    <a:pt x="20" y="39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4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2" name="Freeform 364"/>
            <p:cNvSpPr>
              <a:spLocks/>
            </p:cNvSpPr>
            <p:nvPr/>
          </p:nvSpPr>
          <p:spPr bwMode="auto">
            <a:xfrm>
              <a:off x="3959" y="1622"/>
              <a:ext cx="39" cy="39"/>
            </a:xfrm>
            <a:custGeom>
              <a:avLst/>
              <a:gdLst>
                <a:gd name="T0" fmla="*/ 34 w 39"/>
                <a:gd name="T1" fmla="*/ 5 h 39"/>
                <a:gd name="T2" fmla="*/ 39 w 39"/>
                <a:gd name="T3" fmla="*/ 10 h 39"/>
                <a:gd name="T4" fmla="*/ 39 w 39"/>
                <a:gd name="T5" fmla="*/ 20 h 39"/>
                <a:gd name="T6" fmla="*/ 39 w 39"/>
                <a:gd name="T7" fmla="*/ 24 h 39"/>
                <a:gd name="T8" fmla="*/ 39 w 39"/>
                <a:gd name="T9" fmla="*/ 34 h 39"/>
                <a:gd name="T10" fmla="*/ 34 w 39"/>
                <a:gd name="T11" fmla="*/ 39 h 39"/>
                <a:gd name="T12" fmla="*/ 24 w 39"/>
                <a:gd name="T13" fmla="*/ 39 h 39"/>
                <a:gd name="T14" fmla="*/ 20 w 39"/>
                <a:gd name="T15" fmla="*/ 39 h 39"/>
                <a:gd name="T16" fmla="*/ 10 w 39"/>
                <a:gd name="T17" fmla="*/ 34 h 39"/>
                <a:gd name="T18" fmla="*/ 5 w 39"/>
                <a:gd name="T19" fmla="*/ 29 h 39"/>
                <a:gd name="T20" fmla="*/ 0 w 39"/>
                <a:gd name="T21" fmla="*/ 24 h 39"/>
                <a:gd name="T22" fmla="*/ 0 w 39"/>
                <a:gd name="T23" fmla="*/ 15 h 39"/>
                <a:gd name="T24" fmla="*/ 5 w 39"/>
                <a:gd name="T25" fmla="*/ 10 h 39"/>
                <a:gd name="T26" fmla="*/ 10 w 39"/>
                <a:gd name="T27" fmla="*/ 5 h 39"/>
                <a:gd name="T28" fmla="*/ 20 w 39"/>
                <a:gd name="T29" fmla="*/ 0 h 39"/>
                <a:gd name="T30" fmla="*/ 24 w 39"/>
                <a:gd name="T31" fmla="*/ 5 h 39"/>
                <a:gd name="T32" fmla="*/ 34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34" y="5"/>
                  </a:moveTo>
                  <a:lnTo>
                    <a:pt x="39" y="10"/>
                  </a:lnTo>
                  <a:lnTo>
                    <a:pt x="39" y="20"/>
                  </a:lnTo>
                  <a:lnTo>
                    <a:pt x="39" y="24"/>
                  </a:lnTo>
                  <a:lnTo>
                    <a:pt x="39" y="34"/>
                  </a:lnTo>
                  <a:lnTo>
                    <a:pt x="34" y="39"/>
                  </a:lnTo>
                  <a:lnTo>
                    <a:pt x="24" y="39"/>
                  </a:lnTo>
                  <a:lnTo>
                    <a:pt x="20" y="39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4" y="5"/>
                  </a:lnTo>
                  <a:lnTo>
                    <a:pt x="34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3" name="Freeform 365"/>
            <p:cNvSpPr>
              <a:spLocks/>
            </p:cNvSpPr>
            <p:nvPr/>
          </p:nvSpPr>
          <p:spPr bwMode="auto">
            <a:xfrm>
              <a:off x="3566" y="1536"/>
              <a:ext cx="350" cy="230"/>
            </a:xfrm>
            <a:custGeom>
              <a:avLst/>
              <a:gdLst>
                <a:gd name="T0" fmla="*/ 331 w 350"/>
                <a:gd name="T1" fmla="*/ 163 h 230"/>
                <a:gd name="T2" fmla="*/ 302 w 350"/>
                <a:gd name="T3" fmla="*/ 168 h 230"/>
                <a:gd name="T4" fmla="*/ 274 w 350"/>
                <a:gd name="T5" fmla="*/ 182 h 230"/>
                <a:gd name="T6" fmla="*/ 245 w 350"/>
                <a:gd name="T7" fmla="*/ 211 h 230"/>
                <a:gd name="T8" fmla="*/ 235 w 350"/>
                <a:gd name="T9" fmla="*/ 211 h 230"/>
                <a:gd name="T10" fmla="*/ 187 w 350"/>
                <a:gd name="T11" fmla="*/ 216 h 230"/>
                <a:gd name="T12" fmla="*/ 163 w 350"/>
                <a:gd name="T13" fmla="*/ 206 h 230"/>
                <a:gd name="T14" fmla="*/ 168 w 350"/>
                <a:gd name="T15" fmla="*/ 192 h 230"/>
                <a:gd name="T16" fmla="*/ 144 w 350"/>
                <a:gd name="T17" fmla="*/ 197 h 230"/>
                <a:gd name="T18" fmla="*/ 130 w 350"/>
                <a:gd name="T19" fmla="*/ 182 h 230"/>
                <a:gd name="T20" fmla="*/ 134 w 350"/>
                <a:gd name="T21" fmla="*/ 168 h 230"/>
                <a:gd name="T22" fmla="*/ 110 w 350"/>
                <a:gd name="T23" fmla="*/ 173 h 230"/>
                <a:gd name="T24" fmla="*/ 101 w 350"/>
                <a:gd name="T25" fmla="*/ 158 h 230"/>
                <a:gd name="T26" fmla="*/ 96 w 350"/>
                <a:gd name="T27" fmla="*/ 153 h 230"/>
                <a:gd name="T28" fmla="*/ 72 w 350"/>
                <a:gd name="T29" fmla="*/ 153 h 230"/>
                <a:gd name="T30" fmla="*/ 62 w 350"/>
                <a:gd name="T31" fmla="*/ 134 h 230"/>
                <a:gd name="T32" fmla="*/ 53 w 350"/>
                <a:gd name="T33" fmla="*/ 125 h 230"/>
                <a:gd name="T34" fmla="*/ 29 w 350"/>
                <a:gd name="T35" fmla="*/ 120 h 230"/>
                <a:gd name="T36" fmla="*/ 34 w 350"/>
                <a:gd name="T37" fmla="*/ 106 h 230"/>
                <a:gd name="T38" fmla="*/ 19 w 350"/>
                <a:gd name="T39" fmla="*/ 77 h 230"/>
                <a:gd name="T40" fmla="*/ 19 w 350"/>
                <a:gd name="T41" fmla="*/ 53 h 230"/>
                <a:gd name="T42" fmla="*/ 58 w 350"/>
                <a:gd name="T43" fmla="*/ 53 h 230"/>
                <a:gd name="T44" fmla="*/ 72 w 350"/>
                <a:gd name="T45" fmla="*/ 43 h 230"/>
                <a:gd name="T46" fmla="*/ 101 w 350"/>
                <a:gd name="T47" fmla="*/ 34 h 230"/>
                <a:gd name="T48" fmla="*/ 125 w 350"/>
                <a:gd name="T49" fmla="*/ 29 h 230"/>
                <a:gd name="T50" fmla="*/ 149 w 350"/>
                <a:gd name="T51" fmla="*/ 24 h 230"/>
                <a:gd name="T52" fmla="*/ 178 w 350"/>
                <a:gd name="T53" fmla="*/ 19 h 230"/>
                <a:gd name="T54" fmla="*/ 206 w 350"/>
                <a:gd name="T55" fmla="*/ 19 h 230"/>
                <a:gd name="T56" fmla="*/ 226 w 350"/>
                <a:gd name="T57" fmla="*/ 24 h 230"/>
                <a:gd name="T58" fmla="*/ 250 w 350"/>
                <a:gd name="T59" fmla="*/ 38 h 230"/>
                <a:gd name="T60" fmla="*/ 269 w 350"/>
                <a:gd name="T61" fmla="*/ 53 h 230"/>
                <a:gd name="T62" fmla="*/ 307 w 350"/>
                <a:gd name="T63" fmla="*/ 86 h 230"/>
                <a:gd name="T64" fmla="*/ 345 w 350"/>
                <a:gd name="T65" fmla="*/ 153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230"/>
                <a:gd name="T101" fmla="*/ 350 w 350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230">
                  <a:moveTo>
                    <a:pt x="341" y="163"/>
                  </a:moveTo>
                  <a:lnTo>
                    <a:pt x="331" y="163"/>
                  </a:lnTo>
                  <a:lnTo>
                    <a:pt x="317" y="163"/>
                  </a:lnTo>
                  <a:lnTo>
                    <a:pt x="302" y="168"/>
                  </a:lnTo>
                  <a:lnTo>
                    <a:pt x="288" y="173"/>
                  </a:lnTo>
                  <a:lnTo>
                    <a:pt x="274" y="182"/>
                  </a:lnTo>
                  <a:lnTo>
                    <a:pt x="259" y="197"/>
                  </a:lnTo>
                  <a:lnTo>
                    <a:pt x="245" y="211"/>
                  </a:lnTo>
                  <a:lnTo>
                    <a:pt x="240" y="230"/>
                  </a:lnTo>
                  <a:lnTo>
                    <a:pt x="235" y="211"/>
                  </a:lnTo>
                  <a:lnTo>
                    <a:pt x="230" y="197"/>
                  </a:lnTo>
                  <a:lnTo>
                    <a:pt x="187" y="216"/>
                  </a:lnTo>
                  <a:lnTo>
                    <a:pt x="149" y="230"/>
                  </a:lnTo>
                  <a:lnTo>
                    <a:pt x="163" y="206"/>
                  </a:lnTo>
                  <a:lnTo>
                    <a:pt x="178" y="177"/>
                  </a:lnTo>
                  <a:lnTo>
                    <a:pt x="168" y="192"/>
                  </a:lnTo>
                  <a:lnTo>
                    <a:pt x="158" y="197"/>
                  </a:lnTo>
                  <a:lnTo>
                    <a:pt x="144" y="197"/>
                  </a:lnTo>
                  <a:lnTo>
                    <a:pt x="120" y="197"/>
                  </a:lnTo>
                  <a:lnTo>
                    <a:pt x="130" y="182"/>
                  </a:lnTo>
                  <a:lnTo>
                    <a:pt x="144" y="158"/>
                  </a:lnTo>
                  <a:lnTo>
                    <a:pt x="134" y="168"/>
                  </a:lnTo>
                  <a:lnTo>
                    <a:pt x="125" y="173"/>
                  </a:lnTo>
                  <a:lnTo>
                    <a:pt x="110" y="173"/>
                  </a:lnTo>
                  <a:lnTo>
                    <a:pt x="91" y="173"/>
                  </a:lnTo>
                  <a:lnTo>
                    <a:pt x="101" y="158"/>
                  </a:lnTo>
                  <a:lnTo>
                    <a:pt x="110" y="144"/>
                  </a:lnTo>
                  <a:lnTo>
                    <a:pt x="96" y="153"/>
                  </a:lnTo>
                  <a:lnTo>
                    <a:pt x="86" y="153"/>
                  </a:lnTo>
                  <a:lnTo>
                    <a:pt x="72" y="153"/>
                  </a:lnTo>
                  <a:lnTo>
                    <a:pt x="48" y="144"/>
                  </a:lnTo>
                  <a:lnTo>
                    <a:pt x="62" y="134"/>
                  </a:lnTo>
                  <a:lnTo>
                    <a:pt x="72" y="125"/>
                  </a:lnTo>
                  <a:lnTo>
                    <a:pt x="53" y="125"/>
                  </a:lnTo>
                  <a:lnTo>
                    <a:pt x="38" y="125"/>
                  </a:lnTo>
                  <a:lnTo>
                    <a:pt x="29" y="120"/>
                  </a:lnTo>
                  <a:lnTo>
                    <a:pt x="19" y="115"/>
                  </a:lnTo>
                  <a:lnTo>
                    <a:pt x="34" y="106"/>
                  </a:lnTo>
                  <a:lnTo>
                    <a:pt x="48" y="96"/>
                  </a:lnTo>
                  <a:lnTo>
                    <a:pt x="19" y="77"/>
                  </a:lnTo>
                  <a:lnTo>
                    <a:pt x="0" y="62"/>
                  </a:lnTo>
                  <a:lnTo>
                    <a:pt x="19" y="53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72" y="58"/>
                  </a:lnTo>
                  <a:lnTo>
                    <a:pt x="72" y="43"/>
                  </a:lnTo>
                  <a:lnTo>
                    <a:pt x="72" y="29"/>
                  </a:lnTo>
                  <a:lnTo>
                    <a:pt x="101" y="34"/>
                  </a:lnTo>
                  <a:lnTo>
                    <a:pt x="125" y="43"/>
                  </a:lnTo>
                  <a:lnTo>
                    <a:pt x="125" y="29"/>
                  </a:lnTo>
                  <a:lnTo>
                    <a:pt x="125" y="10"/>
                  </a:lnTo>
                  <a:lnTo>
                    <a:pt x="149" y="24"/>
                  </a:lnTo>
                  <a:lnTo>
                    <a:pt x="168" y="34"/>
                  </a:lnTo>
                  <a:lnTo>
                    <a:pt x="178" y="19"/>
                  </a:lnTo>
                  <a:lnTo>
                    <a:pt x="187" y="0"/>
                  </a:lnTo>
                  <a:lnTo>
                    <a:pt x="206" y="19"/>
                  </a:lnTo>
                  <a:lnTo>
                    <a:pt x="216" y="38"/>
                  </a:lnTo>
                  <a:lnTo>
                    <a:pt x="226" y="24"/>
                  </a:lnTo>
                  <a:lnTo>
                    <a:pt x="235" y="10"/>
                  </a:lnTo>
                  <a:lnTo>
                    <a:pt x="250" y="38"/>
                  </a:lnTo>
                  <a:lnTo>
                    <a:pt x="264" y="67"/>
                  </a:lnTo>
                  <a:lnTo>
                    <a:pt x="269" y="53"/>
                  </a:lnTo>
                  <a:lnTo>
                    <a:pt x="274" y="34"/>
                  </a:lnTo>
                  <a:lnTo>
                    <a:pt x="307" y="86"/>
                  </a:lnTo>
                  <a:lnTo>
                    <a:pt x="350" y="149"/>
                  </a:lnTo>
                  <a:lnTo>
                    <a:pt x="345" y="153"/>
                  </a:lnTo>
                  <a:lnTo>
                    <a:pt x="341" y="163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4" name="Freeform 366"/>
            <p:cNvSpPr>
              <a:spLocks/>
            </p:cNvSpPr>
            <p:nvPr/>
          </p:nvSpPr>
          <p:spPr bwMode="auto">
            <a:xfrm>
              <a:off x="3566" y="1536"/>
              <a:ext cx="350" cy="230"/>
            </a:xfrm>
            <a:custGeom>
              <a:avLst/>
              <a:gdLst>
                <a:gd name="T0" fmla="*/ 331 w 350"/>
                <a:gd name="T1" fmla="*/ 163 h 230"/>
                <a:gd name="T2" fmla="*/ 302 w 350"/>
                <a:gd name="T3" fmla="*/ 168 h 230"/>
                <a:gd name="T4" fmla="*/ 274 w 350"/>
                <a:gd name="T5" fmla="*/ 182 h 230"/>
                <a:gd name="T6" fmla="*/ 245 w 350"/>
                <a:gd name="T7" fmla="*/ 211 h 230"/>
                <a:gd name="T8" fmla="*/ 235 w 350"/>
                <a:gd name="T9" fmla="*/ 211 h 230"/>
                <a:gd name="T10" fmla="*/ 187 w 350"/>
                <a:gd name="T11" fmla="*/ 216 h 230"/>
                <a:gd name="T12" fmla="*/ 163 w 350"/>
                <a:gd name="T13" fmla="*/ 206 h 230"/>
                <a:gd name="T14" fmla="*/ 168 w 350"/>
                <a:gd name="T15" fmla="*/ 192 h 230"/>
                <a:gd name="T16" fmla="*/ 144 w 350"/>
                <a:gd name="T17" fmla="*/ 197 h 230"/>
                <a:gd name="T18" fmla="*/ 130 w 350"/>
                <a:gd name="T19" fmla="*/ 182 h 230"/>
                <a:gd name="T20" fmla="*/ 134 w 350"/>
                <a:gd name="T21" fmla="*/ 168 h 230"/>
                <a:gd name="T22" fmla="*/ 110 w 350"/>
                <a:gd name="T23" fmla="*/ 173 h 230"/>
                <a:gd name="T24" fmla="*/ 101 w 350"/>
                <a:gd name="T25" fmla="*/ 158 h 230"/>
                <a:gd name="T26" fmla="*/ 96 w 350"/>
                <a:gd name="T27" fmla="*/ 153 h 230"/>
                <a:gd name="T28" fmla="*/ 72 w 350"/>
                <a:gd name="T29" fmla="*/ 153 h 230"/>
                <a:gd name="T30" fmla="*/ 62 w 350"/>
                <a:gd name="T31" fmla="*/ 134 h 230"/>
                <a:gd name="T32" fmla="*/ 53 w 350"/>
                <a:gd name="T33" fmla="*/ 125 h 230"/>
                <a:gd name="T34" fmla="*/ 29 w 350"/>
                <a:gd name="T35" fmla="*/ 120 h 230"/>
                <a:gd name="T36" fmla="*/ 34 w 350"/>
                <a:gd name="T37" fmla="*/ 106 h 230"/>
                <a:gd name="T38" fmla="*/ 19 w 350"/>
                <a:gd name="T39" fmla="*/ 77 h 230"/>
                <a:gd name="T40" fmla="*/ 19 w 350"/>
                <a:gd name="T41" fmla="*/ 53 h 230"/>
                <a:gd name="T42" fmla="*/ 58 w 350"/>
                <a:gd name="T43" fmla="*/ 53 h 230"/>
                <a:gd name="T44" fmla="*/ 72 w 350"/>
                <a:gd name="T45" fmla="*/ 43 h 230"/>
                <a:gd name="T46" fmla="*/ 101 w 350"/>
                <a:gd name="T47" fmla="*/ 34 h 230"/>
                <a:gd name="T48" fmla="*/ 125 w 350"/>
                <a:gd name="T49" fmla="*/ 29 h 230"/>
                <a:gd name="T50" fmla="*/ 149 w 350"/>
                <a:gd name="T51" fmla="*/ 24 h 230"/>
                <a:gd name="T52" fmla="*/ 178 w 350"/>
                <a:gd name="T53" fmla="*/ 19 h 230"/>
                <a:gd name="T54" fmla="*/ 206 w 350"/>
                <a:gd name="T55" fmla="*/ 19 h 230"/>
                <a:gd name="T56" fmla="*/ 226 w 350"/>
                <a:gd name="T57" fmla="*/ 24 h 230"/>
                <a:gd name="T58" fmla="*/ 250 w 350"/>
                <a:gd name="T59" fmla="*/ 38 h 230"/>
                <a:gd name="T60" fmla="*/ 269 w 350"/>
                <a:gd name="T61" fmla="*/ 53 h 230"/>
                <a:gd name="T62" fmla="*/ 307 w 350"/>
                <a:gd name="T63" fmla="*/ 86 h 230"/>
                <a:gd name="T64" fmla="*/ 345 w 350"/>
                <a:gd name="T65" fmla="*/ 153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230"/>
                <a:gd name="T101" fmla="*/ 350 w 350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230">
                  <a:moveTo>
                    <a:pt x="341" y="163"/>
                  </a:moveTo>
                  <a:lnTo>
                    <a:pt x="331" y="163"/>
                  </a:lnTo>
                  <a:lnTo>
                    <a:pt x="317" y="163"/>
                  </a:lnTo>
                  <a:lnTo>
                    <a:pt x="302" y="168"/>
                  </a:lnTo>
                  <a:lnTo>
                    <a:pt x="288" y="173"/>
                  </a:lnTo>
                  <a:lnTo>
                    <a:pt x="274" y="182"/>
                  </a:lnTo>
                  <a:lnTo>
                    <a:pt x="259" y="197"/>
                  </a:lnTo>
                  <a:lnTo>
                    <a:pt x="245" y="211"/>
                  </a:lnTo>
                  <a:lnTo>
                    <a:pt x="240" y="230"/>
                  </a:lnTo>
                  <a:lnTo>
                    <a:pt x="235" y="211"/>
                  </a:lnTo>
                  <a:lnTo>
                    <a:pt x="230" y="197"/>
                  </a:lnTo>
                  <a:lnTo>
                    <a:pt x="187" y="216"/>
                  </a:lnTo>
                  <a:lnTo>
                    <a:pt x="149" y="230"/>
                  </a:lnTo>
                  <a:lnTo>
                    <a:pt x="163" y="206"/>
                  </a:lnTo>
                  <a:lnTo>
                    <a:pt x="178" y="177"/>
                  </a:lnTo>
                  <a:lnTo>
                    <a:pt x="168" y="192"/>
                  </a:lnTo>
                  <a:lnTo>
                    <a:pt x="158" y="197"/>
                  </a:lnTo>
                  <a:lnTo>
                    <a:pt x="144" y="197"/>
                  </a:lnTo>
                  <a:lnTo>
                    <a:pt x="120" y="197"/>
                  </a:lnTo>
                  <a:lnTo>
                    <a:pt x="130" y="182"/>
                  </a:lnTo>
                  <a:lnTo>
                    <a:pt x="144" y="158"/>
                  </a:lnTo>
                  <a:lnTo>
                    <a:pt x="134" y="168"/>
                  </a:lnTo>
                  <a:lnTo>
                    <a:pt x="125" y="173"/>
                  </a:lnTo>
                  <a:lnTo>
                    <a:pt x="110" y="173"/>
                  </a:lnTo>
                  <a:lnTo>
                    <a:pt x="91" y="173"/>
                  </a:lnTo>
                  <a:lnTo>
                    <a:pt x="101" y="158"/>
                  </a:lnTo>
                  <a:lnTo>
                    <a:pt x="110" y="144"/>
                  </a:lnTo>
                  <a:lnTo>
                    <a:pt x="96" y="153"/>
                  </a:lnTo>
                  <a:lnTo>
                    <a:pt x="86" y="153"/>
                  </a:lnTo>
                  <a:lnTo>
                    <a:pt x="72" y="153"/>
                  </a:lnTo>
                  <a:lnTo>
                    <a:pt x="48" y="144"/>
                  </a:lnTo>
                  <a:lnTo>
                    <a:pt x="62" y="134"/>
                  </a:lnTo>
                  <a:lnTo>
                    <a:pt x="72" y="125"/>
                  </a:lnTo>
                  <a:lnTo>
                    <a:pt x="53" y="125"/>
                  </a:lnTo>
                  <a:lnTo>
                    <a:pt x="38" y="125"/>
                  </a:lnTo>
                  <a:lnTo>
                    <a:pt x="29" y="120"/>
                  </a:lnTo>
                  <a:lnTo>
                    <a:pt x="19" y="115"/>
                  </a:lnTo>
                  <a:lnTo>
                    <a:pt x="34" y="106"/>
                  </a:lnTo>
                  <a:lnTo>
                    <a:pt x="48" y="96"/>
                  </a:lnTo>
                  <a:lnTo>
                    <a:pt x="19" y="77"/>
                  </a:lnTo>
                  <a:lnTo>
                    <a:pt x="0" y="62"/>
                  </a:lnTo>
                  <a:lnTo>
                    <a:pt x="19" y="53"/>
                  </a:lnTo>
                  <a:lnTo>
                    <a:pt x="38" y="48"/>
                  </a:lnTo>
                  <a:lnTo>
                    <a:pt x="58" y="53"/>
                  </a:lnTo>
                  <a:lnTo>
                    <a:pt x="72" y="58"/>
                  </a:lnTo>
                  <a:lnTo>
                    <a:pt x="72" y="43"/>
                  </a:lnTo>
                  <a:lnTo>
                    <a:pt x="72" y="29"/>
                  </a:lnTo>
                  <a:lnTo>
                    <a:pt x="101" y="34"/>
                  </a:lnTo>
                  <a:lnTo>
                    <a:pt x="125" y="43"/>
                  </a:lnTo>
                  <a:lnTo>
                    <a:pt x="125" y="29"/>
                  </a:lnTo>
                  <a:lnTo>
                    <a:pt x="125" y="10"/>
                  </a:lnTo>
                  <a:lnTo>
                    <a:pt x="149" y="24"/>
                  </a:lnTo>
                  <a:lnTo>
                    <a:pt x="168" y="34"/>
                  </a:lnTo>
                  <a:lnTo>
                    <a:pt x="178" y="19"/>
                  </a:lnTo>
                  <a:lnTo>
                    <a:pt x="187" y="0"/>
                  </a:lnTo>
                  <a:lnTo>
                    <a:pt x="206" y="19"/>
                  </a:lnTo>
                  <a:lnTo>
                    <a:pt x="216" y="38"/>
                  </a:lnTo>
                  <a:lnTo>
                    <a:pt x="226" y="24"/>
                  </a:lnTo>
                  <a:lnTo>
                    <a:pt x="235" y="10"/>
                  </a:lnTo>
                  <a:lnTo>
                    <a:pt x="250" y="38"/>
                  </a:lnTo>
                  <a:lnTo>
                    <a:pt x="264" y="67"/>
                  </a:lnTo>
                  <a:lnTo>
                    <a:pt x="269" y="53"/>
                  </a:lnTo>
                  <a:lnTo>
                    <a:pt x="274" y="34"/>
                  </a:lnTo>
                  <a:lnTo>
                    <a:pt x="307" y="86"/>
                  </a:lnTo>
                  <a:lnTo>
                    <a:pt x="350" y="149"/>
                  </a:lnTo>
                  <a:lnTo>
                    <a:pt x="345" y="153"/>
                  </a:lnTo>
                  <a:lnTo>
                    <a:pt x="341" y="16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5" name="Freeform 367"/>
            <p:cNvSpPr>
              <a:spLocks/>
            </p:cNvSpPr>
            <p:nvPr/>
          </p:nvSpPr>
          <p:spPr bwMode="auto">
            <a:xfrm>
              <a:off x="3595" y="1598"/>
              <a:ext cx="312" cy="91"/>
            </a:xfrm>
            <a:custGeom>
              <a:avLst/>
              <a:gdLst>
                <a:gd name="T0" fmla="*/ 312 w 312"/>
                <a:gd name="T1" fmla="*/ 91 h 91"/>
                <a:gd name="T2" fmla="*/ 278 w 312"/>
                <a:gd name="T3" fmla="*/ 72 h 91"/>
                <a:gd name="T4" fmla="*/ 245 w 312"/>
                <a:gd name="T5" fmla="*/ 58 h 91"/>
                <a:gd name="T6" fmla="*/ 206 w 312"/>
                <a:gd name="T7" fmla="*/ 44 h 91"/>
                <a:gd name="T8" fmla="*/ 163 w 312"/>
                <a:gd name="T9" fmla="*/ 39 h 91"/>
                <a:gd name="T10" fmla="*/ 120 w 312"/>
                <a:gd name="T11" fmla="*/ 29 h 91"/>
                <a:gd name="T12" fmla="*/ 77 w 312"/>
                <a:gd name="T13" fmla="*/ 24 h 91"/>
                <a:gd name="T14" fmla="*/ 38 w 312"/>
                <a:gd name="T15" fmla="*/ 15 h 91"/>
                <a:gd name="T16" fmla="*/ 0 w 312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"/>
                <a:gd name="T28" fmla="*/ 0 h 91"/>
                <a:gd name="T29" fmla="*/ 312 w 312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" h="91">
                  <a:moveTo>
                    <a:pt x="312" y="91"/>
                  </a:moveTo>
                  <a:lnTo>
                    <a:pt x="278" y="72"/>
                  </a:lnTo>
                  <a:lnTo>
                    <a:pt x="245" y="58"/>
                  </a:lnTo>
                  <a:lnTo>
                    <a:pt x="206" y="44"/>
                  </a:lnTo>
                  <a:lnTo>
                    <a:pt x="163" y="39"/>
                  </a:lnTo>
                  <a:lnTo>
                    <a:pt x="120" y="29"/>
                  </a:lnTo>
                  <a:lnTo>
                    <a:pt x="77" y="24"/>
                  </a:lnTo>
                  <a:lnTo>
                    <a:pt x="38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6" name="Freeform 368"/>
            <p:cNvSpPr>
              <a:spLocks/>
            </p:cNvSpPr>
            <p:nvPr/>
          </p:nvSpPr>
          <p:spPr bwMode="auto">
            <a:xfrm>
              <a:off x="3830" y="1622"/>
              <a:ext cx="24" cy="39"/>
            </a:xfrm>
            <a:custGeom>
              <a:avLst/>
              <a:gdLst>
                <a:gd name="T0" fmla="*/ 24 w 24"/>
                <a:gd name="T1" fmla="*/ 39 h 39"/>
                <a:gd name="T2" fmla="*/ 10 w 24"/>
                <a:gd name="T3" fmla="*/ 20 h 39"/>
                <a:gd name="T4" fmla="*/ 0 w 24"/>
                <a:gd name="T5" fmla="*/ 0 h 39"/>
                <a:gd name="T6" fmla="*/ 0 60000 65536"/>
                <a:gd name="T7" fmla="*/ 0 60000 65536"/>
                <a:gd name="T8" fmla="*/ 0 60000 65536"/>
                <a:gd name="T9" fmla="*/ 0 w 24"/>
                <a:gd name="T10" fmla="*/ 0 h 39"/>
                <a:gd name="T11" fmla="*/ 24 w 24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39">
                  <a:moveTo>
                    <a:pt x="24" y="39"/>
                  </a:moveTo>
                  <a:lnTo>
                    <a:pt x="10" y="2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7" name="Freeform 369"/>
            <p:cNvSpPr>
              <a:spLocks/>
            </p:cNvSpPr>
            <p:nvPr/>
          </p:nvSpPr>
          <p:spPr bwMode="auto">
            <a:xfrm>
              <a:off x="3744" y="1589"/>
              <a:ext cx="43" cy="53"/>
            </a:xfrm>
            <a:custGeom>
              <a:avLst/>
              <a:gdLst>
                <a:gd name="T0" fmla="*/ 43 w 43"/>
                <a:gd name="T1" fmla="*/ 53 h 53"/>
                <a:gd name="T2" fmla="*/ 19 w 43"/>
                <a:gd name="T3" fmla="*/ 24 h 53"/>
                <a:gd name="T4" fmla="*/ 0 w 43"/>
                <a:gd name="T5" fmla="*/ 0 h 53"/>
                <a:gd name="T6" fmla="*/ 0 60000 65536"/>
                <a:gd name="T7" fmla="*/ 0 60000 65536"/>
                <a:gd name="T8" fmla="*/ 0 60000 65536"/>
                <a:gd name="T9" fmla="*/ 0 w 43"/>
                <a:gd name="T10" fmla="*/ 0 h 53"/>
                <a:gd name="T11" fmla="*/ 43 w 43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3">
                  <a:moveTo>
                    <a:pt x="43" y="53"/>
                  </a:moveTo>
                  <a:lnTo>
                    <a:pt x="19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8" name="Freeform 370"/>
            <p:cNvSpPr>
              <a:spLocks/>
            </p:cNvSpPr>
            <p:nvPr/>
          </p:nvSpPr>
          <p:spPr bwMode="auto">
            <a:xfrm>
              <a:off x="3691" y="1594"/>
              <a:ext cx="29" cy="33"/>
            </a:xfrm>
            <a:custGeom>
              <a:avLst/>
              <a:gdLst>
                <a:gd name="T0" fmla="*/ 29 w 29"/>
                <a:gd name="T1" fmla="*/ 33 h 33"/>
                <a:gd name="T2" fmla="*/ 9 w 29"/>
                <a:gd name="T3" fmla="*/ 19 h 33"/>
                <a:gd name="T4" fmla="*/ 0 w 29"/>
                <a:gd name="T5" fmla="*/ 0 h 33"/>
                <a:gd name="T6" fmla="*/ 0 60000 65536"/>
                <a:gd name="T7" fmla="*/ 0 60000 65536"/>
                <a:gd name="T8" fmla="*/ 0 60000 65536"/>
                <a:gd name="T9" fmla="*/ 0 w 29"/>
                <a:gd name="T10" fmla="*/ 0 h 33"/>
                <a:gd name="T11" fmla="*/ 29 w 29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33">
                  <a:moveTo>
                    <a:pt x="29" y="33"/>
                  </a:moveTo>
                  <a:lnTo>
                    <a:pt x="9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69" name="Freeform 371"/>
            <p:cNvSpPr>
              <a:spLocks/>
            </p:cNvSpPr>
            <p:nvPr/>
          </p:nvSpPr>
          <p:spPr bwMode="auto">
            <a:xfrm>
              <a:off x="3763" y="1665"/>
              <a:ext cx="96" cy="34"/>
            </a:xfrm>
            <a:custGeom>
              <a:avLst/>
              <a:gdLst>
                <a:gd name="T0" fmla="*/ 96 w 96"/>
                <a:gd name="T1" fmla="*/ 0 h 34"/>
                <a:gd name="T2" fmla="*/ 43 w 96"/>
                <a:gd name="T3" fmla="*/ 15 h 34"/>
                <a:gd name="T4" fmla="*/ 0 w 96"/>
                <a:gd name="T5" fmla="*/ 34 h 34"/>
                <a:gd name="T6" fmla="*/ 0 60000 65536"/>
                <a:gd name="T7" fmla="*/ 0 60000 65536"/>
                <a:gd name="T8" fmla="*/ 0 60000 65536"/>
                <a:gd name="T9" fmla="*/ 0 w 96"/>
                <a:gd name="T10" fmla="*/ 0 h 34"/>
                <a:gd name="T11" fmla="*/ 96 w 96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4">
                  <a:moveTo>
                    <a:pt x="96" y="0"/>
                  </a:moveTo>
                  <a:lnTo>
                    <a:pt x="43" y="15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0" name="Freeform 372"/>
            <p:cNvSpPr>
              <a:spLocks/>
            </p:cNvSpPr>
            <p:nvPr/>
          </p:nvSpPr>
          <p:spPr bwMode="auto">
            <a:xfrm>
              <a:off x="3705" y="1646"/>
              <a:ext cx="101" cy="29"/>
            </a:xfrm>
            <a:custGeom>
              <a:avLst/>
              <a:gdLst>
                <a:gd name="T0" fmla="*/ 101 w 101"/>
                <a:gd name="T1" fmla="*/ 0 h 29"/>
                <a:gd name="T2" fmla="*/ 48 w 101"/>
                <a:gd name="T3" fmla="*/ 10 h 29"/>
                <a:gd name="T4" fmla="*/ 0 w 101"/>
                <a:gd name="T5" fmla="*/ 29 h 29"/>
                <a:gd name="T6" fmla="*/ 0 60000 65536"/>
                <a:gd name="T7" fmla="*/ 0 60000 65536"/>
                <a:gd name="T8" fmla="*/ 0 60000 65536"/>
                <a:gd name="T9" fmla="*/ 0 w 101"/>
                <a:gd name="T10" fmla="*/ 0 h 29"/>
                <a:gd name="T11" fmla="*/ 101 w 10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29">
                  <a:moveTo>
                    <a:pt x="101" y="0"/>
                  </a:moveTo>
                  <a:lnTo>
                    <a:pt x="48" y="10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1" name="Freeform 373"/>
            <p:cNvSpPr>
              <a:spLocks/>
            </p:cNvSpPr>
            <p:nvPr/>
          </p:nvSpPr>
          <p:spPr bwMode="auto">
            <a:xfrm>
              <a:off x="3652" y="1627"/>
              <a:ext cx="68" cy="19"/>
            </a:xfrm>
            <a:custGeom>
              <a:avLst/>
              <a:gdLst>
                <a:gd name="T0" fmla="*/ 68 w 68"/>
                <a:gd name="T1" fmla="*/ 0 h 19"/>
                <a:gd name="T2" fmla="*/ 29 w 68"/>
                <a:gd name="T3" fmla="*/ 10 h 19"/>
                <a:gd name="T4" fmla="*/ 0 w 68"/>
                <a:gd name="T5" fmla="*/ 19 h 19"/>
                <a:gd name="T6" fmla="*/ 0 60000 65536"/>
                <a:gd name="T7" fmla="*/ 0 60000 65536"/>
                <a:gd name="T8" fmla="*/ 0 60000 65536"/>
                <a:gd name="T9" fmla="*/ 0 w 68"/>
                <a:gd name="T10" fmla="*/ 0 h 19"/>
                <a:gd name="T11" fmla="*/ 68 w 6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9">
                  <a:moveTo>
                    <a:pt x="68" y="0"/>
                  </a:moveTo>
                  <a:lnTo>
                    <a:pt x="29" y="10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2" name="Freeform 374"/>
            <p:cNvSpPr>
              <a:spLocks/>
            </p:cNvSpPr>
            <p:nvPr/>
          </p:nvSpPr>
          <p:spPr bwMode="auto">
            <a:xfrm>
              <a:off x="4209" y="1968"/>
              <a:ext cx="38" cy="33"/>
            </a:xfrm>
            <a:custGeom>
              <a:avLst/>
              <a:gdLst>
                <a:gd name="T0" fmla="*/ 0 w 38"/>
                <a:gd name="T1" fmla="*/ 24 h 33"/>
                <a:gd name="T2" fmla="*/ 0 w 38"/>
                <a:gd name="T3" fmla="*/ 19 h 33"/>
                <a:gd name="T4" fmla="*/ 0 w 38"/>
                <a:gd name="T5" fmla="*/ 9 h 33"/>
                <a:gd name="T6" fmla="*/ 5 w 38"/>
                <a:gd name="T7" fmla="*/ 5 h 33"/>
                <a:gd name="T8" fmla="*/ 10 w 38"/>
                <a:gd name="T9" fmla="*/ 0 h 33"/>
                <a:gd name="T10" fmla="*/ 14 w 38"/>
                <a:gd name="T11" fmla="*/ 0 h 33"/>
                <a:gd name="T12" fmla="*/ 24 w 38"/>
                <a:gd name="T13" fmla="*/ 0 h 33"/>
                <a:gd name="T14" fmla="*/ 29 w 38"/>
                <a:gd name="T15" fmla="*/ 0 h 33"/>
                <a:gd name="T16" fmla="*/ 34 w 38"/>
                <a:gd name="T17" fmla="*/ 9 h 33"/>
                <a:gd name="T18" fmla="*/ 38 w 38"/>
                <a:gd name="T19" fmla="*/ 14 h 33"/>
                <a:gd name="T20" fmla="*/ 38 w 38"/>
                <a:gd name="T21" fmla="*/ 24 h 33"/>
                <a:gd name="T22" fmla="*/ 34 w 38"/>
                <a:gd name="T23" fmla="*/ 29 h 33"/>
                <a:gd name="T24" fmla="*/ 29 w 38"/>
                <a:gd name="T25" fmla="*/ 33 h 33"/>
                <a:gd name="T26" fmla="*/ 19 w 38"/>
                <a:gd name="T27" fmla="*/ 33 h 33"/>
                <a:gd name="T28" fmla="*/ 14 w 38"/>
                <a:gd name="T29" fmla="*/ 33 h 33"/>
                <a:gd name="T30" fmla="*/ 5 w 38"/>
                <a:gd name="T31" fmla="*/ 33 h 33"/>
                <a:gd name="T32" fmla="*/ 0 w 38"/>
                <a:gd name="T33" fmla="*/ 2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0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5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3" name="Freeform 375"/>
            <p:cNvSpPr>
              <a:spLocks/>
            </p:cNvSpPr>
            <p:nvPr/>
          </p:nvSpPr>
          <p:spPr bwMode="auto">
            <a:xfrm>
              <a:off x="4209" y="1968"/>
              <a:ext cx="38" cy="33"/>
            </a:xfrm>
            <a:custGeom>
              <a:avLst/>
              <a:gdLst>
                <a:gd name="T0" fmla="*/ 0 w 38"/>
                <a:gd name="T1" fmla="*/ 24 h 33"/>
                <a:gd name="T2" fmla="*/ 0 w 38"/>
                <a:gd name="T3" fmla="*/ 19 h 33"/>
                <a:gd name="T4" fmla="*/ 0 w 38"/>
                <a:gd name="T5" fmla="*/ 9 h 33"/>
                <a:gd name="T6" fmla="*/ 5 w 38"/>
                <a:gd name="T7" fmla="*/ 5 h 33"/>
                <a:gd name="T8" fmla="*/ 10 w 38"/>
                <a:gd name="T9" fmla="*/ 0 h 33"/>
                <a:gd name="T10" fmla="*/ 14 w 38"/>
                <a:gd name="T11" fmla="*/ 0 h 33"/>
                <a:gd name="T12" fmla="*/ 24 w 38"/>
                <a:gd name="T13" fmla="*/ 0 h 33"/>
                <a:gd name="T14" fmla="*/ 29 w 38"/>
                <a:gd name="T15" fmla="*/ 0 h 33"/>
                <a:gd name="T16" fmla="*/ 34 w 38"/>
                <a:gd name="T17" fmla="*/ 9 h 33"/>
                <a:gd name="T18" fmla="*/ 38 w 38"/>
                <a:gd name="T19" fmla="*/ 14 h 33"/>
                <a:gd name="T20" fmla="*/ 38 w 38"/>
                <a:gd name="T21" fmla="*/ 24 h 33"/>
                <a:gd name="T22" fmla="*/ 34 w 38"/>
                <a:gd name="T23" fmla="*/ 29 h 33"/>
                <a:gd name="T24" fmla="*/ 29 w 38"/>
                <a:gd name="T25" fmla="*/ 33 h 33"/>
                <a:gd name="T26" fmla="*/ 19 w 38"/>
                <a:gd name="T27" fmla="*/ 33 h 33"/>
                <a:gd name="T28" fmla="*/ 14 w 38"/>
                <a:gd name="T29" fmla="*/ 33 h 33"/>
                <a:gd name="T30" fmla="*/ 5 w 38"/>
                <a:gd name="T31" fmla="*/ 33 h 33"/>
                <a:gd name="T32" fmla="*/ 0 w 38"/>
                <a:gd name="T33" fmla="*/ 2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0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5" y="33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4" name="Freeform 376"/>
            <p:cNvSpPr>
              <a:spLocks/>
            </p:cNvSpPr>
            <p:nvPr/>
          </p:nvSpPr>
          <p:spPr bwMode="auto">
            <a:xfrm>
              <a:off x="4180" y="1920"/>
              <a:ext cx="39" cy="38"/>
            </a:xfrm>
            <a:custGeom>
              <a:avLst/>
              <a:gdLst>
                <a:gd name="T0" fmla="*/ 5 w 39"/>
                <a:gd name="T1" fmla="*/ 24 h 38"/>
                <a:gd name="T2" fmla="*/ 0 w 39"/>
                <a:gd name="T3" fmla="*/ 19 h 38"/>
                <a:gd name="T4" fmla="*/ 0 w 39"/>
                <a:gd name="T5" fmla="*/ 9 h 38"/>
                <a:gd name="T6" fmla="*/ 5 w 39"/>
                <a:gd name="T7" fmla="*/ 5 h 38"/>
                <a:gd name="T8" fmla="*/ 10 w 39"/>
                <a:gd name="T9" fmla="*/ 0 h 38"/>
                <a:gd name="T10" fmla="*/ 19 w 39"/>
                <a:gd name="T11" fmla="*/ 0 h 38"/>
                <a:gd name="T12" fmla="*/ 24 w 39"/>
                <a:gd name="T13" fmla="*/ 0 h 38"/>
                <a:gd name="T14" fmla="*/ 29 w 39"/>
                <a:gd name="T15" fmla="*/ 5 h 38"/>
                <a:gd name="T16" fmla="*/ 39 w 39"/>
                <a:gd name="T17" fmla="*/ 9 h 38"/>
                <a:gd name="T18" fmla="*/ 39 w 39"/>
                <a:gd name="T19" fmla="*/ 14 h 38"/>
                <a:gd name="T20" fmla="*/ 39 w 39"/>
                <a:gd name="T21" fmla="*/ 24 h 38"/>
                <a:gd name="T22" fmla="*/ 34 w 39"/>
                <a:gd name="T23" fmla="*/ 29 h 38"/>
                <a:gd name="T24" fmla="*/ 29 w 39"/>
                <a:gd name="T25" fmla="*/ 33 h 38"/>
                <a:gd name="T26" fmla="*/ 24 w 39"/>
                <a:gd name="T27" fmla="*/ 38 h 38"/>
                <a:gd name="T28" fmla="*/ 15 w 39"/>
                <a:gd name="T29" fmla="*/ 33 h 38"/>
                <a:gd name="T30" fmla="*/ 10 w 39"/>
                <a:gd name="T31" fmla="*/ 33 h 38"/>
                <a:gd name="T32" fmla="*/ 5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5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5" name="Freeform 377"/>
            <p:cNvSpPr>
              <a:spLocks/>
            </p:cNvSpPr>
            <p:nvPr/>
          </p:nvSpPr>
          <p:spPr bwMode="auto">
            <a:xfrm>
              <a:off x="4180" y="1920"/>
              <a:ext cx="39" cy="38"/>
            </a:xfrm>
            <a:custGeom>
              <a:avLst/>
              <a:gdLst>
                <a:gd name="T0" fmla="*/ 5 w 39"/>
                <a:gd name="T1" fmla="*/ 24 h 38"/>
                <a:gd name="T2" fmla="*/ 0 w 39"/>
                <a:gd name="T3" fmla="*/ 19 h 38"/>
                <a:gd name="T4" fmla="*/ 0 w 39"/>
                <a:gd name="T5" fmla="*/ 9 h 38"/>
                <a:gd name="T6" fmla="*/ 5 w 39"/>
                <a:gd name="T7" fmla="*/ 5 h 38"/>
                <a:gd name="T8" fmla="*/ 10 w 39"/>
                <a:gd name="T9" fmla="*/ 0 h 38"/>
                <a:gd name="T10" fmla="*/ 19 w 39"/>
                <a:gd name="T11" fmla="*/ 0 h 38"/>
                <a:gd name="T12" fmla="*/ 24 w 39"/>
                <a:gd name="T13" fmla="*/ 0 h 38"/>
                <a:gd name="T14" fmla="*/ 29 w 39"/>
                <a:gd name="T15" fmla="*/ 5 h 38"/>
                <a:gd name="T16" fmla="*/ 39 w 39"/>
                <a:gd name="T17" fmla="*/ 9 h 38"/>
                <a:gd name="T18" fmla="*/ 39 w 39"/>
                <a:gd name="T19" fmla="*/ 14 h 38"/>
                <a:gd name="T20" fmla="*/ 39 w 39"/>
                <a:gd name="T21" fmla="*/ 24 h 38"/>
                <a:gd name="T22" fmla="*/ 34 w 39"/>
                <a:gd name="T23" fmla="*/ 29 h 38"/>
                <a:gd name="T24" fmla="*/ 29 w 39"/>
                <a:gd name="T25" fmla="*/ 33 h 38"/>
                <a:gd name="T26" fmla="*/ 24 w 39"/>
                <a:gd name="T27" fmla="*/ 38 h 38"/>
                <a:gd name="T28" fmla="*/ 15 w 39"/>
                <a:gd name="T29" fmla="*/ 33 h 38"/>
                <a:gd name="T30" fmla="*/ 10 w 39"/>
                <a:gd name="T31" fmla="*/ 33 h 38"/>
                <a:gd name="T32" fmla="*/ 5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5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6" name="Freeform 378"/>
            <p:cNvSpPr>
              <a:spLocks/>
            </p:cNvSpPr>
            <p:nvPr/>
          </p:nvSpPr>
          <p:spPr bwMode="auto">
            <a:xfrm>
              <a:off x="4142" y="1905"/>
              <a:ext cx="38" cy="39"/>
            </a:xfrm>
            <a:custGeom>
              <a:avLst/>
              <a:gdLst>
                <a:gd name="T0" fmla="*/ 5 w 38"/>
                <a:gd name="T1" fmla="*/ 29 h 39"/>
                <a:gd name="T2" fmla="*/ 0 w 38"/>
                <a:gd name="T3" fmla="*/ 20 h 39"/>
                <a:gd name="T4" fmla="*/ 0 w 38"/>
                <a:gd name="T5" fmla="*/ 15 h 39"/>
                <a:gd name="T6" fmla="*/ 5 w 38"/>
                <a:gd name="T7" fmla="*/ 5 h 39"/>
                <a:gd name="T8" fmla="*/ 9 w 38"/>
                <a:gd name="T9" fmla="*/ 0 h 39"/>
                <a:gd name="T10" fmla="*/ 19 w 38"/>
                <a:gd name="T11" fmla="*/ 0 h 39"/>
                <a:gd name="T12" fmla="*/ 24 w 38"/>
                <a:gd name="T13" fmla="*/ 0 h 39"/>
                <a:gd name="T14" fmla="*/ 33 w 38"/>
                <a:gd name="T15" fmla="*/ 5 h 39"/>
                <a:gd name="T16" fmla="*/ 38 w 38"/>
                <a:gd name="T17" fmla="*/ 10 h 39"/>
                <a:gd name="T18" fmla="*/ 38 w 38"/>
                <a:gd name="T19" fmla="*/ 15 h 39"/>
                <a:gd name="T20" fmla="*/ 38 w 38"/>
                <a:gd name="T21" fmla="*/ 24 h 39"/>
                <a:gd name="T22" fmla="*/ 33 w 38"/>
                <a:gd name="T23" fmla="*/ 29 h 39"/>
                <a:gd name="T24" fmla="*/ 29 w 38"/>
                <a:gd name="T25" fmla="*/ 34 h 39"/>
                <a:gd name="T26" fmla="*/ 24 w 38"/>
                <a:gd name="T27" fmla="*/ 39 h 39"/>
                <a:gd name="T28" fmla="*/ 14 w 38"/>
                <a:gd name="T29" fmla="*/ 39 h 39"/>
                <a:gd name="T30" fmla="*/ 9 w 38"/>
                <a:gd name="T31" fmla="*/ 34 h 39"/>
                <a:gd name="T32" fmla="*/ 5 w 38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5" y="29"/>
                  </a:moveTo>
                  <a:lnTo>
                    <a:pt x="0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4" y="39"/>
                  </a:lnTo>
                  <a:lnTo>
                    <a:pt x="9" y="34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7" name="Freeform 379"/>
            <p:cNvSpPr>
              <a:spLocks/>
            </p:cNvSpPr>
            <p:nvPr/>
          </p:nvSpPr>
          <p:spPr bwMode="auto">
            <a:xfrm>
              <a:off x="4142" y="1905"/>
              <a:ext cx="38" cy="39"/>
            </a:xfrm>
            <a:custGeom>
              <a:avLst/>
              <a:gdLst>
                <a:gd name="T0" fmla="*/ 5 w 38"/>
                <a:gd name="T1" fmla="*/ 29 h 39"/>
                <a:gd name="T2" fmla="*/ 0 w 38"/>
                <a:gd name="T3" fmla="*/ 20 h 39"/>
                <a:gd name="T4" fmla="*/ 0 w 38"/>
                <a:gd name="T5" fmla="*/ 15 h 39"/>
                <a:gd name="T6" fmla="*/ 5 w 38"/>
                <a:gd name="T7" fmla="*/ 5 h 39"/>
                <a:gd name="T8" fmla="*/ 9 w 38"/>
                <a:gd name="T9" fmla="*/ 0 h 39"/>
                <a:gd name="T10" fmla="*/ 19 w 38"/>
                <a:gd name="T11" fmla="*/ 0 h 39"/>
                <a:gd name="T12" fmla="*/ 24 w 38"/>
                <a:gd name="T13" fmla="*/ 0 h 39"/>
                <a:gd name="T14" fmla="*/ 33 w 38"/>
                <a:gd name="T15" fmla="*/ 5 h 39"/>
                <a:gd name="T16" fmla="*/ 38 w 38"/>
                <a:gd name="T17" fmla="*/ 10 h 39"/>
                <a:gd name="T18" fmla="*/ 38 w 38"/>
                <a:gd name="T19" fmla="*/ 15 h 39"/>
                <a:gd name="T20" fmla="*/ 38 w 38"/>
                <a:gd name="T21" fmla="*/ 24 h 39"/>
                <a:gd name="T22" fmla="*/ 33 w 38"/>
                <a:gd name="T23" fmla="*/ 29 h 39"/>
                <a:gd name="T24" fmla="*/ 29 w 38"/>
                <a:gd name="T25" fmla="*/ 34 h 39"/>
                <a:gd name="T26" fmla="*/ 24 w 38"/>
                <a:gd name="T27" fmla="*/ 39 h 39"/>
                <a:gd name="T28" fmla="*/ 14 w 38"/>
                <a:gd name="T29" fmla="*/ 39 h 39"/>
                <a:gd name="T30" fmla="*/ 9 w 38"/>
                <a:gd name="T31" fmla="*/ 34 h 39"/>
                <a:gd name="T32" fmla="*/ 5 w 38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5" y="29"/>
                  </a:moveTo>
                  <a:lnTo>
                    <a:pt x="0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14" y="39"/>
                  </a:lnTo>
                  <a:lnTo>
                    <a:pt x="9" y="34"/>
                  </a:lnTo>
                  <a:lnTo>
                    <a:pt x="5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8" name="Freeform 380"/>
            <p:cNvSpPr>
              <a:spLocks/>
            </p:cNvSpPr>
            <p:nvPr/>
          </p:nvSpPr>
          <p:spPr bwMode="auto">
            <a:xfrm>
              <a:off x="4171" y="1901"/>
              <a:ext cx="38" cy="33"/>
            </a:xfrm>
            <a:custGeom>
              <a:avLst/>
              <a:gdLst>
                <a:gd name="T0" fmla="*/ 0 w 38"/>
                <a:gd name="T1" fmla="*/ 24 h 33"/>
                <a:gd name="T2" fmla="*/ 0 w 38"/>
                <a:gd name="T3" fmla="*/ 19 h 33"/>
                <a:gd name="T4" fmla="*/ 0 w 38"/>
                <a:gd name="T5" fmla="*/ 9 h 33"/>
                <a:gd name="T6" fmla="*/ 4 w 38"/>
                <a:gd name="T7" fmla="*/ 4 h 33"/>
                <a:gd name="T8" fmla="*/ 9 w 38"/>
                <a:gd name="T9" fmla="*/ 0 h 33"/>
                <a:gd name="T10" fmla="*/ 14 w 38"/>
                <a:gd name="T11" fmla="*/ 0 h 33"/>
                <a:gd name="T12" fmla="*/ 24 w 38"/>
                <a:gd name="T13" fmla="*/ 0 h 33"/>
                <a:gd name="T14" fmla="*/ 28 w 38"/>
                <a:gd name="T15" fmla="*/ 4 h 33"/>
                <a:gd name="T16" fmla="*/ 33 w 38"/>
                <a:gd name="T17" fmla="*/ 9 h 33"/>
                <a:gd name="T18" fmla="*/ 38 w 38"/>
                <a:gd name="T19" fmla="*/ 14 h 33"/>
                <a:gd name="T20" fmla="*/ 38 w 38"/>
                <a:gd name="T21" fmla="*/ 24 h 33"/>
                <a:gd name="T22" fmla="*/ 33 w 38"/>
                <a:gd name="T23" fmla="*/ 28 h 33"/>
                <a:gd name="T24" fmla="*/ 28 w 38"/>
                <a:gd name="T25" fmla="*/ 33 h 33"/>
                <a:gd name="T26" fmla="*/ 19 w 38"/>
                <a:gd name="T27" fmla="*/ 33 h 33"/>
                <a:gd name="T28" fmla="*/ 14 w 38"/>
                <a:gd name="T29" fmla="*/ 33 h 33"/>
                <a:gd name="T30" fmla="*/ 4 w 38"/>
                <a:gd name="T31" fmla="*/ 33 h 33"/>
                <a:gd name="T32" fmla="*/ 0 w 38"/>
                <a:gd name="T33" fmla="*/ 2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0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8"/>
                  </a:lnTo>
                  <a:lnTo>
                    <a:pt x="28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4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79" name="Freeform 381"/>
            <p:cNvSpPr>
              <a:spLocks/>
            </p:cNvSpPr>
            <p:nvPr/>
          </p:nvSpPr>
          <p:spPr bwMode="auto">
            <a:xfrm>
              <a:off x="4171" y="1901"/>
              <a:ext cx="38" cy="33"/>
            </a:xfrm>
            <a:custGeom>
              <a:avLst/>
              <a:gdLst>
                <a:gd name="T0" fmla="*/ 0 w 38"/>
                <a:gd name="T1" fmla="*/ 24 h 33"/>
                <a:gd name="T2" fmla="*/ 0 w 38"/>
                <a:gd name="T3" fmla="*/ 19 h 33"/>
                <a:gd name="T4" fmla="*/ 0 w 38"/>
                <a:gd name="T5" fmla="*/ 9 h 33"/>
                <a:gd name="T6" fmla="*/ 4 w 38"/>
                <a:gd name="T7" fmla="*/ 4 h 33"/>
                <a:gd name="T8" fmla="*/ 9 w 38"/>
                <a:gd name="T9" fmla="*/ 0 h 33"/>
                <a:gd name="T10" fmla="*/ 14 w 38"/>
                <a:gd name="T11" fmla="*/ 0 h 33"/>
                <a:gd name="T12" fmla="*/ 24 w 38"/>
                <a:gd name="T13" fmla="*/ 0 h 33"/>
                <a:gd name="T14" fmla="*/ 28 w 38"/>
                <a:gd name="T15" fmla="*/ 4 h 33"/>
                <a:gd name="T16" fmla="*/ 33 w 38"/>
                <a:gd name="T17" fmla="*/ 9 h 33"/>
                <a:gd name="T18" fmla="*/ 38 w 38"/>
                <a:gd name="T19" fmla="*/ 14 h 33"/>
                <a:gd name="T20" fmla="*/ 38 w 38"/>
                <a:gd name="T21" fmla="*/ 24 h 33"/>
                <a:gd name="T22" fmla="*/ 33 w 38"/>
                <a:gd name="T23" fmla="*/ 28 h 33"/>
                <a:gd name="T24" fmla="*/ 28 w 38"/>
                <a:gd name="T25" fmla="*/ 33 h 33"/>
                <a:gd name="T26" fmla="*/ 19 w 38"/>
                <a:gd name="T27" fmla="*/ 33 h 33"/>
                <a:gd name="T28" fmla="*/ 14 w 38"/>
                <a:gd name="T29" fmla="*/ 33 h 33"/>
                <a:gd name="T30" fmla="*/ 4 w 38"/>
                <a:gd name="T31" fmla="*/ 33 h 33"/>
                <a:gd name="T32" fmla="*/ 0 w 38"/>
                <a:gd name="T33" fmla="*/ 2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0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8"/>
                  </a:lnTo>
                  <a:lnTo>
                    <a:pt x="28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4" y="33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0" name="Freeform 382"/>
            <p:cNvSpPr>
              <a:spLocks/>
            </p:cNvSpPr>
            <p:nvPr/>
          </p:nvSpPr>
          <p:spPr bwMode="auto">
            <a:xfrm>
              <a:off x="4137" y="1857"/>
              <a:ext cx="38" cy="39"/>
            </a:xfrm>
            <a:custGeom>
              <a:avLst/>
              <a:gdLst>
                <a:gd name="T0" fmla="*/ 0 w 38"/>
                <a:gd name="T1" fmla="*/ 29 h 39"/>
                <a:gd name="T2" fmla="*/ 0 w 38"/>
                <a:gd name="T3" fmla="*/ 24 h 39"/>
                <a:gd name="T4" fmla="*/ 0 w 38"/>
                <a:gd name="T5" fmla="*/ 15 h 39"/>
                <a:gd name="T6" fmla="*/ 5 w 38"/>
                <a:gd name="T7" fmla="*/ 10 h 39"/>
                <a:gd name="T8" fmla="*/ 10 w 38"/>
                <a:gd name="T9" fmla="*/ 5 h 39"/>
                <a:gd name="T10" fmla="*/ 14 w 38"/>
                <a:gd name="T11" fmla="*/ 0 h 39"/>
                <a:gd name="T12" fmla="*/ 24 w 38"/>
                <a:gd name="T13" fmla="*/ 5 h 39"/>
                <a:gd name="T14" fmla="*/ 29 w 38"/>
                <a:gd name="T15" fmla="*/ 5 h 39"/>
                <a:gd name="T16" fmla="*/ 34 w 38"/>
                <a:gd name="T17" fmla="*/ 15 h 39"/>
                <a:gd name="T18" fmla="*/ 38 w 38"/>
                <a:gd name="T19" fmla="*/ 20 h 39"/>
                <a:gd name="T20" fmla="*/ 38 w 38"/>
                <a:gd name="T21" fmla="*/ 29 h 39"/>
                <a:gd name="T22" fmla="*/ 34 w 38"/>
                <a:gd name="T23" fmla="*/ 34 h 39"/>
                <a:gd name="T24" fmla="*/ 29 w 38"/>
                <a:gd name="T25" fmla="*/ 39 h 39"/>
                <a:gd name="T26" fmla="*/ 19 w 38"/>
                <a:gd name="T27" fmla="*/ 39 h 39"/>
                <a:gd name="T28" fmla="*/ 14 w 38"/>
                <a:gd name="T29" fmla="*/ 39 h 39"/>
                <a:gd name="T30" fmla="*/ 5 w 38"/>
                <a:gd name="T31" fmla="*/ 34 h 39"/>
                <a:gd name="T32" fmla="*/ 0 w 38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29"/>
                  </a:move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15"/>
                  </a:lnTo>
                  <a:lnTo>
                    <a:pt x="38" y="20"/>
                  </a:lnTo>
                  <a:lnTo>
                    <a:pt x="38" y="29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5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1" name="Freeform 383"/>
            <p:cNvSpPr>
              <a:spLocks/>
            </p:cNvSpPr>
            <p:nvPr/>
          </p:nvSpPr>
          <p:spPr bwMode="auto">
            <a:xfrm>
              <a:off x="4137" y="1857"/>
              <a:ext cx="38" cy="39"/>
            </a:xfrm>
            <a:custGeom>
              <a:avLst/>
              <a:gdLst>
                <a:gd name="T0" fmla="*/ 0 w 38"/>
                <a:gd name="T1" fmla="*/ 29 h 39"/>
                <a:gd name="T2" fmla="*/ 0 w 38"/>
                <a:gd name="T3" fmla="*/ 24 h 39"/>
                <a:gd name="T4" fmla="*/ 0 w 38"/>
                <a:gd name="T5" fmla="*/ 15 h 39"/>
                <a:gd name="T6" fmla="*/ 5 w 38"/>
                <a:gd name="T7" fmla="*/ 10 h 39"/>
                <a:gd name="T8" fmla="*/ 10 w 38"/>
                <a:gd name="T9" fmla="*/ 5 h 39"/>
                <a:gd name="T10" fmla="*/ 14 w 38"/>
                <a:gd name="T11" fmla="*/ 0 h 39"/>
                <a:gd name="T12" fmla="*/ 24 w 38"/>
                <a:gd name="T13" fmla="*/ 5 h 39"/>
                <a:gd name="T14" fmla="*/ 29 w 38"/>
                <a:gd name="T15" fmla="*/ 5 h 39"/>
                <a:gd name="T16" fmla="*/ 34 w 38"/>
                <a:gd name="T17" fmla="*/ 15 h 39"/>
                <a:gd name="T18" fmla="*/ 38 w 38"/>
                <a:gd name="T19" fmla="*/ 20 h 39"/>
                <a:gd name="T20" fmla="*/ 38 w 38"/>
                <a:gd name="T21" fmla="*/ 29 h 39"/>
                <a:gd name="T22" fmla="*/ 34 w 38"/>
                <a:gd name="T23" fmla="*/ 34 h 39"/>
                <a:gd name="T24" fmla="*/ 29 w 38"/>
                <a:gd name="T25" fmla="*/ 39 h 39"/>
                <a:gd name="T26" fmla="*/ 19 w 38"/>
                <a:gd name="T27" fmla="*/ 39 h 39"/>
                <a:gd name="T28" fmla="*/ 14 w 38"/>
                <a:gd name="T29" fmla="*/ 39 h 39"/>
                <a:gd name="T30" fmla="*/ 5 w 38"/>
                <a:gd name="T31" fmla="*/ 34 h 39"/>
                <a:gd name="T32" fmla="*/ 0 w 38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29"/>
                  </a:move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15"/>
                  </a:lnTo>
                  <a:lnTo>
                    <a:pt x="38" y="20"/>
                  </a:lnTo>
                  <a:lnTo>
                    <a:pt x="38" y="29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5" y="34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2" name="Freeform 384"/>
            <p:cNvSpPr>
              <a:spLocks/>
            </p:cNvSpPr>
            <p:nvPr/>
          </p:nvSpPr>
          <p:spPr bwMode="auto">
            <a:xfrm>
              <a:off x="4166" y="1800"/>
              <a:ext cx="38" cy="38"/>
            </a:xfrm>
            <a:custGeom>
              <a:avLst/>
              <a:gdLst>
                <a:gd name="T0" fmla="*/ 0 w 38"/>
                <a:gd name="T1" fmla="*/ 29 h 38"/>
                <a:gd name="T2" fmla="*/ 0 w 38"/>
                <a:gd name="T3" fmla="*/ 19 h 38"/>
                <a:gd name="T4" fmla="*/ 0 w 38"/>
                <a:gd name="T5" fmla="*/ 14 h 38"/>
                <a:gd name="T6" fmla="*/ 0 w 38"/>
                <a:gd name="T7" fmla="*/ 9 h 38"/>
                <a:gd name="T8" fmla="*/ 9 w 38"/>
                <a:gd name="T9" fmla="*/ 5 h 38"/>
                <a:gd name="T10" fmla="*/ 14 w 38"/>
                <a:gd name="T11" fmla="*/ 0 h 38"/>
                <a:gd name="T12" fmla="*/ 24 w 38"/>
                <a:gd name="T13" fmla="*/ 0 h 38"/>
                <a:gd name="T14" fmla="*/ 29 w 38"/>
                <a:gd name="T15" fmla="*/ 5 h 38"/>
                <a:gd name="T16" fmla="*/ 33 w 38"/>
                <a:gd name="T17" fmla="*/ 9 h 38"/>
                <a:gd name="T18" fmla="*/ 38 w 38"/>
                <a:gd name="T19" fmla="*/ 19 h 38"/>
                <a:gd name="T20" fmla="*/ 33 w 38"/>
                <a:gd name="T21" fmla="*/ 24 h 38"/>
                <a:gd name="T22" fmla="*/ 33 w 38"/>
                <a:gd name="T23" fmla="*/ 33 h 38"/>
                <a:gd name="T24" fmla="*/ 29 w 38"/>
                <a:gd name="T25" fmla="*/ 38 h 38"/>
                <a:gd name="T26" fmla="*/ 19 w 38"/>
                <a:gd name="T27" fmla="*/ 38 h 38"/>
                <a:gd name="T28" fmla="*/ 14 w 38"/>
                <a:gd name="T29" fmla="*/ 38 h 38"/>
                <a:gd name="T30" fmla="*/ 5 w 38"/>
                <a:gd name="T31" fmla="*/ 33 h 38"/>
                <a:gd name="T32" fmla="*/ 0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3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3" name="Freeform 385"/>
            <p:cNvSpPr>
              <a:spLocks/>
            </p:cNvSpPr>
            <p:nvPr/>
          </p:nvSpPr>
          <p:spPr bwMode="auto">
            <a:xfrm>
              <a:off x="4166" y="1800"/>
              <a:ext cx="38" cy="38"/>
            </a:xfrm>
            <a:custGeom>
              <a:avLst/>
              <a:gdLst>
                <a:gd name="T0" fmla="*/ 0 w 38"/>
                <a:gd name="T1" fmla="*/ 29 h 38"/>
                <a:gd name="T2" fmla="*/ 0 w 38"/>
                <a:gd name="T3" fmla="*/ 19 h 38"/>
                <a:gd name="T4" fmla="*/ 0 w 38"/>
                <a:gd name="T5" fmla="*/ 14 h 38"/>
                <a:gd name="T6" fmla="*/ 0 w 38"/>
                <a:gd name="T7" fmla="*/ 9 h 38"/>
                <a:gd name="T8" fmla="*/ 9 w 38"/>
                <a:gd name="T9" fmla="*/ 5 h 38"/>
                <a:gd name="T10" fmla="*/ 14 w 38"/>
                <a:gd name="T11" fmla="*/ 0 h 38"/>
                <a:gd name="T12" fmla="*/ 24 w 38"/>
                <a:gd name="T13" fmla="*/ 0 h 38"/>
                <a:gd name="T14" fmla="*/ 29 w 38"/>
                <a:gd name="T15" fmla="*/ 5 h 38"/>
                <a:gd name="T16" fmla="*/ 33 w 38"/>
                <a:gd name="T17" fmla="*/ 9 h 38"/>
                <a:gd name="T18" fmla="*/ 38 w 38"/>
                <a:gd name="T19" fmla="*/ 19 h 38"/>
                <a:gd name="T20" fmla="*/ 33 w 38"/>
                <a:gd name="T21" fmla="*/ 24 h 38"/>
                <a:gd name="T22" fmla="*/ 33 w 38"/>
                <a:gd name="T23" fmla="*/ 33 h 38"/>
                <a:gd name="T24" fmla="*/ 29 w 38"/>
                <a:gd name="T25" fmla="*/ 38 h 38"/>
                <a:gd name="T26" fmla="*/ 19 w 38"/>
                <a:gd name="T27" fmla="*/ 38 h 38"/>
                <a:gd name="T28" fmla="*/ 14 w 38"/>
                <a:gd name="T29" fmla="*/ 38 h 38"/>
                <a:gd name="T30" fmla="*/ 5 w 38"/>
                <a:gd name="T31" fmla="*/ 33 h 38"/>
                <a:gd name="T32" fmla="*/ 0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3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4" name="Freeform 386"/>
            <p:cNvSpPr>
              <a:spLocks/>
            </p:cNvSpPr>
            <p:nvPr/>
          </p:nvSpPr>
          <p:spPr bwMode="auto">
            <a:xfrm>
              <a:off x="4132" y="1814"/>
              <a:ext cx="34" cy="39"/>
            </a:xfrm>
            <a:custGeom>
              <a:avLst/>
              <a:gdLst>
                <a:gd name="T0" fmla="*/ 0 w 34"/>
                <a:gd name="T1" fmla="*/ 29 h 39"/>
                <a:gd name="T2" fmla="*/ 0 w 34"/>
                <a:gd name="T3" fmla="*/ 24 h 39"/>
                <a:gd name="T4" fmla="*/ 0 w 34"/>
                <a:gd name="T5" fmla="*/ 15 h 39"/>
                <a:gd name="T6" fmla="*/ 0 w 34"/>
                <a:gd name="T7" fmla="*/ 10 h 39"/>
                <a:gd name="T8" fmla="*/ 10 w 34"/>
                <a:gd name="T9" fmla="*/ 5 h 39"/>
                <a:gd name="T10" fmla="*/ 15 w 34"/>
                <a:gd name="T11" fmla="*/ 0 h 39"/>
                <a:gd name="T12" fmla="*/ 24 w 34"/>
                <a:gd name="T13" fmla="*/ 5 h 39"/>
                <a:gd name="T14" fmla="*/ 29 w 34"/>
                <a:gd name="T15" fmla="*/ 5 h 39"/>
                <a:gd name="T16" fmla="*/ 34 w 34"/>
                <a:gd name="T17" fmla="*/ 15 h 39"/>
                <a:gd name="T18" fmla="*/ 34 w 34"/>
                <a:gd name="T19" fmla="*/ 19 h 39"/>
                <a:gd name="T20" fmla="*/ 34 w 34"/>
                <a:gd name="T21" fmla="*/ 29 h 39"/>
                <a:gd name="T22" fmla="*/ 34 w 34"/>
                <a:gd name="T23" fmla="*/ 34 h 39"/>
                <a:gd name="T24" fmla="*/ 29 w 34"/>
                <a:gd name="T25" fmla="*/ 39 h 39"/>
                <a:gd name="T26" fmla="*/ 19 w 34"/>
                <a:gd name="T27" fmla="*/ 39 h 39"/>
                <a:gd name="T28" fmla="*/ 15 w 34"/>
                <a:gd name="T29" fmla="*/ 39 h 39"/>
                <a:gd name="T30" fmla="*/ 5 w 34"/>
                <a:gd name="T31" fmla="*/ 34 h 39"/>
                <a:gd name="T32" fmla="*/ 0 w 34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9"/>
                <a:gd name="T53" fmla="*/ 34 w 3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9">
                  <a:moveTo>
                    <a:pt x="0" y="29"/>
                  </a:moveTo>
                  <a:lnTo>
                    <a:pt x="0" y="24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15"/>
                  </a:lnTo>
                  <a:lnTo>
                    <a:pt x="34" y="19"/>
                  </a:lnTo>
                  <a:lnTo>
                    <a:pt x="34" y="29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15" y="39"/>
                  </a:lnTo>
                  <a:lnTo>
                    <a:pt x="5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5" name="Freeform 387"/>
            <p:cNvSpPr>
              <a:spLocks/>
            </p:cNvSpPr>
            <p:nvPr/>
          </p:nvSpPr>
          <p:spPr bwMode="auto">
            <a:xfrm>
              <a:off x="4132" y="1814"/>
              <a:ext cx="34" cy="39"/>
            </a:xfrm>
            <a:custGeom>
              <a:avLst/>
              <a:gdLst>
                <a:gd name="T0" fmla="*/ 0 w 34"/>
                <a:gd name="T1" fmla="*/ 29 h 39"/>
                <a:gd name="T2" fmla="*/ 0 w 34"/>
                <a:gd name="T3" fmla="*/ 24 h 39"/>
                <a:gd name="T4" fmla="*/ 0 w 34"/>
                <a:gd name="T5" fmla="*/ 15 h 39"/>
                <a:gd name="T6" fmla="*/ 0 w 34"/>
                <a:gd name="T7" fmla="*/ 10 h 39"/>
                <a:gd name="T8" fmla="*/ 10 w 34"/>
                <a:gd name="T9" fmla="*/ 5 h 39"/>
                <a:gd name="T10" fmla="*/ 15 w 34"/>
                <a:gd name="T11" fmla="*/ 0 h 39"/>
                <a:gd name="T12" fmla="*/ 24 w 34"/>
                <a:gd name="T13" fmla="*/ 5 h 39"/>
                <a:gd name="T14" fmla="*/ 29 w 34"/>
                <a:gd name="T15" fmla="*/ 5 h 39"/>
                <a:gd name="T16" fmla="*/ 34 w 34"/>
                <a:gd name="T17" fmla="*/ 15 h 39"/>
                <a:gd name="T18" fmla="*/ 34 w 34"/>
                <a:gd name="T19" fmla="*/ 19 h 39"/>
                <a:gd name="T20" fmla="*/ 34 w 34"/>
                <a:gd name="T21" fmla="*/ 29 h 39"/>
                <a:gd name="T22" fmla="*/ 34 w 34"/>
                <a:gd name="T23" fmla="*/ 34 h 39"/>
                <a:gd name="T24" fmla="*/ 29 w 34"/>
                <a:gd name="T25" fmla="*/ 39 h 39"/>
                <a:gd name="T26" fmla="*/ 19 w 34"/>
                <a:gd name="T27" fmla="*/ 39 h 39"/>
                <a:gd name="T28" fmla="*/ 15 w 34"/>
                <a:gd name="T29" fmla="*/ 39 h 39"/>
                <a:gd name="T30" fmla="*/ 5 w 34"/>
                <a:gd name="T31" fmla="*/ 34 h 39"/>
                <a:gd name="T32" fmla="*/ 0 w 34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9"/>
                <a:gd name="T53" fmla="*/ 34 w 3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9">
                  <a:moveTo>
                    <a:pt x="0" y="29"/>
                  </a:moveTo>
                  <a:lnTo>
                    <a:pt x="0" y="24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15"/>
                  </a:lnTo>
                  <a:lnTo>
                    <a:pt x="34" y="19"/>
                  </a:lnTo>
                  <a:lnTo>
                    <a:pt x="34" y="29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15" y="39"/>
                  </a:lnTo>
                  <a:lnTo>
                    <a:pt x="5" y="34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6" name="Freeform 388"/>
            <p:cNvSpPr>
              <a:spLocks/>
            </p:cNvSpPr>
            <p:nvPr/>
          </p:nvSpPr>
          <p:spPr bwMode="auto">
            <a:xfrm>
              <a:off x="4180" y="1944"/>
              <a:ext cx="34" cy="38"/>
            </a:xfrm>
            <a:custGeom>
              <a:avLst/>
              <a:gdLst>
                <a:gd name="T0" fmla="*/ 0 w 34"/>
                <a:gd name="T1" fmla="*/ 29 h 38"/>
                <a:gd name="T2" fmla="*/ 0 w 34"/>
                <a:gd name="T3" fmla="*/ 24 h 38"/>
                <a:gd name="T4" fmla="*/ 0 w 34"/>
                <a:gd name="T5" fmla="*/ 14 h 38"/>
                <a:gd name="T6" fmla="*/ 0 w 34"/>
                <a:gd name="T7" fmla="*/ 9 h 38"/>
                <a:gd name="T8" fmla="*/ 5 w 34"/>
                <a:gd name="T9" fmla="*/ 5 h 38"/>
                <a:gd name="T10" fmla="*/ 15 w 34"/>
                <a:gd name="T11" fmla="*/ 0 h 38"/>
                <a:gd name="T12" fmla="*/ 19 w 34"/>
                <a:gd name="T13" fmla="*/ 5 h 38"/>
                <a:gd name="T14" fmla="*/ 29 w 34"/>
                <a:gd name="T15" fmla="*/ 5 h 38"/>
                <a:gd name="T16" fmla="*/ 34 w 34"/>
                <a:gd name="T17" fmla="*/ 14 h 38"/>
                <a:gd name="T18" fmla="*/ 34 w 34"/>
                <a:gd name="T19" fmla="*/ 19 h 38"/>
                <a:gd name="T20" fmla="*/ 34 w 34"/>
                <a:gd name="T21" fmla="*/ 29 h 38"/>
                <a:gd name="T22" fmla="*/ 34 w 34"/>
                <a:gd name="T23" fmla="*/ 33 h 38"/>
                <a:gd name="T24" fmla="*/ 24 w 34"/>
                <a:gd name="T25" fmla="*/ 38 h 38"/>
                <a:gd name="T26" fmla="*/ 19 w 34"/>
                <a:gd name="T27" fmla="*/ 38 h 38"/>
                <a:gd name="T28" fmla="*/ 10 w 34"/>
                <a:gd name="T29" fmla="*/ 38 h 38"/>
                <a:gd name="T30" fmla="*/ 5 w 34"/>
                <a:gd name="T31" fmla="*/ 33 h 38"/>
                <a:gd name="T32" fmla="*/ 0 w 34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29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5"/>
                  </a:lnTo>
                  <a:lnTo>
                    <a:pt x="15" y="0"/>
                  </a:lnTo>
                  <a:lnTo>
                    <a:pt x="19" y="5"/>
                  </a:lnTo>
                  <a:lnTo>
                    <a:pt x="29" y="5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7" name="Freeform 389"/>
            <p:cNvSpPr>
              <a:spLocks/>
            </p:cNvSpPr>
            <p:nvPr/>
          </p:nvSpPr>
          <p:spPr bwMode="auto">
            <a:xfrm>
              <a:off x="4180" y="1944"/>
              <a:ext cx="34" cy="38"/>
            </a:xfrm>
            <a:custGeom>
              <a:avLst/>
              <a:gdLst>
                <a:gd name="T0" fmla="*/ 0 w 34"/>
                <a:gd name="T1" fmla="*/ 29 h 38"/>
                <a:gd name="T2" fmla="*/ 0 w 34"/>
                <a:gd name="T3" fmla="*/ 24 h 38"/>
                <a:gd name="T4" fmla="*/ 0 w 34"/>
                <a:gd name="T5" fmla="*/ 14 h 38"/>
                <a:gd name="T6" fmla="*/ 0 w 34"/>
                <a:gd name="T7" fmla="*/ 9 h 38"/>
                <a:gd name="T8" fmla="*/ 5 w 34"/>
                <a:gd name="T9" fmla="*/ 5 h 38"/>
                <a:gd name="T10" fmla="*/ 15 w 34"/>
                <a:gd name="T11" fmla="*/ 0 h 38"/>
                <a:gd name="T12" fmla="*/ 19 w 34"/>
                <a:gd name="T13" fmla="*/ 5 h 38"/>
                <a:gd name="T14" fmla="*/ 29 w 34"/>
                <a:gd name="T15" fmla="*/ 5 h 38"/>
                <a:gd name="T16" fmla="*/ 34 w 34"/>
                <a:gd name="T17" fmla="*/ 14 h 38"/>
                <a:gd name="T18" fmla="*/ 34 w 34"/>
                <a:gd name="T19" fmla="*/ 19 h 38"/>
                <a:gd name="T20" fmla="*/ 34 w 34"/>
                <a:gd name="T21" fmla="*/ 29 h 38"/>
                <a:gd name="T22" fmla="*/ 34 w 34"/>
                <a:gd name="T23" fmla="*/ 33 h 38"/>
                <a:gd name="T24" fmla="*/ 24 w 34"/>
                <a:gd name="T25" fmla="*/ 38 h 38"/>
                <a:gd name="T26" fmla="*/ 19 w 34"/>
                <a:gd name="T27" fmla="*/ 38 h 38"/>
                <a:gd name="T28" fmla="*/ 10 w 34"/>
                <a:gd name="T29" fmla="*/ 38 h 38"/>
                <a:gd name="T30" fmla="*/ 5 w 34"/>
                <a:gd name="T31" fmla="*/ 33 h 38"/>
                <a:gd name="T32" fmla="*/ 0 w 34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29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5"/>
                  </a:lnTo>
                  <a:lnTo>
                    <a:pt x="15" y="0"/>
                  </a:lnTo>
                  <a:lnTo>
                    <a:pt x="19" y="5"/>
                  </a:lnTo>
                  <a:lnTo>
                    <a:pt x="29" y="5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8" name="Freeform 390"/>
            <p:cNvSpPr>
              <a:spLocks/>
            </p:cNvSpPr>
            <p:nvPr/>
          </p:nvSpPr>
          <p:spPr bwMode="auto">
            <a:xfrm>
              <a:off x="4118" y="1925"/>
              <a:ext cx="38" cy="38"/>
            </a:xfrm>
            <a:custGeom>
              <a:avLst/>
              <a:gdLst>
                <a:gd name="T0" fmla="*/ 5 w 38"/>
                <a:gd name="T1" fmla="*/ 28 h 38"/>
                <a:gd name="T2" fmla="*/ 0 w 38"/>
                <a:gd name="T3" fmla="*/ 24 h 38"/>
                <a:gd name="T4" fmla="*/ 0 w 38"/>
                <a:gd name="T5" fmla="*/ 14 h 38"/>
                <a:gd name="T6" fmla="*/ 5 w 38"/>
                <a:gd name="T7" fmla="*/ 9 h 38"/>
                <a:gd name="T8" fmla="*/ 9 w 38"/>
                <a:gd name="T9" fmla="*/ 4 h 38"/>
                <a:gd name="T10" fmla="*/ 14 w 38"/>
                <a:gd name="T11" fmla="*/ 0 h 38"/>
                <a:gd name="T12" fmla="*/ 24 w 38"/>
                <a:gd name="T13" fmla="*/ 0 h 38"/>
                <a:gd name="T14" fmla="*/ 29 w 38"/>
                <a:gd name="T15" fmla="*/ 4 h 38"/>
                <a:gd name="T16" fmla="*/ 33 w 38"/>
                <a:gd name="T17" fmla="*/ 9 h 38"/>
                <a:gd name="T18" fmla="*/ 38 w 38"/>
                <a:gd name="T19" fmla="*/ 19 h 38"/>
                <a:gd name="T20" fmla="*/ 38 w 38"/>
                <a:gd name="T21" fmla="*/ 24 h 38"/>
                <a:gd name="T22" fmla="*/ 33 w 38"/>
                <a:gd name="T23" fmla="*/ 33 h 38"/>
                <a:gd name="T24" fmla="*/ 29 w 38"/>
                <a:gd name="T25" fmla="*/ 38 h 38"/>
                <a:gd name="T26" fmla="*/ 24 w 38"/>
                <a:gd name="T27" fmla="*/ 38 h 38"/>
                <a:gd name="T28" fmla="*/ 14 w 38"/>
                <a:gd name="T29" fmla="*/ 38 h 38"/>
                <a:gd name="T30" fmla="*/ 9 w 38"/>
                <a:gd name="T31" fmla="*/ 33 h 38"/>
                <a:gd name="T32" fmla="*/ 5 w 38"/>
                <a:gd name="T33" fmla="*/ 2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28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4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89" name="Freeform 391"/>
            <p:cNvSpPr>
              <a:spLocks/>
            </p:cNvSpPr>
            <p:nvPr/>
          </p:nvSpPr>
          <p:spPr bwMode="auto">
            <a:xfrm>
              <a:off x="4118" y="1925"/>
              <a:ext cx="38" cy="38"/>
            </a:xfrm>
            <a:custGeom>
              <a:avLst/>
              <a:gdLst>
                <a:gd name="T0" fmla="*/ 5 w 38"/>
                <a:gd name="T1" fmla="*/ 28 h 38"/>
                <a:gd name="T2" fmla="*/ 0 w 38"/>
                <a:gd name="T3" fmla="*/ 24 h 38"/>
                <a:gd name="T4" fmla="*/ 0 w 38"/>
                <a:gd name="T5" fmla="*/ 14 h 38"/>
                <a:gd name="T6" fmla="*/ 5 w 38"/>
                <a:gd name="T7" fmla="*/ 9 h 38"/>
                <a:gd name="T8" fmla="*/ 9 w 38"/>
                <a:gd name="T9" fmla="*/ 4 h 38"/>
                <a:gd name="T10" fmla="*/ 14 w 38"/>
                <a:gd name="T11" fmla="*/ 0 h 38"/>
                <a:gd name="T12" fmla="*/ 24 w 38"/>
                <a:gd name="T13" fmla="*/ 0 h 38"/>
                <a:gd name="T14" fmla="*/ 29 w 38"/>
                <a:gd name="T15" fmla="*/ 4 h 38"/>
                <a:gd name="T16" fmla="*/ 33 w 38"/>
                <a:gd name="T17" fmla="*/ 9 h 38"/>
                <a:gd name="T18" fmla="*/ 38 w 38"/>
                <a:gd name="T19" fmla="*/ 19 h 38"/>
                <a:gd name="T20" fmla="*/ 38 w 38"/>
                <a:gd name="T21" fmla="*/ 24 h 38"/>
                <a:gd name="T22" fmla="*/ 33 w 38"/>
                <a:gd name="T23" fmla="*/ 33 h 38"/>
                <a:gd name="T24" fmla="*/ 29 w 38"/>
                <a:gd name="T25" fmla="*/ 38 h 38"/>
                <a:gd name="T26" fmla="*/ 24 w 38"/>
                <a:gd name="T27" fmla="*/ 38 h 38"/>
                <a:gd name="T28" fmla="*/ 14 w 38"/>
                <a:gd name="T29" fmla="*/ 38 h 38"/>
                <a:gd name="T30" fmla="*/ 9 w 38"/>
                <a:gd name="T31" fmla="*/ 33 h 38"/>
                <a:gd name="T32" fmla="*/ 5 w 38"/>
                <a:gd name="T33" fmla="*/ 2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28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4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3"/>
                  </a:lnTo>
                  <a:lnTo>
                    <a:pt x="5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0" name="Freeform 392"/>
            <p:cNvSpPr>
              <a:spLocks/>
            </p:cNvSpPr>
            <p:nvPr/>
          </p:nvSpPr>
          <p:spPr bwMode="auto">
            <a:xfrm>
              <a:off x="4142" y="1944"/>
              <a:ext cx="38" cy="38"/>
            </a:xfrm>
            <a:custGeom>
              <a:avLst/>
              <a:gdLst>
                <a:gd name="T0" fmla="*/ 0 w 38"/>
                <a:gd name="T1" fmla="*/ 29 h 38"/>
                <a:gd name="T2" fmla="*/ 0 w 38"/>
                <a:gd name="T3" fmla="*/ 24 h 38"/>
                <a:gd name="T4" fmla="*/ 0 w 38"/>
                <a:gd name="T5" fmla="*/ 14 h 38"/>
                <a:gd name="T6" fmla="*/ 0 w 38"/>
                <a:gd name="T7" fmla="*/ 9 h 38"/>
                <a:gd name="T8" fmla="*/ 9 w 38"/>
                <a:gd name="T9" fmla="*/ 5 h 38"/>
                <a:gd name="T10" fmla="*/ 14 w 38"/>
                <a:gd name="T11" fmla="*/ 0 h 38"/>
                <a:gd name="T12" fmla="*/ 24 w 38"/>
                <a:gd name="T13" fmla="*/ 0 h 38"/>
                <a:gd name="T14" fmla="*/ 29 w 38"/>
                <a:gd name="T15" fmla="*/ 5 h 38"/>
                <a:gd name="T16" fmla="*/ 33 w 38"/>
                <a:gd name="T17" fmla="*/ 9 h 38"/>
                <a:gd name="T18" fmla="*/ 38 w 38"/>
                <a:gd name="T19" fmla="*/ 19 h 38"/>
                <a:gd name="T20" fmla="*/ 33 w 38"/>
                <a:gd name="T21" fmla="*/ 24 h 38"/>
                <a:gd name="T22" fmla="*/ 33 w 38"/>
                <a:gd name="T23" fmla="*/ 33 h 38"/>
                <a:gd name="T24" fmla="*/ 29 w 38"/>
                <a:gd name="T25" fmla="*/ 38 h 38"/>
                <a:gd name="T26" fmla="*/ 19 w 38"/>
                <a:gd name="T27" fmla="*/ 38 h 38"/>
                <a:gd name="T28" fmla="*/ 14 w 38"/>
                <a:gd name="T29" fmla="*/ 38 h 38"/>
                <a:gd name="T30" fmla="*/ 5 w 38"/>
                <a:gd name="T31" fmla="*/ 33 h 38"/>
                <a:gd name="T32" fmla="*/ 0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9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3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1" name="Freeform 393"/>
            <p:cNvSpPr>
              <a:spLocks/>
            </p:cNvSpPr>
            <p:nvPr/>
          </p:nvSpPr>
          <p:spPr bwMode="auto">
            <a:xfrm>
              <a:off x="4142" y="1944"/>
              <a:ext cx="38" cy="38"/>
            </a:xfrm>
            <a:custGeom>
              <a:avLst/>
              <a:gdLst>
                <a:gd name="T0" fmla="*/ 0 w 38"/>
                <a:gd name="T1" fmla="*/ 29 h 38"/>
                <a:gd name="T2" fmla="*/ 0 w 38"/>
                <a:gd name="T3" fmla="*/ 24 h 38"/>
                <a:gd name="T4" fmla="*/ 0 w 38"/>
                <a:gd name="T5" fmla="*/ 14 h 38"/>
                <a:gd name="T6" fmla="*/ 0 w 38"/>
                <a:gd name="T7" fmla="*/ 9 h 38"/>
                <a:gd name="T8" fmla="*/ 9 w 38"/>
                <a:gd name="T9" fmla="*/ 5 h 38"/>
                <a:gd name="T10" fmla="*/ 14 w 38"/>
                <a:gd name="T11" fmla="*/ 0 h 38"/>
                <a:gd name="T12" fmla="*/ 24 w 38"/>
                <a:gd name="T13" fmla="*/ 0 h 38"/>
                <a:gd name="T14" fmla="*/ 29 w 38"/>
                <a:gd name="T15" fmla="*/ 5 h 38"/>
                <a:gd name="T16" fmla="*/ 33 w 38"/>
                <a:gd name="T17" fmla="*/ 9 h 38"/>
                <a:gd name="T18" fmla="*/ 38 w 38"/>
                <a:gd name="T19" fmla="*/ 19 h 38"/>
                <a:gd name="T20" fmla="*/ 33 w 38"/>
                <a:gd name="T21" fmla="*/ 24 h 38"/>
                <a:gd name="T22" fmla="*/ 33 w 38"/>
                <a:gd name="T23" fmla="*/ 33 h 38"/>
                <a:gd name="T24" fmla="*/ 29 w 38"/>
                <a:gd name="T25" fmla="*/ 38 h 38"/>
                <a:gd name="T26" fmla="*/ 19 w 38"/>
                <a:gd name="T27" fmla="*/ 38 h 38"/>
                <a:gd name="T28" fmla="*/ 14 w 38"/>
                <a:gd name="T29" fmla="*/ 38 h 38"/>
                <a:gd name="T30" fmla="*/ 5 w 38"/>
                <a:gd name="T31" fmla="*/ 33 h 38"/>
                <a:gd name="T32" fmla="*/ 0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9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3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2" name="Freeform 394"/>
            <p:cNvSpPr>
              <a:spLocks/>
            </p:cNvSpPr>
            <p:nvPr/>
          </p:nvSpPr>
          <p:spPr bwMode="auto">
            <a:xfrm>
              <a:off x="4171" y="1848"/>
              <a:ext cx="38" cy="38"/>
            </a:xfrm>
            <a:custGeom>
              <a:avLst/>
              <a:gdLst>
                <a:gd name="T0" fmla="*/ 0 w 38"/>
                <a:gd name="T1" fmla="*/ 29 h 38"/>
                <a:gd name="T2" fmla="*/ 0 w 38"/>
                <a:gd name="T3" fmla="*/ 19 h 38"/>
                <a:gd name="T4" fmla="*/ 0 w 38"/>
                <a:gd name="T5" fmla="*/ 14 h 38"/>
                <a:gd name="T6" fmla="*/ 4 w 38"/>
                <a:gd name="T7" fmla="*/ 5 h 38"/>
                <a:gd name="T8" fmla="*/ 9 w 38"/>
                <a:gd name="T9" fmla="*/ 0 h 38"/>
                <a:gd name="T10" fmla="*/ 14 w 38"/>
                <a:gd name="T11" fmla="*/ 0 h 38"/>
                <a:gd name="T12" fmla="*/ 24 w 38"/>
                <a:gd name="T13" fmla="*/ 0 h 38"/>
                <a:gd name="T14" fmla="*/ 28 w 38"/>
                <a:gd name="T15" fmla="*/ 5 h 38"/>
                <a:gd name="T16" fmla="*/ 33 w 38"/>
                <a:gd name="T17" fmla="*/ 9 h 38"/>
                <a:gd name="T18" fmla="*/ 38 w 38"/>
                <a:gd name="T19" fmla="*/ 14 h 38"/>
                <a:gd name="T20" fmla="*/ 38 w 38"/>
                <a:gd name="T21" fmla="*/ 24 h 38"/>
                <a:gd name="T22" fmla="*/ 33 w 38"/>
                <a:gd name="T23" fmla="*/ 29 h 38"/>
                <a:gd name="T24" fmla="*/ 28 w 38"/>
                <a:gd name="T25" fmla="*/ 33 h 38"/>
                <a:gd name="T26" fmla="*/ 19 w 38"/>
                <a:gd name="T27" fmla="*/ 38 h 38"/>
                <a:gd name="T28" fmla="*/ 14 w 38"/>
                <a:gd name="T29" fmla="*/ 38 h 38"/>
                <a:gd name="T30" fmla="*/ 4 w 38"/>
                <a:gd name="T31" fmla="*/ 33 h 38"/>
                <a:gd name="T32" fmla="*/ 0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8" y="33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4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3" name="Freeform 395"/>
            <p:cNvSpPr>
              <a:spLocks/>
            </p:cNvSpPr>
            <p:nvPr/>
          </p:nvSpPr>
          <p:spPr bwMode="auto">
            <a:xfrm>
              <a:off x="4171" y="1848"/>
              <a:ext cx="38" cy="38"/>
            </a:xfrm>
            <a:custGeom>
              <a:avLst/>
              <a:gdLst>
                <a:gd name="T0" fmla="*/ 0 w 38"/>
                <a:gd name="T1" fmla="*/ 29 h 38"/>
                <a:gd name="T2" fmla="*/ 0 w 38"/>
                <a:gd name="T3" fmla="*/ 19 h 38"/>
                <a:gd name="T4" fmla="*/ 0 w 38"/>
                <a:gd name="T5" fmla="*/ 14 h 38"/>
                <a:gd name="T6" fmla="*/ 4 w 38"/>
                <a:gd name="T7" fmla="*/ 5 h 38"/>
                <a:gd name="T8" fmla="*/ 9 w 38"/>
                <a:gd name="T9" fmla="*/ 0 h 38"/>
                <a:gd name="T10" fmla="*/ 14 w 38"/>
                <a:gd name="T11" fmla="*/ 0 h 38"/>
                <a:gd name="T12" fmla="*/ 24 w 38"/>
                <a:gd name="T13" fmla="*/ 0 h 38"/>
                <a:gd name="T14" fmla="*/ 28 w 38"/>
                <a:gd name="T15" fmla="*/ 5 h 38"/>
                <a:gd name="T16" fmla="*/ 33 w 38"/>
                <a:gd name="T17" fmla="*/ 9 h 38"/>
                <a:gd name="T18" fmla="*/ 38 w 38"/>
                <a:gd name="T19" fmla="*/ 14 h 38"/>
                <a:gd name="T20" fmla="*/ 38 w 38"/>
                <a:gd name="T21" fmla="*/ 24 h 38"/>
                <a:gd name="T22" fmla="*/ 33 w 38"/>
                <a:gd name="T23" fmla="*/ 29 h 38"/>
                <a:gd name="T24" fmla="*/ 28 w 38"/>
                <a:gd name="T25" fmla="*/ 33 h 38"/>
                <a:gd name="T26" fmla="*/ 19 w 38"/>
                <a:gd name="T27" fmla="*/ 38 h 38"/>
                <a:gd name="T28" fmla="*/ 14 w 38"/>
                <a:gd name="T29" fmla="*/ 38 h 38"/>
                <a:gd name="T30" fmla="*/ 4 w 38"/>
                <a:gd name="T31" fmla="*/ 33 h 38"/>
                <a:gd name="T32" fmla="*/ 0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8" y="33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4" y="33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4" name="Freeform 396"/>
            <p:cNvSpPr>
              <a:spLocks/>
            </p:cNvSpPr>
            <p:nvPr/>
          </p:nvSpPr>
          <p:spPr bwMode="auto">
            <a:xfrm>
              <a:off x="4103" y="1848"/>
              <a:ext cx="39" cy="38"/>
            </a:xfrm>
            <a:custGeom>
              <a:avLst/>
              <a:gdLst>
                <a:gd name="T0" fmla="*/ 0 w 39"/>
                <a:gd name="T1" fmla="*/ 29 h 38"/>
                <a:gd name="T2" fmla="*/ 0 w 39"/>
                <a:gd name="T3" fmla="*/ 19 h 38"/>
                <a:gd name="T4" fmla="*/ 0 w 39"/>
                <a:gd name="T5" fmla="*/ 14 h 38"/>
                <a:gd name="T6" fmla="*/ 0 w 39"/>
                <a:gd name="T7" fmla="*/ 5 h 38"/>
                <a:gd name="T8" fmla="*/ 10 w 39"/>
                <a:gd name="T9" fmla="*/ 0 h 38"/>
                <a:gd name="T10" fmla="*/ 15 w 39"/>
                <a:gd name="T11" fmla="*/ 0 h 38"/>
                <a:gd name="T12" fmla="*/ 24 w 39"/>
                <a:gd name="T13" fmla="*/ 0 h 38"/>
                <a:gd name="T14" fmla="*/ 29 w 39"/>
                <a:gd name="T15" fmla="*/ 5 h 38"/>
                <a:gd name="T16" fmla="*/ 34 w 39"/>
                <a:gd name="T17" fmla="*/ 9 h 38"/>
                <a:gd name="T18" fmla="*/ 39 w 39"/>
                <a:gd name="T19" fmla="*/ 14 h 38"/>
                <a:gd name="T20" fmla="*/ 39 w 39"/>
                <a:gd name="T21" fmla="*/ 24 h 38"/>
                <a:gd name="T22" fmla="*/ 34 w 39"/>
                <a:gd name="T23" fmla="*/ 29 h 38"/>
                <a:gd name="T24" fmla="*/ 29 w 39"/>
                <a:gd name="T25" fmla="*/ 33 h 38"/>
                <a:gd name="T26" fmla="*/ 20 w 39"/>
                <a:gd name="T27" fmla="*/ 38 h 38"/>
                <a:gd name="T28" fmla="*/ 15 w 39"/>
                <a:gd name="T29" fmla="*/ 33 h 38"/>
                <a:gd name="T30" fmla="*/ 5 w 39"/>
                <a:gd name="T31" fmla="*/ 33 h 38"/>
                <a:gd name="T32" fmla="*/ 0 w 39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0" y="38"/>
                  </a:lnTo>
                  <a:lnTo>
                    <a:pt x="15" y="33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5" name="Freeform 397"/>
            <p:cNvSpPr>
              <a:spLocks/>
            </p:cNvSpPr>
            <p:nvPr/>
          </p:nvSpPr>
          <p:spPr bwMode="auto">
            <a:xfrm>
              <a:off x="4103" y="1848"/>
              <a:ext cx="39" cy="38"/>
            </a:xfrm>
            <a:custGeom>
              <a:avLst/>
              <a:gdLst>
                <a:gd name="T0" fmla="*/ 0 w 39"/>
                <a:gd name="T1" fmla="*/ 29 h 38"/>
                <a:gd name="T2" fmla="*/ 0 w 39"/>
                <a:gd name="T3" fmla="*/ 19 h 38"/>
                <a:gd name="T4" fmla="*/ 0 w 39"/>
                <a:gd name="T5" fmla="*/ 14 h 38"/>
                <a:gd name="T6" fmla="*/ 0 w 39"/>
                <a:gd name="T7" fmla="*/ 5 h 38"/>
                <a:gd name="T8" fmla="*/ 10 w 39"/>
                <a:gd name="T9" fmla="*/ 0 h 38"/>
                <a:gd name="T10" fmla="*/ 15 w 39"/>
                <a:gd name="T11" fmla="*/ 0 h 38"/>
                <a:gd name="T12" fmla="*/ 24 w 39"/>
                <a:gd name="T13" fmla="*/ 0 h 38"/>
                <a:gd name="T14" fmla="*/ 29 w 39"/>
                <a:gd name="T15" fmla="*/ 5 h 38"/>
                <a:gd name="T16" fmla="*/ 34 w 39"/>
                <a:gd name="T17" fmla="*/ 9 h 38"/>
                <a:gd name="T18" fmla="*/ 39 w 39"/>
                <a:gd name="T19" fmla="*/ 14 h 38"/>
                <a:gd name="T20" fmla="*/ 39 w 39"/>
                <a:gd name="T21" fmla="*/ 24 h 38"/>
                <a:gd name="T22" fmla="*/ 34 w 39"/>
                <a:gd name="T23" fmla="*/ 29 h 38"/>
                <a:gd name="T24" fmla="*/ 29 w 39"/>
                <a:gd name="T25" fmla="*/ 33 h 38"/>
                <a:gd name="T26" fmla="*/ 20 w 39"/>
                <a:gd name="T27" fmla="*/ 38 h 38"/>
                <a:gd name="T28" fmla="*/ 15 w 39"/>
                <a:gd name="T29" fmla="*/ 33 h 38"/>
                <a:gd name="T30" fmla="*/ 5 w 39"/>
                <a:gd name="T31" fmla="*/ 33 h 38"/>
                <a:gd name="T32" fmla="*/ 0 w 39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0" y="38"/>
                  </a:lnTo>
                  <a:lnTo>
                    <a:pt x="15" y="33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6" name="Freeform 398"/>
            <p:cNvSpPr>
              <a:spLocks/>
            </p:cNvSpPr>
            <p:nvPr/>
          </p:nvSpPr>
          <p:spPr bwMode="auto">
            <a:xfrm>
              <a:off x="4108" y="1886"/>
              <a:ext cx="39" cy="39"/>
            </a:xfrm>
            <a:custGeom>
              <a:avLst/>
              <a:gdLst>
                <a:gd name="T0" fmla="*/ 0 w 39"/>
                <a:gd name="T1" fmla="*/ 24 h 39"/>
                <a:gd name="T2" fmla="*/ 0 w 39"/>
                <a:gd name="T3" fmla="*/ 19 h 39"/>
                <a:gd name="T4" fmla="*/ 0 w 39"/>
                <a:gd name="T5" fmla="*/ 10 h 39"/>
                <a:gd name="T6" fmla="*/ 5 w 39"/>
                <a:gd name="T7" fmla="*/ 5 h 39"/>
                <a:gd name="T8" fmla="*/ 10 w 39"/>
                <a:gd name="T9" fmla="*/ 0 h 39"/>
                <a:gd name="T10" fmla="*/ 15 w 39"/>
                <a:gd name="T11" fmla="*/ 0 h 39"/>
                <a:gd name="T12" fmla="*/ 24 w 39"/>
                <a:gd name="T13" fmla="*/ 0 h 39"/>
                <a:gd name="T14" fmla="*/ 29 w 39"/>
                <a:gd name="T15" fmla="*/ 5 h 39"/>
                <a:gd name="T16" fmla="*/ 34 w 39"/>
                <a:gd name="T17" fmla="*/ 10 h 39"/>
                <a:gd name="T18" fmla="*/ 39 w 39"/>
                <a:gd name="T19" fmla="*/ 15 h 39"/>
                <a:gd name="T20" fmla="*/ 39 w 39"/>
                <a:gd name="T21" fmla="*/ 24 h 39"/>
                <a:gd name="T22" fmla="*/ 34 w 39"/>
                <a:gd name="T23" fmla="*/ 29 h 39"/>
                <a:gd name="T24" fmla="*/ 29 w 39"/>
                <a:gd name="T25" fmla="*/ 34 h 39"/>
                <a:gd name="T26" fmla="*/ 19 w 39"/>
                <a:gd name="T27" fmla="*/ 39 h 39"/>
                <a:gd name="T28" fmla="*/ 15 w 39"/>
                <a:gd name="T29" fmla="*/ 34 h 39"/>
                <a:gd name="T30" fmla="*/ 10 w 39"/>
                <a:gd name="T31" fmla="*/ 34 h 39"/>
                <a:gd name="T32" fmla="*/ 0 w 39"/>
                <a:gd name="T33" fmla="*/ 2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0" y="24"/>
                  </a:moveTo>
                  <a:lnTo>
                    <a:pt x="0" y="19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7" name="Freeform 399"/>
            <p:cNvSpPr>
              <a:spLocks/>
            </p:cNvSpPr>
            <p:nvPr/>
          </p:nvSpPr>
          <p:spPr bwMode="auto">
            <a:xfrm>
              <a:off x="4108" y="1886"/>
              <a:ext cx="39" cy="39"/>
            </a:xfrm>
            <a:custGeom>
              <a:avLst/>
              <a:gdLst>
                <a:gd name="T0" fmla="*/ 0 w 39"/>
                <a:gd name="T1" fmla="*/ 24 h 39"/>
                <a:gd name="T2" fmla="*/ 0 w 39"/>
                <a:gd name="T3" fmla="*/ 19 h 39"/>
                <a:gd name="T4" fmla="*/ 0 w 39"/>
                <a:gd name="T5" fmla="*/ 10 h 39"/>
                <a:gd name="T6" fmla="*/ 5 w 39"/>
                <a:gd name="T7" fmla="*/ 5 h 39"/>
                <a:gd name="T8" fmla="*/ 10 w 39"/>
                <a:gd name="T9" fmla="*/ 0 h 39"/>
                <a:gd name="T10" fmla="*/ 15 w 39"/>
                <a:gd name="T11" fmla="*/ 0 h 39"/>
                <a:gd name="T12" fmla="*/ 24 w 39"/>
                <a:gd name="T13" fmla="*/ 0 h 39"/>
                <a:gd name="T14" fmla="*/ 29 w 39"/>
                <a:gd name="T15" fmla="*/ 5 h 39"/>
                <a:gd name="T16" fmla="*/ 34 w 39"/>
                <a:gd name="T17" fmla="*/ 10 h 39"/>
                <a:gd name="T18" fmla="*/ 39 w 39"/>
                <a:gd name="T19" fmla="*/ 15 h 39"/>
                <a:gd name="T20" fmla="*/ 39 w 39"/>
                <a:gd name="T21" fmla="*/ 24 h 39"/>
                <a:gd name="T22" fmla="*/ 34 w 39"/>
                <a:gd name="T23" fmla="*/ 29 h 39"/>
                <a:gd name="T24" fmla="*/ 29 w 39"/>
                <a:gd name="T25" fmla="*/ 34 h 39"/>
                <a:gd name="T26" fmla="*/ 19 w 39"/>
                <a:gd name="T27" fmla="*/ 39 h 39"/>
                <a:gd name="T28" fmla="*/ 15 w 39"/>
                <a:gd name="T29" fmla="*/ 34 h 39"/>
                <a:gd name="T30" fmla="*/ 10 w 39"/>
                <a:gd name="T31" fmla="*/ 34 h 39"/>
                <a:gd name="T32" fmla="*/ 0 w 39"/>
                <a:gd name="T33" fmla="*/ 2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0" y="24"/>
                  </a:moveTo>
                  <a:lnTo>
                    <a:pt x="0" y="19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8" name="Freeform 400"/>
            <p:cNvSpPr>
              <a:spLocks/>
            </p:cNvSpPr>
            <p:nvPr/>
          </p:nvSpPr>
          <p:spPr bwMode="auto">
            <a:xfrm>
              <a:off x="4060" y="1838"/>
              <a:ext cx="39" cy="39"/>
            </a:xfrm>
            <a:custGeom>
              <a:avLst/>
              <a:gdLst>
                <a:gd name="T0" fmla="*/ 5 w 39"/>
                <a:gd name="T1" fmla="*/ 29 h 39"/>
                <a:gd name="T2" fmla="*/ 0 w 39"/>
                <a:gd name="T3" fmla="*/ 24 h 39"/>
                <a:gd name="T4" fmla="*/ 0 w 39"/>
                <a:gd name="T5" fmla="*/ 15 h 39"/>
                <a:gd name="T6" fmla="*/ 5 w 39"/>
                <a:gd name="T7" fmla="*/ 10 h 39"/>
                <a:gd name="T8" fmla="*/ 10 w 39"/>
                <a:gd name="T9" fmla="*/ 5 h 39"/>
                <a:gd name="T10" fmla="*/ 19 w 39"/>
                <a:gd name="T11" fmla="*/ 0 h 39"/>
                <a:gd name="T12" fmla="*/ 24 w 39"/>
                <a:gd name="T13" fmla="*/ 5 h 39"/>
                <a:gd name="T14" fmla="*/ 29 w 39"/>
                <a:gd name="T15" fmla="*/ 5 h 39"/>
                <a:gd name="T16" fmla="*/ 34 w 39"/>
                <a:gd name="T17" fmla="*/ 15 h 39"/>
                <a:gd name="T18" fmla="*/ 39 w 39"/>
                <a:gd name="T19" fmla="*/ 19 h 39"/>
                <a:gd name="T20" fmla="*/ 39 w 39"/>
                <a:gd name="T21" fmla="*/ 29 h 39"/>
                <a:gd name="T22" fmla="*/ 34 w 39"/>
                <a:gd name="T23" fmla="*/ 34 h 39"/>
                <a:gd name="T24" fmla="*/ 29 w 39"/>
                <a:gd name="T25" fmla="*/ 39 h 39"/>
                <a:gd name="T26" fmla="*/ 24 w 39"/>
                <a:gd name="T27" fmla="*/ 39 h 39"/>
                <a:gd name="T28" fmla="*/ 15 w 39"/>
                <a:gd name="T29" fmla="*/ 39 h 39"/>
                <a:gd name="T30" fmla="*/ 10 w 39"/>
                <a:gd name="T31" fmla="*/ 34 h 39"/>
                <a:gd name="T32" fmla="*/ 5 w 39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5" y="29"/>
                  </a:move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15"/>
                  </a:lnTo>
                  <a:lnTo>
                    <a:pt x="39" y="19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15" y="39"/>
                  </a:lnTo>
                  <a:lnTo>
                    <a:pt x="10" y="34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99" name="Freeform 401"/>
            <p:cNvSpPr>
              <a:spLocks/>
            </p:cNvSpPr>
            <p:nvPr/>
          </p:nvSpPr>
          <p:spPr bwMode="auto">
            <a:xfrm>
              <a:off x="4060" y="1838"/>
              <a:ext cx="39" cy="39"/>
            </a:xfrm>
            <a:custGeom>
              <a:avLst/>
              <a:gdLst>
                <a:gd name="T0" fmla="*/ 5 w 39"/>
                <a:gd name="T1" fmla="*/ 29 h 39"/>
                <a:gd name="T2" fmla="*/ 0 w 39"/>
                <a:gd name="T3" fmla="*/ 24 h 39"/>
                <a:gd name="T4" fmla="*/ 0 w 39"/>
                <a:gd name="T5" fmla="*/ 15 h 39"/>
                <a:gd name="T6" fmla="*/ 5 w 39"/>
                <a:gd name="T7" fmla="*/ 10 h 39"/>
                <a:gd name="T8" fmla="*/ 10 w 39"/>
                <a:gd name="T9" fmla="*/ 5 h 39"/>
                <a:gd name="T10" fmla="*/ 19 w 39"/>
                <a:gd name="T11" fmla="*/ 0 h 39"/>
                <a:gd name="T12" fmla="*/ 24 w 39"/>
                <a:gd name="T13" fmla="*/ 5 h 39"/>
                <a:gd name="T14" fmla="*/ 29 w 39"/>
                <a:gd name="T15" fmla="*/ 5 h 39"/>
                <a:gd name="T16" fmla="*/ 34 w 39"/>
                <a:gd name="T17" fmla="*/ 15 h 39"/>
                <a:gd name="T18" fmla="*/ 39 w 39"/>
                <a:gd name="T19" fmla="*/ 19 h 39"/>
                <a:gd name="T20" fmla="*/ 39 w 39"/>
                <a:gd name="T21" fmla="*/ 29 h 39"/>
                <a:gd name="T22" fmla="*/ 34 w 39"/>
                <a:gd name="T23" fmla="*/ 34 h 39"/>
                <a:gd name="T24" fmla="*/ 29 w 39"/>
                <a:gd name="T25" fmla="*/ 39 h 39"/>
                <a:gd name="T26" fmla="*/ 24 w 39"/>
                <a:gd name="T27" fmla="*/ 39 h 39"/>
                <a:gd name="T28" fmla="*/ 15 w 39"/>
                <a:gd name="T29" fmla="*/ 39 h 39"/>
                <a:gd name="T30" fmla="*/ 10 w 39"/>
                <a:gd name="T31" fmla="*/ 34 h 39"/>
                <a:gd name="T32" fmla="*/ 5 w 39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5" y="29"/>
                  </a:move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15"/>
                  </a:lnTo>
                  <a:lnTo>
                    <a:pt x="39" y="19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15" y="39"/>
                  </a:lnTo>
                  <a:lnTo>
                    <a:pt x="10" y="34"/>
                  </a:lnTo>
                  <a:lnTo>
                    <a:pt x="5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0" name="Freeform 402"/>
            <p:cNvSpPr>
              <a:spLocks/>
            </p:cNvSpPr>
            <p:nvPr/>
          </p:nvSpPr>
          <p:spPr bwMode="auto">
            <a:xfrm>
              <a:off x="4012" y="1814"/>
              <a:ext cx="39" cy="39"/>
            </a:xfrm>
            <a:custGeom>
              <a:avLst/>
              <a:gdLst>
                <a:gd name="T0" fmla="*/ 0 w 39"/>
                <a:gd name="T1" fmla="*/ 29 h 39"/>
                <a:gd name="T2" fmla="*/ 0 w 39"/>
                <a:gd name="T3" fmla="*/ 19 h 39"/>
                <a:gd name="T4" fmla="*/ 0 w 39"/>
                <a:gd name="T5" fmla="*/ 15 h 39"/>
                <a:gd name="T6" fmla="*/ 5 w 39"/>
                <a:gd name="T7" fmla="*/ 10 h 39"/>
                <a:gd name="T8" fmla="*/ 10 w 39"/>
                <a:gd name="T9" fmla="*/ 5 h 39"/>
                <a:gd name="T10" fmla="*/ 15 w 39"/>
                <a:gd name="T11" fmla="*/ 0 h 39"/>
                <a:gd name="T12" fmla="*/ 24 w 39"/>
                <a:gd name="T13" fmla="*/ 0 h 39"/>
                <a:gd name="T14" fmla="*/ 29 w 39"/>
                <a:gd name="T15" fmla="*/ 5 h 39"/>
                <a:gd name="T16" fmla="*/ 34 w 39"/>
                <a:gd name="T17" fmla="*/ 10 h 39"/>
                <a:gd name="T18" fmla="*/ 39 w 39"/>
                <a:gd name="T19" fmla="*/ 19 h 39"/>
                <a:gd name="T20" fmla="*/ 39 w 39"/>
                <a:gd name="T21" fmla="*/ 24 h 39"/>
                <a:gd name="T22" fmla="*/ 34 w 39"/>
                <a:gd name="T23" fmla="*/ 34 h 39"/>
                <a:gd name="T24" fmla="*/ 29 w 39"/>
                <a:gd name="T25" fmla="*/ 39 h 39"/>
                <a:gd name="T26" fmla="*/ 19 w 39"/>
                <a:gd name="T27" fmla="*/ 39 h 39"/>
                <a:gd name="T28" fmla="*/ 15 w 39"/>
                <a:gd name="T29" fmla="*/ 39 h 39"/>
                <a:gd name="T30" fmla="*/ 5 w 39"/>
                <a:gd name="T31" fmla="*/ 34 h 39"/>
                <a:gd name="T32" fmla="*/ 0 w 39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0" y="29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15" y="39"/>
                  </a:lnTo>
                  <a:lnTo>
                    <a:pt x="5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1" name="Freeform 403"/>
            <p:cNvSpPr>
              <a:spLocks/>
            </p:cNvSpPr>
            <p:nvPr/>
          </p:nvSpPr>
          <p:spPr bwMode="auto">
            <a:xfrm>
              <a:off x="4012" y="1814"/>
              <a:ext cx="39" cy="39"/>
            </a:xfrm>
            <a:custGeom>
              <a:avLst/>
              <a:gdLst>
                <a:gd name="T0" fmla="*/ 0 w 39"/>
                <a:gd name="T1" fmla="*/ 29 h 39"/>
                <a:gd name="T2" fmla="*/ 0 w 39"/>
                <a:gd name="T3" fmla="*/ 19 h 39"/>
                <a:gd name="T4" fmla="*/ 0 w 39"/>
                <a:gd name="T5" fmla="*/ 15 h 39"/>
                <a:gd name="T6" fmla="*/ 5 w 39"/>
                <a:gd name="T7" fmla="*/ 10 h 39"/>
                <a:gd name="T8" fmla="*/ 10 w 39"/>
                <a:gd name="T9" fmla="*/ 5 h 39"/>
                <a:gd name="T10" fmla="*/ 15 w 39"/>
                <a:gd name="T11" fmla="*/ 0 h 39"/>
                <a:gd name="T12" fmla="*/ 24 w 39"/>
                <a:gd name="T13" fmla="*/ 0 h 39"/>
                <a:gd name="T14" fmla="*/ 29 w 39"/>
                <a:gd name="T15" fmla="*/ 5 h 39"/>
                <a:gd name="T16" fmla="*/ 34 w 39"/>
                <a:gd name="T17" fmla="*/ 10 h 39"/>
                <a:gd name="T18" fmla="*/ 39 w 39"/>
                <a:gd name="T19" fmla="*/ 19 h 39"/>
                <a:gd name="T20" fmla="*/ 39 w 39"/>
                <a:gd name="T21" fmla="*/ 24 h 39"/>
                <a:gd name="T22" fmla="*/ 34 w 39"/>
                <a:gd name="T23" fmla="*/ 34 h 39"/>
                <a:gd name="T24" fmla="*/ 29 w 39"/>
                <a:gd name="T25" fmla="*/ 39 h 39"/>
                <a:gd name="T26" fmla="*/ 19 w 39"/>
                <a:gd name="T27" fmla="*/ 39 h 39"/>
                <a:gd name="T28" fmla="*/ 15 w 39"/>
                <a:gd name="T29" fmla="*/ 39 h 39"/>
                <a:gd name="T30" fmla="*/ 5 w 39"/>
                <a:gd name="T31" fmla="*/ 34 h 39"/>
                <a:gd name="T32" fmla="*/ 0 w 39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0" y="29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15" y="39"/>
                  </a:lnTo>
                  <a:lnTo>
                    <a:pt x="5" y="34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2" name="Freeform 404"/>
            <p:cNvSpPr>
              <a:spLocks/>
            </p:cNvSpPr>
            <p:nvPr/>
          </p:nvSpPr>
          <p:spPr bwMode="auto">
            <a:xfrm>
              <a:off x="4055" y="1800"/>
              <a:ext cx="39" cy="38"/>
            </a:xfrm>
            <a:custGeom>
              <a:avLst/>
              <a:gdLst>
                <a:gd name="T0" fmla="*/ 5 w 39"/>
                <a:gd name="T1" fmla="*/ 29 h 38"/>
                <a:gd name="T2" fmla="*/ 0 w 39"/>
                <a:gd name="T3" fmla="*/ 19 h 38"/>
                <a:gd name="T4" fmla="*/ 0 w 39"/>
                <a:gd name="T5" fmla="*/ 14 h 38"/>
                <a:gd name="T6" fmla="*/ 5 w 39"/>
                <a:gd name="T7" fmla="*/ 5 h 38"/>
                <a:gd name="T8" fmla="*/ 10 w 39"/>
                <a:gd name="T9" fmla="*/ 0 h 38"/>
                <a:gd name="T10" fmla="*/ 15 w 39"/>
                <a:gd name="T11" fmla="*/ 0 h 38"/>
                <a:gd name="T12" fmla="*/ 24 w 39"/>
                <a:gd name="T13" fmla="*/ 0 h 38"/>
                <a:gd name="T14" fmla="*/ 29 w 39"/>
                <a:gd name="T15" fmla="*/ 5 h 38"/>
                <a:gd name="T16" fmla="*/ 34 w 39"/>
                <a:gd name="T17" fmla="*/ 9 h 38"/>
                <a:gd name="T18" fmla="*/ 39 w 39"/>
                <a:gd name="T19" fmla="*/ 14 h 38"/>
                <a:gd name="T20" fmla="*/ 39 w 39"/>
                <a:gd name="T21" fmla="*/ 24 h 38"/>
                <a:gd name="T22" fmla="*/ 34 w 39"/>
                <a:gd name="T23" fmla="*/ 29 h 38"/>
                <a:gd name="T24" fmla="*/ 29 w 39"/>
                <a:gd name="T25" fmla="*/ 33 h 38"/>
                <a:gd name="T26" fmla="*/ 24 w 39"/>
                <a:gd name="T27" fmla="*/ 38 h 38"/>
                <a:gd name="T28" fmla="*/ 15 w 39"/>
                <a:gd name="T29" fmla="*/ 38 h 38"/>
                <a:gd name="T30" fmla="*/ 10 w 39"/>
                <a:gd name="T31" fmla="*/ 33 h 38"/>
                <a:gd name="T32" fmla="*/ 5 w 39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5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3" name="Freeform 405"/>
            <p:cNvSpPr>
              <a:spLocks/>
            </p:cNvSpPr>
            <p:nvPr/>
          </p:nvSpPr>
          <p:spPr bwMode="auto">
            <a:xfrm>
              <a:off x="4055" y="1800"/>
              <a:ext cx="39" cy="38"/>
            </a:xfrm>
            <a:custGeom>
              <a:avLst/>
              <a:gdLst>
                <a:gd name="T0" fmla="*/ 5 w 39"/>
                <a:gd name="T1" fmla="*/ 29 h 38"/>
                <a:gd name="T2" fmla="*/ 0 w 39"/>
                <a:gd name="T3" fmla="*/ 19 h 38"/>
                <a:gd name="T4" fmla="*/ 0 w 39"/>
                <a:gd name="T5" fmla="*/ 14 h 38"/>
                <a:gd name="T6" fmla="*/ 5 w 39"/>
                <a:gd name="T7" fmla="*/ 5 h 38"/>
                <a:gd name="T8" fmla="*/ 10 w 39"/>
                <a:gd name="T9" fmla="*/ 0 h 38"/>
                <a:gd name="T10" fmla="*/ 15 w 39"/>
                <a:gd name="T11" fmla="*/ 0 h 38"/>
                <a:gd name="T12" fmla="*/ 24 w 39"/>
                <a:gd name="T13" fmla="*/ 0 h 38"/>
                <a:gd name="T14" fmla="*/ 29 w 39"/>
                <a:gd name="T15" fmla="*/ 5 h 38"/>
                <a:gd name="T16" fmla="*/ 34 w 39"/>
                <a:gd name="T17" fmla="*/ 9 h 38"/>
                <a:gd name="T18" fmla="*/ 39 w 39"/>
                <a:gd name="T19" fmla="*/ 14 h 38"/>
                <a:gd name="T20" fmla="*/ 39 w 39"/>
                <a:gd name="T21" fmla="*/ 24 h 38"/>
                <a:gd name="T22" fmla="*/ 34 w 39"/>
                <a:gd name="T23" fmla="*/ 29 h 38"/>
                <a:gd name="T24" fmla="*/ 29 w 39"/>
                <a:gd name="T25" fmla="*/ 33 h 38"/>
                <a:gd name="T26" fmla="*/ 24 w 39"/>
                <a:gd name="T27" fmla="*/ 38 h 38"/>
                <a:gd name="T28" fmla="*/ 15 w 39"/>
                <a:gd name="T29" fmla="*/ 38 h 38"/>
                <a:gd name="T30" fmla="*/ 10 w 39"/>
                <a:gd name="T31" fmla="*/ 33 h 38"/>
                <a:gd name="T32" fmla="*/ 5 w 39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5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4" name="Freeform 406"/>
            <p:cNvSpPr>
              <a:spLocks/>
            </p:cNvSpPr>
            <p:nvPr/>
          </p:nvSpPr>
          <p:spPr bwMode="auto">
            <a:xfrm>
              <a:off x="4089" y="1814"/>
              <a:ext cx="38" cy="39"/>
            </a:xfrm>
            <a:custGeom>
              <a:avLst/>
              <a:gdLst>
                <a:gd name="T0" fmla="*/ 0 w 38"/>
                <a:gd name="T1" fmla="*/ 29 h 39"/>
                <a:gd name="T2" fmla="*/ 0 w 38"/>
                <a:gd name="T3" fmla="*/ 19 h 39"/>
                <a:gd name="T4" fmla="*/ 0 w 38"/>
                <a:gd name="T5" fmla="*/ 15 h 39"/>
                <a:gd name="T6" fmla="*/ 5 w 38"/>
                <a:gd name="T7" fmla="*/ 5 h 39"/>
                <a:gd name="T8" fmla="*/ 10 w 38"/>
                <a:gd name="T9" fmla="*/ 0 h 39"/>
                <a:gd name="T10" fmla="*/ 14 w 38"/>
                <a:gd name="T11" fmla="*/ 0 h 39"/>
                <a:gd name="T12" fmla="*/ 24 w 38"/>
                <a:gd name="T13" fmla="*/ 0 h 39"/>
                <a:gd name="T14" fmla="*/ 29 w 38"/>
                <a:gd name="T15" fmla="*/ 5 h 39"/>
                <a:gd name="T16" fmla="*/ 34 w 38"/>
                <a:gd name="T17" fmla="*/ 10 h 39"/>
                <a:gd name="T18" fmla="*/ 38 w 38"/>
                <a:gd name="T19" fmla="*/ 15 h 39"/>
                <a:gd name="T20" fmla="*/ 38 w 38"/>
                <a:gd name="T21" fmla="*/ 24 h 39"/>
                <a:gd name="T22" fmla="*/ 34 w 38"/>
                <a:gd name="T23" fmla="*/ 29 h 39"/>
                <a:gd name="T24" fmla="*/ 29 w 38"/>
                <a:gd name="T25" fmla="*/ 34 h 39"/>
                <a:gd name="T26" fmla="*/ 19 w 38"/>
                <a:gd name="T27" fmla="*/ 39 h 39"/>
                <a:gd name="T28" fmla="*/ 14 w 38"/>
                <a:gd name="T29" fmla="*/ 34 h 39"/>
                <a:gd name="T30" fmla="*/ 5 w 38"/>
                <a:gd name="T31" fmla="*/ 34 h 39"/>
                <a:gd name="T32" fmla="*/ 0 w 38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29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9"/>
                  </a:lnTo>
                  <a:lnTo>
                    <a:pt x="14" y="34"/>
                  </a:lnTo>
                  <a:lnTo>
                    <a:pt x="5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5" name="Freeform 407"/>
            <p:cNvSpPr>
              <a:spLocks/>
            </p:cNvSpPr>
            <p:nvPr/>
          </p:nvSpPr>
          <p:spPr bwMode="auto">
            <a:xfrm>
              <a:off x="4089" y="1814"/>
              <a:ext cx="38" cy="39"/>
            </a:xfrm>
            <a:custGeom>
              <a:avLst/>
              <a:gdLst>
                <a:gd name="T0" fmla="*/ 0 w 38"/>
                <a:gd name="T1" fmla="*/ 29 h 39"/>
                <a:gd name="T2" fmla="*/ 0 w 38"/>
                <a:gd name="T3" fmla="*/ 19 h 39"/>
                <a:gd name="T4" fmla="*/ 0 w 38"/>
                <a:gd name="T5" fmla="*/ 15 h 39"/>
                <a:gd name="T6" fmla="*/ 5 w 38"/>
                <a:gd name="T7" fmla="*/ 5 h 39"/>
                <a:gd name="T8" fmla="*/ 10 w 38"/>
                <a:gd name="T9" fmla="*/ 0 h 39"/>
                <a:gd name="T10" fmla="*/ 14 w 38"/>
                <a:gd name="T11" fmla="*/ 0 h 39"/>
                <a:gd name="T12" fmla="*/ 24 w 38"/>
                <a:gd name="T13" fmla="*/ 0 h 39"/>
                <a:gd name="T14" fmla="*/ 29 w 38"/>
                <a:gd name="T15" fmla="*/ 5 h 39"/>
                <a:gd name="T16" fmla="*/ 34 w 38"/>
                <a:gd name="T17" fmla="*/ 10 h 39"/>
                <a:gd name="T18" fmla="*/ 38 w 38"/>
                <a:gd name="T19" fmla="*/ 15 h 39"/>
                <a:gd name="T20" fmla="*/ 38 w 38"/>
                <a:gd name="T21" fmla="*/ 24 h 39"/>
                <a:gd name="T22" fmla="*/ 34 w 38"/>
                <a:gd name="T23" fmla="*/ 29 h 39"/>
                <a:gd name="T24" fmla="*/ 29 w 38"/>
                <a:gd name="T25" fmla="*/ 34 h 39"/>
                <a:gd name="T26" fmla="*/ 19 w 38"/>
                <a:gd name="T27" fmla="*/ 39 h 39"/>
                <a:gd name="T28" fmla="*/ 14 w 38"/>
                <a:gd name="T29" fmla="*/ 34 h 39"/>
                <a:gd name="T30" fmla="*/ 5 w 38"/>
                <a:gd name="T31" fmla="*/ 34 h 39"/>
                <a:gd name="T32" fmla="*/ 0 w 38"/>
                <a:gd name="T33" fmla="*/ 2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29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9"/>
                  </a:lnTo>
                  <a:lnTo>
                    <a:pt x="14" y="34"/>
                  </a:lnTo>
                  <a:lnTo>
                    <a:pt x="5" y="34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6" name="Freeform 408"/>
            <p:cNvSpPr>
              <a:spLocks/>
            </p:cNvSpPr>
            <p:nvPr/>
          </p:nvSpPr>
          <p:spPr bwMode="auto">
            <a:xfrm>
              <a:off x="4123" y="1790"/>
              <a:ext cx="38" cy="34"/>
            </a:xfrm>
            <a:custGeom>
              <a:avLst/>
              <a:gdLst>
                <a:gd name="T0" fmla="*/ 4 w 38"/>
                <a:gd name="T1" fmla="*/ 24 h 34"/>
                <a:gd name="T2" fmla="*/ 0 w 38"/>
                <a:gd name="T3" fmla="*/ 19 h 34"/>
                <a:gd name="T4" fmla="*/ 4 w 38"/>
                <a:gd name="T5" fmla="*/ 10 h 34"/>
                <a:gd name="T6" fmla="*/ 4 w 38"/>
                <a:gd name="T7" fmla="*/ 5 h 34"/>
                <a:gd name="T8" fmla="*/ 9 w 38"/>
                <a:gd name="T9" fmla="*/ 0 h 34"/>
                <a:gd name="T10" fmla="*/ 19 w 38"/>
                <a:gd name="T11" fmla="*/ 0 h 34"/>
                <a:gd name="T12" fmla="*/ 24 w 38"/>
                <a:gd name="T13" fmla="*/ 0 h 34"/>
                <a:gd name="T14" fmla="*/ 33 w 38"/>
                <a:gd name="T15" fmla="*/ 5 h 34"/>
                <a:gd name="T16" fmla="*/ 38 w 38"/>
                <a:gd name="T17" fmla="*/ 10 h 34"/>
                <a:gd name="T18" fmla="*/ 38 w 38"/>
                <a:gd name="T19" fmla="*/ 15 h 34"/>
                <a:gd name="T20" fmla="*/ 38 w 38"/>
                <a:gd name="T21" fmla="*/ 24 h 34"/>
                <a:gd name="T22" fmla="*/ 38 w 38"/>
                <a:gd name="T23" fmla="*/ 29 h 34"/>
                <a:gd name="T24" fmla="*/ 28 w 38"/>
                <a:gd name="T25" fmla="*/ 34 h 34"/>
                <a:gd name="T26" fmla="*/ 24 w 38"/>
                <a:gd name="T27" fmla="*/ 34 h 34"/>
                <a:gd name="T28" fmla="*/ 14 w 38"/>
                <a:gd name="T29" fmla="*/ 34 h 34"/>
                <a:gd name="T30" fmla="*/ 9 w 38"/>
                <a:gd name="T31" fmla="*/ 34 h 34"/>
                <a:gd name="T32" fmla="*/ 4 w 38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4" y="24"/>
                  </a:moveTo>
                  <a:lnTo>
                    <a:pt x="0" y="19"/>
                  </a:lnTo>
                  <a:lnTo>
                    <a:pt x="4" y="10"/>
                  </a:lnTo>
                  <a:lnTo>
                    <a:pt x="4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9" y="3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7" name="Freeform 409"/>
            <p:cNvSpPr>
              <a:spLocks/>
            </p:cNvSpPr>
            <p:nvPr/>
          </p:nvSpPr>
          <p:spPr bwMode="auto">
            <a:xfrm>
              <a:off x="4123" y="1790"/>
              <a:ext cx="38" cy="34"/>
            </a:xfrm>
            <a:custGeom>
              <a:avLst/>
              <a:gdLst>
                <a:gd name="T0" fmla="*/ 4 w 38"/>
                <a:gd name="T1" fmla="*/ 24 h 34"/>
                <a:gd name="T2" fmla="*/ 0 w 38"/>
                <a:gd name="T3" fmla="*/ 19 h 34"/>
                <a:gd name="T4" fmla="*/ 4 w 38"/>
                <a:gd name="T5" fmla="*/ 10 h 34"/>
                <a:gd name="T6" fmla="*/ 4 w 38"/>
                <a:gd name="T7" fmla="*/ 5 h 34"/>
                <a:gd name="T8" fmla="*/ 9 w 38"/>
                <a:gd name="T9" fmla="*/ 0 h 34"/>
                <a:gd name="T10" fmla="*/ 19 w 38"/>
                <a:gd name="T11" fmla="*/ 0 h 34"/>
                <a:gd name="T12" fmla="*/ 24 w 38"/>
                <a:gd name="T13" fmla="*/ 0 h 34"/>
                <a:gd name="T14" fmla="*/ 33 w 38"/>
                <a:gd name="T15" fmla="*/ 5 h 34"/>
                <a:gd name="T16" fmla="*/ 38 w 38"/>
                <a:gd name="T17" fmla="*/ 10 h 34"/>
                <a:gd name="T18" fmla="*/ 38 w 38"/>
                <a:gd name="T19" fmla="*/ 15 h 34"/>
                <a:gd name="T20" fmla="*/ 38 w 38"/>
                <a:gd name="T21" fmla="*/ 24 h 34"/>
                <a:gd name="T22" fmla="*/ 38 w 38"/>
                <a:gd name="T23" fmla="*/ 29 h 34"/>
                <a:gd name="T24" fmla="*/ 28 w 38"/>
                <a:gd name="T25" fmla="*/ 34 h 34"/>
                <a:gd name="T26" fmla="*/ 24 w 38"/>
                <a:gd name="T27" fmla="*/ 34 h 34"/>
                <a:gd name="T28" fmla="*/ 14 w 38"/>
                <a:gd name="T29" fmla="*/ 34 h 34"/>
                <a:gd name="T30" fmla="*/ 9 w 38"/>
                <a:gd name="T31" fmla="*/ 34 h 34"/>
                <a:gd name="T32" fmla="*/ 4 w 38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4" y="24"/>
                  </a:moveTo>
                  <a:lnTo>
                    <a:pt x="0" y="19"/>
                  </a:lnTo>
                  <a:lnTo>
                    <a:pt x="4" y="10"/>
                  </a:lnTo>
                  <a:lnTo>
                    <a:pt x="4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9" y="34"/>
                  </a:lnTo>
                  <a:lnTo>
                    <a:pt x="4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8" name="Freeform 410"/>
            <p:cNvSpPr>
              <a:spLocks/>
            </p:cNvSpPr>
            <p:nvPr/>
          </p:nvSpPr>
          <p:spPr bwMode="auto">
            <a:xfrm>
              <a:off x="4166" y="1781"/>
              <a:ext cx="38" cy="33"/>
            </a:xfrm>
            <a:custGeom>
              <a:avLst/>
              <a:gdLst>
                <a:gd name="T0" fmla="*/ 5 w 38"/>
                <a:gd name="T1" fmla="*/ 24 h 33"/>
                <a:gd name="T2" fmla="*/ 0 w 38"/>
                <a:gd name="T3" fmla="*/ 19 h 33"/>
                <a:gd name="T4" fmla="*/ 0 w 38"/>
                <a:gd name="T5" fmla="*/ 9 h 33"/>
                <a:gd name="T6" fmla="*/ 5 w 38"/>
                <a:gd name="T7" fmla="*/ 4 h 33"/>
                <a:gd name="T8" fmla="*/ 9 w 38"/>
                <a:gd name="T9" fmla="*/ 0 h 33"/>
                <a:gd name="T10" fmla="*/ 19 w 38"/>
                <a:gd name="T11" fmla="*/ 0 h 33"/>
                <a:gd name="T12" fmla="*/ 24 w 38"/>
                <a:gd name="T13" fmla="*/ 0 h 33"/>
                <a:gd name="T14" fmla="*/ 33 w 38"/>
                <a:gd name="T15" fmla="*/ 0 h 33"/>
                <a:gd name="T16" fmla="*/ 38 w 38"/>
                <a:gd name="T17" fmla="*/ 9 h 33"/>
                <a:gd name="T18" fmla="*/ 38 w 38"/>
                <a:gd name="T19" fmla="*/ 14 h 33"/>
                <a:gd name="T20" fmla="*/ 38 w 38"/>
                <a:gd name="T21" fmla="*/ 24 h 33"/>
                <a:gd name="T22" fmla="*/ 33 w 38"/>
                <a:gd name="T23" fmla="*/ 28 h 33"/>
                <a:gd name="T24" fmla="*/ 29 w 38"/>
                <a:gd name="T25" fmla="*/ 33 h 33"/>
                <a:gd name="T26" fmla="*/ 24 w 38"/>
                <a:gd name="T27" fmla="*/ 33 h 33"/>
                <a:gd name="T28" fmla="*/ 14 w 38"/>
                <a:gd name="T29" fmla="*/ 33 h 33"/>
                <a:gd name="T30" fmla="*/ 9 w 38"/>
                <a:gd name="T31" fmla="*/ 33 h 33"/>
                <a:gd name="T32" fmla="*/ 5 w 38"/>
                <a:gd name="T33" fmla="*/ 2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5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4" y="33"/>
                  </a:lnTo>
                  <a:lnTo>
                    <a:pt x="9" y="33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09" name="Freeform 411"/>
            <p:cNvSpPr>
              <a:spLocks/>
            </p:cNvSpPr>
            <p:nvPr/>
          </p:nvSpPr>
          <p:spPr bwMode="auto">
            <a:xfrm>
              <a:off x="4166" y="1781"/>
              <a:ext cx="38" cy="33"/>
            </a:xfrm>
            <a:custGeom>
              <a:avLst/>
              <a:gdLst>
                <a:gd name="T0" fmla="*/ 5 w 38"/>
                <a:gd name="T1" fmla="*/ 24 h 33"/>
                <a:gd name="T2" fmla="*/ 0 w 38"/>
                <a:gd name="T3" fmla="*/ 19 h 33"/>
                <a:gd name="T4" fmla="*/ 0 w 38"/>
                <a:gd name="T5" fmla="*/ 9 h 33"/>
                <a:gd name="T6" fmla="*/ 5 w 38"/>
                <a:gd name="T7" fmla="*/ 4 h 33"/>
                <a:gd name="T8" fmla="*/ 9 w 38"/>
                <a:gd name="T9" fmla="*/ 0 h 33"/>
                <a:gd name="T10" fmla="*/ 19 w 38"/>
                <a:gd name="T11" fmla="*/ 0 h 33"/>
                <a:gd name="T12" fmla="*/ 24 w 38"/>
                <a:gd name="T13" fmla="*/ 0 h 33"/>
                <a:gd name="T14" fmla="*/ 33 w 38"/>
                <a:gd name="T15" fmla="*/ 0 h 33"/>
                <a:gd name="T16" fmla="*/ 38 w 38"/>
                <a:gd name="T17" fmla="*/ 9 h 33"/>
                <a:gd name="T18" fmla="*/ 38 w 38"/>
                <a:gd name="T19" fmla="*/ 14 h 33"/>
                <a:gd name="T20" fmla="*/ 38 w 38"/>
                <a:gd name="T21" fmla="*/ 24 h 33"/>
                <a:gd name="T22" fmla="*/ 33 w 38"/>
                <a:gd name="T23" fmla="*/ 28 h 33"/>
                <a:gd name="T24" fmla="*/ 29 w 38"/>
                <a:gd name="T25" fmla="*/ 33 h 33"/>
                <a:gd name="T26" fmla="*/ 24 w 38"/>
                <a:gd name="T27" fmla="*/ 33 h 33"/>
                <a:gd name="T28" fmla="*/ 14 w 38"/>
                <a:gd name="T29" fmla="*/ 33 h 33"/>
                <a:gd name="T30" fmla="*/ 9 w 38"/>
                <a:gd name="T31" fmla="*/ 33 h 33"/>
                <a:gd name="T32" fmla="*/ 5 w 38"/>
                <a:gd name="T33" fmla="*/ 2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5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4" y="33"/>
                  </a:lnTo>
                  <a:lnTo>
                    <a:pt x="9" y="33"/>
                  </a:lnTo>
                  <a:lnTo>
                    <a:pt x="5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0" name="Freeform 412"/>
            <p:cNvSpPr>
              <a:spLocks/>
            </p:cNvSpPr>
            <p:nvPr/>
          </p:nvSpPr>
          <p:spPr bwMode="auto">
            <a:xfrm>
              <a:off x="4031" y="1853"/>
              <a:ext cx="39" cy="33"/>
            </a:xfrm>
            <a:custGeom>
              <a:avLst/>
              <a:gdLst>
                <a:gd name="T0" fmla="*/ 5 w 39"/>
                <a:gd name="T1" fmla="*/ 24 h 33"/>
                <a:gd name="T2" fmla="*/ 0 w 39"/>
                <a:gd name="T3" fmla="*/ 19 h 33"/>
                <a:gd name="T4" fmla="*/ 0 w 39"/>
                <a:gd name="T5" fmla="*/ 9 h 33"/>
                <a:gd name="T6" fmla="*/ 5 w 39"/>
                <a:gd name="T7" fmla="*/ 4 h 33"/>
                <a:gd name="T8" fmla="*/ 10 w 39"/>
                <a:gd name="T9" fmla="*/ 0 h 33"/>
                <a:gd name="T10" fmla="*/ 15 w 39"/>
                <a:gd name="T11" fmla="*/ 0 h 33"/>
                <a:gd name="T12" fmla="*/ 24 w 39"/>
                <a:gd name="T13" fmla="*/ 0 h 33"/>
                <a:gd name="T14" fmla="*/ 29 w 39"/>
                <a:gd name="T15" fmla="*/ 0 h 33"/>
                <a:gd name="T16" fmla="*/ 34 w 39"/>
                <a:gd name="T17" fmla="*/ 9 h 33"/>
                <a:gd name="T18" fmla="*/ 39 w 39"/>
                <a:gd name="T19" fmla="*/ 14 h 33"/>
                <a:gd name="T20" fmla="*/ 39 w 39"/>
                <a:gd name="T21" fmla="*/ 24 h 33"/>
                <a:gd name="T22" fmla="*/ 34 w 39"/>
                <a:gd name="T23" fmla="*/ 28 h 33"/>
                <a:gd name="T24" fmla="*/ 29 w 39"/>
                <a:gd name="T25" fmla="*/ 33 h 33"/>
                <a:gd name="T26" fmla="*/ 24 w 39"/>
                <a:gd name="T27" fmla="*/ 33 h 33"/>
                <a:gd name="T28" fmla="*/ 15 w 39"/>
                <a:gd name="T29" fmla="*/ 33 h 33"/>
                <a:gd name="T30" fmla="*/ 10 w 39"/>
                <a:gd name="T31" fmla="*/ 33 h 33"/>
                <a:gd name="T32" fmla="*/ 5 w 39"/>
                <a:gd name="T33" fmla="*/ 2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5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1" name="Freeform 413"/>
            <p:cNvSpPr>
              <a:spLocks/>
            </p:cNvSpPr>
            <p:nvPr/>
          </p:nvSpPr>
          <p:spPr bwMode="auto">
            <a:xfrm>
              <a:off x="4031" y="1853"/>
              <a:ext cx="39" cy="33"/>
            </a:xfrm>
            <a:custGeom>
              <a:avLst/>
              <a:gdLst>
                <a:gd name="T0" fmla="*/ 5 w 39"/>
                <a:gd name="T1" fmla="*/ 24 h 33"/>
                <a:gd name="T2" fmla="*/ 0 w 39"/>
                <a:gd name="T3" fmla="*/ 19 h 33"/>
                <a:gd name="T4" fmla="*/ 0 w 39"/>
                <a:gd name="T5" fmla="*/ 9 h 33"/>
                <a:gd name="T6" fmla="*/ 5 w 39"/>
                <a:gd name="T7" fmla="*/ 4 h 33"/>
                <a:gd name="T8" fmla="*/ 10 w 39"/>
                <a:gd name="T9" fmla="*/ 0 h 33"/>
                <a:gd name="T10" fmla="*/ 15 w 39"/>
                <a:gd name="T11" fmla="*/ 0 h 33"/>
                <a:gd name="T12" fmla="*/ 24 w 39"/>
                <a:gd name="T13" fmla="*/ 0 h 33"/>
                <a:gd name="T14" fmla="*/ 29 w 39"/>
                <a:gd name="T15" fmla="*/ 0 h 33"/>
                <a:gd name="T16" fmla="*/ 34 w 39"/>
                <a:gd name="T17" fmla="*/ 9 h 33"/>
                <a:gd name="T18" fmla="*/ 39 w 39"/>
                <a:gd name="T19" fmla="*/ 14 h 33"/>
                <a:gd name="T20" fmla="*/ 39 w 39"/>
                <a:gd name="T21" fmla="*/ 24 h 33"/>
                <a:gd name="T22" fmla="*/ 34 w 39"/>
                <a:gd name="T23" fmla="*/ 28 h 33"/>
                <a:gd name="T24" fmla="*/ 29 w 39"/>
                <a:gd name="T25" fmla="*/ 33 h 33"/>
                <a:gd name="T26" fmla="*/ 24 w 39"/>
                <a:gd name="T27" fmla="*/ 33 h 33"/>
                <a:gd name="T28" fmla="*/ 15 w 39"/>
                <a:gd name="T29" fmla="*/ 33 h 33"/>
                <a:gd name="T30" fmla="*/ 10 w 39"/>
                <a:gd name="T31" fmla="*/ 33 h 33"/>
                <a:gd name="T32" fmla="*/ 5 w 39"/>
                <a:gd name="T33" fmla="*/ 2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5" y="24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2" name="Freeform 414"/>
            <p:cNvSpPr>
              <a:spLocks/>
            </p:cNvSpPr>
            <p:nvPr/>
          </p:nvSpPr>
          <p:spPr bwMode="auto">
            <a:xfrm>
              <a:off x="4084" y="1867"/>
              <a:ext cx="39" cy="34"/>
            </a:xfrm>
            <a:custGeom>
              <a:avLst/>
              <a:gdLst>
                <a:gd name="T0" fmla="*/ 0 w 39"/>
                <a:gd name="T1" fmla="*/ 24 h 34"/>
                <a:gd name="T2" fmla="*/ 0 w 39"/>
                <a:gd name="T3" fmla="*/ 19 h 34"/>
                <a:gd name="T4" fmla="*/ 0 w 39"/>
                <a:gd name="T5" fmla="*/ 10 h 34"/>
                <a:gd name="T6" fmla="*/ 0 w 39"/>
                <a:gd name="T7" fmla="*/ 5 h 34"/>
                <a:gd name="T8" fmla="*/ 10 w 39"/>
                <a:gd name="T9" fmla="*/ 0 h 34"/>
                <a:gd name="T10" fmla="*/ 15 w 39"/>
                <a:gd name="T11" fmla="*/ 0 h 34"/>
                <a:gd name="T12" fmla="*/ 24 w 39"/>
                <a:gd name="T13" fmla="*/ 0 h 34"/>
                <a:gd name="T14" fmla="*/ 29 w 39"/>
                <a:gd name="T15" fmla="*/ 0 h 34"/>
                <a:gd name="T16" fmla="*/ 34 w 39"/>
                <a:gd name="T17" fmla="*/ 10 h 34"/>
                <a:gd name="T18" fmla="*/ 39 w 39"/>
                <a:gd name="T19" fmla="*/ 14 h 34"/>
                <a:gd name="T20" fmla="*/ 39 w 39"/>
                <a:gd name="T21" fmla="*/ 24 h 34"/>
                <a:gd name="T22" fmla="*/ 34 w 39"/>
                <a:gd name="T23" fmla="*/ 29 h 34"/>
                <a:gd name="T24" fmla="*/ 29 w 39"/>
                <a:gd name="T25" fmla="*/ 34 h 34"/>
                <a:gd name="T26" fmla="*/ 19 w 39"/>
                <a:gd name="T27" fmla="*/ 34 h 34"/>
                <a:gd name="T28" fmla="*/ 15 w 39"/>
                <a:gd name="T29" fmla="*/ 34 h 34"/>
                <a:gd name="T30" fmla="*/ 5 w 39"/>
                <a:gd name="T31" fmla="*/ 34 h 34"/>
                <a:gd name="T32" fmla="*/ 0 w 39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0" y="24"/>
                  </a:moveTo>
                  <a:lnTo>
                    <a:pt x="0" y="19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10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5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3" name="Freeform 415"/>
            <p:cNvSpPr>
              <a:spLocks/>
            </p:cNvSpPr>
            <p:nvPr/>
          </p:nvSpPr>
          <p:spPr bwMode="auto">
            <a:xfrm>
              <a:off x="4084" y="1867"/>
              <a:ext cx="39" cy="34"/>
            </a:xfrm>
            <a:custGeom>
              <a:avLst/>
              <a:gdLst>
                <a:gd name="T0" fmla="*/ 0 w 39"/>
                <a:gd name="T1" fmla="*/ 24 h 34"/>
                <a:gd name="T2" fmla="*/ 0 w 39"/>
                <a:gd name="T3" fmla="*/ 19 h 34"/>
                <a:gd name="T4" fmla="*/ 0 w 39"/>
                <a:gd name="T5" fmla="*/ 10 h 34"/>
                <a:gd name="T6" fmla="*/ 0 w 39"/>
                <a:gd name="T7" fmla="*/ 5 h 34"/>
                <a:gd name="T8" fmla="*/ 10 w 39"/>
                <a:gd name="T9" fmla="*/ 0 h 34"/>
                <a:gd name="T10" fmla="*/ 15 w 39"/>
                <a:gd name="T11" fmla="*/ 0 h 34"/>
                <a:gd name="T12" fmla="*/ 24 w 39"/>
                <a:gd name="T13" fmla="*/ 0 h 34"/>
                <a:gd name="T14" fmla="*/ 29 w 39"/>
                <a:gd name="T15" fmla="*/ 0 h 34"/>
                <a:gd name="T16" fmla="*/ 34 w 39"/>
                <a:gd name="T17" fmla="*/ 10 h 34"/>
                <a:gd name="T18" fmla="*/ 39 w 39"/>
                <a:gd name="T19" fmla="*/ 14 h 34"/>
                <a:gd name="T20" fmla="*/ 39 w 39"/>
                <a:gd name="T21" fmla="*/ 24 h 34"/>
                <a:gd name="T22" fmla="*/ 34 w 39"/>
                <a:gd name="T23" fmla="*/ 29 h 34"/>
                <a:gd name="T24" fmla="*/ 29 w 39"/>
                <a:gd name="T25" fmla="*/ 34 h 34"/>
                <a:gd name="T26" fmla="*/ 19 w 39"/>
                <a:gd name="T27" fmla="*/ 34 h 34"/>
                <a:gd name="T28" fmla="*/ 15 w 39"/>
                <a:gd name="T29" fmla="*/ 34 h 34"/>
                <a:gd name="T30" fmla="*/ 5 w 39"/>
                <a:gd name="T31" fmla="*/ 34 h 34"/>
                <a:gd name="T32" fmla="*/ 0 w 39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0" y="24"/>
                  </a:moveTo>
                  <a:lnTo>
                    <a:pt x="0" y="19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10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5" y="3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4" name="Freeform 416"/>
            <p:cNvSpPr>
              <a:spLocks/>
            </p:cNvSpPr>
            <p:nvPr/>
          </p:nvSpPr>
          <p:spPr bwMode="auto">
            <a:xfrm>
              <a:off x="4055" y="1872"/>
              <a:ext cx="39" cy="38"/>
            </a:xfrm>
            <a:custGeom>
              <a:avLst/>
              <a:gdLst>
                <a:gd name="T0" fmla="*/ 5 w 39"/>
                <a:gd name="T1" fmla="*/ 29 h 38"/>
                <a:gd name="T2" fmla="*/ 0 w 39"/>
                <a:gd name="T3" fmla="*/ 19 h 38"/>
                <a:gd name="T4" fmla="*/ 0 w 39"/>
                <a:gd name="T5" fmla="*/ 14 h 38"/>
                <a:gd name="T6" fmla="*/ 5 w 39"/>
                <a:gd name="T7" fmla="*/ 9 h 38"/>
                <a:gd name="T8" fmla="*/ 10 w 39"/>
                <a:gd name="T9" fmla="*/ 5 h 38"/>
                <a:gd name="T10" fmla="*/ 20 w 39"/>
                <a:gd name="T11" fmla="*/ 0 h 38"/>
                <a:gd name="T12" fmla="*/ 24 w 39"/>
                <a:gd name="T13" fmla="*/ 0 h 38"/>
                <a:gd name="T14" fmla="*/ 34 w 39"/>
                <a:gd name="T15" fmla="*/ 5 h 38"/>
                <a:gd name="T16" fmla="*/ 39 w 39"/>
                <a:gd name="T17" fmla="*/ 9 h 38"/>
                <a:gd name="T18" fmla="*/ 39 w 39"/>
                <a:gd name="T19" fmla="*/ 19 h 38"/>
                <a:gd name="T20" fmla="*/ 39 w 39"/>
                <a:gd name="T21" fmla="*/ 24 h 38"/>
                <a:gd name="T22" fmla="*/ 34 w 39"/>
                <a:gd name="T23" fmla="*/ 33 h 38"/>
                <a:gd name="T24" fmla="*/ 29 w 39"/>
                <a:gd name="T25" fmla="*/ 38 h 38"/>
                <a:gd name="T26" fmla="*/ 24 w 39"/>
                <a:gd name="T27" fmla="*/ 38 h 38"/>
                <a:gd name="T28" fmla="*/ 15 w 39"/>
                <a:gd name="T29" fmla="*/ 38 h 38"/>
                <a:gd name="T30" fmla="*/ 10 w 39"/>
                <a:gd name="T31" fmla="*/ 33 h 38"/>
                <a:gd name="T32" fmla="*/ 5 w 39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5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5" name="Freeform 417"/>
            <p:cNvSpPr>
              <a:spLocks/>
            </p:cNvSpPr>
            <p:nvPr/>
          </p:nvSpPr>
          <p:spPr bwMode="auto">
            <a:xfrm>
              <a:off x="4055" y="1872"/>
              <a:ext cx="39" cy="38"/>
            </a:xfrm>
            <a:custGeom>
              <a:avLst/>
              <a:gdLst>
                <a:gd name="T0" fmla="*/ 5 w 39"/>
                <a:gd name="T1" fmla="*/ 29 h 38"/>
                <a:gd name="T2" fmla="*/ 0 w 39"/>
                <a:gd name="T3" fmla="*/ 19 h 38"/>
                <a:gd name="T4" fmla="*/ 0 w 39"/>
                <a:gd name="T5" fmla="*/ 14 h 38"/>
                <a:gd name="T6" fmla="*/ 5 w 39"/>
                <a:gd name="T7" fmla="*/ 9 h 38"/>
                <a:gd name="T8" fmla="*/ 10 w 39"/>
                <a:gd name="T9" fmla="*/ 5 h 38"/>
                <a:gd name="T10" fmla="*/ 20 w 39"/>
                <a:gd name="T11" fmla="*/ 0 h 38"/>
                <a:gd name="T12" fmla="*/ 24 w 39"/>
                <a:gd name="T13" fmla="*/ 0 h 38"/>
                <a:gd name="T14" fmla="*/ 34 w 39"/>
                <a:gd name="T15" fmla="*/ 5 h 38"/>
                <a:gd name="T16" fmla="*/ 39 w 39"/>
                <a:gd name="T17" fmla="*/ 9 h 38"/>
                <a:gd name="T18" fmla="*/ 39 w 39"/>
                <a:gd name="T19" fmla="*/ 19 h 38"/>
                <a:gd name="T20" fmla="*/ 39 w 39"/>
                <a:gd name="T21" fmla="*/ 24 h 38"/>
                <a:gd name="T22" fmla="*/ 34 w 39"/>
                <a:gd name="T23" fmla="*/ 33 h 38"/>
                <a:gd name="T24" fmla="*/ 29 w 39"/>
                <a:gd name="T25" fmla="*/ 38 h 38"/>
                <a:gd name="T26" fmla="*/ 24 w 39"/>
                <a:gd name="T27" fmla="*/ 38 h 38"/>
                <a:gd name="T28" fmla="*/ 15 w 39"/>
                <a:gd name="T29" fmla="*/ 38 h 38"/>
                <a:gd name="T30" fmla="*/ 10 w 39"/>
                <a:gd name="T31" fmla="*/ 33 h 38"/>
                <a:gd name="T32" fmla="*/ 5 w 39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5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6" name="Freeform 418"/>
            <p:cNvSpPr>
              <a:spLocks/>
            </p:cNvSpPr>
            <p:nvPr/>
          </p:nvSpPr>
          <p:spPr bwMode="auto">
            <a:xfrm>
              <a:off x="4094" y="1896"/>
              <a:ext cx="38" cy="38"/>
            </a:xfrm>
            <a:custGeom>
              <a:avLst/>
              <a:gdLst>
                <a:gd name="T0" fmla="*/ 0 w 38"/>
                <a:gd name="T1" fmla="*/ 29 h 38"/>
                <a:gd name="T2" fmla="*/ 0 w 38"/>
                <a:gd name="T3" fmla="*/ 19 h 38"/>
                <a:gd name="T4" fmla="*/ 0 w 38"/>
                <a:gd name="T5" fmla="*/ 14 h 38"/>
                <a:gd name="T6" fmla="*/ 0 w 38"/>
                <a:gd name="T7" fmla="*/ 9 h 38"/>
                <a:gd name="T8" fmla="*/ 9 w 38"/>
                <a:gd name="T9" fmla="*/ 5 h 38"/>
                <a:gd name="T10" fmla="*/ 14 w 38"/>
                <a:gd name="T11" fmla="*/ 0 h 38"/>
                <a:gd name="T12" fmla="*/ 24 w 38"/>
                <a:gd name="T13" fmla="*/ 0 h 38"/>
                <a:gd name="T14" fmla="*/ 29 w 38"/>
                <a:gd name="T15" fmla="*/ 5 h 38"/>
                <a:gd name="T16" fmla="*/ 33 w 38"/>
                <a:gd name="T17" fmla="*/ 9 h 38"/>
                <a:gd name="T18" fmla="*/ 38 w 38"/>
                <a:gd name="T19" fmla="*/ 19 h 38"/>
                <a:gd name="T20" fmla="*/ 33 w 38"/>
                <a:gd name="T21" fmla="*/ 24 h 38"/>
                <a:gd name="T22" fmla="*/ 33 w 38"/>
                <a:gd name="T23" fmla="*/ 33 h 38"/>
                <a:gd name="T24" fmla="*/ 29 w 38"/>
                <a:gd name="T25" fmla="*/ 38 h 38"/>
                <a:gd name="T26" fmla="*/ 19 w 38"/>
                <a:gd name="T27" fmla="*/ 38 h 38"/>
                <a:gd name="T28" fmla="*/ 14 w 38"/>
                <a:gd name="T29" fmla="*/ 38 h 38"/>
                <a:gd name="T30" fmla="*/ 5 w 38"/>
                <a:gd name="T31" fmla="*/ 33 h 38"/>
                <a:gd name="T32" fmla="*/ 0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3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7" name="Freeform 419"/>
            <p:cNvSpPr>
              <a:spLocks/>
            </p:cNvSpPr>
            <p:nvPr/>
          </p:nvSpPr>
          <p:spPr bwMode="auto">
            <a:xfrm>
              <a:off x="4094" y="1896"/>
              <a:ext cx="38" cy="38"/>
            </a:xfrm>
            <a:custGeom>
              <a:avLst/>
              <a:gdLst>
                <a:gd name="T0" fmla="*/ 0 w 38"/>
                <a:gd name="T1" fmla="*/ 29 h 38"/>
                <a:gd name="T2" fmla="*/ 0 w 38"/>
                <a:gd name="T3" fmla="*/ 19 h 38"/>
                <a:gd name="T4" fmla="*/ 0 w 38"/>
                <a:gd name="T5" fmla="*/ 14 h 38"/>
                <a:gd name="T6" fmla="*/ 0 w 38"/>
                <a:gd name="T7" fmla="*/ 9 h 38"/>
                <a:gd name="T8" fmla="*/ 9 w 38"/>
                <a:gd name="T9" fmla="*/ 5 h 38"/>
                <a:gd name="T10" fmla="*/ 14 w 38"/>
                <a:gd name="T11" fmla="*/ 0 h 38"/>
                <a:gd name="T12" fmla="*/ 24 w 38"/>
                <a:gd name="T13" fmla="*/ 0 h 38"/>
                <a:gd name="T14" fmla="*/ 29 w 38"/>
                <a:gd name="T15" fmla="*/ 5 h 38"/>
                <a:gd name="T16" fmla="*/ 33 w 38"/>
                <a:gd name="T17" fmla="*/ 9 h 38"/>
                <a:gd name="T18" fmla="*/ 38 w 38"/>
                <a:gd name="T19" fmla="*/ 19 h 38"/>
                <a:gd name="T20" fmla="*/ 33 w 38"/>
                <a:gd name="T21" fmla="*/ 24 h 38"/>
                <a:gd name="T22" fmla="*/ 33 w 38"/>
                <a:gd name="T23" fmla="*/ 33 h 38"/>
                <a:gd name="T24" fmla="*/ 29 w 38"/>
                <a:gd name="T25" fmla="*/ 38 h 38"/>
                <a:gd name="T26" fmla="*/ 19 w 38"/>
                <a:gd name="T27" fmla="*/ 38 h 38"/>
                <a:gd name="T28" fmla="*/ 14 w 38"/>
                <a:gd name="T29" fmla="*/ 38 h 38"/>
                <a:gd name="T30" fmla="*/ 5 w 38"/>
                <a:gd name="T31" fmla="*/ 33 h 38"/>
                <a:gd name="T32" fmla="*/ 0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3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8" name="Freeform 420"/>
            <p:cNvSpPr>
              <a:spLocks/>
            </p:cNvSpPr>
            <p:nvPr/>
          </p:nvSpPr>
          <p:spPr bwMode="auto">
            <a:xfrm>
              <a:off x="4175" y="1968"/>
              <a:ext cx="39" cy="38"/>
            </a:xfrm>
            <a:custGeom>
              <a:avLst/>
              <a:gdLst>
                <a:gd name="T0" fmla="*/ 5 w 39"/>
                <a:gd name="T1" fmla="*/ 29 h 38"/>
                <a:gd name="T2" fmla="*/ 0 w 39"/>
                <a:gd name="T3" fmla="*/ 19 h 38"/>
                <a:gd name="T4" fmla="*/ 0 w 39"/>
                <a:gd name="T5" fmla="*/ 14 h 38"/>
                <a:gd name="T6" fmla="*/ 5 w 39"/>
                <a:gd name="T7" fmla="*/ 5 h 38"/>
                <a:gd name="T8" fmla="*/ 10 w 39"/>
                <a:gd name="T9" fmla="*/ 0 h 38"/>
                <a:gd name="T10" fmla="*/ 15 w 39"/>
                <a:gd name="T11" fmla="*/ 0 h 38"/>
                <a:gd name="T12" fmla="*/ 24 w 39"/>
                <a:gd name="T13" fmla="*/ 0 h 38"/>
                <a:gd name="T14" fmla="*/ 29 w 39"/>
                <a:gd name="T15" fmla="*/ 5 h 38"/>
                <a:gd name="T16" fmla="*/ 34 w 39"/>
                <a:gd name="T17" fmla="*/ 9 h 38"/>
                <a:gd name="T18" fmla="*/ 39 w 39"/>
                <a:gd name="T19" fmla="*/ 14 h 38"/>
                <a:gd name="T20" fmla="*/ 39 w 39"/>
                <a:gd name="T21" fmla="*/ 24 h 38"/>
                <a:gd name="T22" fmla="*/ 34 w 39"/>
                <a:gd name="T23" fmla="*/ 29 h 38"/>
                <a:gd name="T24" fmla="*/ 29 w 39"/>
                <a:gd name="T25" fmla="*/ 33 h 38"/>
                <a:gd name="T26" fmla="*/ 24 w 39"/>
                <a:gd name="T27" fmla="*/ 38 h 38"/>
                <a:gd name="T28" fmla="*/ 15 w 39"/>
                <a:gd name="T29" fmla="*/ 33 h 38"/>
                <a:gd name="T30" fmla="*/ 10 w 39"/>
                <a:gd name="T31" fmla="*/ 33 h 38"/>
                <a:gd name="T32" fmla="*/ 5 w 39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5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19" name="Freeform 421"/>
            <p:cNvSpPr>
              <a:spLocks/>
            </p:cNvSpPr>
            <p:nvPr/>
          </p:nvSpPr>
          <p:spPr bwMode="auto">
            <a:xfrm>
              <a:off x="4175" y="1968"/>
              <a:ext cx="39" cy="38"/>
            </a:xfrm>
            <a:custGeom>
              <a:avLst/>
              <a:gdLst>
                <a:gd name="T0" fmla="*/ 5 w 39"/>
                <a:gd name="T1" fmla="*/ 29 h 38"/>
                <a:gd name="T2" fmla="*/ 0 w 39"/>
                <a:gd name="T3" fmla="*/ 19 h 38"/>
                <a:gd name="T4" fmla="*/ 0 w 39"/>
                <a:gd name="T5" fmla="*/ 14 h 38"/>
                <a:gd name="T6" fmla="*/ 5 w 39"/>
                <a:gd name="T7" fmla="*/ 5 h 38"/>
                <a:gd name="T8" fmla="*/ 10 w 39"/>
                <a:gd name="T9" fmla="*/ 0 h 38"/>
                <a:gd name="T10" fmla="*/ 15 w 39"/>
                <a:gd name="T11" fmla="*/ 0 h 38"/>
                <a:gd name="T12" fmla="*/ 24 w 39"/>
                <a:gd name="T13" fmla="*/ 0 h 38"/>
                <a:gd name="T14" fmla="*/ 29 w 39"/>
                <a:gd name="T15" fmla="*/ 5 h 38"/>
                <a:gd name="T16" fmla="*/ 34 w 39"/>
                <a:gd name="T17" fmla="*/ 9 h 38"/>
                <a:gd name="T18" fmla="*/ 39 w 39"/>
                <a:gd name="T19" fmla="*/ 14 h 38"/>
                <a:gd name="T20" fmla="*/ 39 w 39"/>
                <a:gd name="T21" fmla="*/ 24 h 38"/>
                <a:gd name="T22" fmla="*/ 34 w 39"/>
                <a:gd name="T23" fmla="*/ 29 h 38"/>
                <a:gd name="T24" fmla="*/ 29 w 39"/>
                <a:gd name="T25" fmla="*/ 33 h 38"/>
                <a:gd name="T26" fmla="*/ 24 w 39"/>
                <a:gd name="T27" fmla="*/ 38 h 38"/>
                <a:gd name="T28" fmla="*/ 15 w 39"/>
                <a:gd name="T29" fmla="*/ 33 h 38"/>
                <a:gd name="T30" fmla="*/ 10 w 39"/>
                <a:gd name="T31" fmla="*/ 33 h 38"/>
                <a:gd name="T32" fmla="*/ 5 w 39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5" y="29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0" name="Freeform 422"/>
            <p:cNvSpPr>
              <a:spLocks/>
            </p:cNvSpPr>
            <p:nvPr/>
          </p:nvSpPr>
          <p:spPr bwMode="auto">
            <a:xfrm>
              <a:off x="4041" y="1891"/>
              <a:ext cx="38" cy="38"/>
            </a:xfrm>
            <a:custGeom>
              <a:avLst/>
              <a:gdLst>
                <a:gd name="T0" fmla="*/ 5 w 38"/>
                <a:gd name="T1" fmla="*/ 29 h 38"/>
                <a:gd name="T2" fmla="*/ 0 w 38"/>
                <a:gd name="T3" fmla="*/ 19 h 38"/>
                <a:gd name="T4" fmla="*/ 5 w 38"/>
                <a:gd name="T5" fmla="*/ 14 h 38"/>
                <a:gd name="T6" fmla="*/ 5 w 38"/>
                <a:gd name="T7" fmla="*/ 5 h 38"/>
                <a:gd name="T8" fmla="*/ 10 w 38"/>
                <a:gd name="T9" fmla="*/ 0 h 38"/>
                <a:gd name="T10" fmla="*/ 19 w 38"/>
                <a:gd name="T11" fmla="*/ 0 h 38"/>
                <a:gd name="T12" fmla="*/ 24 w 38"/>
                <a:gd name="T13" fmla="*/ 0 h 38"/>
                <a:gd name="T14" fmla="*/ 34 w 38"/>
                <a:gd name="T15" fmla="*/ 5 h 38"/>
                <a:gd name="T16" fmla="*/ 38 w 38"/>
                <a:gd name="T17" fmla="*/ 10 h 38"/>
                <a:gd name="T18" fmla="*/ 38 w 38"/>
                <a:gd name="T19" fmla="*/ 14 h 38"/>
                <a:gd name="T20" fmla="*/ 38 w 38"/>
                <a:gd name="T21" fmla="*/ 24 h 38"/>
                <a:gd name="T22" fmla="*/ 38 w 38"/>
                <a:gd name="T23" fmla="*/ 29 h 38"/>
                <a:gd name="T24" fmla="*/ 29 w 38"/>
                <a:gd name="T25" fmla="*/ 34 h 38"/>
                <a:gd name="T26" fmla="*/ 24 w 38"/>
                <a:gd name="T27" fmla="*/ 38 h 38"/>
                <a:gd name="T28" fmla="*/ 14 w 38"/>
                <a:gd name="T29" fmla="*/ 38 h 38"/>
                <a:gd name="T30" fmla="*/ 10 w 38"/>
                <a:gd name="T31" fmla="*/ 34 h 38"/>
                <a:gd name="T32" fmla="*/ 5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29"/>
                  </a:moveTo>
                  <a:lnTo>
                    <a:pt x="0" y="19"/>
                  </a:lnTo>
                  <a:lnTo>
                    <a:pt x="5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9" y="34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4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1" name="Freeform 423"/>
            <p:cNvSpPr>
              <a:spLocks/>
            </p:cNvSpPr>
            <p:nvPr/>
          </p:nvSpPr>
          <p:spPr bwMode="auto">
            <a:xfrm>
              <a:off x="4041" y="1891"/>
              <a:ext cx="38" cy="38"/>
            </a:xfrm>
            <a:custGeom>
              <a:avLst/>
              <a:gdLst>
                <a:gd name="T0" fmla="*/ 5 w 38"/>
                <a:gd name="T1" fmla="*/ 29 h 38"/>
                <a:gd name="T2" fmla="*/ 0 w 38"/>
                <a:gd name="T3" fmla="*/ 19 h 38"/>
                <a:gd name="T4" fmla="*/ 5 w 38"/>
                <a:gd name="T5" fmla="*/ 14 h 38"/>
                <a:gd name="T6" fmla="*/ 5 w 38"/>
                <a:gd name="T7" fmla="*/ 5 h 38"/>
                <a:gd name="T8" fmla="*/ 10 w 38"/>
                <a:gd name="T9" fmla="*/ 0 h 38"/>
                <a:gd name="T10" fmla="*/ 19 w 38"/>
                <a:gd name="T11" fmla="*/ 0 h 38"/>
                <a:gd name="T12" fmla="*/ 24 w 38"/>
                <a:gd name="T13" fmla="*/ 0 h 38"/>
                <a:gd name="T14" fmla="*/ 34 w 38"/>
                <a:gd name="T15" fmla="*/ 5 h 38"/>
                <a:gd name="T16" fmla="*/ 38 w 38"/>
                <a:gd name="T17" fmla="*/ 10 h 38"/>
                <a:gd name="T18" fmla="*/ 38 w 38"/>
                <a:gd name="T19" fmla="*/ 14 h 38"/>
                <a:gd name="T20" fmla="*/ 38 w 38"/>
                <a:gd name="T21" fmla="*/ 24 h 38"/>
                <a:gd name="T22" fmla="*/ 38 w 38"/>
                <a:gd name="T23" fmla="*/ 29 h 38"/>
                <a:gd name="T24" fmla="*/ 29 w 38"/>
                <a:gd name="T25" fmla="*/ 34 h 38"/>
                <a:gd name="T26" fmla="*/ 24 w 38"/>
                <a:gd name="T27" fmla="*/ 38 h 38"/>
                <a:gd name="T28" fmla="*/ 14 w 38"/>
                <a:gd name="T29" fmla="*/ 38 h 38"/>
                <a:gd name="T30" fmla="*/ 10 w 38"/>
                <a:gd name="T31" fmla="*/ 34 h 38"/>
                <a:gd name="T32" fmla="*/ 5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5" y="29"/>
                  </a:moveTo>
                  <a:lnTo>
                    <a:pt x="0" y="19"/>
                  </a:lnTo>
                  <a:lnTo>
                    <a:pt x="5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29" y="34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4"/>
                  </a:lnTo>
                  <a:lnTo>
                    <a:pt x="5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2" name="Freeform 424"/>
            <p:cNvSpPr>
              <a:spLocks/>
            </p:cNvSpPr>
            <p:nvPr/>
          </p:nvSpPr>
          <p:spPr bwMode="auto">
            <a:xfrm>
              <a:off x="4079" y="1915"/>
              <a:ext cx="34" cy="34"/>
            </a:xfrm>
            <a:custGeom>
              <a:avLst/>
              <a:gdLst>
                <a:gd name="T0" fmla="*/ 0 w 34"/>
                <a:gd name="T1" fmla="*/ 24 h 34"/>
                <a:gd name="T2" fmla="*/ 0 w 34"/>
                <a:gd name="T3" fmla="*/ 19 h 34"/>
                <a:gd name="T4" fmla="*/ 0 w 34"/>
                <a:gd name="T5" fmla="*/ 10 h 34"/>
                <a:gd name="T6" fmla="*/ 0 w 34"/>
                <a:gd name="T7" fmla="*/ 5 h 34"/>
                <a:gd name="T8" fmla="*/ 10 w 34"/>
                <a:gd name="T9" fmla="*/ 0 h 34"/>
                <a:gd name="T10" fmla="*/ 15 w 34"/>
                <a:gd name="T11" fmla="*/ 0 h 34"/>
                <a:gd name="T12" fmla="*/ 24 w 34"/>
                <a:gd name="T13" fmla="*/ 0 h 34"/>
                <a:gd name="T14" fmla="*/ 29 w 34"/>
                <a:gd name="T15" fmla="*/ 0 h 34"/>
                <a:gd name="T16" fmla="*/ 34 w 34"/>
                <a:gd name="T17" fmla="*/ 10 h 34"/>
                <a:gd name="T18" fmla="*/ 34 w 34"/>
                <a:gd name="T19" fmla="*/ 14 h 34"/>
                <a:gd name="T20" fmla="*/ 34 w 34"/>
                <a:gd name="T21" fmla="*/ 24 h 34"/>
                <a:gd name="T22" fmla="*/ 34 w 34"/>
                <a:gd name="T23" fmla="*/ 29 h 34"/>
                <a:gd name="T24" fmla="*/ 29 w 34"/>
                <a:gd name="T25" fmla="*/ 34 h 34"/>
                <a:gd name="T26" fmla="*/ 20 w 34"/>
                <a:gd name="T27" fmla="*/ 34 h 34"/>
                <a:gd name="T28" fmla="*/ 15 w 34"/>
                <a:gd name="T29" fmla="*/ 34 h 34"/>
                <a:gd name="T30" fmla="*/ 5 w 34"/>
                <a:gd name="T31" fmla="*/ 34 h 34"/>
                <a:gd name="T32" fmla="*/ 0 w 34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4"/>
                <a:gd name="T53" fmla="*/ 34 w 34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4">
                  <a:moveTo>
                    <a:pt x="0" y="24"/>
                  </a:moveTo>
                  <a:lnTo>
                    <a:pt x="0" y="19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0" y="34"/>
                  </a:lnTo>
                  <a:lnTo>
                    <a:pt x="15" y="34"/>
                  </a:lnTo>
                  <a:lnTo>
                    <a:pt x="5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3" name="Freeform 425"/>
            <p:cNvSpPr>
              <a:spLocks/>
            </p:cNvSpPr>
            <p:nvPr/>
          </p:nvSpPr>
          <p:spPr bwMode="auto">
            <a:xfrm>
              <a:off x="4079" y="1915"/>
              <a:ext cx="34" cy="34"/>
            </a:xfrm>
            <a:custGeom>
              <a:avLst/>
              <a:gdLst>
                <a:gd name="T0" fmla="*/ 0 w 34"/>
                <a:gd name="T1" fmla="*/ 24 h 34"/>
                <a:gd name="T2" fmla="*/ 0 w 34"/>
                <a:gd name="T3" fmla="*/ 19 h 34"/>
                <a:gd name="T4" fmla="*/ 0 w 34"/>
                <a:gd name="T5" fmla="*/ 10 h 34"/>
                <a:gd name="T6" fmla="*/ 0 w 34"/>
                <a:gd name="T7" fmla="*/ 5 h 34"/>
                <a:gd name="T8" fmla="*/ 10 w 34"/>
                <a:gd name="T9" fmla="*/ 0 h 34"/>
                <a:gd name="T10" fmla="*/ 15 w 34"/>
                <a:gd name="T11" fmla="*/ 0 h 34"/>
                <a:gd name="T12" fmla="*/ 24 w 34"/>
                <a:gd name="T13" fmla="*/ 0 h 34"/>
                <a:gd name="T14" fmla="*/ 29 w 34"/>
                <a:gd name="T15" fmla="*/ 0 h 34"/>
                <a:gd name="T16" fmla="*/ 34 w 34"/>
                <a:gd name="T17" fmla="*/ 10 h 34"/>
                <a:gd name="T18" fmla="*/ 34 w 34"/>
                <a:gd name="T19" fmla="*/ 14 h 34"/>
                <a:gd name="T20" fmla="*/ 34 w 34"/>
                <a:gd name="T21" fmla="*/ 24 h 34"/>
                <a:gd name="T22" fmla="*/ 34 w 34"/>
                <a:gd name="T23" fmla="*/ 29 h 34"/>
                <a:gd name="T24" fmla="*/ 29 w 34"/>
                <a:gd name="T25" fmla="*/ 34 h 34"/>
                <a:gd name="T26" fmla="*/ 20 w 34"/>
                <a:gd name="T27" fmla="*/ 34 h 34"/>
                <a:gd name="T28" fmla="*/ 15 w 34"/>
                <a:gd name="T29" fmla="*/ 34 h 34"/>
                <a:gd name="T30" fmla="*/ 5 w 34"/>
                <a:gd name="T31" fmla="*/ 34 h 34"/>
                <a:gd name="T32" fmla="*/ 0 w 34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4"/>
                <a:gd name="T53" fmla="*/ 34 w 34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4">
                  <a:moveTo>
                    <a:pt x="0" y="24"/>
                  </a:moveTo>
                  <a:lnTo>
                    <a:pt x="0" y="19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0" y="34"/>
                  </a:lnTo>
                  <a:lnTo>
                    <a:pt x="15" y="34"/>
                  </a:lnTo>
                  <a:lnTo>
                    <a:pt x="5" y="3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4" name="Freeform 426"/>
            <p:cNvSpPr>
              <a:spLocks/>
            </p:cNvSpPr>
            <p:nvPr/>
          </p:nvSpPr>
          <p:spPr bwMode="auto">
            <a:xfrm>
              <a:off x="4051" y="1819"/>
              <a:ext cx="38" cy="38"/>
            </a:xfrm>
            <a:custGeom>
              <a:avLst/>
              <a:gdLst>
                <a:gd name="T0" fmla="*/ 4 w 38"/>
                <a:gd name="T1" fmla="*/ 29 h 38"/>
                <a:gd name="T2" fmla="*/ 0 w 38"/>
                <a:gd name="T3" fmla="*/ 24 h 38"/>
                <a:gd name="T4" fmla="*/ 0 w 38"/>
                <a:gd name="T5" fmla="*/ 14 h 38"/>
                <a:gd name="T6" fmla="*/ 4 w 38"/>
                <a:gd name="T7" fmla="*/ 10 h 38"/>
                <a:gd name="T8" fmla="*/ 9 w 38"/>
                <a:gd name="T9" fmla="*/ 5 h 38"/>
                <a:gd name="T10" fmla="*/ 19 w 38"/>
                <a:gd name="T11" fmla="*/ 0 h 38"/>
                <a:gd name="T12" fmla="*/ 24 w 38"/>
                <a:gd name="T13" fmla="*/ 5 h 38"/>
                <a:gd name="T14" fmla="*/ 33 w 38"/>
                <a:gd name="T15" fmla="*/ 5 h 38"/>
                <a:gd name="T16" fmla="*/ 38 w 38"/>
                <a:gd name="T17" fmla="*/ 10 h 38"/>
                <a:gd name="T18" fmla="*/ 38 w 38"/>
                <a:gd name="T19" fmla="*/ 19 h 38"/>
                <a:gd name="T20" fmla="*/ 38 w 38"/>
                <a:gd name="T21" fmla="*/ 24 h 38"/>
                <a:gd name="T22" fmla="*/ 33 w 38"/>
                <a:gd name="T23" fmla="*/ 34 h 38"/>
                <a:gd name="T24" fmla="*/ 28 w 38"/>
                <a:gd name="T25" fmla="*/ 38 h 38"/>
                <a:gd name="T26" fmla="*/ 24 w 38"/>
                <a:gd name="T27" fmla="*/ 38 h 38"/>
                <a:gd name="T28" fmla="*/ 14 w 38"/>
                <a:gd name="T29" fmla="*/ 38 h 38"/>
                <a:gd name="T30" fmla="*/ 9 w 38"/>
                <a:gd name="T31" fmla="*/ 34 h 38"/>
                <a:gd name="T32" fmla="*/ 4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4" y="29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4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4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5" name="Freeform 427"/>
            <p:cNvSpPr>
              <a:spLocks/>
            </p:cNvSpPr>
            <p:nvPr/>
          </p:nvSpPr>
          <p:spPr bwMode="auto">
            <a:xfrm>
              <a:off x="4051" y="1819"/>
              <a:ext cx="38" cy="38"/>
            </a:xfrm>
            <a:custGeom>
              <a:avLst/>
              <a:gdLst>
                <a:gd name="T0" fmla="*/ 4 w 38"/>
                <a:gd name="T1" fmla="*/ 29 h 38"/>
                <a:gd name="T2" fmla="*/ 0 w 38"/>
                <a:gd name="T3" fmla="*/ 24 h 38"/>
                <a:gd name="T4" fmla="*/ 0 w 38"/>
                <a:gd name="T5" fmla="*/ 14 h 38"/>
                <a:gd name="T6" fmla="*/ 4 w 38"/>
                <a:gd name="T7" fmla="*/ 10 h 38"/>
                <a:gd name="T8" fmla="*/ 9 w 38"/>
                <a:gd name="T9" fmla="*/ 5 h 38"/>
                <a:gd name="T10" fmla="*/ 19 w 38"/>
                <a:gd name="T11" fmla="*/ 0 h 38"/>
                <a:gd name="T12" fmla="*/ 24 w 38"/>
                <a:gd name="T13" fmla="*/ 5 h 38"/>
                <a:gd name="T14" fmla="*/ 33 w 38"/>
                <a:gd name="T15" fmla="*/ 5 h 38"/>
                <a:gd name="T16" fmla="*/ 38 w 38"/>
                <a:gd name="T17" fmla="*/ 10 h 38"/>
                <a:gd name="T18" fmla="*/ 38 w 38"/>
                <a:gd name="T19" fmla="*/ 19 h 38"/>
                <a:gd name="T20" fmla="*/ 38 w 38"/>
                <a:gd name="T21" fmla="*/ 24 h 38"/>
                <a:gd name="T22" fmla="*/ 33 w 38"/>
                <a:gd name="T23" fmla="*/ 34 h 38"/>
                <a:gd name="T24" fmla="*/ 28 w 38"/>
                <a:gd name="T25" fmla="*/ 38 h 38"/>
                <a:gd name="T26" fmla="*/ 24 w 38"/>
                <a:gd name="T27" fmla="*/ 38 h 38"/>
                <a:gd name="T28" fmla="*/ 14 w 38"/>
                <a:gd name="T29" fmla="*/ 38 h 38"/>
                <a:gd name="T30" fmla="*/ 9 w 38"/>
                <a:gd name="T31" fmla="*/ 34 h 38"/>
                <a:gd name="T32" fmla="*/ 4 w 38"/>
                <a:gd name="T33" fmla="*/ 2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4" y="29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4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9" y="34"/>
                  </a:lnTo>
                  <a:lnTo>
                    <a:pt x="4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6" name="Freeform 428"/>
            <p:cNvSpPr>
              <a:spLocks/>
            </p:cNvSpPr>
            <p:nvPr/>
          </p:nvSpPr>
          <p:spPr bwMode="auto">
            <a:xfrm>
              <a:off x="3849" y="1622"/>
              <a:ext cx="370" cy="240"/>
            </a:xfrm>
            <a:custGeom>
              <a:avLst/>
              <a:gdLst>
                <a:gd name="T0" fmla="*/ 350 w 370"/>
                <a:gd name="T1" fmla="*/ 168 h 240"/>
                <a:gd name="T2" fmla="*/ 322 w 370"/>
                <a:gd name="T3" fmla="*/ 173 h 240"/>
                <a:gd name="T4" fmla="*/ 288 w 370"/>
                <a:gd name="T5" fmla="*/ 192 h 240"/>
                <a:gd name="T6" fmla="*/ 259 w 370"/>
                <a:gd name="T7" fmla="*/ 221 h 240"/>
                <a:gd name="T8" fmla="*/ 245 w 370"/>
                <a:gd name="T9" fmla="*/ 221 h 240"/>
                <a:gd name="T10" fmla="*/ 197 w 370"/>
                <a:gd name="T11" fmla="*/ 226 h 240"/>
                <a:gd name="T12" fmla="*/ 173 w 370"/>
                <a:gd name="T13" fmla="*/ 216 h 240"/>
                <a:gd name="T14" fmla="*/ 178 w 370"/>
                <a:gd name="T15" fmla="*/ 197 h 240"/>
                <a:gd name="T16" fmla="*/ 149 w 370"/>
                <a:gd name="T17" fmla="*/ 202 h 240"/>
                <a:gd name="T18" fmla="*/ 134 w 370"/>
                <a:gd name="T19" fmla="*/ 187 h 240"/>
                <a:gd name="T20" fmla="*/ 139 w 370"/>
                <a:gd name="T21" fmla="*/ 173 h 240"/>
                <a:gd name="T22" fmla="*/ 115 w 370"/>
                <a:gd name="T23" fmla="*/ 178 h 240"/>
                <a:gd name="T24" fmla="*/ 106 w 370"/>
                <a:gd name="T25" fmla="*/ 163 h 240"/>
                <a:gd name="T26" fmla="*/ 101 w 370"/>
                <a:gd name="T27" fmla="*/ 154 h 240"/>
                <a:gd name="T28" fmla="*/ 72 w 370"/>
                <a:gd name="T29" fmla="*/ 154 h 240"/>
                <a:gd name="T30" fmla="*/ 62 w 370"/>
                <a:gd name="T31" fmla="*/ 135 h 240"/>
                <a:gd name="T32" fmla="*/ 53 w 370"/>
                <a:gd name="T33" fmla="*/ 125 h 240"/>
                <a:gd name="T34" fmla="*/ 29 w 370"/>
                <a:gd name="T35" fmla="*/ 120 h 240"/>
                <a:gd name="T36" fmla="*/ 34 w 370"/>
                <a:gd name="T37" fmla="*/ 101 h 240"/>
                <a:gd name="T38" fmla="*/ 19 w 370"/>
                <a:gd name="T39" fmla="*/ 77 h 240"/>
                <a:gd name="T40" fmla="*/ 24 w 370"/>
                <a:gd name="T41" fmla="*/ 48 h 240"/>
                <a:gd name="T42" fmla="*/ 62 w 370"/>
                <a:gd name="T43" fmla="*/ 48 h 240"/>
                <a:gd name="T44" fmla="*/ 77 w 370"/>
                <a:gd name="T45" fmla="*/ 39 h 240"/>
                <a:gd name="T46" fmla="*/ 110 w 370"/>
                <a:gd name="T47" fmla="*/ 29 h 240"/>
                <a:gd name="T48" fmla="*/ 134 w 370"/>
                <a:gd name="T49" fmla="*/ 24 h 240"/>
                <a:gd name="T50" fmla="*/ 158 w 370"/>
                <a:gd name="T51" fmla="*/ 20 h 240"/>
                <a:gd name="T52" fmla="*/ 192 w 370"/>
                <a:gd name="T53" fmla="*/ 15 h 240"/>
                <a:gd name="T54" fmla="*/ 221 w 370"/>
                <a:gd name="T55" fmla="*/ 15 h 240"/>
                <a:gd name="T56" fmla="*/ 240 w 370"/>
                <a:gd name="T57" fmla="*/ 24 h 240"/>
                <a:gd name="T58" fmla="*/ 269 w 370"/>
                <a:gd name="T59" fmla="*/ 39 h 240"/>
                <a:gd name="T60" fmla="*/ 283 w 370"/>
                <a:gd name="T61" fmla="*/ 53 h 240"/>
                <a:gd name="T62" fmla="*/ 326 w 370"/>
                <a:gd name="T63" fmla="*/ 91 h 240"/>
                <a:gd name="T64" fmla="*/ 365 w 370"/>
                <a:gd name="T65" fmla="*/ 163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0"/>
                <a:gd name="T100" fmla="*/ 0 h 240"/>
                <a:gd name="T101" fmla="*/ 370 w 370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0" h="240">
                  <a:moveTo>
                    <a:pt x="360" y="173"/>
                  </a:moveTo>
                  <a:lnTo>
                    <a:pt x="350" y="168"/>
                  </a:lnTo>
                  <a:lnTo>
                    <a:pt x="336" y="173"/>
                  </a:lnTo>
                  <a:lnTo>
                    <a:pt x="322" y="173"/>
                  </a:lnTo>
                  <a:lnTo>
                    <a:pt x="302" y="183"/>
                  </a:lnTo>
                  <a:lnTo>
                    <a:pt x="288" y="192"/>
                  </a:lnTo>
                  <a:lnTo>
                    <a:pt x="269" y="207"/>
                  </a:lnTo>
                  <a:lnTo>
                    <a:pt x="259" y="221"/>
                  </a:lnTo>
                  <a:lnTo>
                    <a:pt x="250" y="240"/>
                  </a:lnTo>
                  <a:lnTo>
                    <a:pt x="245" y="221"/>
                  </a:lnTo>
                  <a:lnTo>
                    <a:pt x="240" y="207"/>
                  </a:lnTo>
                  <a:lnTo>
                    <a:pt x="197" y="226"/>
                  </a:lnTo>
                  <a:lnTo>
                    <a:pt x="154" y="240"/>
                  </a:lnTo>
                  <a:lnTo>
                    <a:pt x="173" y="216"/>
                  </a:lnTo>
                  <a:lnTo>
                    <a:pt x="187" y="187"/>
                  </a:lnTo>
                  <a:lnTo>
                    <a:pt x="178" y="197"/>
                  </a:lnTo>
                  <a:lnTo>
                    <a:pt x="168" y="202"/>
                  </a:lnTo>
                  <a:lnTo>
                    <a:pt x="149" y="202"/>
                  </a:lnTo>
                  <a:lnTo>
                    <a:pt x="125" y="202"/>
                  </a:lnTo>
                  <a:lnTo>
                    <a:pt x="134" y="187"/>
                  </a:lnTo>
                  <a:lnTo>
                    <a:pt x="149" y="163"/>
                  </a:lnTo>
                  <a:lnTo>
                    <a:pt x="139" y="173"/>
                  </a:lnTo>
                  <a:lnTo>
                    <a:pt x="130" y="178"/>
                  </a:lnTo>
                  <a:lnTo>
                    <a:pt x="115" y="178"/>
                  </a:lnTo>
                  <a:lnTo>
                    <a:pt x="91" y="178"/>
                  </a:lnTo>
                  <a:lnTo>
                    <a:pt x="106" y="163"/>
                  </a:lnTo>
                  <a:lnTo>
                    <a:pt x="115" y="149"/>
                  </a:lnTo>
                  <a:lnTo>
                    <a:pt x="101" y="154"/>
                  </a:lnTo>
                  <a:lnTo>
                    <a:pt x="91" y="159"/>
                  </a:lnTo>
                  <a:lnTo>
                    <a:pt x="72" y="154"/>
                  </a:lnTo>
                  <a:lnTo>
                    <a:pt x="48" y="144"/>
                  </a:lnTo>
                  <a:lnTo>
                    <a:pt x="62" y="135"/>
                  </a:lnTo>
                  <a:lnTo>
                    <a:pt x="77" y="125"/>
                  </a:lnTo>
                  <a:lnTo>
                    <a:pt x="53" y="125"/>
                  </a:lnTo>
                  <a:lnTo>
                    <a:pt x="43" y="125"/>
                  </a:lnTo>
                  <a:lnTo>
                    <a:pt x="29" y="120"/>
                  </a:lnTo>
                  <a:lnTo>
                    <a:pt x="19" y="111"/>
                  </a:lnTo>
                  <a:lnTo>
                    <a:pt x="34" y="101"/>
                  </a:lnTo>
                  <a:lnTo>
                    <a:pt x="48" y="91"/>
                  </a:lnTo>
                  <a:lnTo>
                    <a:pt x="19" y="77"/>
                  </a:lnTo>
                  <a:lnTo>
                    <a:pt x="0" y="53"/>
                  </a:lnTo>
                  <a:lnTo>
                    <a:pt x="24" y="48"/>
                  </a:lnTo>
                  <a:lnTo>
                    <a:pt x="43" y="43"/>
                  </a:lnTo>
                  <a:lnTo>
                    <a:pt x="62" y="48"/>
                  </a:lnTo>
                  <a:lnTo>
                    <a:pt x="77" y="53"/>
                  </a:lnTo>
                  <a:lnTo>
                    <a:pt x="77" y="39"/>
                  </a:lnTo>
                  <a:lnTo>
                    <a:pt x="77" y="24"/>
                  </a:lnTo>
                  <a:lnTo>
                    <a:pt x="110" y="29"/>
                  </a:lnTo>
                  <a:lnTo>
                    <a:pt x="134" y="43"/>
                  </a:lnTo>
                  <a:lnTo>
                    <a:pt x="134" y="24"/>
                  </a:lnTo>
                  <a:lnTo>
                    <a:pt x="134" y="5"/>
                  </a:lnTo>
                  <a:lnTo>
                    <a:pt x="158" y="20"/>
                  </a:lnTo>
                  <a:lnTo>
                    <a:pt x="178" y="34"/>
                  </a:lnTo>
                  <a:lnTo>
                    <a:pt x="192" y="15"/>
                  </a:lnTo>
                  <a:lnTo>
                    <a:pt x="202" y="0"/>
                  </a:lnTo>
                  <a:lnTo>
                    <a:pt x="221" y="15"/>
                  </a:lnTo>
                  <a:lnTo>
                    <a:pt x="230" y="39"/>
                  </a:lnTo>
                  <a:lnTo>
                    <a:pt x="240" y="24"/>
                  </a:lnTo>
                  <a:lnTo>
                    <a:pt x="250" y="10"/>
                  </a:lnTo>
                  <a:lnTo>
                    <a:pt x="269" y="39"/>
                  </a:lnTo>
                  <a:lnTo>
                    <a:pt x="278" y="67"/>
                  </a:lnTo>
                  <a:lnTo>
                    <a:pt x="283" y="53"/>
                  </a:lnTo>
                  <a:lnTo>
                    <a:pt x="288" y="34"/>
                  </a:lnTo>
                  <a:lnTo>
                    <a:pt x="326" y="91"/>
                  </a:lnTo>
                  <a:lnTo>
                    <a:pt x="370" y="159"/>
                  </a:lnTo>
                  <a:lnTo>
                    <a:pt x="365" y="163"/>
                  </a:lnTo>
                  <a:lnTo>
                    <a:pt x="360" y="173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7" name="Freeform 429"/>
            <p:cNvSpPr>
              <a:spLocks/>
            </p:cNvSpPr>
            <p:nvPr/>
          </p:nvSpPr>
          <p:spPr bwMode="auto">
            <a:xfrm>
              <a:off x="3849" y="1622"/>
              <a:ext cx="370" cy="240"/>
            </a:xfrm>
            <a:custGeom>
              <a:avLst/>
              <a:gdLst>
                <a:gd name="T0" fmla="*/ 350 w 370"/>
                <a:gd name="T1" fmla="*/ 168 h 240"/>
                <a:gd name="T2" fmla="*/ 322 w 370"/>
                <a:gd name="T3" fmla="*/ 173 h 240"/>
                <a:gd name="T4" fmla="*/ 288 w 370"/>
                <a:gd name="T5" fmla="*/ 192 h 240"/>
                <a:gd name="T6" fmla="*/ 259 w 370"/>
                <a:gd name="T7" fmla="*/ 221 h 240"/>
                <a:gd name="T8" fmla="*/ 245 w 370"/>
                <a:gd name="T9" fmla="*/ 221 h 240"/>
                <a:gd name="T10" fmla="*/ 197 w 370"/>
                <a:gd name="T11" fmla="*/ 226 h 240"/>
                <a:gd name="T12" fmla="*/ 173 w 370"/>
                <a:gd name="T13" fmla="*/ 216 h 240"/>
                <a:gd name="T14" fmla="*/ 178 w 370"/>
                <a:gd name="T15" fmla="*/ 197 h 240"/>
                <a:gd name="T16" fmla="*/ 149 w 370"/>
                <a:gd name="T17" fmla="*/ 202 h 240"/>
                <a:gd name="T18" fmla="*/ 134 w 370"/>
                <a:gd name="T19" fmla="*/ 187 h 240"/>
                <a:gd name="T20" fmla="*/ 139 w 370"/>
                <a:gd name="T21" fmla="*/ 173 h 240"/>
                <a:gd name="T22" fmla="*/ 115 w 370"/>
                <a:gd name="T23" fmla="*/ 178 h 240"/>
                <a:gd name="T24" fmla="*/ 106 w 370"/>
                <a:gd name="T25" fmla="*/ 163 h 240"/>
                <a:gd name="T26" fmla="*/ 101 w 370"/>
                <a:gd name="T27" fmla="*/ 154 h 240"/>
                <a:gd name="T28" fmla="*/ 72 w 370"/>
                <a:gd name="T29" fmla="*/ 154 h 240"/>
                <a:gd name="T30" fmla="*/ 62 w 370"/>
                <a:gd name="T31" fmla="*/ 135 h 240"/>
                <a:gd name="T32" fmla="*/ 53 w 370"/>
                <a:gd name="T33" fmla="*/ 125 h 240"/>
                <a:gd name="T34" fmla="*/ 29 w 370"/>
                <a:gd name="T35" fmla="*/ 120 h 240"/>
                <a:gd name="T36" fmla="*/ 34 w 370"/>
                <a:gd name="T37" fmla="*/ 101 h 240"/>
                <a:gd name="T38" fmla="*/ 19 w 370"/>
                <a:gd name="T39" fmla="*/ 77 h 240"/>
                <a:gd name="T40" fmla="*/ 24 w 370"/>
                <a:gd name="T41" fmla="*/ 48 h 240"/>
                <a:gd name="T42" fmla="*/ 62 w 370"/>
                <a:gd name="T43" fmla="*/ 48 h 240"/>
                <a:gd name="T44" fmla="*/ 77 w 370"/>
                <a:gd name="T45" fmla="*/ 39 h 240"/>
                <a:gd name="T46" fmla="*/ 110 w 370"/>
                <a:gd name="T47" fmla="*/ 29 h 240"/>
                <a:gd name="T48" fmla="*/ 134 w 370"/>
                <a:gd name="T49" fmla="*/ 24 h 240"/>
                <a:gd name="T50" fmla="*/ 158 w 370"/>
                <a:gd name="T51" fmla="*/ 20 h 240"/>
                <a:gd name="T52" fmla="*/ 192 w 370"/>
                <a:gd name="T53" fmla="*/ 15 h 240"/>
                <a:gd name="T54" fmla="*/ 221 w 370"/>
                <a:gd name="T55" fmla="*/ 15 h 240"/>
                <a:gd name="T56" fmla="*/ 240 w 370"/>
                <a:gd name="T57" fmla="*/ 24 h 240"/>
                <a:gd name="T58" fmla="*/ 269 w 370"/>
                <a:gd name="T59" fmla="*/ 39 h 240"/>
                <a:gd name="T60" fmla="*/ 283 w 370"/>
                <a:gd name="T61" fmla="*/ 53 h 240"/>
                <a:gd name="T62" fmla="*/ 326 w 370"/>
                <a:gd name="T63" fmla="*/ 91 h 240"/>
                <a:gd name="T64" fmla="*/ 365 w 370"/>
                <a:gd name="T65" fmla="*/ 163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0"/>
                <a:gd name="T100" fmla="*/ 0 h 240"/>
                <a:gd name="T101" fmla="*/ 370 w 370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0" h="240">
                  <a:moveTo>
                    <a:pt x="360" y="173"/>
                  </a:moveTo>
                  <a:lnTo>
                    <a:pt x="350" y="168"/>
                  </a:lnTo>
                  <a:lnTo>
                    <a:pt x="336" y="173"/>
                  </a:lnTo>
                  <a:lnTo>
                    <a:pt x="322" y="173"/>
                  </a:lnTo>
                  <a:lnTo>
                    <a:pt x="302" y="183"/>
                  </a:lnTo>
                  <a:lnTo>
                    <a:pt x="288" y="192"/>
                  </a:lnTo>
                  <a:lnTo>
                    <a:pt x="269" y="207"/>
                  </a:lnTo>
                  <a:lnTo>
                    <a:pt x="259" y="221"/>
                  </a:lnTo>
                  <a:lnTo>
                    <a:pt x="250" y="240"/>
                  </a:lnTo>
                  <a:lnTo>
                    <a:pt x="245" y="221"/>
                  </a:lnTo>
                  <a:lnTo>
                    <a:pt x="240" y="207"/>
                  </a:lnTo>
                  <a:lnTo>
                    <a:pt x="197" y="226"/>
                  </a:lnTo>
                  <a:lnTo>
                    <a:pt x="154" y="240"/>
                  </a:lnTo>
                  <a:lnTo>
                    <a:pt x="173" y="216"/>
                  </a:lnTo>
                  <a:lnTo>
                    <a:pt x="187" y="187"/>
                  </a:lnTo>
                  <a:lnTo>
                    <a:pt x="178" y="197"/>
                  </a:lnTo>
                  <a:lnTo>
                    <a:pt x="168" y="202"/>
                  </a:lnTo>
                  <a:lnTo>
                    <a:pt x="149" y="202"/>
                  </a:lnTo>
                  <a:lnTo>
                    <a:pt x="125" y="202"/>
                  </a:lnTo>
                  <a:lnTo>
                    <a:pt x="134" y="187"/>
                  </a:lnTo>
                  <a:lnTo>
                    <a:pt x="149" y="163"/>
                  </a:lnTo>
                  <a:lnTo>
                    <a:pt x="139" y="173"/>
                  </a:lnTo>
                  <a:lnTo>
                    <a:pt x="130" y="178"/>
                  </a:lnTo>
                  <a:lnTo>
                    <a:pt x="115" y="178"/>
                  </a:lnTo>
                  <a:lnTo>
                    <a:pt x="91" y="178"/>
                  </a:lnTo>
                  <a:lnTo>
                    <a:pt x="106" y="163"/>
                  </a:lnTo>
                  <a:lnTo>
                    <a:pt x="115" y="149"/>
                  </a:lnTo>
                  <a:lnTo>
                    <a:pt x="101" y="154"/>
                  </a:lnTo>
                  <a:lnTo>
                    <a:pt x="91" y="159"/>
                  </a:lnTo>
                  <a:lnTo>
                    <a:pt x="72" y="154"/>
                  </a:lnTo>
                  <a:lnTo>
                    <a:pt x="48" y="144"/>
                  </a:lnTo>
                  <a:lnTo>
                    <a:pt x="62" y="135"/>
                  </a:lnTo>
                  <a:lnTo>
                    <a:pt x="77" y="125"/>
                  </a:lnTo>
                  <a:lnTo>
                    <a:pt x="53" y="125"/>
                  </a:lnTo>
                  <a:lnTo>
                    <a:pt x="43" y="125"/>
                  </a:lnTo>
                  <a:lnTo>
                    <a:pt x="29" y="120"/>
                  </a:lnTo>
                  <a:lnTo>
                    <a:pt x="19" y="111"/>
                  </a:lnTo>
                  <a:lnTo>
                    <a:pt x="34" y="101"/>
                  </a:lnTo>
                  <a:lnTo>
                    <a:pt x="48" y="91"/>
                  </a:lnTo>
                  <a:lnTo>
                    <a:pt x="19" y="77"/>
                  </a:lnTo>
                  <a:lnTo>
                    <a:pt x="0" y="53"/>
                  </a:lnTo>
                  <a:lnTo>
                    <a:pt x="24" y="48"/>
                  </a:lnTo>
                  <a:lnTo>
                    <a:pt x="43" y="43"/>
                  </a:lnTo>
                  <a:lnTo>
                    <a:pt x="62" y="48"/>
                  </a:lnTo>
                  <a:lnTo>
                    <a:pt x="77" y="53"/>
                  </a:lnTo>
                  <a:lnTo>
                    <a:pt x="77" y="39"/>
                  </a:lnTo>
                  <a:lnTo>
                    <a:pt x="77" y="24"/>
                  </a:lnTo>
                  <a:lnTo>
                    <a:pt x="110" y="29"/>
                  </a:lnTo>
                  <a:lnTo>
                    <a:pt x="134" y="43"/>
                  </a:lnTo>
                  <a:lnTo>
                    <a:pt x="134" y="24"/>
                  </a:lnTo>
                  <a:lnTo>
                    <a:pt x="134" y="5"/>
                  </a:lnTo>
                  <a:lnTo>
                    <a:pt x="158" y="20"/>
                  </a:lnTo>
                  <a:lnTo>
                    <a:pt x="178" y="34"/>
                  </a:lnTo>
                  <a:lnTo>
                    <a:pt x="192" y="15"/>
                  </a:lnTo>
                  <a:lnTo>
                    <a:pt x="202" y="0"/>
                  </a:lnTo>
                  <a:lnTo>
                    <a:pt x="221" y="15"/>
                  </a:lnTo>
                  <a:lnTo>
                    <a:pt x="230" y="39"/>
                  </a:lnTo>
                  <a:lnTo>
                    <a:pt x="240" y="24"/>
                  </a:lnTo>
                  <a:lnTo>
                    <a:pt x="250" y="10"/>
                  </a:lnTo>
                  <a:lnTo>
                    <a:pt x="269" y="39"/>
                  </a:lnTo>
                  <a:lnTo>
                    <a:pt x="278" y="67"/>
                  </a:lnTo>
                  <a:lnTo>
                    <a:pt x="283" y="53"/>
                  </a:lnTo>
                  <a:lnTo>
                    <a:pt x="288" y="34"/>
                  </a:lnTo>
                  <a:lnTo>
                    <a:pt x="326" y="91"/>
                  </a:lnTo>
                  <a:lnTo>
                    <a:pt x="370" y="159"/>
                  </a:lnTo>
                  <a:lnTo>
                    <a:pt x="365" y="163"/>
                  </a:lnTo>
                  <a:lnTo>
                    <a:pt x="360" y="17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8" name="Freeform 430"/>
            <p:cNvSpPr>
              <a:spLocks/>
            </p:cNvSpPr>
            <p:nvPr/>
          </p:nvSpPr>
          <p:spPr bwMode="auto">
            <a:xfrm>
              <a:off x="3883" y="1680"/>
              <a:ext cx="326" cy="105"/>
            </a:xfrm>
            <a:custGeom>
              <a:avLst/>
              <a:gdLst>
                <a:gd name="T0" fmla="*/ 326 w 326"/>
                <a:gd name="T1" fmla="*/ 105 h 105"/>
                <a:gd name="T2" fmla="*/ 292 w 326"/>
                <a:gd name="T3" fmla="*/ 81 h 105"/>
                <a:gd name="T4" fmla="*/ 254 w 326"/>
                <a:gd name="T5" fmla="*/ 67 h 105"/>
                <a:gd name="T6" fmla="*/ 211 w 326"/>
                <a:gd name="T7" fmla="*/ 53 h 105"/>
                <a:gd name="T8" fmla="*/ 168 w 326"/>
                <a:gd name="T9" fmla="*/ 43 h 105"/>
                <a:gd name="T10" fmla="*/ 124 w 326"/>
                <a:gd name="T11" fmla="*/ 33 h 105"/>
                <a:gd name="T12" fmla="*/ 76 w 326"/>
                <a:gd name="T13" fmla="*/ 29 h 105"/>
                <a:gd name="T14" fmla="*/ 38 w 326"/>
                <a:gd name="T15" fmla="*/ 14 h 105"/>
                <a:gd name="T16" fmla="*/ 0 w 326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6"/>
                <a:gd name="T28" fmla="*/ 0 h 105"/>
                <a:gd name="T29" fmla="*/ 326 w 326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6" h="105">
                  <a:moveTo>
                    <a:pt x="326" y="105"/>
                  </a:moveTo>
                  <a:lnTo>
                    <a:pt x="292" y="81"/>
                  </a:lnTo>
                  <a:lnTo>
                    <a:pt x="254" y="67"/>
                  </a:lnTo>
                  <a:lnTo>
                    <a:pt x="211" y="53"/>
                  </a:lnTo>
                  <a:lnTo>
                    <a:pt x="168" y="43"/>
                  </a:lnTo>
                  <a:lnTo>
                    <a:pt x="124" y="33"/>
                  </a:lnTo>
                  <a:lnTo>
                    <a:pt x="76" y="29"/>
                  </a:lnTo>
                  <a:lnTo>
                    <a:pt x="38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29" name="Freeform 431"/>
            <p:cNvSpPr>
              <a:spLocks/>
            </p:cNvSpPr>
            <p:nvPr/>
          </p:nvSpPr>
          <p:spPr bwMode="auto">
            <a:xfrm>
              <a:off x="4127" y="1709"/>
              <a:ext cx="29" cy="43"/>
            </a:xfrm>
            <a:custGeom>
              <a:avLst/>
              <a:gdLst>
                <a:gd name="T0" fmla="*/ 29 w 29"/>
                <a:gd name="T1" fmla="*/ 43 h 43"/>
                <a:gd name="T2" fmla="*/ 10 w 29"/>
                <a:gd name="T3" fmla="*/ 24 h 43"/>
                <a:gd name="T4" fmla="*/ 0 w 29"/>
                <a:gd name="T5" fmla="*/ 0 h 43"/>
                <a:gd name="T6" fmla="*/ 0 60000 65536"/>
                <a:gd name="T7" fmla="*/ 0 60000 65536"/>
                <a:gd name="T8" fmla="*/ 0 60000 65536"/>
                <a:gd name="T9" fmla="*/ 0 w 29"/>
                <a:gd name="T10" fmla="*/ 0 h 43"/>
                <a:gd name="T11" fmla="*/ 29 w 29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43">
                  <a:moveTo>
                    <a:pt x="29" y="43"/>
                  </a:moveTo>
                  <a:lnTo>
                    <a:pt x="10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0" name="Freeform 432"/>
            <p:cNvSpPr>
              <a:spLocks/>
            </p:cNvSpPr>
            <p:nvPr/>
          </p:nvSpPr>
          <p:spPr bwMode="auto">
            <a:xfrm>
              <a:off x="4041" y="1675"/>
              <a:ext cx="43" cy="58"/>
            </a:xfrm>
            <a:custGeom>
              <a:avLst/>
              <a:gdLst>
                <a:gd name="T0" fmla="*/ 43 w 43"/>
                <a:gd name="T1" fmla="*/ 58 h 58"/>
                <a:gd name="T2" fmla="*/ 14 w 43"/>
                <a:gd name="T3" fmla="*/ 29 h 58"/>
                <a:gd name="T4" fmla="*/ 0 w 43"/>
                <a:gd name="T5" fmla="*/ 0 h 58"/>
                <a:gd name="T6" fmla="*/ 0 60000 65536"/>
                <a:gd name="T7" fmla="*/ 0 60000 65536"/>
                <a:gd name="T8" fmla="*/ 0 60000 65536"/>
                <a:gd name="T9" fmla="*/ 0 w 43"/>
                <a:gd name="T10" fmla="*/ 0 h 58"/>
                <a:gd name="T11" fmla="*/ 43 w 43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8">
                  <a:moveTo>
                    <a:pt x="43" y="58"/>
                  </a:moveTo>
                  <a:lnTo>
                    <a:pt x="14" y="2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1" name="Freeform 433"/>
            <p:cNvSpPr>
              <a:spLocks/>
            </p:cNvSpPr>
            <p:nvPr/>
          </p:nvSpPr>
          <p:spPr bwMode="auto">
            <a:xfrm>
              <a:off x="3979" y="1675"/>
              <a:ext cx="38" cy="38"/>
            </a:xfrm>
            <a:custGeom>
              <a:avLst/>
              <a:gdLst>
                <a:gd name="T0" fmla="*/ 38 w 38"/>
                <a:gd name="T1" fmla="*/ 38 h 38"/>
                <a:gd name="T2" fmla="*/ 14 w 38"/>
                <a:gd name="T3" fmla="*/ 19 h 38"/>
                <a:gd name="T4" fmla="*/ 0 w 38"/>
                <a:gd name="T5" fmla="*/ 0 h 38"/>
                <a:gd name="T6" fmla="*/ 0 60000 65536"/>
                <a:gd name="T7" fmla="*/ 0 60000 65536"/>
                <a:gd name="T8" fmla="*/ 0 60000 65536"/>
                <a:gd name="T9" fmla="*/ 0 w 38"/>
                <a:gd name="T10" fmla="*/ 0 h 38"/>
                <a:gd name="T11" fmla="*/ 38 w 3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8">
                  <a:moveTo>
                    <a:pt x="38" y="38"/>
                  </a:moveTo>
                  <a:lnTo>
                    <a:pt x="14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2" name="Freeform 434"/>
            <p:cNvSpPr>
              <a:spLocks/>
            </p:cNvSpPr>
            <p:nvPr/>
          </p:nvSpPr>
          <p:spPr bwMode="auto">
            <a:xfrm>
              <a:off x="4055" y="1757"/>
              <a:ext cx="106" cy="38"/>
            </a:xfrm>
            <a:custGeom>
              <a:avLst/>
              <a:gdLst>
                <a:gd name="T0" fmla="*/ 106 w 106"/>
                <a:gd name="T1" fmla="*/ 0 h 38"/>
                <a:gd name="T2" fmla="*/ 48 w 106"/>
                <a:gd name="T3" fmla="*/ 14 h 38"/>
                <a:gd name="T4" fmla="*/ 0 w 106"/>
                <a:gd name="T5" fmla="*/ 38 h 38"/>
                <a:gd name="T6" fmla="*/ 0 60000 65536"/>
                <a:gd name="T7" fmla="*/ 0 60000 65536"/>
                <a:gd name="T8" fmla="*/ 0 60000 65536"/>
                <a:gd name="T9" fmla="*/ 0 w 106"/>
                <a:gd name="T10" fmla="*/ 0 h 38"/>
                <a:gd name="T11" fmla="*/ 106 w 106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8">
                  <a:moveTo>
                    <a:pt x="106" y="0"/>
                  </a:moveTo>
                  <a:lnTo>
                    <a:pt x="48" y="14"/>
                  </a:lnTo>
                  <a:lnTo>
                    <a:pt x="0" y="3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3" name="Freeform 435"/>
            <p:cNvSpPr>
              <a:spLocks/>
            </p:cNvSpPr>
            <p:nvPr/>
          </p:nvSpPr>
          <p:spPr bwMode="auto">
            <a:xfrm>
              <a:off x="3998" y="1737"/>
              <a:ext cx="105" cy="29"/>
            </a:xfrm>
            <a:custGeom>
              <a:avLst/>
              <a:gdLst>
                <a:gd name="T0" fmla="*/ 105 w 105"/>
                <a:gd name="T1" fmla="*/ 0 h 29"/>
                <a:gd name="T2" fmla="*/ 48 w 105"/>
                <a:gd name="T3" fmla="*/ 10 h 29"/>
                <a:gd name="T4" fmla="*/ 0 w 105"/>
                <a:gd name="T5" fmla="*/ 29 h 29"/>
                <a:gd name="T6" fmla="*/ 0 60000 65536"/>
                <a:gd name="T7" fmla="*/ 0 60000 65536"/>
                <a:gd name="T8" fmla="*/ 0 60000 65536"/>
                <a:gd name="T9" fmla="*/ 0 w 105"/>
                <a:gd name="T10" fmla="*/ 0 h 29"/>
                <a:gd name="T11" fmla="*/ 105 w 10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29">
                  <a:moveTo>
                    <a:pt x="105" y="0"/>
                  </a:moveTo>
                  <a:lnTo>
                    <a:pt x="48" y="10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4" name="Freeform 436"/>
            <p:cNvSpPr>
              <a:spLocks/>
            </p:cNvSpPr>
            <p:nvPr/>
          </p:nvSpPr>
          <p:spPr bwMode="auto">
            <a:xfrm>
              <a:off x="3940" y="1718"/>
              <a:ext cx="72" cy="15"/>
            </a:xfrm>
            <a:custGeom>
              <a:avLst/>
              <a:gdLst>
                <a:gd name="T0" fmla="*/ 72 w 72"/>
                <a:gd name="T1" fmla="*/ 0 h 15"/>
                <a:gd name="T2" fmla="*/ 34 w 72"/>
                <a:gd name="T3" fmla="*/ 0 h 15"/>
                <a:gd name="T4" fmla="*/ 0 w 72"/>
                <a:gd name="T5" fmla="*/ 15 h 15"/>
                <a:gd name="T6" fmla="*/ 0 60000 65536"/>
                <a:gd name="T7" fmla="*/ 0 60000 65536"/>
                <a:gd name="T8" fmla="*/ 0 60000 65536"/>
                <a:gd name="T9" fmla="*/ 0 w 72"/>
                <a:gd name="T10" fmla="*/ 0 h 15"/>
                <a:gd name="T11" fmla="*/ 72 w 72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5">
                  <a:moveTo>
                    <a:pt x="72" y="0"/>
                  </a:moveTo>
                  <a:lnTo>
                    <a:pt x="34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5" name="Freeform 437"/>
            <p:cNvSpPr>
              <a:spLocks/>
            </p:cNvSpPr>
            <p:nvPr/>
          </p:nvSpPr>
          <p:spPr bwMode="auto">
            <a:xfrm>
              <a:off x="4507" y="2064"/>
              <a:ext cx="38" cy="33"/>
            </a:xfrm>
            <a:custGeom>
              <a:avLst/>
              <a:gdLst>
                <a:gd name="T0" fmla="*/ 28 w 38"/>
                <a:gd name="T1" fmla="*/ 0 h 33"/>
                <a:gd name="T2" fmla="*/ 19 w 38"/>
                <a:gd name="T3" fmla="*/ 0 h 33"/>
                <a:gd name="T4" fmla="*/ 14 w 38"/>
                <a:gd name="T5" fmla="*/ 0 h 33"/>
                <a:gd name="T6" fmla="*/ 4 w 38"/>
                <a:gd name="T7" fmla="*/ 0 h 33"/>
                <a:gd name="T8" fmla="*/ 0 w 38"/>
                <a:gd name="T9" fmla="*/ 4 h 33"/>
                <a:gd name="T10" fmla="*/ 0 w 38"/>
                <a:gd name="T11" fmla="*/ 14 h 33"/>
                <a:gd name="T12" fmla="*/ 0 w 38"/>
                <a:gd name="T13" fmla="*/ 19 h 33"/>
                <a:gd name="T14" fmla="*/ 0 w 38"/>
                <a:gd name="T15" fmla="*/ 24 h 33"/>
                <a:gd name="T16" fmla="*/ 4 w 38"/>
                <a:gd name="T17" fmla="*/ 33 h 33"/>
                <a:gd name="T18" fmla="*/ 14 w 38"/>
                <a:gd name="T19" fmla="*/ 33 h 33"/>
                <a:gd name="T20" fmla="*/ 24 w 38"/>
                <a:gd name="T21" fmla="*/ 33 h 33"/>
                <a:gd name="T22" fmla="*/ 28 w 38"/>
                <a:gd name="T23" fmla="*/ 33 h 33"/>
                <a:gd name="T24" fmla="*/ 33 w 38"/>
                <a:gd name="T25" fmla="*/ 28 h 33"/>
                <a:gd name="T26" fmla="*/ 38 w 38"/>
                <a:gd name="T27" fmla="*/ 19 h 33"/>
                <a:gd name="T28" fmla="*/ 38 w 38"/>
                <a:gd name="T29" fmla="*/ 14 h 33"/>
                <a:gd name="T30" fmla="*/ 33 w 38"/>
                <a:gd name="T31" fmla="*/ 4 h 33"/>
                <a:gd name="T32" fmla="*/ 28 w 3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28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14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3" y="28"/>
                  </a:lnTo>
                  <a:lnTo>
                    <a:pt x="38" y="19"/>
                  </a:lnTo>
                  <a:lnTo>
                    <a:pt x="38" y="14"/>
                  </a:lnTo>
                  <a:lnTo>
                    <a:pt x="33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6" name="Freeform 438"/>
            <p:cNvSpPr>
              <a:spLocks/>
            </p:cNvSpPr>
            <p:nvPr/>
          </p:nvSpPr>
          <p:spPr bwMode="auto">
            <a:xfrm>
              <a:off x="4507" y="2064"/>
              <a:ext cx="38" cy="33"/>
            </a:xfrm>
            <a:custGeom>
              <a:avLst/>
              <a:gdLst>
                <a:gd name="T0" fmla="*/ 28 w 38"/>
                <a:gd name="T1" fmla="*/ 0 h 33"/>
                <a:gd name="T2" fmla="*/ 19 w 38"/>
                <a:gd name="T3" fmla="*/ 0 h 33"/>
                <a:gd name="T4" fmla="*/ 14 w 38"/>
                <a:gd name="T5" fmla="*/ 0 h 33"/>
                <a:gd name="T6" fmla="*/ 4 w 38"/>
                <a:gd name="T7" fmla="*/ 0 h 33"/>
                <a:gd name="T8" fmla="*/ 0 w 38"/>
                <a:gd name="T9" fmla="*/ 4 h 33"/>
                <a:gd name="T10" fmla="*/ 0 w 38"/>
                <a:gd name="T11" fmla="*/ 14 h 33"/>
                <a:gd name="T12" fmla="*/ 0 w 38"/>
                <a:gd name="T13" fmla="*/ 19 h 33"/>
                <a:gd name="T14" fmla="*/ 0 w 38"/>
                <a:gd name="T15" fmla="*/ 24 h 33"/>
                <a:gd name="T16" fmla="*/ 4 w 38"/>
                <a:gd name="T17" fmla="*/ 33 h 33"/>
                <a:gd name="T18" fmla="*/ 14 w 38"/>
                <a:gd name="T19" fmla="*/ 33 h 33"/>
                <a:gd name="T20" fmla="*/ 24 w 38"/>
                <a:gd name="T21" fmla="*/ 33 h 33"/>
                <a:gd name="T22" fmla="*/ 28 w 38"/>
                <a:gd name="T23" fmla="*/ 33 h 33"/>
                <a:gd name="T24" fmla="*/ 33 w 38"/>
                <a:gd name="T25" fmla="*/ 28 h 33"/>
                <a:gd name="T26" fmla="*/ 38 w 38"/>
                <a:gd name="T27" fmla="*/ 19 h 33"/>
                <a:gd name="T28" fmla="*/ 38 w 38"/>
                <a:gd name="T29" fmla="*/ 14 h 33"/>
                <a:gd name="T30" fmla="*/ 33 w 38"/>
                <a:gd name="T31" fmla="*/ 4 h 33"/>
                <a:gd name="T32" fmla="*/ 28 w 3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28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14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3" y="28"/>
                  </a:lnTo>
                  <a:lnTo>
                    <a:pt x="38" y="19"/>
                  </a:lnTo>
                  <a:lnTo>
                    <a:pt x="38" y="14"/>
                  </a:lnTo>
                  <a:lnTo>
                    <a:pt x="33" y="4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7" name="Freeform 439"/>
            <p:cNvSpPr>
              <a:spLocks/>
            </p:cNvSpPr>
            <p:nvPr/>
          </p:nvSpPr>
          <p:spPr bwMode="auto">
            <a:xfrm>
              <a:off x="4459" y="2030"/>
              <a:ext cx="38" cy="38"/>
            </a:xfrm>
            <a:custGeom>
              <a:avLst/>
              <a:gdLst>
                <a:gd name="T0" fmla="*/ 28 w 38"/>
                <a:gd name="T1" fmla="*/ 5 h 38"/>
                <a:gd name="T2" fmla="*/ 24 w 38"/>
                <a:gd name="T3" fmla="*/ 0 h 38"/>
                <a:gd name="T4" fmla="*/ 14 w 38"/>
                <a:gd name="T5" fmla="*/ 0 h 38"/>
                <a:gd name="T6" fmla="*/ 9 w 38"/>
                <a:gd name="T7" fmla="*/ 5 h 38"/>
                <a:gd name="T8" fmla="*/ 0 w 38"/>
                <a:gd name="T9" fmla="*/ 10 h 38"/>
                <a:gd name="T10" fmla="*/ 0 w 38"/>
                <a:gd name="T11" fmla="*/ 15 h 38"/>
                <a:gd name="T12" fmla="*/ 0 w 38"/>
                <a:gd name="T13" fmla="*/ 24 h 38"/>
                <a:gd name="T14" fmla="*/ 4 w 38"/>
                <a:gd name="T15" fmla="*/ 29 h 38"/>
                <a:gd name="T16" fmla="*/ 9 w 38"/>
                <a:gd name="T17" fmla="*/ 34 h 38"/>
                <a:gd name="T18" fmla="*/ 14 w 38"/>
                <a:gd name="T19" fmla="*/ 38 h 38"/>
                <a:gd name="T20" fmla="*/ 24 w 38"/>
                <a:gd name="T21" fmla="*/ 38 h 38"/>
                <a:gd name="T22" fmla="*/ 28 w 38"/>
                <a:gd name="T23" fmla="*/ 34 h 38"/>
                <a:gd name="T24" fmla="*/ 33 w 38"/>
                <a:gd name="T25" fmla="*/ 29 h 38"/>
                <a:gd name="T26" fmla="*/ 38 w 38"/>
                <a:gd name="T27" fmla="*/ 24 h 38"/>
                <a:gd name="T28" fmla="*/ 38 w 38"/>
                <a:gd name="T29" fmla="*/ 19 h 38"/>
                <a:gd name="T30" fmla="*/ 33 w 38"/>
                <a:gd name="T31" fmla="*/ 10 h 38"/>
                <a:gd name="T32" fmla="*/ 28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8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4" y="38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3" y="1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8" name="Freeform 440"/>
            <p:cNvSpPr>
              <a:spLocks/>
            </p:cNvSpPr>
            <p:nvPr/>
          </p:nvSpPr>
          <p:spPr bwMode="auto">
            <a:xfrm>
              <a:off x="4459" y="2030"/>
              <a:ext cx="38" cy="38"/>
            </a:xfrm>
            <a:custGeom>
              <a:avLst/>
              <a:gdLst>
                <a:gd name="T0" fmla="*/ 28 w 38"/>
                <a:gd name="T1" fmla="*/ 5 h 38"/>
                <a:gd name="T2" fmla="*/ 24 w 38"/>
                <a:gd name="T3" fmla="*/ 0 h 38"/>
                <a:gd name="T4" fmla="*/ 14 w 38"/>
                <a:gd name="T5" fmla="*/ 0 h 38"/>
                <a:gd name="T6" fmla="*/ 9 w 38"/>
                <a:gd name="T7" fmla="*/ 5 h 38"/>
                <a:gd name="T8" fmla="*/ 0 w 38"/>
                <a:gd name="T9" fmla="*/ 10 h 38"/>
                <a:gd name="T10" fmla="*/ 0 w 38"/>
                <a:gd name="T11" fmla="*/ 15 h 38"/>
                <a:gd name="T12" fmla="*/ 0 w 38"/>
                <a:gd name="T13" fmla="*/ 24 h 38"/>
                <a:gd name="T14" fmla="*/ 4 w 38"/>
                <a:gd name="T15" fmla="*/ 29 h 38"/>
                <a:gd name="T16" fmla="*/ 9 w 38"/>
                <a:gd name="T17" fmla="*/ 34 h 38"/>
                <a:gd name="T18" fmla="*/ 14 w 38"/>
                <a:gd name="T19" fmla="*/ 38 h 38"/>
                <a:gd name="T20" fmla="*/ 24 w 38"/>
                <a:gd name="T21" fmla="*/ 38 h 38"/>
                <a:gd name="T22" fmla="*/ 28 w 38"/>
                <a:gd name="T23" fmla="*/ 34 h 38"/>
                <a:gd name="T24" fmla="*/ 33 w 38"/>
                <a:gd name="T25" fmla="*/ 29 h 38"/>
                <a:gd name="T26" fmla="*/ 38 w 38"/>
                <a:gd name="T27" fmla="*/ 24 h 38"/>
                <a:gd name="T28" fmla="*/ 38 w 38"/>
                <a:gd name="T29" fmla="*/ 19 h 38"/>
                <a:gd name="T30" fmla="*/ 33 w 38"/>
                <a:gd name="T31" fmla="*/ 10 h 38"/>
                <a:gd name="T32" fmla="*/ 28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8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4" y="38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3" y="10"/>
                  </a:lnTo>
                  <a:lnTo>
                    <a:pt x="28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39" name="Freeform 441"/>
            <p:cNvSpPr>
              <a:spLocks/>
            </p:cNvSpPr>
            <p:nvPr/>
          </p:nvSpPr>
          <p:spPr bwMode="auto">
            <a:xfrm>
              <a:off x="4449" y="1997"/>
              <a:ext cx="38" cy="33"/>
            </a:xfrm>
            <a:custGeom>
              <a:avLst/>
              <a:gdLst>
                <a:gd name="T0" fmla="*/ 29 w 38"/>
                <a:gd name="T1" fmla="*/ 0 h 33"/>
                <a:gd name="T2" fmla="*/ 19 w 38"/>
                <a:gd name="T3" fmla="*/ 0 h 33"/>
                <a:gd name="T4" fmla="*/ 14 w 38"/>
                <a:gd name="T5" fmla="*/ 0 h 33"/>
                <a:gd name="T6" fmla="*/ 5 w 38"/>
                <a:gd name="T7" fmla="*/ 0 h 33"/>
                <a:gd name="T8" fmla="*/ 0 w 38"/>
                <a:gd name="T9" fmla="*/ 4 h 33"/>
                <a:gd name="T10" fmla="*/ 0 w 38"/>
                <a:gd name="T11" fmla="*/ 14 h 33"/>
                <a:gd name="T12" fmla="*/ 0 w 38"/>
                <a:gd name="T13" fmla="*/ 19 h 33"/>
                <a:gd name="T14" fmla="*/ 0 w 38"/>
                <a:gd name="T15" fmla="*/ 24 h 33"/>
                <a:gd name="T16" fmla="*/ 5 w 38"/>
                <a:gd name="T17" fmla="*/ 33 h 33"/>
                <a:gd name="T18" fmla="*/ 14 w 38"/>
                <a:gd name="T19" fmla="*/ 33 h 33"/>
                <a:gd name="T20" fmla="*/ 24 w 38"/>
                <a:gd name="T21" fmla="*/ 33 h 33"/>
                <a:gd name="T22" fmla="*/ 29 w 38"/>
                <a:gd name="T23" fmla="*/ 33 h 33"/>
                <a:gd name="T24" fmla="*/ 34 w 38"/>
                <a:gd name="T25" fmla="*/ 28 h 33"/>
                <a:gd name="T26" fmla="*/ 38 w 38"/>
                <a:gd name="T27" fmla="*/ 19 h 33"/>
                <a:gd name="T28" fmla="*/ 38 w 38"/>
                <a:gd name="T29" fmla="*/ 14 h 33"/>
                <a:gd name="T30" fmla="*/ 34 w 38"/>
                <a:gd name="T31" fmla="*/ 4 h 33"/>
                <a:gd name="T32" fmla="*/ 29 w 3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2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14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34" y="28"/>
                  </a:lnTo>
                  <a:lnTo>
                    <a:pt x="38" y="19"/>
                  </a:lnTo>
                  <a:lnTo>
                    <a:pt x="38" y="14"/>
                  </a:lnTo>
                  <a:lnTo>
                    <a:pt x="3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0" name="Freeform 442"/>
            <p:cNvSpPr>
              <a:spLocks/>
            </p:cNvSpPr>
            <p:nvPr/>
          </p:nvSpPr>
          <p:spPr bwMode="auto">
            <a:xfrm>
              <a:off x="4449" y="1997"/>
              <a:ext cx="38" cy="33"/>
            </a:xfrm>
            <a:custGeom>
              <a:avLst/>
              <a:gdLst>
                <a:gd name="T0" fmla="*/ 29 w 38"/>
                <a:gd name="T1" fmla="*/ 0 h 33"/>
                <a:gd name="T2" fmla="*/ 19 w 38"/>
                <a:gd name="T3" fmla="*/ 0 h 33"/>
                <a:gd name="T4" fmla="*/ 14 w 38"/>
                <a:gd name="T5" fmla="*/ 0 h 33"/>
                <a:gd name="T6" fmla="*/ 5 w 38"/>
                <a:gd name="T7" fmla="*/ 0 h 33"/>
                <a:gd name="T8" fmla="*/ 0 w 38"/>
                <a:gd name="T9" fmla="*/ 4 h 33"/>
                <a:gd name="T10" fmla="*/ 0 w 38"/>
                <a:gd name="T11" fmla="*/ 14 h 33"/>
                <a:gd name="T12" fmla="*/ 0 w 38"/>
                <a:gd name="T13" fmla="*/ 19 h 33"/>
                <a:gd name="T14" fmla="*/ 0 w 38"/>
                <a:gd name="T15" fmla="*/ 24 h 33"/>
                <a:gd name="T16" fmla="*/ 5 w 38"/>
                <a:gd name="T17" fmla="*/ 33 h 33"/>
                <a:gd name="T18" fmla="*/ 14 w 38"/>
                <a:gd name="T19" fmla="*/ 33 h 33"/>
                <a:gd name="T20" fmla="*/ 24 w 38"/>
                <a:gd name="T21" fmla="*/ 33 h 33"/>
                <a:gd name="T22" fmla="*/ 29 w 38"/>
                <a:gd name="T23" fmla="*/ 33 h 33"/>
                <a:gd name="T24" fmla="*/ 34 w 38"/>
                <a:gd name="T25" fmla="*/ 28 h 33"/>
                <a:gd name="T26" fmla="*/ 38 w 38"/>
                <a:gd name="T27" fmla="*/ 19 h 33"/>
                <a:gd name="T28" fmla="*/ 38 w 38"/>
                <a:gd name="T29" fmla="*/ 14 h 33"/>
                <a:gd name="T30" fmla="*/ 34 w 38"/>
                <a:gd name="T31" fmla="*/ 4 h 33"/>
                <a:gd name="T32" fmla="*/ 29 w 3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2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14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34" y="28"/>
                  </a:lnTo>
                  <a:lnTo>
                    <a:pt x="38" y="19"/>
                  </a:lnTo>
                  <a:lnTo>
                    <a:pt x="38" y="14"/>
                  </a:lnTo>
                  <a:lnTo>
                    <a:pt x="34" y="4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1" name="Freeform 443"/>
            <p:cNvSpPr>
              <a:spLocks/>
            </p:cNvSpPr>
            <p:nvPr/>
          </p:nvSpPr>
          <p:spPr bwMode="auto">
            <a:xfrm>
              <a:off x="4439" y="2021"/>
              <a:ext cx="39" cy="33"/>
            </a:xfrm>
            <a:custGeom>
              <a:avLst/>
              <a:gdLst>
                <a:gd name="T0" fmla="*/ 29 w 39"/>
                <a:gd name="T1" fmla="*/ 0 h 33"/>
                <a:gd name="T2" fmla="*/ 24 w 39"/>
                <a:gd name="T3" fmla="*/ 0 h 33"/>
                <a:gd name="T4" fmla="*/ 15 w 39"/>
                <a:gd name="T5" fmla="*/ 0 h 33"/>
                <a:gd name="T6" fmla="*/ 10 w 39"/>
                <a:gd name="T7" fmla="*/ 0 h 33"/>
                <a:gd name="T8" fmla="*/ 0 w 39"/>
                <a:gd name="T9" fmla="*/ 4 h 33"/>
                <a:gd name="T10" fmla="*/ 0 w 39"/>
                <a:gd name="T11" fmla="*/ 14 h 33"/>
                <a:gd name="T12" fmla="*/ 0 w 39"/>
                <a:gd name="T13" fmla="*/ 19 h 33"/>
                <a:gd name="T14" fmla="*/ 0 w 39"/>
                <a:gd name="T15" fmla="*/ 24 h 33"/>
                <a:gd name="T16" fmla="*/ 10 w 39"/>
                <a:gd name="T17" fmla="*/ 33 h 33"/>
                <a:gd name="T18" fmla="*/ 15 w 39"/>
                <a:gd name="T19" fmla="*/ 33 h 33"/>
                <a:gd name="T20" fmla="*/ 24 w 39"/>
                <a:gd name="T21" fmla="*/ 33 h 33"/>
                <a:gd name="T22" fmla="*/ 29 w 39"/>
                <a:gd name="T23" fmla="*/ 33 h 33"/>
                <a:gd name="T24" fmla="*/ 34 w 39"/>
                <a:gd name="T25" fmla="*/ 28 h 33"/>
                <a:gd name="T26" fmla="*/ 39 w 39"/>
                <a:gd name="T27" fmla="*/ 19 h 33"/>
                <a:gd name="T28" fmla="*/ 39 w 39"/>
                <a:gd name="T29" fmla="*/ 14 h 33"/>
                <a:gd name="T30" fmla="*/ 34 w 39"/>
                <a:gd name="T31" fmla="*/ 4 h 33"/>
                <a:gd name="T32" fmla="*/ 29 w 3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33"/>
                  </a:lnTo>
                  <a:lnTo>
                    <a:pt x="15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34" y="28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4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2" name="Freeform 444"/>
            <p:cNvSpPr>
              <a:spLocks/>
            </p:cNvSpPr>
            <p:nvPr/>
          </p:nvSpPr>
          <p:spPr bwMode="auto">
            <a:xfrm>
              <a:off x="4439" y="2021"/>
              <a:ext cx="39" cy="33"/>
            </a:xfrm>
            <a:custGeom>
              <a:avLst/>
              <a:gdLst>
                <a:gd name="T0" fmla="*/ 29 w 39"/>
                <a:gd name="T1" fmla="*/ 0 h 33"/>
                <a:gd name="T2" fmla="*/ 24 w 39"/>
                <a:gd name="T3" fmla="*/ 0 h 33"/>
                <a:gd name="T4" fmla="*/ 15 w 39"/>
                <a:gd name="T5" fmla="*/ 0 h 33"/>
                <a:gd name="T6" fmla="*/ 10 w 39"/>
                <a:gd name="T7" fmla="*/ 0 h 33"/>
                <a:gd name="T8" fmla="*/ 0 w 39"/>
                <a:gd name="T9" fmla="*/ 4 h 33"/>
                <a:gd name="T10" fmla="*/ 0 w 39"/>
                <a:gd name="T11" fmla="*/ 14 h 33"/>
                <a:gd name="T12" fmla="*/ 0 w 39"/>
                <a:gd name="T13" fmla="*/ 19 h 33"/>
                <a:gd name="T14" fmla="*/ 0 w 39"/>
                <a:gd name="T15" fmla="*/ 24 h 33"/>
                <a:gd name="T16" fmla="*/ 10 w 39"/>
                <a:gd name="T17" fmla="*/ 33 h 33"/>
                <a:gd name="T18" fmla="*/ 15 w 39"/>
                <a:gd name="T19" fmla="*/ 33 h 33"/>
                <a:gd name="T20" fmla="*/ 24 w 39"/>
                <a:gd name="T21" fmla="*/ 33 h 33"/>
                <a:gd name="T22" fmla="*/ 29 w 39"/>
                <a:gd name="T23" fmla="*/ 33 h 33"/>
                <a:gd name="T24" fmla="*/ 34 w 39"/>
                <a:gd name="T25" fmla="*/ 28 h 33"/>
                <a:gd name="T26" fmla="*/ 39 w 39"/>
                <a:gd name="T27" fmla="*/ 19 h 33"/>
                <a:gd name="T28" fmla="*/ 39 w 39"/>
                <a:gd name="T29" fmla="*/ 14 h 33"/>
                <a:gd name="T30" fmla="*/ 34 w 39"/>
                <a:gd name="T31" fmla="*/ 4 h 33"/>
                <a:gd name="T32" fmla="*/ 29 w 3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33"/>
                  </a:lnTo>
                  <a:lnTo>
                    <a:pt x="15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34" y="28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4" y="4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3" name="Freeform 445"/>
            <p:cNvSpPr>
              <a:spLocks/>
            </p:cNvSpPr>
            <p:nvPr/>
          </p:nvSpPr>
          <p:spPr bwMode="auto">
            <a:xfrm>
              <a:off x="4401" y="1982"/>
              <a:ext cx="38" cy="39"/>
            </a:xfrm>
            <a:custGeom>
              <a:avLst/>
              <a:gdLst>
                <a:gd name="T0" fmla="*/ 29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10 w 38"/>
                <a:gd name="T7" fmla="*/ 5 h 39"/>
                <a:gd name="T8" fmla="*/ 5 w 38"/>
                <a:gd name="T9" fmla="*/ 10 h 39"/>
                <a:gd name="T10" fmla="*/ 0 w 38"/>
                <a:gd name="T11" fmla="*/ 15 h 39"/>
                <a:gd name="T12" fmla="*/ 0 w 38"/>
                <a:gd name="T13" fmla="*/ 24 h 39"/>
                <a:gd name="T14" fmla="*/ 5 w 38"/>
                <a:gd name="T15" fmla="*/ 29 h 39"/>
                <a:gd name="T16" fmla="*/ 10 w 38"/>
                <a:gd name="T17" fmla="*/ 34 h 39"/>
                <a:gd name="T18" fmla="*/ 14 w 38"/>
                <a:gd name="T19" fmla="*/ 39 h 39"/>
                <a:gd name="T20" fmla="*/ 24 w 38"/>
                <a:gd name="T21" fmla="*/ 39 h 39"/>
                <a:gd name="T22" fmla="*/ 29 w 38"/>
                <a:gd name="T23" fmla="*/ 34 h 39"/>
                <a:gd name="T24" fmla="*/ 34 w 38"/>
                <a:gd name="T25" fmla="*/ 29 h 39"/>
                <a:gd name="T26" fmla="*/ 38 w 38"/>
                <a:gd name="T27" fmla="*/ 24 h 39"/>
                <a:gd name="T28" fmla="*/ 38 w 38"/>
                <a:gd name="T29" fmla="*/ 19 h 39"/>
                <a:gd name="T30" fmla="*/ 34 w 38"/>
                <a:gd name="T31" fmla="*/ 10 h 39"/>
                <a:gd name="T32" fmla="*/ 29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9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4" y="39"/>
                  </a:lnTo>
                  <a:lnTo>
                    <a:pt x="24" y="39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4" y="1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4" name="Freeform 446"/>
            <p:cNvSpPr>
              <a:spLocks/>
            </p:cNvSpPr>
            <p:nvPr/>
          </p:nvSpPr>
          <p:spPr bwMode="auto">
            <a:xfrm>
              <a:off x="4401" y="1982"/>
              <a:ext cx="38" cy="39"/>
            </a:xfrm>
            <a:custGeom>
              <a:avLst/>
              <a:gdLst>
                <a:gd name="T0" fmla="*/ 29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10 w 38"/>
                <a:gd name="T7" fmla="*/ 5 h 39"/>
                <a:gd name="T8" fmla="*/ 5 w 38"/>
                <a:gd name="T9" fmla="*/ 10 h 39"/>
                <a:gd name="T10" fmla="*/ 0 w 38"/>
                <a:gd name="T11" fmla="*/ 15 h 39"/>
                <a:gd name="T12" fmla="*/ 0 w 38"/>
                <a:gd name="T13" fmla="*/ 24 h 39"/>
                <a:gd name="T14" fmla="*/ 5 w 38"/>
                <a:gd name="T15" fmla="*/ 29 h 39"/>
                <a:gd name="T16" fmla="*/ 10 w 38"/>
                <a:gd name="T17" fmla="*/ 34 h 39"/>
                <a:gd name="T18" fmla="*/ 14 w 38"/>
                <a:gd name="T19" fmla="*/ 39 h 39"/>
                <a:gd name="T20" fmla="*/ 24 w 38"/>
                <a:gd name="T21" fmla="*/ 39 h 39"/>
                <a:gd name="T22" fmla="*/ 29 w 38"/>
                <a:gd name="T23" fmla="*/ 34 h 39"/>
                <a:gd name="T24" fmla="*/ 34 w 38"/>
                <a:gd name="T25" fmla="*/ 29 h 39"/>
                <a:gd name="T26" fmla="*/ 38 w 38"/>
                <a:gd name="T27" fmla="*/ 24 h 39"/>
                <a:gd name="T28" fmla="*/ 38 w 38"/>
                <a:gd name="T29" fmla="*/ 19 h 39"/>
                <a:gd name="T30" fmla="*/ 34 w 38"/>
                <a:gd name="T31" fmla="*/ 10 h 39"/>
                <a:gd name="T32" fmla="*/ 29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9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4" y="39"/>
                  </a:lnTo>
                  <a:lnTo>
                    <a:pt x="24" y="39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4" y="1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5" name="Freeform 447"/>
            <p:cNvSpPr>
              <a:spLocks/>
            </p:cNvSpPr>
            <p:nvPr/>
          </p:nvSpPr>
          <p:spPr bwMode="auto">
            <a:xfrm>
              <a:off x="4339" y="2006"/>
              <a:ext cx="38" cy="34"/>
            </a:xfrm>
            <a:custGeom>
              <a:avLst/>
              <a:gdLst>
                <a:gd name="T0" fmla="*/ 28 w 38"/>
                <a:gd name="T1" fmla="*/ 0 h 34"/>
                <a:gd name="T2" fmla="*/ 19 w 38"/>
                <a:gd name="T3" fmla="*/ 0 h 34"/>
                <a:gd name="T4" fmla="*/ 14 w 38"/>
                <a:gd name="T5" fmla="*/ 0 h 34"/>
                <a:gd name="T6" fmla="*/ 4 w 38"/>
                <a:gd name="T7" fmla="*/ 0 h 34"/>
                <a:gd name="T8" fmla="*/ 0 w 38"/>
                <a:gd name="T9" fmla="*/ 5 h 34"/>
                <a:gd name="T10" fmla="*/ 0 w 38"/>
                <a:gd name="T11" fmla="*/ 15 h 34"/>
                <a:gd name="T12" fmla="*/ 0 w 38"/>
                <a:gd name="T13" fmla="*/ 19 h 34"/>
                <a:gd name="T14" fmla="*/ 0 w 38"/>
                <a:gd name="T15" fmla="*/ 29 h 34"/>
                <a:gd name="T16" fmla="*/ 9 w 38"/>
                <a:gd name="T17" fmla="*/ 34 h 34"/>
                <a:gd name="T18" fmla="*/ 14 w 38"/>
                <a:gd name="T19" fmla="*/ 34 h 34"/>
                <a:gd name="T20" fmla="*/ 24 w 38"/>
                <a:gd name="T21" fmla="*/ 34 h 34"/>
                <a:gd name="T22" fmla="*/ 28 w 38"/>
                <a:gd name="T23" fmla="*/ 34 h 34"/>
                <a:gd name="T24" fmla="*/ 33 w 38"/>
                <a:gd name="T25" fmla="*/ 29 h 34"/>
                <a:gd name="T26" fmla="*/ 38 w 38"/>
                <a:gd name="T27" fmla="*/ 19 h 34"/>
                <a:gd name="T28" fmla="*/ 38 w 38"/>
                <a:gd name="T29" fmla="*/ 15 h 34"/>
                <a:gd name="T30" fmla="*/ 33 w 38"/>
                <a:gd name="T31" fmla="*/ 10 h 34"/>
                <a:gd name="T32" fmla="*/ 28 w 38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8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3" y="2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6" name="Freeform 448"/>
            <p:cNvSpPr>
              <a:spLocks/>
            </p:cNvSpPr>
            <p:nvPr/>
          </p:nvSpPr>
          <p:spPr bwMode="auto">
            <a:xfrm>
              <a:off x="4339" y="2006"/>
              <a:ext cx="38" cy="34"/>
            </a:xfrm>
            <a:custGeom>
              <a:avLst/>
              <a:gdLst>
                <a:gd name="T0" fmla="*/ 28 w 38"/>
                <a:gd name="T1" fmla="*/ 0 h 34"/>
                <a:gd name="T2" fmla="*/ 19 w 38"/>
                <a:gd name="T3" fmla="*/ 0 h 34"/>
                <a:gd name="T4" fmla="*/ 14 w 38"/>
                <a:gd name="T5" fmla="*/ 0 h 34"/>
                <a:gd name="T6" fmla="*/ 4 w 38"/>
                <a:gd name="T7" fmla="*/ 0 h 34"/>
                <a:gd name="T8" fmla="*/ 0 w 38"/>
                <a:gd name="T9" fmla="*/ 5 h 34"/>
                <a:gd name="T10" fmla="*/ 0 w 38"/>
                <a:gd name="T11" fmla="*/ 15 h 34"/>
                <a:gd name="T12" fmla="*/ 0 w 38"/>
                <a:gd name="T13" fmla="*/ 19 h 34"/>
                <a:gd name="T14" fmla="*/ 0 w 38"/>
                <a:gd name="T15" fmla="*/ 29 h 34"/>
                <a:gd name="T16" fmla="*/ 9 w 38"/>
                <a:gd name="T17" fmla="*/ 34 h 34"/>
                <a:gd name="T18" fmla="*/ 14 w 38"/>
                <a:gd name="T19" fmla="*/ 34 h 34"/>
                <a:gd name="T20" fmla="*/ 24 w 38"/>
                <a:gd name="T21" fmla="*/ 34 h 34"/>
                <a:gd name="T22" fmla="*/ 28 w 38"/>
                <a:gd name="T23" fmla="*/ 34 h 34"/>
                <a:gd name="T24" fmla="*/ 33 w 38"/>
                <a:gd name="T25" fmla="*/ 29 h 34"/>
                <a:gd name="T26" fmla="*/ 38 w 38"/>
                <a:gd name="T27" fmla="*/ 19 h 34"/>
                <a:gd name="T28" fmla="*/ 38 w 38"/>
                <a:gd name="T29" fmla="*/ 15 h 34"/>
                <a:gd name="T30" fmla="*/ 33 w 38"/>
                <a:gd name="T31" fmla="*/ 10 h 34"/>
                <a:gd name="T32" fmla="*/ 28 w 38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8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3" y="2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7" name="Freeform 449"/>
            <p:cNvSpPr>
              <a:spLocks/>
            </p:cNvSpPr>
            <p:nvPr/>
          </p:nvSpPr>
          <p:spPr bwMode="auto">
            <a:xfrm>
              <a:off x="4358" y="1973"/>
              <a:ext cx="38" cy="38"/>
            </a:xfrm>
            <a:custGeom>
              <a:avLst/>
              <a:gdLst>
                <a:gd name="T0" fmla="*/ 29 w 38"/>
                <a:gd name="T1" fmla="*/ 4 h 38"/>
                <a:gd name="T2" fmla="*/ 19 w 38"/>
                <a:gd name="T3" fmla="*/ 0 h 38"/>
                <a:gd name="T4" fmla="*/ 14 w 38"/>
                <a:gd name="T5" fmla="*/ 0 h 38"/>
                <a:gd name="T6" fmla="*/ 5 w 38"/>
                <a:gd name="T7" fmla="*/ 4 h 38"/>
                <a:gd name="T8" fmla="*/ 0 w 38"/>
                <a:gd name="T9" fmla="*/ 9 h 38"/>
                <a:gd name="T10" fmla="*/ 0 w 38"/>
                <a:gd name="T11" fmla="*/ 14 h 38"/>
                <a:gd name="T12" fmla="*/ 0 w 38"/>
                <a:gd name="T13" fmla="*/ 24 h 38"/>
                <a:gd name="T14" fmla="*/ 0 w 38"/>
                <a:gd name="T15" fmla="*/ 28 h 38"/>
                <a:gd name="T16" fmla="*/ 9 w 38"/>
                <a:gd name="T17" fmla="*/ 33 h 38"/>
                <a:gd name="T18" fmla="*/ 14 w 38"/>
                <a:gd name="T19" fmla="*/ 38 h 38"/>
                <a:gd name="T20" fmla="*/ 24 w 38"/>
                <a:gd name="T21" fmla="*/ 38 h 38"/>
                <a:gd name="T22" fmla="*/ 29 w 38"/>
                <a:gd name="T23" fmla="*/ 33 h 38"/>
                <a:gd name="T24" fmla="*/ 33 w 38"/>
                <a:gd name="T25" fmla="*/ 28 h 38"/>
                <a:gd name="T26" fmla="*/ 38 w 38"/>
                <a:gd name="T27" fmla="*/ 24 h 38"/>
                <a:gd name="T28" fmla="*/ 38 w 38"/>
                <a:gd name="T29" fmla="*/ 19 h 38"/>
                <a:gd name="T30" fmla="*/ 33 w 38"/>
                <a:gd name="T31" fmla="*/ 9 h 38"/>
                <a:gd name="T32" fmla="*/ 29 w 38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4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9" y="33"/>
                  </a:lnTo>
                  <a:lnTo>
                    <a:pt x="14" y="38"/>
                  </a:lnTo>
                  <a:lnTo>
                    <a:pt x="24" y="38"/>
                  </a:lnTo>
                  <a:lnTo>
                    <a:pt x="29" y="33"/>
                  </a:lnTo>
                  <a:lnTo>
                    <a:pt x="33" y="28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3" y="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8" name="Freeform 450"/>
            <p:cNvSpPr>
              <a:spLocks/>
            </p:cNvSpPr>
            <p:nvPr/>
          </p:nvSpPr>
          <p:spPr bwMode="auto">
            <a:xfrm>
              <a:off x="4358" y="1973"/>
              <a:ext cx="38" cy="38"/>
            </a:xfrm>
            <a:custGeom>
              <a:avLst/>
              <a:gdLst>
                <a:gd name="T0" fmla="*/ 29 w 38"/>
                <a:gd name="T1" fmla="*/ 4 h 38"/>
                <a:gd name="T2" fmla="*/ 19 w 38"/>
                <a:gd name="T3" fmla="*/ 0 h 38"/>
                <a:gd name="T4" fmla="*/ 14 w 38"/>
                <a:gd name="T5" fmla="*/ 0 h 38"/>
                <a:gd name="T6" fmla="*/ 5 w 38"/>
                <a:gd name="T7" fmla="*/ 4 h 38"/>
                <a:gd name="T8" fmla="*/ 0 w 38"/>
                <a:gd name="T9" fmla="*/ 9 h 38"/>
                <a:gd name="T10" fmla="*/ 0 w 38"/>
                <a:gd name="T11" fmla="*/ 14 h 38"/>
                <a:gd name="T12" fmla="*/ 0 w 38"/>
                <a:gd name="T13" fmla="*/ 24 h 38"/>
                <a:gd name="T14" fmla="*/ 0 w 38"/>
                <a:gd name="T15" fmla="*/ 28 h 38"/>
                <a:gd name="T16" fmla="*/ 9 w 38"/>
                <a:gd name="T17" fmla="*/ 33 h 38"/>
                <a:gd name="T18" fmla="*/ 14 w 38"/>
                <a:gd name="T19" fmla="*/ 38 h 38"/>
                <a:gd name="T20" fmla="*/ 24 w 38"/>
                <a:gd name="T21" fmla="*/ 38 h 38"/>
                <a:gd name="T22" fmla="*/ 29 w 38"/>
                <a:gd name="T23" fmla="*/ 33 h 38"/>
                <a:gd name="T24" fmla="*/ 33 w 38"/>
                <a:gd name="T25" fmla="*/ 28 h 38"/>
                <a:gd name="T26" fmla="*/ 38 w 38"/>
                <a:gd name="T27" fmla="*/ 24 h 38"/>
                <a:gd name="T28" fmla="*/ 38 w 38"/>
                <a:gd name="T29" fmla="*/ 19 h 38"/>
                <a:gd name="T30" fmla="*/ 33 w 38"/>
                <a:gd name="T31" fmla="*/ 9 h 38"/>
                <a:gd name="T32" fmla="*/ 29 w 38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4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9" y="33"/>
                  </a:lnTo>
                  <a:lnTo>
                    <a:pt x="14" y="38"/>
                  </a:lnTo>
                  <a:lnTo>
                    <a:pt x="24" y="38"/>
                  </a:lnTo>
                  <a:lnTo>
                    <a:pt x="29" y="33"/>
                  </a:lnTo>
                  <a:lnTo>
                    <a:pt x="33" y="28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3" y="9"/>
                  </a:lnTo>
                  <a:lnTo>
                    <a:pt x="29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49" name="Freeform 451"/>
            <p:cNvSpPr>
              <a:spLocks/>
            </p:cNvSpPr>
            <p:nvPr/>
          </p:nvSpPr>
          <p:spPr bwMode="auto">
            <a:xfrm>
              <a:off x="4487" y="2030"/>
              <a:ext cx="39" cy="38"/>
            </a:xfrm>
            <a:custGeom>
              <a:avLst/>
              <a:gdLst>
                <a:gd name="T0" fmla="*/ 29 w 39"/>
                <a:gd name="T1" fmla="*/ 5 h 38"/>
                <a:gd name="T2" fmla="*/ 24 w 39"/>
                <a:gd name="T3" fmla="*/ 0 h 38"/>
                <a:gd name="T4" fmla="*/ 15 w 39"/>
                <a:gd name="T5" fmla="*/ 0 h 38"/>
                <a:gd name="T6" fmla="*/ 10 w 39"/>
                <a:gd name="T7" fmla="*/ 5 h 38"/>
                <a:gd name="T8" fmla="*/ 0 w 39"/>
                <a:gd name="T9" fmla="*/ 10 h 38"/>
                <a:gd name="T10" fmla="*/ 0 w 39"/>
                <a:gd name="T11" fmla="*/ 15 h 38"/>
                <a:gd name="T12" fmla="*/ 0 w 39"/>
                <a:gd name="T13" fmla="*/ 24 h 38"/>
                <a:gd name="T14" fmla="*/ 5 w 39"/>
                <a:gd name="T15" fmla="*/ 29 h 38"/>
                <a:gd name="T16" fmla="*/ 10 w 39"/>
                <a:gd name="T17" fmla="*/ 34 h 38"/>
                <a:gd name="T18" fmla="*/ 15 w 39"/>
                <a:gd name="T19" fmla="*/ 38 h 38"/>
                <a:gd name="T20" fmla="*/ 24 w 39"/>
                <a:gd name="T21" fmla="*/ 38 h 38"/>
                <a:gd name="T22" fmla="*/ 29 w 39"/>
                <a:gd name="T23" fmla="*/ 34 h 38"/>
                <a:gd name="T24" fmla="*/ 34 w 39"/>
                <a:gd name="T25" fmla="*/ 29 h 38"/>
                <a:gd name="T26" fmla="*/ 39 w 39"/>
                <a:gd name="T27" fmla="*/ 24 h 38"/>
                <a:gd name="T28" fmla="*/ 39 w 39"/>
                <a:gd name="T29" fmla="*/ 15 h 38"/>
                <a:gd name="T30" fmla="*/ 34 w 39"/>
                <a:gd name="T31" fmla="*/ 10 h 38"/>
                <a:gd name="T32" fmla="*/ 29 w 39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9" y="5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5" y="38"/>
                  </a:lnTo>
                  <a:lnTo>
                    <a:pt x="24" y="38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39" y="15"/>
                  </a:lnTo>
                  <a:lnTo>
                    <a:pt x="34" y="1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0" name="Freeform 452"/>
            <p:cNvSpPr>
              <a:spLocks/>
            </p:cNvSpPr>
            <p:nvPr/>
          </p:nvSpPr>
          <p:spPr bwMode="auto">
            <a:xfrm>
              <a:off x="4487" y="2030"/>
              <a:ext cx="39" cy="38"/>
            </a:xfrm>
            <a:custGeom>
              <a:avLst/>
              <a:gdLst>
                <a:gd name="T0" fmla="*/ 29 w 39"/>
                <a:gd name="T1" fmla="*/ 5 h 38"/>
                <a:gd name="T2" fmla="*/ 24 w 39"/>
                <a:gd name="T3" fmla="*/ 0 h 38"/>
                <a:gd name="T4" fmla="*/ 15 w 39"/>
                <a:gd name="T5" fmla="*/ 0 h 38"/>
                <a:gd name="T6" fmla="*/ 10 w 39"/>
                <a:gd name="T7" fmla="*/ 5 h 38"/>
                <a:gd name="T8" fmla="*/ 0 w 39"/>
                <a:gd name="T9" fmla="*/ 10 h 38"/>
                <a:gd name="T10" fmla="*/ 0 w 39"/>
                <a:gd name="T11" fmla="*/ 15 h 38"/>
                <a:gd name="T12" fmla="*/ 0 w 39"/>
                <a:gd name="T13" fmla="*/ 24 h 38"/>
                <a:gd name="T14" fmla="*/ 5 w 39"/>
                <a:gd name="T15" fmla="*/ 29 h 38"/>
                <a:gd name="T16" fmla="*/ 10 w 39"/>
                <a:gd name="T17" fmla="*/ 34 h 38"/>
                <a:gd name="T18" fmla="*/ 15 w 39"/>
                <a:gd name="T19" fmla="*/ 38 h 38"/>
                <a:gd name="T20" fmla="*/ 24 w 39"/>
                <a:gd name="T21" fmla="*/ 38 h 38"/>
                <a:gd name="T22" fmla="*/ 29 w 39"/>
                <a:gd name="T23" fmla="*/ 34 h 38"/>
                <a:gd name="T24" fmla="*/ 34 w 39"/>
                <a:gd name="T25" fmla="*/ 29 h 38"/>
                <a:gd name="T26" fmla="*/ 39 w 39"/>
                <a:gd name="T27" fmla="*/ 24 h 38"/>
                <a:gd name="T28" fmla="*/ 39 w 39"/>
                <a:gd name="T29" fmla="*/ 15 h 38"/>
                <a:gd name="T30" fmla="*/ 34 w 39"/>
                <a:gd name="T31" fmla="*/ 10 h 38"/>
                <a:gd name="T32" fmla="*/ 29 w 39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9" y="5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5" y="38"/>
                  </a:lnTo>
                  <a:lnTo>
                    <a:pt x="24" y="38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39" y="15"/>
                  </a:lnTo>
                  <a:lnTo>
                    <a:pt x="34" y="1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1" name="Freeform 453"/>
            <p:cNvSpPr>
              <a:spLocks/>
            </p:cNvSpPr>
            <p:nvPr/>
          </p:nvSpPr>
          <p:spPr bwMode="auto">
            <a:xfrm>
              <a:off x="4473" y="1973"/>
              <a:ext cx="38" cy="38"/>
            </a:xfrm>
            <a:custGeom>
              <a:avLst/>
              <a:gdLst>
                <a:gd name="T0" fmla="*/ 29 w 38"/>
                <a:gd name="T1" fmla="*/ 4 h 38"/>
                <a:gd name="T2" fmla="*/ 19 w 38"/>
                <a:gd name="T3" fmla="*/ 0 h 38"/>
                <a:gd name="T4" fmla="*/ 14 w 38"/>
                <a:gd name="T5" fmla="*/ 0 h 38"/>
                <a:gd name="T6" fmla="*/ 5 w 38"/>
                <a:gd name="T7" fmla="*/ 0 h 38"/>
                <a:gd name="T8" fmla="*/ 0 w 38"/>
                <a:gd name="T9" fmla="*/ 9 h 38"/>
                <a:gd name="T10" fmla="*/ 0 w 38"/>
                <a:gd name="T11" fmla="*/ 14 h 38"/>
                <a:gd name="T12" fmla="*/ 0 w 38"/>
                <a:gd name="T13" fmla="*/ 19 h 38"/>
                <a:gd name="T14" fmla="*/ 0 w 38"/>
                <a:gd name="T15" fmla="*/ 28 h 38"/>
                <a:gd name="T16" fmla="*/ 10 w 38"/>
                <a:gd name="T17" fmla="*/ 33 h 38"/>
                <a:gd name="T18" fmla="*/ 14 w 38"/>
                <a:gd name="T19" fmla="*/ 33 h 38"/>
                <a:gd name="T20" fmla="*/ 24 w 38"/>
                <a:gd name="T21" fmla="*/ 38 h 38"/>
                <a:gd name="T22" fmla="*/ 29 w 38"/>
                <a:gd name="T23" fmla="*/ 33 h 38"/>
                <a:gd name="T24" fmla="*/ 34 w 38"/>
                <a:gd name="T25" fmla="*/ 28 h 38"/>
                <a:gd name="T26" fmla="*/ 38 w 38"/>
                <a:gd name="T27" fmla="*/ 24 h 38"/>
                <a:gd name="T28" fmla="*/ 38 w 38"/>
                <a:gd name="T29" fmla="*/ 14 h 38"/>
                <a:gd name="T30" fmla="*/ 34 w 38"/>
                <a:gd name="T31" fmla="*/ 9 h 38"/>
                <a:gd name="T32" fmla="*/ 29 w 38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4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24" y="38"/>
                  </a:lnTo>
                  <a:lnTo>
                    <a:pt x="29" y="33"/>
                  </a:lnTo>
                  <a:lnTo>
                    <a:pt x="34" y="28"/>
                  </a:lnTo>
                  <a:lnTo>
                    <a:pt x="38" y="24"/>
                  </a:lnTo>
                  <a:lnTo>
                    <a:pt x="38" y="14"/>
                  </a:lnTo>
                  <a:lnTo>
                    <a:pt x="34" y="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2" name="Freeform 454"/>
            <p:cNvSpPr>
              <a:spLocks/>
            </p:cNvSpPr>
            <p:nvPr/>
          </p:nvSpPr>
          <p:spPr bwMode="auto">
            <a:xfrm>
              <a:off x="4473" y="1973"/>
              <a:ext cx="38" cy="38"/>
            </a:xfrm>
            <a:custGeom>
              <a:avLst/>
              <a:gdLst>
                <a:gd name="T0" fmla="*/ 29 w 38"/>
                <a:gd name="T1" fmla="*/ 4 h 38"/>
                <a:gd name="T2" fmla="*/ 19 w 38"/>
                <a:gd name="T3" fmla="*/ 0 h 38"/>
                <a:gd name="T4" fmla="*/ 14 w 38"/>
                <a:gd name="T5" fmla="*/ 0 h 38"/>
                <a:gd name="T6" fmla="*/ 5 w 38"/>
                <a:gd name="T7" fmla="*/ 0 h 38"/>
                <a:gd name="T8" fmla="*/ 0 w 38"/>
                <a:gd name="T9" fmla="*/ 9 h 38"/>
                <a:gd name="T10" fmla="*/ 0 w 38"/>
                <a:gd name="T11" fmla="*/ 14 h 38"/>
                <a:gd name="T12" fmla="*/ 0 w 38"/>
                <a:gd name="T13" fmla="*/ 19 h 38"/>
                <a:gd name="T14" fmla="*/ 0 w 38"/>
                <a:gd name="T15" fmla="*/ 28 h 38"/>
                <a:gd name="T16" fmla="*/ 10 w 38"/>
                <a:gd name="T17" fmla="*/ 33 h 38"/>
                <a:gd name="T18" fmla="*/ 14 w 38"/>
                <a:gd name="T19" fmla="*/ 33 h 38"/>
                <a:gd name="T20" fmla="*/ 24 w 38"/>
                <a:gd name="T21" fmla="*/ 38 h 38"/>
                <a:gd name="T22" fmla="*/ 29 w 38"/>
                <a:gd name="T23" fmla="*/ 33 h 38"/>
                <a:gd name="T24" fmla="*/ 34 w 38"/>
                <a:gd name="T25" fmla="*/ 28 h 38"/>
                <a:gd name="T26" fmla="*/ 38 w 38"/>
                <a:gd name="T27" fmla="*/ 24 h 38"/>
                <a:gd name="T28" fmla="*/ 38 w 38"/>
                <a:gd name="T29" fmla="*/ 14 h 38"/>
                <a:gd name="T30" fmla="*/ 34 w 38"/>
                <a:gd name="T31" fmla="*/ 9 h 38"/>
                <a:gd name="T32" fmla="*/ 29 w 38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9" y="4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24" y="38"/>
                  </a:lnTo>
                  <a:lnTo>
                    <a:pt x="29" y="33"/>
                  </a:lnTo>
                  <a:lnTo>
                    <a:pt x="34" y="28"/>
                  </a:lnTo>
                  <a:lnTo>
                    <a:pt x="38" y="24"/>
                  </a:lnTo>
                  <a:lnTo>
                    <a:pt x="38" y="14"/>
                  </a:lnTo>
                  <a:lnTo>
                    <a:pt x="34" y="9"/>
                  </a:lnTo>
                  <a:lnTo>
                    <a:pt x="29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3" name="Freeform 455"/>
            <p:cNvSpPr>
              <a:spLocks/>
            </p:cNvSpPr>
            <p:nvPr/>
          </p:nvSpPr>
          <p:spPr bwMode="auto">
            <a:xfrm>
              <a:off x="4487" y="1997"/>
              <a:ext cx="44" cy="33"/>
            </a:xfrm>
            <a:custGeom>
              <a:avLst/>
              <a:gdLst>
                <a:gd name="T0" fmla="*/ 34 w 44"/>
                <a:gd name="T1" fmla="*/ 0 h 33"/>
                <a:gd name="T2" fmla="*/ 24 w 44"/>
                <a:gd name="T3" fmla="*/ 0 h 33"/>
                <a:gd name="T4" fmla="*/ 20 w 44"/>
                <a:gd name="T5" fmla="*/ 0 h 33"/>
                <a:gd name="T6" fmla="*/ 10 w 44"/>
                <a:gd name="T7" fmla="*/ 0 h 33"/>
                <a:gd name="T8" fmla="*/ 5 w 44"/>
                <a:gd name="T9" fmla="*/ 4 h 33"/>
                <a:gd name="T10" fmla="*/ 0 w 44"/>
                <a:gd name="T11" fmla="*/ 14 h 33"/>
                <a:gd name="T12" fmla="*/ 0 w 44"/>
                <a:gd name="T13" fmla="*/ 19 h 33"/>
                <a:gd name="T14" fmla="*/ 5 w 44"/>
                <a:gd name="T15" fmla="*/ 24 h 33"/>
                <a:gd name="T16" fmla="*/ 10 w 44"/>
                <a:gd name="T17" fmla="*/ 33 h 33"/>
                <a:gd name="T18" fmla="*/ 20 w 44"/>
                <a:gd name="T19" fmla="*/ 33 h 33"/>
                <a:gd name="T20" fmla="*/ 24 w 44"/>
                <a:gd name="T21" fmla="*/ 33 h 33"/>
                <a:gd name="T22" fmla="*/ 34 w 44"/>
                <a:gd name="T23" fmla="*/ 33 h 33"/>
                <a:gd name="T24" fmla="*/ 39 w 44"/>
                <a:gd name="T25" fmla="*/ 28 h 33"/>
                <a:gd name="T26" fmla="*/ 44 w 44"/>
                <a:gd name="T27" fmla="*/ 19 h 33"/>
                <a:gd name="T28" fmla="*/ 39 w 44"/>
                <a:gd name="T29" fmla="*/ 14 h 33"/>
                <a:gd name="T30" fmla="*/ 39 w 44"/>
                <a:gd name="T31" fmla="*/ 4 h 33"/>
                <a:gd name="T32" fmla="*/ 34 w 44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33"/>
                <a:gd name="T53" fmla="*/ 44 w 44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33">
                  <a:moveTo>
                    <a:pt x="34" y="0"/>
                  </a:moveTo>
                  <a:lnTo>
                    <a:pt x="24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0" y="33"/>
                  </a:lnTo>
                  <a:lnTo>
                    <a:pt x="20" y="33"/>
                  </a:lnTo>
                  <a:lnTo>
                    <a:pt x="24" y="33"/>
                  </a:lnTo>
                  <a:lnTo>
                    <a:pt x="34" y="33"/>
                  </a:lnTo>
                  <a:lnTo>
                    <a:pt x="39" y="28"/>
                  </a:lnTo>
                  <a:lnTo>
                    <a:pt x="44" y="19"/>
                  </a:lnTo>
                  <a:lnTo>
                    <a:pt x="39" y="14"/>
                  </a:lnTo>
                  <a:lnTo>
                    <a:pt x="39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4" name="Freeform 456"/>
            <p:cNvSpPr>
              <a:spLocks/>
            </p:cNvSpPr>
            <p:nvPr/>
          </p:nvSpPr>
          <p:spPr bwMode="auto">
            <a:xfrm>
              <a:off x="4487" y="1997"/>
              <a:ext cx="44" cy="33"/>
            </a:xfrm>
            <a:custGeom>
              <a:avLst/>
              <a:gdLst>
                <a:gd name="T0" fmla="*/ 34 w 44"/>
                <a:gd name="T1" fmla="*/ 0 h 33"/>
                <a:gd name="T2" fmla="*/ 24 w 44"/>
                <a:gd name="T3" fmla="*/ 0 h 33"/>
                <a:gd name="T4" fmla="*/ 20 w 44"/>
                <a:gd name="T5" fmla="*/ 0 h 33"/>
                <a:gd name="T6" fmla="*/ 10 w 44"/>
                <a:gd name="T7" fmla="*/ 0 h 33"/>
                <a:gd name="T8" fmla="*/ 5 w 44"/>
                <a:gd name="T9" fmla="*/ 4 h 33"/>
                <a:gd name="T10" fmla="*/ 0 w 44"/>
                <a:gd name="T11" fmla="*/ 14 h 33"/>
                <a:gd name="T12" fmla="*/ 0 w 44"/>
                <a:gd name="T13" fmla="*/ 19 h 33"/>
                <a:gd name="T14" fmla="*/ 5 w 44"/>
                <a:gd name="T15" fmla="*/ 24 h 33"/>
                <a:gd name="T16" fmla="*/ 10 w 44"/>
                <a:gd name="T17" fmla="*/ 33 h 33"/>
                <a:gd name="T18" fmla="*/ 20 w 44"/>
                <a:gd name="T19" fmla="*/ 33 h 33"/>
                <a:gd name="T20" fmla="*/ 24 w 44"/>
                <a:gd name="T21" fmla="*/ 33 h 33"/>
                <a:gd name="T22" fmla="*/ 34 w 44"/>
                <a:gd name="T23" fmla="*/ 33 h 33"/>
                <a:gd name="T24" fmla="*/ 39 w 44"/>
                <a:gd name="T25" fmla="*/ 28 h 33"/>
                <a:gd name="T26" fmla="*/ 44 w 44"/>
                <a:gd name="T27" fmla="*/ 19 h 33"/>
                <a:gd name="T28" fmla="*/ 39 w 44"/>
                <a:gd name="T29" fmla="*/ 14 h 33"/>
                <a:gd name="T30" fmla="*/ 39 w 44"/>
                <a:gd name="T31" fmla="*/ 4 h 33"/>
                <a:gd name="T32" fmla="*/ 34 w 44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33"/>
                <a:gd name="T53" fmla="*/ 44 w 44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33">
                  <a:moveTo>
                    <a:pt x="34" y="0"/>
                  </a:moveTo>
                  <a:lnTo>
                    <a:pt x="24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0" y="33"/>
                  </a:lnTo>
                  <a:lnTo>
                    <a:pt x="20" y="33"/>
                  </a:lnTo>
                  <a:lnTo>
                    <a:pt x="24" y="33"/>
                  </a:lnTo>
                  <a:lnTo>
                    <a:pt x="34" y="33"/>
                  </a:lnTo>
                  <a:lnTo>
                    <a:pt x="39" y="28"/>
                  </a:lnTo>
                  <a:lnTo>
                    <a:pt x="44" y="19"/>
                  </a:lnTo>
                  <a:lnTo>
                    <a:pt x="39" y="14"/>
                  </a:lnTo>
                  <a:lnTo>
                    <a:pt x="39" y="4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5" name="Freeform 457"/>
            <p:cNvSpPr>
              <a:spLocks/>
            </p:cNvSpPr>
            <p:nvPr/>
          </p:nvSpPr>
          <p:spPr bwMode="auto">
            <a:xfrm>
              <a:off x="4387" y="2016"/>
              <a:ext cx="38" cy="33"/>
            </a:xfrm>
            <a:custGeom>
              <a:avLst/>
              <a:gdLst>
                <a:gd name="T0" fmla="*/ 28 w 38"/>
                <a:gd name="T1" fmla="*/ 0 h 33"/>
                <a:gd name="T2" fmla="*/ 19 w 38"/>
                <a:gd name="T3" fmla="*/ 0 h 33"/>
                <a:gd name="T4" fmla="*/ 14 w 38"/>
                <a:gd name="T5" fmla="*/ 0 h 33"/>
                <a:gd name="T6" fmla="*/ 4 w 38"/>
                <a:gd name="T7" fmla="*/ 0 h 33"/>
                <a:gd name="T8" fmla="*/ 0 w 38"/>
                <a:gd name="T9" fmla="*/ 5 h 33"/>
                <a:gd name="T10" fmla="*/ 0 w 38"/>
                <a:gd name="T11" fmla="*/ 14 h 33"/>
                <a:gd name="T12" fmla="*/ 0 w 38"/>
                <a:gd name="T13" fmla="*/ 19 h 33"/>
                <a:gd name="T14" fmla="*/ 0 w 38"/>
                <a:gd name="T15" fmla="*/ 24 h 33"/>
                <a:gd name="T16" fmla="*/ 9 w 38"/>
                <a:gd name="T17" fmla="*/ 33 h 33"/>
                <a:gd name="T18" fmla="*/ 14 w 38"/>
                <a:gd name="T19" fmla="*/ 33 h 33"/>
                <a:gd name="T20" fmla="*/ 24 w 38"/>
                <a:gd name="T21" fmla="*/ 33 h 33"/>
                <a:gd name="T22" fmla="*/ 28 w 38"/>
                <a:gd name="T23" fmla="*/ 33 h 33"/>
                <a:gd name="T24" fmla="*/ 33 w 38"/>
                <a:gd name="T25" fmla="*/ 29 h 33"/>
                <a:gd name="T26" fmla="*/ 38 w 38"/>
                <a:gd name="T27" fmla="*/ 19 h 33"/>
                <a:gd name="T28" fmla="*/ 38 w 38"/>
                <a:gd name="T29" fmla="*/ 14 h 33"/>
                <a:gd name="T30" fmla="*/ 33 w 38"/>
                <a:gd name="T31" fmla="*/ 9 h 33"/>
                <a:gd name="T32" fmla="*/ 28 w 3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28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14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8" y="19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6" name="Freeform 458"/>
            <p:cNvSpPr>
              <a:spLocks/>
            </p:cNvSpPr>
            <p:nvPr/>
          </p:nvSpPr>
          <p:spPr bwMode="auto">
            <a:xfrm>
              <a:off x="4387" y="2016"/>
              <a:ext cx="38" cy="33"/>
            </a:xfrm>
            <a:custGeom>
              <a:avLst/>
              <a:gdLst>
                <a:gd name="T0" fmla="*/ 28 w 38"/>
                <a:gd name="T1" fmla="*/ 0 h 33"/>
                <a:gd name="T2" fmla="*/ 19 w 38"/>
                <a:gd name="T3" fmla="*/ 0 h 33"/>
                <a:gd name="T4" fmla="*/ 14 w 38"/>
                <a:gd name="T5" fmla="*/ 0 h 33"/>
                <a:gd name="T6" fmla="*/ 4 w 38"/>
                <a:gd name="T7" fmla="*/ 0 h 33"/>
                <a:gd name="T8" fmla="*/ 0 w 38"/>
                <a:gd name="T9" fmla="*/ 5 h 33"/>
                <a:gd name="T10" fmla="*/ 0 w 38"/>
                <a:gd name="T11" fmla="*/ 14 h 33"/>
                <a:gd name="T12" fmla="*/ 0 w 38"/>
                <a:gd name="T13" fmla="*/ 19 h 33"/>
                <a:gd name="T14" fmla="*/ 0 w 38"/>
                <a:gd name="T15" fmla="*/ 24 h 33"/>
                <a:gd name="T16" fmla="*/ 9 w 38"/>
                <a:gd name="T17" fmla="*/ 33 h 33"/>
                <a:gd name="T18" fmla="*/ 14 w 38"/>
                <a:gd name="T19" fmla="*/ 33 h 33"/>
                <a:gd name="T20" fmla="*/ 24 w 38"/>
                <a:gd name="T21" fmla="*/ 33 h 33"/>
                <a:gd name="T22" fmla="*/ 28 w 38"/>
                <a:gd name="T23" fmla="*/ 33 h 33"/>
                <a:gd name="T24" fmla="*/ 33 w 38"/>
                <a:gd name="T25" fmla="*/ 29 h 33"/>
                <a:gd name="T26" fmla="*/ 38 w 38"/>
                <a:gd name="T27" fmla="*/ 19 h 33"/>
                <a:gd name="T28" fmla="*/ 38 w 38"/>
                <a:gd name="T29" fmla="*/ 14 h 33"/>
                <a:gd name="T30" fmla="*/ 33 w 38"/>
                <a:gd name="T31" fmla="*/ 9 h 33"/>
                <a:gd name="T32" fmla="*/ 28 w 3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28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14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8" y="19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7" name="Freeform 459"/>
            <p:cNvSpPr>
              <a:spLocks/>
            </p:cNvSpPr>
            <p:nvPr/>
          </p:nvSpPr>
          <p:spPr bwMode="auto">
            <a:xfrm>
              <a:off x="4391" y="1949"/>
              <a:ext cx="39" cy="38"/>
            </a:xfrm>
            <a:custGeom>
              <a:avLst/>
              <a:gdLst>
                <a:gd name="T0" fmla="*/ 29 w 39"/>
                <a:gd name="T1" fmla="*/ 4 h 38"/>
                <a:gd name="T2" fmla="*/ 24 w 39"/>
                <a:gd name="T3" fmla="*/ 0 h 38"/>
                <a:gd name="T4" fmla="*/ 15 w 39"/>
                <a:gd name="T5" fmla="*/ 0 h 38"/>
                <a:gd name="T6" fmla="*/ 10 w 39"/>
                <a:gd name="T7" fmla="*/ 4 h 38"/>
                <a:gd name="T8" fmla="*/ 0 w 39"/>
                <a:gd name="T9" fmla="*/ 9 h 38"/>
                <a:gd name="T10" fmla="*/ 0 w 39"/>
                <a:gd name="T11" fmla="*/ 14 h 38"/>
                <a:gd name="T12" fmla="*/ 0 w 39"/>
                <a:gd name="T13" fmla="*/ 24 h 38"/>
                <a:gd name="T14" fmla="*/ 5 w 39"/>
                <a:gd name="T15" fmla="*/ 28 h 38"/>
                <a:gd name="T16" fmla="*/ 10 w 39"/>
                <a:gd name="T17" fmla="*/ 33 h 38"/>
                <a:gd name="T18" fmla="*/ 15 w 39"/>
                <a:gd name="T19" fmla="*/ 38 h 38"/>
                <a:gd name="T20" fmla="*/ 24 w 39"/>
                <a:gd name="T21" fmla="*/ 38 h 38"/>
                <a:gd name="T22" fmla="*/ 29 w 39"/>
                <a:gd name="T23" fmla="*/ 33 h 38"/>
                <a:gd name="T24" fmla="*/ 34 w 39"/>
                <a:gd name="T25" fmla="*/ 28 h 38"/>
                <a:gd name="T26" fmla="*/ 39 w 39"/>
                <a:gd name="T27" fmla="*/ 24 h 38"/>
                <a:gd name="T28" fmla="*/ 39 w 39"/>
                <a:gd name="T29" fmla="*/ 14 h 38"/>
                <a:gd name="T30" fmla="*/ 34 w 39"/>
                <a:gd name="T31" fmla="*/ 9 h 38"/>
                <a:gd name="T32" fmla="*/ 29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9" y="4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10" y="33"/>
                  </a:lnTo>
                  <a:lnTo>
                    <a:pt x="15" y="38"/>
                  </a:lnTo>
                  <a:lnTo>
                    <a:pt x="24" y="38"/>
                  </a:lnTo>
                  <a:lnTo>
                    <a:pt x="29" y="33"/>
                  </a:lnTo>
                  <a:lnTo>
                    <a:pt x="34" y="28"/>
                  </a:lnTo>
                  <a:lnTo>
                    <a:pt x="39" y="24"/>
                  </a:lnTo>
                  <a:lnTo>
                    <a:pt x="39" y="14"/>
                  </a:lnTo>
                  <a:lnTo>
                    <a:pt x="34" y="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8" name="Freeform 460"/>
            <p:cNvSpPr>
              <a:spLocks/>
            </p:cNvSpPr>
            <p:nvPr/>
          </p:nvSpPr>
          <p:spPr bwMode="auto">
            <a:xfrm>
              <a:off x="4391" y="1949"/>
              <a:ext cx="39" cy="38"/>
            </a:xfrm>
            <a:custGeom>
              <a:avLst/>
              <a:gdLst>
                <a:gd name="T0" fmla="*/ 29 w 39"/>
                <a:gd name="T1" fmla="*/ 4 h 38"/>
                <a:gd name="T2" fmla="*/ 24 w 39"/>
                <a:gd name="T3" fmla="*/ 0 h 38"/>
                <a:gd name="T4" fmla="*/ 15 w 39"/>
                <a:gd name="T5" fmla="*/ 0 h 38"/>
                <a:gd name="T6" fmla="*/ 10 w 39"/>
                <a:gd name="T7" fmla="*/ 4 h 38"/>
                <a:gd name="T8" fmla="*/ 0 w 39"/>
                <a:gd name="T9" fmla="*/ 9 h 38"/>
                <a:gd name="T10" fmla="*/ 0 w 39"/>
                <a:gd name="T11" fmla="*/ 14 h 38"/>
                <a:gd name="T12" fmla="*/ 0 w 39"/>
                <a:gd name="T13" fmla="*/ 24 h 38"/>
                <a:gd name="T14" fmla="*/ 5 w 39"/>
                <a:gd name="T15" fmla="*/ 28 h 38"/>
                <a:gd name="T16" fmla="*/ 10 w 39"/>
                <a:gd name="T17" fmla="*/ 33 h 38"/>
                <a:gd name="T18" fmla="*/ 15 w 39"/>
                <a:gd name="T19" fmla="*/ 38 h 38"/>
                <a:gd name="T20" fmla="*/ 24 w 39"/>
                <a:gd name="T21" fmla="*/ 38 h 38"/>
                <a:gd name="T22" fmla="*/ 29 w 39"/>
                <a:gd name="T23" fmla="*/ 33 h 38"/>
                <a:gd name="T24" fmla="*/ 34 w 39"/>
                <a:gd name="T25" fmla="*/ 28 h 38"/>
                <a:gd name="T26" fmla="*/ 39 w 39"/>
                <a:gd name="T27" fmla="*/ 24 h 38"/>
                <a:gd name="T28" fmla="*/ 39 w 39"/>
                <a:gd name="T29" fmla="*/ 14 h 38"/>
                <a:gd name="T30" fmla="*/ 34 w 39"/>
                <a:gd name="T31" fmla="*/ 9 h 38"/>
                <a:gd name="T32" fmla="*/ 29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9" y="4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10" y="33"/>
                  </a:lnTo>
                  <a:lnTo>
                    <a:pt x="15" y="38"/>
                  </a:lnTo>
                  <a:lnTo>
                    <a:pt x="24" y="38"/>
                  </a:lnTo>
                  <a:lnTo>
                    <a:pt x="29" y="33"/>
                  </a:lnTo>
                  <a:lnTo>
                    <a:pt x="34" y="28"/>
                  </a:lnTo>
                  <a:lnTo>
                    <a:pt x="39" y="24"/>
                  </a:lnTo>
                  <a:lnTo>
                    <a:pt x="39" y="14"/>
                  </a:lnTo>
                  <a:lnTo>
                    <a:pt x="34" y="9"/>
                  </a:lnTo>
                  <a:lnTo>
                    <a:pt x="29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59" name="Freeform 461"/>
            <p:cNvSpPr>
              <a:spLocks/>
            </p:cNvSpPr>
            <p:nvPr/>
          </p:nvSpPr>
          <p:spPr bwMode="auto">
            <a:xfrm>
              <a:off x="4430" y="1958"/>
              <a:ext cx="38" cy="39"/>
            </a:xfrm>
            <a:custGeom>
              <a:avLst/>
              <a:gdLst>
                <a:gd name="T0" fmla="*/ 29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9 w 38"/>
                <a:gd name="T7" fmla="*/ 5 h 39"/>
                <a:gd name="T8" fmla="*/ 5 w 38"/>
                <a:gd name="T9" fmla="*/ 10 h 39"/>
                <a:gd name="T10" fmla="*/ 0 w 38"/>
                <a:gd name="T11" fmla="*/ 15 h 39"/>
                <a:gd name="T12" fmla="*/ 0 w 38"/>
                <a:gd name="T13" fmla="*/ 24 h 39"/>
                <a:gd name="T14" fmla="*/ 5 w 38"/>
                <a:gd name="T15" fmla="*/ 29 h 39"/>
                <a:gd name="T16" fmla="*/ 9 w 38"/>
                <a:gd name="T17" fmla="*/ 34 h 39"/>
                <a:gd name="T18" fmla="*/ 14 w 38"/>
                <a:gd name="T19" fmla="*/ 39 h 39"/>
                <a:gd name="T20" fmla="*/ 24 w 38"/>
                <a:gd name="T21" fmla="*/ 39 h 39"/>
                <a:gd name="T22" fmla="*/ 29 w 38"/>
                <a:gd name="T23" fmla="*/ 34 h 39"/>
                <a:gd name="T24" fmla="*/ 33 w 38"/>
                <a:gd name="T25" fmla="*/ 29 h 39"/>
                <a:gd name="T26" fmla="*/ 38 w 38"/>
                <a:gd name="T27" fmla="*/ 24 h 39"/>
                <a:gd name="T28" fmla="*/ 38 w 38"/>
                <a:gd name="T29" fmla="*/ 15 h 39"/>
                <a:gd name="T30" fmla="*/ 33 w 38"/>
                <a:gd name="T31" fmla="*/ 10 h 39"/>
                <a:gd name="T32" fmla="*/ 29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9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4" y="39"/>
                  </a:lnTo>
                  <a:lnTo>
                    <a:pt x="29" y="34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0" name="Freeform 462"/>
            <p:cNvSpPr>
              <a:spLocks/>
            </p:cNvSpPr>
            <p:nvPr/>
          </p:nvSpPr>
          <p:spPr bwMode="auto">
            <a:xfrm>
              <a:off x="4430" y="1958"/>
              <a:ext cx="38" cy="39"/>
            </a:xfrm>
            <a:custGeom>
              <a:avLst/>
              <a:gdLst>
                <a:gd name="T0" fmla="*/ 29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9 w 38"/>
                <a:gd name="T7" fmla="*/ 5 h 39"/>
                <a:gd name="T8" fmla="*/ 5 w 38"/>
                <a:gd name="T9" fmla="*/ 10 h 39"/>
                <a:gd name="T10" fmla="*/ 0 w 38"/>
                <a:gd name="T11" fmla="*/ 15 h 39"/>
                <a:gd name="T12" fmla="*/ 0 w 38"/>
                <a:gd name="T13" fmla="*/ 24 h 39"/>
                <a:gd name="T14" fmla="*/ 5 w 38"/>
                <a:gd name="T15" fmla="*/ 29 h 39"/>
                <a:gd name="T16" fmla="*/ 9 w 38"/>
                <a:gd name="T17" fmla="*/ 34 h 39"/>
                <a:gd name="T18" fmla="*/ 14 w 38"/>
                <a:gd name="T19" fmla="*/ 39 h 39"/>
                <a:gd name="T20" fmla="*/ 24 w 38"/>
                <a:gd name="T21" fmla="*/ 39 h 39"/>
                <a:gd name="T22" fmla="*/ 29 w 38"/>
                <a:gd name="T23" fmla="*/ 34 h 39"/>
                <a:gd name="T24" fmla="*/ 33 w 38"/>
                <a:gd name="T25" fmla="*/ 29 h 39"/>
                <a:gd name="T26" fmla="*/ 38 w 38"/>
                <a:gd name="T27" fmla="*/ 24 h 39"/>
                <a:gd name="T28" fmla="*/ 38 w 38"/>
                <a:gd name="T29" fmla="*/ 15 h 39"/>
                <a:gd name="T30" fmla="*/ 33 w 38"/>
                <a:gd name="T31" fmla="*/ 10 h 39"/>
                <a:gd name="T32" fmla="*/ 29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9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4" y="39"/>
                  </a:lnTo>
                  <a:lnTo>
                    <a:pt x="29" y="34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1" name="Freeform 463"/>
            <p:cNvSpPr>
              <a:spLocks/>
            </p:cNvSpPr>
            <p:nvPr/>
          </p:nvSpPr>
          <p:spPr bwMode="auto">
            <a:xfrm>
              <a:off x="4387" y="1910"/>
              <a:ext cx="38" cy="39"/>
            </a:xfrm>
            <a:custGeom>
              <a:avLst/>
              <a:gdLst>
                <a:gd name="T0" fmla="*/ 28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9 w 38"/>
                <a:gd name="T7" fmla="*/ 0 h 39"/>
                <a:gd name="T8" fmla="*/ 4 w 38"/>
                <a:gd name="T9" fmla="*/ 5 h 39"/>
                <a:gd name="T10" fmla="*/ 0 w 38"/>
                <a:gd name="T11" fmla="*/ 15 h 39"/>
                <a:gd name="T12" fmla="*/ 0 w 38"/>
                <a:gd name="T13" fmla="*/ 19 h 39"/>
                <a:gd name="T14" fmla="*/ 4 w 38"/>
                <a:gd name="T15" fmla="*/ 29 h 39"/>
                <a:gd name="T16" fmla="*/ 9 w 38"/>
                <a:gd name="T17" fmla="*/ 34 h 39"/>
                <a:gd name="T18" fmla="*/ 19 w 38"/>
                <a:gd name="T19" fmla="*/ 34 h 39"/>
                <a:gd name="T20" fmla="*/ 24 w 38"/>
                <a:gd name="T21" fmla="*/ 39 h 39"/>
                <a:gd name="T22" fmla="*/ 33 w 38"/>
                <a:gd name="T23" fmla="*/ 34 h 39"/>
                <a:gd name="T24" fmla="*/ 38 w 38"/>
                <a:gd name="T25" fmla="*/ 29 h 39"/>
                <a:gd name="T26" fmla="*/ 38 w 38"/>
                <a:gd name="T27" fmla="*/ 24 h 39"/>
                <a:gd name="T28" fmla="*/ 38 w 38"/>
                <a:gd name="T29" fmla="*/ 15 h 39"/>
                <a:gd name="T30" fmla="*/ 38 w 38"/>
                <a:gd name="T31" fmla="*/ 10 h 39"/>
                <a:gd name="T32" fmla="*/ 28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8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9" y="34"/>
                  </a:lnTo>
                  <a:lnTo>
                    <a:pt x="24" y="39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8" y="1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2" name="Freeform 464"/>
            <p:cNvSpPr>
              <a:spLocks/>
            </p:cNvSpPr>
            <p:nvPr/>
          </p:nvSpPr>
          <p:spPr bwMode="auto">
            <a:xfrm>
              <a:off x="4387" y="1910"/>
              <a:ext cx="38" cy="39"/>
            </a:xfrm>
            <a:custGeom>
              <a:avLst/>
              <a:gdLst>
                <a:gd name="T0" fmla="*/ 28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9 w 38"/>
                <a:gd name="T7" fmla="*/ 0 h 39"/>
                <a:gd name="T8" fmla="*/ 4 w 38"/>
                <a:gd name="T9" fmla="*/ 5 h 39"/>
                <a:gd name="T10" fmla="*/ 0 w 38"/>
                <a:gd name="T11" fmla="*/ 15 h 39"/>
                <a:gd name="T12" fmla="*/ 0 w 38"/>
                <a:gd name="T13" fmla="*/ 19 h 39"/>
                <a:gd name="T14" fmla="*/ 4 w 38"/>
                <a:gd name="T15" fmla="*/ 29 h 39"/>
                <a:gd name="T16" fmla="*/ 9 w 38"/>
                <a:gd name="T17" fmla="*/ 34 h 39"/>
                <a:gd name="T18" fmla="*/ 19 w 38"/>
                <a:gd name="T19" fmla="*/ 34 h 39"/>
                <a:gd name="T20" fmla="*/ 24 w 38"/>
                <a:gd name="T21" fmla="*/ 39 h 39"/>
                <a:gd name="T22" fmla="*/ 33 w 38"/>
                <a:gd name="T23" fmla="*/ 34 h 39"/>
                <a:gd name="T24" fmla="*/ 38 w 38"/>
                <a:gd name="T25" fmla="*/ 29 h 39"/>
                <a:gd name="T26" fmla="*/ 38 w 38"/>
                <a:gd name="T27" fmla="*/ 24 h 39"/>
                <a:gd name="T28" fmla="*/ 38 w 38"/>
                <a:gd name="T29" fmla="*/ 15 h 39"/>
                <a:gd name="T30" fmla="*/ 38 w 38"/>
                <a:gd name="T31" fmla="*/ 10 h 39"/>
                <a:gd name="T32" fmla="*/ 28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8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9" y="34"/>
                  </a:lnTo>
                  <a:lnTo>
                    <a:pt x="24" y="39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8" y="10"/>
                  </a:lnTo>
                  <a:lnTo>
                    <a:pt x="28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3" name="Freeform 465"/>
            <p:cNvSpPr>
              <a:spLocks/>
            </p:cNvSpPr>
            <p:nvPr/>
          </p:nvSpPr>
          <p:spPr bwMode="auto">
            <a:xfrm>
              <a:off x="4367" y="1862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20 w 39"/>
                <a:gd name="T3" fmla="*/ 0 h 34"/>
                <a:gd name="T4" fmla="*/ 15 w 39"/>
                <a:gd name="T5" fmla="*/ 0 h 34"/>
                <a:gd name="T6" fmla="*/ 5 w 39"/>
                <a:gd name="T7" fmla="*/ 0 h 34"/>
                <a:gd name="T8" fmla="*/ 0 w 39"/>
                <a:gd name="T9" fmla="*/ 5 h 34"/>
                <a:gd name="T10" fmla="*/ 0 w 39"/>
                <a:gd name="T11" fmla="*/ 15 h 34"/>
                <a:gd name="T12" fmla="*/ 0 w 39"/>
                <a:gd name="T13" fmla="*/ 19 h 34"/>
                <a:gd name="T14" fmla="*/ 0 w 39"/>
                <a:gd name="T15" fmla="*/ 24 h 34"/>
                <a:gd name="T16" fmla="*/ 10 w 39"/>
                <a:gd name="T17" fmla="*/ 34 h 34"/>
                <a:gd name="T18" fmla="*/ 15 w 39"/>
                <a:gd name="T19" fmla="*/ 34 h 34"/>
                <a:gd name="T20" fmla="*/ 24 w 39"/>
                <a:gd name="T21" fmla="*/ 34 h 34"/>
                <a:gd name="T22" fmla="*/ 29 w 39"/>
                <a:gd name="T23" fmla="*/ 34 h 34"/>
                <a:gd name="T24" fmla="*/ 34 w 39"/>
                <a:gd name="T25" fmla="*/ 29 h 34"/>
                <a:gd name="T26" fmla="*/ 39 w 39"/>
                <a:gd name="T27" fmla="*/ 19 h 34"/>
                <a:gd name="T28" fmla="*/ 39 w 39"/>
                <a:gd name="T29" fmla="*/ 15 h 34"/>
                <a:gd name="T30" fmla="*/ 34 w 39"/>
                <a:gd name="T31" fmla="*/ 5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20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34"/>
                  </a:lnTo>
                  <a:lnTo>
                    <a:pt x="15" y="3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4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4" name="Freeform 466"/>
            <p:cNvSpPr>
              <a:spLocks/>
            </p:cNvSpPr>
            <p:nvPr/>
          </p:nvSpPr>
          <p:spPr bwMode="auto">
            <a:xfrm>
              <a:off x="4367" y="1862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20 w 39"/>
                <a:gd name="T3" fmla="*/ 0 h 34"/>
                <a:gd name="T4" fmla="*/ 15 w 39"/>
                <a:gd name="T5" fmla="*/ 0 h 34"/>
                <a:gd name="T6" fmla="*/ 5 w 39"/>
                <a:gd name="T7" fmla="*/ 0 h 34"/>
                <a:gd name="T8" fmla="*/ 0 w 39"/>
                <a:gd name="T9" fmla="*/ 5 h 34"/>
                <a:gd name="T10" fmla="*/ 0 w 39"/>
                <a:gd name="T11" fmla="*/ 15 h 34"/>
                <a:gd name="T12" fmla="*/ 0 w 39"/>
                <a:gd name="T13" fmla="*/ 19 h 34"/>
                <a:gd name="T14" fmla="*/ 0 w 39"/>
                <a:gd name="T15" fmla="*/ 24 h 34"/>
                <a:gd name="T16" fmla="*/ 10 w 39"/>
                <a:gd name="T17" fmla="*/ 34 h 34"/>
                <a:gd name="T18" fmla="*/ 15 w 39"/>
                <a:gd name="T19" fmla="*/ 34 h 34"/>
                <a:gd name="T20" fmla="*/ 24 w 39"/>
                <a:gd name="T21" fmla="*/ 34 h 34"/>
                <a:gd name="T22" fmla="*/ 29 w 39"/>
                <a:gd name="T23" fmla="*/ 34 h 34"/>
                <a:gd name="T24" fmla="*/ 34 w 39"/>
                <a:gd name="T25" fmla="*/ 29 h 34"/>
                <a:gd name="T26" fmla="*/ 39 w 39"/>
                <a:gd name="T27" fmla="*/ 19 h 34"/>
                <a:gd name="T28" fmla="*/ 39 w 39"/>
                <a:gd name="T29" fmla="*/ 15 h 34"/>
                <a:gd name="T30" fmla="*/ 34 w 39"/>
                <a:gd name="T31" fmla="*/ 5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20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34"/>
                  </a:lnTo>
                  <a:lnTo>
                    <a:pt x="15" y="3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4" y="5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5" name="Freeform 467"/>
            <p:cNvSpPr>
              <a:spLocks/>
            </p:cNvSpPr>
            <p:nvPr/>
          </p:nvSpPr>
          <p:spPr bwMode="auto">
            <a:xfrm>
              <a:off x="4343" y="1901"/>
              <a:ext cx="39" cy="38"/>
            </a:xfrm>
            <a:custGeom>
              <a:avLst/>
              <a:gdLst>
                <a:gd name="T0" fmla="*/ 34 w 39"/>
                <a:gd name="T1" fmla="*/ 4 h 38"/>
                <a:gd name="T2" fmla="*/ 24 w 39"/>
                <a:gd name="T3" fmla="*/ 0 h 38"/>
                <a:gd name="T4" fmla="*/ 20 w 39"/>
                <a:gd name="T5" fmla="*/ 0 h 38"/>
                <a:gd name="T6" fmla="*/ 10 w 39"/>
                <a:gd name="T7" fmla="*/ 4 h 38"/>
                <a:gd name="T8" fmla="*/ 5 w 39"/>
                <a:gd name="T9" fmla="*/ 9 h 38"/>
                <a:gd name="T10" fmla="*/ 0 w 39"/>
                <a:gd name="T11" fmla="*/ 14 h 38"/>
                <a:gd name="T12" fmla="*/ 0 w 39"/>
                <a:gd name="T13" fmla="*/ 24 h 38"/>
                <a:gd name="T14" fmla="*/ 5 w 39"/>
                <a:gd name="T15" fmla="*/ 28 h 38"/>
                <a:gd name="T16" fmla="*/ 10 w 39"/>
                <a:gd name="T17" fmla="*/ 33 h 38"/>
                <a:gd name="T18" fmla="*/ 20 w 39"/>
                <a:gd name="T19" fmla="*/ 38 h 38"/>
                <a:gd name="T20" fmla="*/ 24 w 39"/>
                <a:gd name="T21" fmla="*/ 38 h 38"/>
                <a:gd name="T22" fmla="*/ 34 w 39"/>
                <a:gd name="T23" fmla="*/ 33 h 38"/>
                <a:gd name="T24" fmla="*/ 39 w 39"/>
                <a:gd name="T25" fmla="*/ 28 h 38"/>
                <a:gd name="T26" fmla="*/ 39 w 39"/>
                <a:gd name="T27" fmla="*/ 24 h 38"/>
                <a:gd name="T28" fmla="*/ 39 w 39"/>
                <a:gd name="T29" fmla="*/ 14 h 38"/>
                <a:gd name="T30" fmla="*/ 39 w 39"/>
                <a:gd name="T31" fmla="*/ 9 h 38"/>
                <a:gd name="T32" fmla="*/ 34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34" y="4"/>
                  </a:moveTo>
                  <a:lnTo>
                    <a:pt x="24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10" y="33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34" y="33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14"/>
                  </a:lnTo>
                  <a:lnTo>
                    <a:pt x="39" y="9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6" name="Freeform 468"/>
            <p:cNvSpPr>
              <a:spLocks/>
            </p:cNvSpPr>
            <p:nvPr/>
          </p:nvSpPr>
          <p:spPr bwMode="auto">
            <a:xfrm>
              <a:off x="4343" y="1901"/>
              <a:ext cx="39" cy="38"/>
            </a:xfrm>
            <a:custGeom>
              <a:avLst/>
              <a:gdLst>
                <a:gd name="T0" fmla="*/ 34 w 39"/>
                <a:gd name="T1" fmla="*/ 4 h 38"/>
                <a:gd name="T2" fmla="*/ 24 w 39"/>
                <a:gd name="T3" fmla="*/ 0 h 38"/>
                <a:gd name="T4" fmla="*/ 20 w 39"/>
                <a:gd name="T5" fmla="*/ 0 h 38"/>
                <a:gd name="T6" fmla="*/ 10 w 39"/>
                <a:gd name="T7" fmla="*/ 4 h 38"/>
                <a:gd name="T8" fmla="*/ 5 w 39"/>
                <a:gd name="T9" fmla="*/ 9 h 38"/>
                <a:gd name="T10" fmla="*/ 0 w 39"/>
                <a:gd name="T11" fmla="*/ 14 h 38"/>
                <a:gd name="T12" fmla="*/ 0 w 39"/>
                <a:gd name="T13" fmla="*/ 24 h 38"/>
                <a:gd name="T14" fmla="*/ 5 w 39"/>
                <a:gd name="T15" fmla="*/ 28 h 38"/>
                <a:gd name="T16" fmla="*/ 10 w 39"/>
                <a:gd name="T17" fmla="*/ 33 h 38"/>
                <a:gd name="T18" fmla="*/ 20 w 39"/>
                <a:gd name="T19" fmla="*/ 38 h 38"/>
                <a:gd name="T20" fmla="*/ 24 w 39"/>
                <a:gd name="T21" fmla="*/ 38 h 38"/>
                <a:gd name="T22" fmla="*/ 34 w 39"/>
                <a:gd name="T23" fmla="*/ 33 h 38"/>
                <a:gd name="T24" fmla="*/ 39 w 39"/>
                <a:gd name="T25" fmla="*/ 28 h 38"/>
                <a:gd name="T26" fmla="*/ 39 w 39"/>
                <a:gd name="T27" fmla="*/ 24 h 38"/>
                <a:gd name="T28" fmla="*/ 39 w 39"/>
                <a:gd name="T29" fmla="*/ 14 h 38"/>
                <a:gd name="T30" fmla="*/ 39 w 39"/>
                <a:gd name="T31" fmla="*/ 9 h 38"/>
                <a:gd name="T32" fmla="*/ 34 w 39"/>
                <a:gd name="T33" fmla="*/ 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34" y="4"/>
                  </a:moveTo>
                  <a:lnTo>
                    <a:pt x="24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10" y="33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34" y="33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14"/>
                  </a:lnTo>
                  <a:lnTo>
                    <a:pt x="39" y="9"/>
                  </a:lnTo>
                  <a:lnTo>
                    <a:pt x="34" y="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7" name="Freeform 469"/>
            <p:cNvSpPr>
              <a:spLocks/>
            </p:cNvSpPr>
            <p:nvPr/>
          </p:nvSpPr>
          <p:spPr bwMode="auto">
            <a:xfrm>
              <a:off x="4358" y="1934"/>
              <a:ext cx="38" cy="34"/>
            </a:xfrm>
            <a:custGeom>
              <a:avLst/>
              <a:gdLst>
                <a:gd name="T0" fmla="*/ 29 w 38"/>
                <a:gd name="T1" fmla="*/ 5 h 34"/>
                <a:gd name="T2" fmla="*/ 24 w 38"/>
                <a:gd name="T3" fmla="*/ 0 h 34"/>
                <a:gd name="T4" fmla="*/ 14 w 38"/>
                <a:gd name="T5" fmla="*/ 0 h 34"/>
                <a:gd name="T6" fmla="*/ 9 w 38"/>
                <a:gd name="T7" fmla="*/ 0 h 34"/>
                <a:gd name="T8" fmla="*/ 0 w 38"/>
                <a:gd name="T9" fmla="*/ 5 h 34"/>
                <a:gd name="T10" fmla="*/ 0 w 38"/>
                <a:gd name="T11" fmla="*/ 15 h 34"/>
                <a:gd name="T12" fmla="*/ 0 w 38"/>
                <a:gd name="T13" fmla="*/ 19 h 34"/>
                <a:gd name="T14" fmla="*/ 0 w 38"/>
                <a:gd name="T15" fmla="*/ 29 h 34"/>
                <a:gd name="T16" fmla="*/ 9 w 38"/>
                <a:gd name="T17" fmla="*/ 34 h 34"/>
                <a:gd name="T18" fmla="*/ 14 w 38"/>
                <a:gd name="T19" fmla="*/ 34 h 34"/>
                <a:gd name="T20" fmla="*/ 24 w 38"/>
                <a:gd name="T21" fmla="*/ 34 h 34"/>
                <a:gd name="T22" fmla="*/ 29 w 38"/>
                <a:gd name="T23" fmla="*/ 34 h 34"/>
                <a:gd name="T24" fmla="*/ 33 w 38"/>
                <a:gd name="T25" fmla="*/ 29 h 34"/>
                <a:gd name="T26" fmla="*/ 38 w 38"/>
                <a:gd name="T27" fmla="*/ 24 h 34"/>
                <a:gd name="T28" fmla="*/ 38 w 38"/>
                <a:gd name="T29" fmla="*/ 15 h 34"/>
                <a:gd name="T30" fmla="*/ 33 w 38"/>
                <a:gd name="T31" fmla="*/ 10 h 34"/>
                <a:gd name="T32" fmla="*/ 29 w 38"/>
                <a:gd name="T33" fmla="*/ 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9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8" name="Freeform 470"/>
            <p:cNvSpPr>
              <a:spLocks/>
            </p:cNvSpPr>
            <p:nvPr/>
          </p:nvSpPr>
          <p:spPr bwMode="auto">
            <a:xfrm>
              <a:off x="4358" y="1934"/>
              <a:ext cx="38" cy="34"/>
            </a:xfrm>
            <a:custGeom>
              <a:avLst/>
              <a:gdLst>
                <a:gd name="T0" fmla="*/ 29 w 38"/>
                <a:gd name="T1" fmla="*/ 5 h 34"/>
                <a:gd name="T2" fmla="*/ 24 w 38"/>
                <a:gd name="T3" fmla="*/ 0 h 34"/>
                <a:gd name="T4" fmla="*/ 14 w 38"/>
                <a:gd name="T5" fmla="*/ 0 h 34"/>
                <a:gd name="T6" fmla="*/ 9 w 38"/>
                <a:gd name="T7" fmla="*/ 0 h 34"/>
                <a:gd name="T8" fmla="*/ 0 w 38"/>
                <a:gd name="T9" fmla="*/ 5 h 34"/>
                <a:gd name="T10" fmla="*/ 0 w 38"/>
                <a:gd name="T11" fmla="*/ 15 h 34"/>
                <a:gd name="T12" fmla="*/ 0 w 38"/>
                <a:gd name="T13" fmla="*/ 19 h 34"/>
                <a:gd name="T14" fmla="*/ 0 w 38"/>
                <a:gd name="T15" fmla="*/ 29 h 34"/>
                <a:gd name="T16" fmla="*/ 9 w 38"/>
                <a:gd name="T17" fmla="*/ 34 h 34"/>
                <a:gd name="T18" fmla="*/ 14 w 38"/>
                <a:gd name="T19" fmla="*/ 34 h 34"/>
                <a:gd name="T20" fmla="*/ 24 w 38"/>
                <a:gd name="T21" fmla="*/ 34 h 34"/>
                <a:gd name="T22" fmla="*/ 29 w 38"/>
                <a:gd name="T23" fmla="*/ 34 h 34"/>
                <a:gd name="T24" fmla="*/ 33 w 38"/>
                <a:gd name="T25" fmla="*/ 29 h 34"/>
                <a:gd name="T26" fmla="*/ 38 w 38"/>
                <a:gd name="T27" fmla="*/ 24 h 34"/>
                <a:gd name="T28" fmla="*/ 38 w 38"/>
                <a:gd name="T29" fmla="*/ 15 h 34"/>
                <a:gd name="T30" fmla="*/ 33 w 38"/>
                <a:gd name="T31" fmla="*/ 10 h 34"/>
                <a:gd name="T32" fmla="*/ 29 w 38"/>
                <a:gd name="T33" fmla="*/ 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9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69" name="Freeform 471"/>
            <p:cNvSpPr>
              <a:spLocks/>
            </p:cNvSpPr>
            <p:nvPr/>
          </p:nvSpPr>
          <p:spPr bwMode="auto">
            <a:xfrm>
              <a:off x="4329" y="1968"/>
              <a:ext cx="38" cy="33"/>
            </a:xfrm>
            <a:custGeom>
              <a:avLst/>
              <a:gdLst>
                <a:gd name="T0" fmla="*/ 29 w 38"/>
                <a:gd name="T1" fmla="*/ 0 h 33"/>
                <a:gd name="T2" fmla="*/ 24 w 38"/>
                <a:gd name="T3" fmla="*/ 0 h 33"/>
                <a:gd name="T4" fmla="*/ 14 w 38"/>
                <a:gd name="T5" fmla="*/ 0 h 33"/>
                <a:gd name="T6" fmla="*/ 5 w 38"/>
                <a:gd name="T7" fmla="*/ 0 h 33"/>
                <a:gd name="T8" fmla="*/ 0 w 38"/>
                <a:gd name="T9" fmla="*/ 5 h 33"/>
                <a:gd name="T10" fmla="*/ 0 w 38"/>
                <a:gd name="T11" fmla="*/ 14 h 33"/>
                <a:gd name="T12" fmla="*/ 0 w 38"/>
                <a:gd name="T13" fmla="*/ 19 h 33"/>
                <a:gd name="T14" fmla="*/ 0 w 38"/>
                <a:gd name="T15" fmla="*/ 29 h 33"/>
                <a:gd name="T16" fmla="*/ 10 w 38"/>
                <a:gd name="T17" fmla="*/ 33 h 33"/>
                <a:gd name="T18" fmla="*/ 14 w 38"/>
                <a:gd name="T19" fmla="*/ 33 h 33"/>
                <a:gd name="T20" fmla="*/ 24 w 38"/>
                <a:gd name="T21" fmla="*/ 33 h 33"/>
                <a:gd name="T22" fmla="*/ 29 w 38"/>
                <a:gd name="T23" fmla="*/ 33 h 33"/>
                <a:gd name="T24" fmla="*/ 34 w 38"/>
                <a:gd name="T25" fmla="*/ 29 h 33"/>
                <a:gd name="T26" fmla="*/ 38 w 38"/>
                <a:gd name="T27" fmla="*/ 19 h 33"/>
                <a:gd name="T28" fmla="*/ 38 w 38"/>
                <a:gd name="T29" fmla="*/ 14 h 33"/>
                <a:gd name="T30" fmla="*/ 34 w 38"/>
                <a:gd name="T31" fmla="*/ 9 h 33"/>
                <a:gd name="T32" fmla="*/ 29 w 3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29" y="0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34" y="29"/>
                  </a:lnTo>
                  <a:lnTo>
                    <a:pt x="38" y="19"/>
                  </a:lnTo>
                  <a:lnTo>
                    <a:pt x="38" y="14"/>
                  </a:lnTo>
                  <a:lnTo>
                    <a:pt x="34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0" name="Freeform 472"/>
            <p:cNvSpPr>
              <a:spLocks/>
            </p:cNvSpPr>
            <p:nvPr/>
          </p:nvSpPr>
          <p:spPr bwMode="auto">
            <a:xfrm>
              <a:off x="4329" y="1968"/>
              <a:ext cx="38" cy="33"/>
            </a:xfrm>
            <a:custGeom>
              <a:avLst/>
              <a:gdLst>
                <a:gd name="T0" fmla="*/ 29 w 38"/>
                <a:gd name="T1" fmla="*/ 0 h 33"/>
                <a:gd name="T2" fmla="*/ 24 w 38"/>
                <a:gd name="T3" fmla="*/ 0 h 33"/>
                <a:gd name="T4" fmla="*/ 14 w 38"/>
                <a:gd name="T5" fmla="*/ 0 h 33"/>
                <a:gd name="T6" fmla="*/ 5 w 38"/>
                <a:gd name="T7" fmla="*/ 0 h 33"/>
                <a:gd name="T8" fmla="*/ 0 w 38"/>
                <a:gd name="T9" fmla="*/ 5 h 33"/>
                <a:gd name="T10" fmla="*/ 0 w 38"/>
                <a:gd name="T11" fmla="*/ 14 h 33"/>
                <a:gd name="T12" fmla="*/ 0 w 38"/>
                <a:gd name="T13" fmla="*/ 19 h 33"/>
                <a:gd name="T14" fmla="*/ 0 w 38"/>
                <a:gd name="T15" fmla="*/ 29 h 33"/>
                <a:gd name="T16" fmla="*/ 10 w 38"/>
                <a:gd name="T17" fmla="*/ 33 h 33"/>
                <a:gd name="T18" fmla="*/ 14 w 38"/>
                <a:gd name="T19" fmla="*/ 33 h 33"/>
                <a:gd name="T20" fmla="*/ 24 w 38"/>
                <a:gd name="T21" fmla="*/ 33 h 33"/>
                <a:gd name="T22" fmla="*/ 29 w 38"/>
                <a:gd name="T23" fmla="*/ 33 h 33"/>
                <a:gd name="T24" fmla="*/ 34 w 38"/>
                <a:gd name="T25" fmla="*/ 29 h 33"/>
                <a:gd name="T26" fmla="*/ 38 w 38"/>
                <a:gd name="T27" fmla="*/ 19 h 33"/>
                <a:gd name="T28" fmla="*/ 38 w 38"/>
                <a:gd name="T29" fmla="*/ 14 h 33"/>
                <a:gd name="T30" fmla="*/ 34 w 38"/>
                <a:gd name="T31" fmla="*/ 9 h 33"/>
                <a:gd name="T32" fmla="*/ 29 w 3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3"/>
                <a:gd name="T53" fmla="*/ 38 w 3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3">
                  <a:moveTo>
                    <a:pt x="29" y="0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34" y="29"/>
                  </a:lnTo>
                  <a:lnTo>
                    <a:pt x="38" y="19"/>
                  </a:lnTo>
                  <a:lnTo>
                    <a:pt x="38" y="14"/>
                  </a:lnTo>
                  <a:lnTo>
                    <a:pt x="34" y="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1" name="Freeform 473"/>
            <p:cNvSpPr>
              <a:spLocks/>
            </p:cNvSpPr>
            <p:nvPr/>
          </p:nvSpPr>
          <p:spPr bwMode="auto">
            <a:xfrm>
              <a:off x="4315" y="2006"/>
              <a:ext cx="38" cy="39"/>
            </a:xfrm>
            <a:custGeom>
              <a:avLst/>
              <a:gdLst>
                <a:gd name="T0" fmla="*/ 28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9 w 38"/>
                <a:gd name="T7" fmla="*/ 5 h 39"/>
                <a:gd name="T8" fmla="*/ 0 w 38"/>
                <a:gd name="T9" fmla="*/ 10 h 39"/>
                <a:gd name="T10" fmla="*/ 0 w 38"/>
                <a:gd name="T11" fmla="*/ 15 h 39"/>
                <a:gd name="T12" fmla="*/ 0 w 38"/>
                <a:gd name="T13" fmla="*/ 19 h 39"/>
                <a:gd name="T14" fmla="*/ 4 w 38"/>
                <a:gd name="T15" fmla="*/ 29 h 39"/>
                <a:gd name="T16" fmla="*/ 9 w 38"/>
                <a:gd name="T17" fmla="*/ 34 h 39"/>
                <a:gd name="T18" fmla="*/ 14 w 38"/>
                <a:gd name="T19" fmla="*/ 39 h 39"/>
                <a:gd name="T20" fmla="*/ 24 w 38"/>
                <a:gd name="T21" fmla="*/ 39 h 39"/>
                <a:gd name="T22" fmla="*/ 28 w 38"/>
                <a:gd name="T23" fmla="*/ 34 h 39"/>
                <a:gd name="T24" fmla="*/ 33 w 38"/>
                <a:gd name="T25" fmla="*/ 29 h 39"/>
                <a:gd name="T26" fmla="*/ 38 w 38"/>
                <a:gd name="T27" fmla="*/ 24 h 39"/>
                <a:gd name="T28" fmla="*/ 38 w 38"/>
                <a:gd name="T29" fmla="*/ 15 h 39"/>
                <a:gd name="T30" fmla="*/ 33 w 38"/>
                <a:gd name="T31" fmla="*/ 10 h 39"/>
                <a:gd name="T32" fmla="*/ 28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8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4" y="39"/>
                  </a:lnTo>
                  <a:lnTo>
                    <a:pt x="28" y="34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2" name="Freeform 474"/>
            <p:cNvSpPr>
              <a:spLocks/>
            </p:cNvSpPr>
            <p:nvPr/>
          </p:nvSpPr>
          <p:spPr bwMode="auto">
            <a:xfrm>
              <a:off x="4315" y="2006"/>
              <a:ext cx="38" cy="39"/>
            </a:xfrm>
            <a:custGeom>
              <a:avLst/>
              <a:gdLst>
                <a:gd name="T0" fmla="*/ 28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9 w 38"/>
                <a:gd name="T7" fmla="*/ 5 h 39"/>
                <a:gd name="T8" fmla="*/ 0 w 38"/>
                <a:gd name="T9" fmla="*/ 10 h 39"/>
                <a:gd name="T10" fmla="*/ 0 w 38"/>
                <a:gd name="T11" fmla="*/ 15 h 39"/>
                <a:gd name="T12" fmla="*/ 0 w 38"/>
                <a:gd name="T13" fmla="*/ 19 h 39"/>
                <a:gd name="T14" fmla="*/ 4 w 38"/>
                <a:gd name="T15" fmla="*/ 29 h 39"/>
                <a:gd name="T16" fmla="*/ 9 w 38"/>
                <a:gd name="T17" fmla="*/ 34 h 39"/>
                <a:gd name="T18" fmla="*/ 14 w 38"/>
                <a:gd name="T19" fmla="*/ 39 h 39"/>
                <a:gd name="T20" fmla="*/ 24 w 38"/>
                <a:gd name="T21" fmla="*/ 39 h 39"/>
                <a:gd name="T22" fmla="*/ 28 w 38"/>
                <a:gd name="T23" fmla="*/ 34 h 39"/>
                <a:gd name="T24" fmla="*/ 33 w 38"/>
                <a:gd name="T25" fmla="*/ 29 h 39"/>
                <a:gd name="T26" fmla="*/ 38 w 38"/>
                <a:gd name="T27" fmla="*/ 24 h 39"/>
                <a:gd name="T28" fmla="*/ 38 w 38"/>
                <a:gd name="T29" fmla="*/ 15 h 39"/>
                <a:gd name="T30" fmla="*/ 33 w 38"/>
                <a:gd name="T31" fmla="*/ 10 h 39"/>
                <a:gd name="T32" fmla="*/ 28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8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4" y="39"/>
                  </a:lnTo>
                  <a:lnTo>
                    <a:pt x="28" y="34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8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3" name="Freeform 475"/>
            <p:cNvSpPr>
              <a:spLocks/>
            </p:cNvSpPr>
            <p:nvPr/>
          </p:nvSpPr>
          <p:spPr bwMode="auto">
            <a:xfrm>
              <a:off x="4401" y="1881"/>
              <a:ext cx="38" cy="39"/>
            </a:xfrm>
            <a:custGeom>
              <a:avLst/>
              <a:gdLst>
                <a:gd name="T0" fmla="*/ 29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10 w 38"/>
                <a:gd name="T7" fmla="*/ 5 h 39"/>
                <a:gd name="T8" fmla="*/ 5 w 38"/>
                <a:gd name="T9" fmla="*/ 10 h 39"/>
                <a:gd name="T10" fmla="*/ 0 w 38"/>
                <a:gd name="T11" fmla="*/ 15 h 39"/>
                <a:gd name="T12" fmla="*/ 0 w 38"/>
                <a:gd name="T13" fmla="*/ 24 h 39"/>
                <a:gd name="T14" fmla="*/ 5 w 38"/>
                <a:gd name="T15" fmla="*/ 29 h 39"/>
                <a:gd name="T16" fmla="*/ 10 w 38"/>
                <a:gd name="T17" fmla="*/ 34 h 39"/>
                <a:gd name="T18" fmla="*/ 14 w 38"/>
                <a:gd name="T19" fmla="*/ 39 h 39"/>
                <a:gd name="T20" fmla="*/ 24 w 38"/>
                <a:gd name="T21" fmla="*/ 39 h 39"/>
                <a:gd name="T22" fmla="*/ 29 w 38"/>
                <a:gd name="T23" fmla="*/ 34 h 39"/>
                <a:gd name="T24" fmla="*/ 34 w 38"/>
                <a:gd name="T25" fmla="*/ 29 h 39"/>
                <a:gd name="T26" fmla="*/ 38 w 38"/>
                <a:gd name="T27" fmla="*/ 24 h 39"/>
                <a:gd name="T28" fmla="*/ 38 w 38"/>
                <a:gd name="T29" fmla="*/ 20 h 39"/>
                <a:gd name="T30" fmla="*/ 34 w 38"/>
                <a:gd name="T31" fmla="*/ 10 h 39"/>
                <a:gd name="T32" fmla="*/ 29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9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4" y="39"/>
                  </a:lnTo>
                  <a:lnTo>
                    <a:pt x="24" y="39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8" y="24"/>
                  </a:lnTo>
                  <a:lnTo>
                    <a:pt x="38" y="20"/>
                  </a:lnTo>
                  <a:lnTo>
                    <a:pt x="34" y="1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4" name="Freeform 476"/>
            <p:cNvSpPr>
              <a:spLocks/>
            </p:cNvSpPr>
            <p:nvPr/>
          </p:nvSpPr>
          <p:spPr bwMode="auto">
            <a:xfrm>
              <a:off x="4401" y="1881"/>
              <a:ext cx="38" cy="39"/>
            </a:xfrm>
            <a:custGeom>
              <a:avLst/>
              <a:gdLst>
                <a:gd name="T0" fmla="*/ 29 w 38"/>
                <a:gd name="T1" fmla="*/ 5 h 39"/>
                <a:gd name="T2" fmla="*/ 24 w 38"/>
                <a:gd name="T3" fmla="*/ 0 h 39"/>
                <a:gd name="T4" fmla="*/ 14 w 38"/>
                <a:gd name="T5" fmla="*/ 0 h 39"/>
                <a:gd name="T6" fmla="*/ 10 w 38"/>
                <a:gd name="T7" fmla="*/ 5 h 39"/>
                <a:gd name="T8" fmla="*/ 5 w 38"/>
                <a:gd name="T9" fmla="*/ 10 h 39"/>
                <a:gd name="T10" fmla="*/ 0 w 38"/>
                <a:gd name="T11" fmla="*/ 15 h 39"/>
                <a:gd name="T12" fmla="*/ 0 w 38"/>
                <a:gd name="T13" fmla="*/ 24 h 39"/>
                <a:gd name="T14" fmla="*/ 5 w 38"/>
                <a:gd name="T15" fmla="*/ 29 h 39"/>
                <a:gd name="T16" fmla="*/ 10 w 38"/>
                <a:gd name="T17" fmla="*/ 34 h 39"/>
                <a:gd name="T18" fmla="*/ 14 w 38"/>
                <a:gd name="T19" fmla="*/ 39 h 39"/>
                <a:gd name="T20" fmla="*/ 24 w 38"/>
                <a:gd name="T21" fmla="*/ 39 h 39"/>
                <a:gd name="T22" fmla="*/ 29 w 38"/>
                <a:gd name="T23" fmla="*/ 34 h 39"/>
                <a:gd name="T24" fmla="*/ 34 w 38"/>
                <a:gd name="T25" fmla="*/ 29 h 39"/>
                <a:gd name="T26" fmla="*/ 38 w 38"/>
                <a:gd name="T27" fmla="*/ 24 h 39"/>
                <a:gd name="T28" fmla="*/ 38 w 38"/>
                <a:gd name="T29" fmla="*/ 20 h 39"/>
                <a:gd name="T30" fmla="*/ 34 w 38"/>
                <a:gd name="T31" fmla="*/ 10 h 39"/>
                <a:gd name="T32" fmla="*/ 29 w 38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9" y="5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4" y="39"/>
                  </a:lnTo>
                  <a:lnTo>
                    <a:pt x="24" y="39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8" y="24"/>
                  </a:lnTo>
                  <a:lnTo>
                    <a:pt x="38" y="20"/>
                  </a:lnTo>
                  <a:lnTo>
                    <a:pt x="34" y="10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5" name="Freeform 477"/>
            <p:cNvSpPr>
              <a:spLocks/>
            </p:cNvSpPr>
            <p:nvPr/>
          </p:nvSpPr>
          <p:spPr bwMode="auto">
            <a:xfrm>
              <a:off x="4411" y="1934"/>
              <a:ext cx="38" cy="34"/>
            </a:xfrm>
            <a:custGeom>
              <a:avLst/>
              <a:gdLst>
                <a:gd name="T0" fmla="*/ 28 w 38"/>
                <a:gd name="T1" fmla="*/ 0 h 34"/>
                <a:gd name="T2" fmla="*/ 24 w 38"/>
                <a:gd name="T3" fmla="*/ 0 h 34"/>
                <a:gd name="T4" fmla="*/ 14 w 38"/>
                <a:gd name="T5" fmla="*/ 0 h 34"/>
                <a:gd name="T6" fmla="*/ 9 w 38"/>
                <a:gd name="T7" fmla="*/ 0 h 34"/>
                <a:gd name="T8" fmla="*/ 4 w 38"/>
                <a:gd name="T9" fmla="*/ 5 h 34"/>
                <a:gd name="T10" fmla="*/ 0 w 38"/>
                <a:gd name="T11" fmla="*/ 15 h 34"/>
                <a:gd name="T12" fmla="*/ 0 w 38"/>
                <a:gd name="T13" fmla="*/ 19 h 34"/>
                <a:gd name="T14" fmla="*/ 4 w 38"/>
                <a:gd name="T15" fmla="*/ 29 h 34"/>
                <a:gd name="T16" fmla="*/ 9 w 38"/>
                <a:gd name="T17" fmla="*/ 34 h 34"/>
                <a:gd name="T18" fmla="*/ 14 w 38"/>
                <a:gd name="T19" fmla="*/ 34 h 34"/>
                <a:gd name="T20" fmla="*/ 24 w 38"/>
                <a:gd name="T21" fmla="*/ 34 h 34"/>
                <a:gd name="T22" fmla="*/ 28 w 38"/>
                <a:gd name="T23" fmla="*/ 34 h 34"/>
                <a:gd name="T24" fmla="*/ 38 w 38"/>
                <a:gd name="T25" fmla="*/ 29 h 34"/>
                <a:gd name="T26" fmla="*/ 38 w 38"/>
                <a:gd name="T27" fmla="*/ 19 h 34"/>
                <a:gd name="T28" fmla="*/ 38 w 38"/>
                <a:gd name="T29" fmla="*/ 15 h 34"/>
                <a:gd name="T30" fmla="*/ 33 w 38"/>
                <a:gd name="T31" fmla="*/ 10 h 34"/>
                <a:gd name="T32" fmla="*/ 28 w 38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8" y="0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8" y="2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6" name="Freeform 478"/>
            <p:cNvSpPr>
              <a:spLocks/>
            </p:cNvSpPr>
            <p:nvPr/>
          </p:nvSpPr>
          <p:spPr bwMode="auto">
            <a:xfrm>
              <a:off x="4411" y="1934"/>
              <a:ext cx="38" cy="34"/>
            </a:xfrm>
            <a:custGeom>
              <a:avLst/>
              <a:gdLst>
                <a:gd name="T0" fmla="*/ 28 w 38"/>
                <a:gd name="T1" fmla="*/ 0 h 34"/>
                <a:gd name="T2" fmla="*/ 24 w 38"/>
                <a:gd name="T3" fmla="*/ 0 h 34"/>
                <a:gd name="T4" fmla="*/ 14 w 38"/>
                <a:gd name="T5" fmla="*/ 0 h 34"/>
                <a:gd name="T6" fmla="*/ 9 w 38"/>
                <a:gd name="T7" fmla="*/ 0 h 34"/>
                <a:gd name="T8" fmla="*/ 4 w 38"/>
                <a:gd name="T9" fmla="*/ 5 h 34"/>
                <a:gd name="T10" fmla="*/ 0 w 38"/>
                <a:gd name="T11" fmla="*/ 15 h 34"/>
                <a:gd name="T12" fmla="*/ 0 w 38"/>
                <a:gd name="T13" fmla="*/ 19 h 34"/>
                <a:gd name="T14" fmla="*/ 4 w 38"/>
                <a:gd name="T15" fmla="*/ 29 h 34"/>
                <a:gd name="T16" fmla="*/ 9 w 38"/>
                <a:gd name="T17" fmla="*/ 34 h 34"/>
                <a:gd name="T18" fmla="*/ 14 w 38"/>
                <a:gd name="T19" fmla="*/ 34 h 34"/>
                <a:gd name="T20" fmla="*/ 24 w 38"/>
                <a:gd name="T21" fmla="*/ 34 h 34"/>
                <a:gd name="T22" fmla="*/ 28 w 38"/>
                <a:gd name="T23" fmla="*/ 34 h 34"/>
                <a:gd name="T24" fmla="*/ 38 w 38"/>
                <a:gd name="T25" fmla="*/ 29 h 34"/>
                <a:gd name="T26" fmla="*/ 38 w 38"/>
                <a:gd name="T27" fmla="*/ 19 h 34"/>
                <a:gd name="T28" fmla="*/ 38 w 38"/>
                <a:gd name="T29" fmla="*/ 15 h 34"/>
                <a:gd name="T30" fmla="*/ 33 w 38"/>
                <a:gd name="T31" fmla="*/ 10 h 34"/>
                <a:gd name="T32" fmla="*/ 28 w 38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28" y="0"/>
                  </a:moveTo>
                  <a:lnTo>
                    <a:pt x="2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8" y="2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3" y="10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7" name="Freeform 479"/>
            <p:cNvSpPr>
              <a:spLocks/>
            </p:cNvSpPr>
            <p:nvPr/>
          </p:nvSpPr>
          <p:spPr bwMode="auto">
            <a:xfrm>
              <a:off x="4420" y="1910"/>
              <a:ext cx="39" cy="34"/>
            </a:xfrm>
            <a:custGeom>
              <a:avLst/>
              <a:gdLst>
                <a:gd name="T0" fmla="*/ 34 w 39"/>
                <a:gd name="T1" fmla="*/ 0 h 34"/>
                <a:gd name="T2" fmla="*/ 24 w 39"/>
                <a:gd name="T3" fmla="*/ 0 h 34"/>
                <a:gd name="T4" fmla="*/ 15 w 39"/>
                <a:gd name="T5" fmla="*/ 0 h 34"/>
                <a:gd name="T6" fmla="*/ 10 w 39"/>
                <a:gd name="T7" fmla="*/ 0 h 34"/>
                <a:gd name="T8" fmla="*/ 5 w 39"/>
                <a:gd name="T9" fmla="*/ 5 h 34"/>
                <a:gd name="T10" fmla="*/ 0 w 39"/>
                <a:gd name="T11" fmla="*/ 15 h 34"/>
                <a:gd name="T12" fmla="*/ 0 w 39"/>
                <a:gd name="T13" fmla="*/ 19 h 34"/>
                <a:gd name="T14" fmla="*/ 5 w 39"/>
                <a:gd name="T15" fmla="*/ 29 h 34"/>
                <a:gd name="T16" fmla="*/ 10 w 39"/>
                <a:gd name="T17" fmla="*/ 34 h 34"/>
                <a:gd name="T18" fmla="*/ 19 w 39"/>
                <a:gd name="T19" fmla="*/ 34 h 34"/>
                <a:gd name="T20" fmla="*/ 24 w 39"/>
                <a:gd name="T21" fmla="*/ 34 h 34"/>
                <a:gd name="T22" fmla="*/ 34 w 39"/>
                <a:gd name="T23" fmla="*/ 34 h 34"/>
                <a:gd name="T24" fmla="*/ 39 w 39"/>
                <a:gd name="T25" fmla="*/ 29 h 34"/>
                <a:gd name="T26" fmla="*/ 39 w 39"/>
                <a:gd name="T27" fmla="*/ 19 h 34"/>
                <a:gd name="T28" fmla="*/ 39 w 39"/>
                <a:gd name="T29" fmla="*/ 15 h 34"/>
                <a:gd name="T30" fmla="*/ 39 w 39"/>
                <a:gd name="T31" fmla="*/ 10 h 34"/>
                <a:gd name="T32" fmla="*/ 34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34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9" y="34"/>
                  </a:lnTo>
                  <a:lnTo>
                    <a:pt x="24" y="34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8" name="Freeform 480"/>
            <p:cNvSpPr>
              <a:spLocks/>
            </p:cNvSpPr>
            <p:nvPr/>
          </p:nvSpPr>
          <p:spPr bwMode="auto">
            <a:xfrm>
              <a:off x="4420" y="1910"/>
              <a:ext cx="39" cy="34"/>
            </a:xfrm>
            <a:custGeom>
              <a:avLst/>
              <a:gdLst>
                <a:gd name="T0" fmla="*/ 34 w 39"/>
                <a:gd name="T1" fmla="*/ 0 h 34"/>
                <a:gd name="T2" fmla="*/ 24 w 39"/>
                <a:gd name="T3" fmla="*/ 0 h 34"/>
                <a:gd name="T4" fmla="*/ 15 w 39"/>
                <a:gd name="T5" fmla="*/ 0 h 34"/>
                <a:gd name="T6" fmla="*/ 10 w 39"/>
                <a:gd name="T7" fmla="*/ 0 h 34"/>
                <a:gd name="T8" fmla="*/ 5 w 39"/>
                <a:gd name="T9" fmla="*/ 5 h 34"/>
                <a:gd name="T10" fmla="*/ 0 w 39"/>
                <a:gd name="T11" fmla="*/ 15 h 34"/>
                <a:gd name="T12" fmla="*/ 0 w 39"/>
                <a:gd name="T13" fmla="*/ 19 h 34"/>
                <a:gd name="T14" fmla="*/ 5 w 39"/>
                <a:gd name="T15" fmla="*/ 29 h 34"/>
                <a:gd name="T16" fmla="*/ 10 w 39"/>
                <a:gd name="T17" fmla="*/ 34 h 34"/>
                <a:gd name="T18" fmla="*/ 19 w 39"/>
                <a:gd name="T19" fmla="*/ 34 h 34"/>
                <a:gd name="T20" fmla="*/ 24 w 39"/>
                <a:gd name="T21" fmla="*/ 34 h 34"/>
                <a:gd name="T22" fmla="*/ 34 w 39"/>
                <a:gd name="T23" fmla="*/ 34 h 34"/>
                <a:gd name="T24" fmla="*/ 39 w 39"/>
                <a:gd name="T25" fmla="*/ 29 h 34"/>
                <a:gd name="T26" fmla="*/ 39 w 39"/>
                <a:gd name="T27" fmla="*/ 19 h 34"/>
                <a:gd name="T28" fmla="*/ 39 w 39"/>
                <a:gd name="T29" fmla="*/ 15 h 34"/>
                <a:gd name="T30" fmla="*/ 39 w 39"/>
                <a:gd name="T31" fmla="*/ 10 h 34"/>
                <a:gd name="T32" fmla="*/ 34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34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9" y="34"/>
                  </a:lnTo>
                  <a:lnTo>
                    <a:pt x="24" y="34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79" name="Freeform 481"/>
            <p:cNvSpPr>
              <a:spLocks/>
            </p:cNvSpPr>
            <p:nvPr/>
          </p:nvSpPr>
          <p:spPr bwMode="auto">
            <a:xfrm>
              <a:off x="4444" y="1944"/>
              <a:ext cx="39" cy="38"/>
            </a:xfrm>
            <a:custGeom>
              <a:avLst/>
              <a:gdLst>
                <a:gd name="T0" fmla="*/ 29 w 39"/>
                <a:gd name="T1" fmla="*/ 5 h 38"/>
                <a:gd name="T2" fmla="*/ 24 w 39"/>
                <a:gd name="T3" fmla="*/ 0 h 38"/>
                <a:gd name="T4" fmla="*/ 15 w 39"/>
                <a:gd name="T5" fmla="*/ 0 h 38"/>
                <a:gd name="T6" fmla="*/ 10 w 39"/>
                <a:gd name="T7" fmla="*/ 5 h 38"/>
                <a:gd name="T8" fmla="*/ 0 w 39"/>
                <a:gd name="T9" fmla="*/ 9 h 38"/>
                <a:gd name="T10" fmla="*/ 0 w 39"/>
                <a:gd name="T11" fmla="*/ 14 h 38"/>
                <a:gd name="T12" fmla="*/ 0 w 39"/>
                <a:gd name="T13" fmla="*/ 24 h 38"/>
                <a:gd name="T14" fmla="*/ 5 w 39"/>
                <a:gd name="T15" fmla="*/ 29 h 38"/>
                <a:gd name="T16" fmla="*/ 10 w 39"/>
                <a:gd name="T17" fmla="*/ 33 h 38"/>
                <a:gd name="T18" fmla="*/ 15 w 39"/>
                <a:gd name="T19" fmla="*/ 38 h 38"/>
                <a:gd name="T20" fmla="*/ 24 w 39"/>
                <a:gd name="T21" fmla="*/ 38 h 38"/>
                <a:gd name="T22" fmla="*/ 29 w 39"/>
                <a:gd name="T23" fmla="*/ 33 h 38"/>
                <a:gd name="T24" fmla="*/ 34 w 39"/>
                <a:gd name="T25" fmla="*/ 29 h 38"/>
                <a:gd name="T26" fmla="*/ 39 w 39"/>
                <a:gd name="T27" fmla="*/ 24 h 38"/>
                <a:gd name="T28" fmla="*/ 39 w 39"/>
                <a:gd name="T29" fmla="*/ 14 h 38"/>
                <a:gd name="T30" fmla="*/ 34 w 39"/>
                <a:gd name="T31" fmla="*/ 9 h 38"/>
                <a:gd name="T32" fmla="*/ 29 w 39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9" y="5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5" y="38"/>
                  </a:lnTo>
                  <a:lnTo>
                    <a:pt x="24" y="38"/>
                  </a:lnTo>
                  <a:lnTo>
                    <a:pt x="29" y="33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39" y="14"/>
                  </a:lnTo>
                  <a:lnTo>
                    <a:pt x="34" y="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0" name="Freeform 482"/>
            <p:cNvSpPr>
              <a:spLocks/>
            </p:cNvSpPr>
            <p:nvPr/>
          </p:nvSpPr>
          <p:spPr bwMode="auto">
            <a:xfrm>
              <a:off x="4444" y="1944"/>
              <a:ext cx="39" cy="38"/>
            </a:xfrm>
            <a:custGeom>
              <a:avLst/>
              <a:gdLst>
                <a:gd name="T0" fmla="*/ 29 w 39"/>
                <a:gd name="T1" fmla="*/ 5 h 38"/>
                <a:gd name="T2" fmla="*/ 24 w 39"/>
                <a:gd name="T3" fmla="*/ 0 h 38"/>
                <a:gd name="T4" fmla="*/ 15 w 39"/>
                <a:gd name="T5" fmla="*/ 0 h 38"/>
                <a:gd name="T6" fmla="*/ 10 w 39"/>
                <a:gd name="T7" fmla="*/ 5 h 38"/>
                <a:gd name="T8" fmla="*/ 0 w 39"/>
                <a:gd name="T9" fmla="*/ 9 h 38"/>
                <a:gd name="T10" fmla="*/ 0 w 39"/>
                <a:gd name="T11" fmla="*/ 14 h 38"/>
                <a:gd name="T12" fmla="*/ 0 w 39"/>
                <a:gd name="T13" fmla="*/ 24 h 38"/>
                <a:gd name="T14" fmla="*/ 5 w 39"/>
                <a:gd name="T15" fmla="*/ 29 h 38"/>
                <a:gd name="T16" fmla="*/ 10 w 39"/>
                <a:gd name="T17" fmla="*/ 33 h 38"/>
                <a:gd name="T18" fmla="*/ 15 w 39"/>
                <a:gd name="T19" fmla="*/ 38 h 38"/>
                <a:gd name="T20" fmla="*/ 24 w 39"/>
                <a:gd name="T21" fmla="*/ 38 h 38"/>
                <a:gd name="T22" fmla="*/ 29 w 39"/>
                <a:gd name="T23" fmla="*/ 33 h 38"/>
                <a:gd name="T24" fmla="*/ 34 w 39"/>
                <a:gd name="T25" fmla="*/ 29 h 38"/>
                <a:gd name="T26" fmla="*/ 39 w 39"/>
                <a:gd name="T27" fmla="*/ 24 h 38"/>
                <a:gd name="T28" fmla="*/ 39 w 39"/>
                <a:gd name="T29" fmla="*/ 14 h 38"/>
                <a:gd name="T30" fmla="*/ 34 w 39"/>
                <a:gd name="T31" fmla="*/ 9 h 38"/>
                <a:gd name="T32" fmla="*/ 29 w 39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9" y="5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5" y="38"/>
                  </a:lnTo>
                  <a:lnTo>
                    <a:pt x="24" y="38"/>
                  </a:lnTo>
                  <a:lnTo>
                    <a:pt x="29" y="33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39" y="14"/>
                  </a:lnTo>
                  <a:lnTo>
                    <a:pt x="34" y="9"/>
                  </a:lnTo>
                  <a:lnTo>
                    <a:pt x="29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1" name="Freeform 483"/>
            <p:cNvSpPr>
              <a:spLocks/>
            </p:cNvSpPr>
            <p:nvPr/>
          </p:nvSpPr>
          <p:spPr bwMode="auto">
            <a:xfrm>
              <a:off x="4507" y="2030"/>
              <a:ext cx="38" cy="38"/>
            </a:xfrm>
            <a:custGeom>
              <a:avLst/>
              <a:gdLst>
                <a:gd name="T0" fmla="*/ 33 w 38"/>
                <a:gd name="T1" fmla="*/ 5 h 38"/>
                <a:gd name="T2" fmla="*/ 24 w 38"/>
                <a:gd name="T3" fmla="*/ 0 h 38"/>
                <a:gd name="T4" fmla="*/ 19 w 38"/>
                <a:gd name="T5" fmla="*/ 0 h 38"/>
                <a:gd name="T6" fmla="*/ 9 w 38"/>
                <a:gd name="T7" fmla="*/ 5 h 38"/>
                <a:gd name="T8" fmla="*/ 4 w 38"/>
                <a:gd name="T9" fmla="*/ 10 h 38"/>
                <a:gd name="T10" fmla="*/ 0 w 38"/>
                <a:gd name="T11" fmla="*/ 15 h 38"/>
                <a:gd name="T12" fmla="*/ 0 w 38"/>
                <a:gd name="T13" fmla="*/ 24 h 38"/>
                <a:gd name="T14" fmla="*/ 4 w 38"/>
                <a:gd name="T15" fmla="*/ 29 h 38"/>
                <a:gd name="T16" fmla="*/ 9 w 38"/>
                <a:gd name="T17" fmla="*/ 34 h 38"/>
                <a:gd name="T18" fmla="*/ 19 w 38"/>
                <a:gd name="T19" fmla="*/ 38 h 38"/>
                <a:gd name="T20" fmla="*/ 24 w 38"/>
                <a:gd name="T21" fmla="*/ 38 h 38"/>
                <a:gd name="T22" fmla="*/ 33 w 38"/>
                <a:gd name="T23" fmla="*/ 34 h 38"/>
                <a:gd name="T24" fmla="*/ 38 w 38"/>
                <a:gd name="T25" fmla="*/ 29 h 38"/>
                <a:gd name="T26" fmla="*/ 38 w 38"/>
                <a:gd name="T27" fmla="*/ 24 h 38"/>
                <a:gd name="T28" fmla="*/ 38 w 38"/>
                <a:gd name="T29" fmla="*/ 15 h 38"/>
                <a:gd name="T30" fmla="*/ 38 w 38"/>
                <a:gd name="T31" fmla="*/ 10 h 38"/>
                <a:gd name="T32" fmla="*/ 33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3" y="5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8" y="1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2" name="Freeform 484"/>
            <p:cNvSpPr>
              <a:spLocks/>
            </p:cNvSpPr>
            <p:nvPr/>
          </p:nvSpPr>
          <p:spPr bwMode="auto">
            <a:xfrm>
              <a:off x="4507" y="2030"/>
              <a:ext cx="38" cy="38"/>
            </a:xfrm>
            <a:custGeom>
              <a:avLst/>
              <a:gdLst>
                <a:gd name="T0" fmla="*/ 33 w 38"/>
                <a:gd name="T1" fmla="*/ 5 h 38"/>
                <a:gd name="T2" fmla="*/ 24 w 38"/>
                <a:gd name="T3" fmla="*/ 0 h 38"/>
                <a:gd name="T4" fmla="*/ 19 w 38"/>
                <a:gd name="T5" fmla="*/ 0 h 38"/>
                <a:gd name="T6" fmla="*/ 9 w 38"/>
                <a:gd name="T7" fmla="*/ 5 h 38"/>
                <a:gd name="T8" fmla="*/ 4 w 38"/>
                <a:gd name="T9" fmla="*/ 10 h 38"/>
                <a:gd name="T10" fmla="*/ 0 w 38"/>
                <a:gd name="T11" fmla="*/ 15 h 38"/>
                <a:gd name="T12" fmla="*/ 0 w 38"/>
                <a:gd name="T13" fmla="*/ 24 h 38"/>
                <a:gd name="T14" fmla="*/ 4 w 38"/>
                <a:gd name="T15" fmla="*/ 29 h 38"/>
                <a:gd name="T16" fmla="*/ 9 w 38"/>
                <a:gd name="T17" fmla="*/ 34 h 38"/>
                <a:gd name="T18" fmla="*/ 19 w 38"/>
                <a:gd name="T19" fmla="*/ 38 h 38"/>
                <a:gd name="T20" fmla="*/ 24 w 38"/>
                <a:gd name="T21" fmla="*/ 38 h 38"/>
                <a:gd name="T22" fmla="*/ 33 w 38"/>
                <a:gd name="T23" fmla="*/ 34 h 38"/>
                <a:gd name="T24" fmla="*/ 38 w 38"/>
                <a:gd name="T25" fmla="*/ 29 h 38"/>
                <a:gd name="T26" fmla="*/ 38 w 38"/>
                <a:gd name="T27" fmla="*/ 24 h 38"/>
                <a:gd name="T28" fmla="*/ 38 w 38"/>
                <a:gd name="T29" fmla="*/ 15 h 38"/>
                <a:gd name="T30" fmla="*/ 38 w 38"/>
                <a:gd name="T31" fmla="*/ 10 h 38"/>
                <a:gd name="T32" fmla="*/ 33 w 38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3" y="5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38" y="15"/>
                  </a:lnTo>
                  <a:lnTo>
                    <a:pt x="38" y="10"/>
                  </a:lnTo>
                  <a:lnTo>
                    <a:pt x="33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3" name="Freeform 485"/>
            <p:cNvSpPr>
              <a:spLocks/>
            </p:cNvSpPr>
            <p:nvPr/>
          </p:nvSpPr>
          <p:spPr bwMode="auto">
            <a:xfrm>
              <a:off x="4439" y="1896"/>
              <a:ext cx="39" cy="38"/>
            </a:xfrm>
            <a:custGeom>
              <a:avLst/>
              <a:gdLst>
                <a:gd name="T0" fmla="*/ 34 w 39"/>
                <a:gd name="T1" fmla="*/ 5 h 38"/>
                <a:gd name="T2" fmla="*/ 24 w 39"/>
                <a:gd name="T3" fmla="*/ 0 h 38"/>
                <a:gd name="T4" fmla="*/ 20 w 39"/>
                <a:gd name="T5" fmla="*/ 0 h 38"/>
                <a:gd name="T6" fmla="*/ 10 w 39"/>
                <a:gd name="T7" fmla="*/ 5 h 38"/>
                <a:gd name="T8" fmla="*/ 5 w 39"/>
                <a:gd name="T9" fmla="*/ 9 h 38"/>
                <a:gd name="T10" fmla="*/ 0 w 39"/>
                <a:gd name="T11" fmla="*/ 14 h 38"/>
                <a:gd name="T12" fmla="*/ 0 w 39"/>
                <a:gd name="T13" fmla="*/ 24 h 38"/>
                <a:gd name="T14" fmla="*/ 5 w 39"/>
                <a:gd name="T15" fmla="*/ 29 h 38"/>
                <a:gd name="T16" fmla="*/ 10 w 39"/>
                <a:gd name="T17" fmla="*/ 33 h 38"/>
                <a:gd name="T18" fmla="*/ 20 w 39"/>
                <a:gd name="T19" fmla="*/ 38 h 38"/>
                <a:gd name="T20" fmla="*/ 24 w 39"/>
                <a:gd name="T21" fmla="*/ 38 h 38"/>
                <a:gd name="T22" fmla="*/ 34 w 39"/>
                <a:gd name="T23" fmla="*/ 33 h 38"/>
                <a:gd name="T24" fmla="*/ 39 w 39"/>
                <a:gd name="T25" fmla="*/ 29 h 38"/>
                <a:gd name="T26" fmla="*/ 39 w 39"/>
                <a:gd name="T27" fmla="*/ 24 h 38"/>
                <a:gd name="T28" fmla="*/ 39 w 39"/>
                <a:gd name="T29" fmla="*/ 19 h 38"/>
                <a:gd name="T30" fmla="*/ 39 w 39"/>
                <a:gd name="T31" fmla="*/ 9 h 38"/>
                <a:gd name="T32" fmla="*/ 34 w 39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34" y="5"/>
                  </a:moveTo>
                  <a:lnTo>
                    <a:pt x="24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34" y="33"/>
                  </a:lnTo>
                  <a:lnTo>
                    <a:pt x="39" y="29"/>
                  </a:lnTo>
                  <a:lnTo>
                    <a:pt x="39" y="24"/>
                  </a:lnTo>
                  <a:lnTo>
                    <a:pt x="39" y="19"/>
                  </a:lnTo>
                  <a:lnTo>
                    <a:pt x="39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4" name="Freeform 486"/>
            <p:cNvSpPr>
              <a:spLocks/>
            </p:cNvSpPr>
            <p:nvPr/>
          </p:nvSpPr>
          <p:spPr bwMode="auto">
            <a:xfrm>
              <a:off x="4439" y="1896"/>
              <a:ext cx="39" cy="38"/>
            </a:xfrm>
            <a:custGeom>
              <a:avLst/>
              <a:gdLst>
                <a:gd name="T0" fmla="*/ 34 w 39"/>
                <a:gd name="T1" fmla="*/ 5 h 38"/>
                <a:gd name="T2" fmla="*/ 24 w 39"/>
                <a:gd name="T3" fmla="*/ 0 h 38"/>
                <a:gd name="T4" fmla="*/ 20 w 39"/>
                <a:gd name="T5" fmla="*/ 0 h 38"/>
                <a:gd name="T6" fmla="*/ 10 w 39"/>
                <a:gd name="T7" fmla="*/ 5 h 38"/>
                <a:gd name="T8" fmla="*/ 5 w 39"/>
                <a:gd name="T9" fmla="*/ 9 h 38"/>
                <a:gd name="T10" fmla="*/ 0 w 39"/>
                <a:gd name="T11" fmla="*/ 14 h 38"/>
                <a:gd name="T12" fmla="*/ 0 w 39"/>
                <a:gd name="T13" fmla="*/ 24 h 38"/>
                <a:gd name="T14" fmla="*/ 5 w 39"/>
                <a:gd name="T15" fmla="*/ 29 h 38"/>
                <a:gd name="T16" fmla="*/ 10 w 39"/>
                <a:gd name="T17" fmla="*/ 33 h 38"/>
                <a:gd name="T18" fmla="*/ 20 w 39"/>
                <a:gd name="T19" fmla="*/ 38 h 38"/>
                <a:gd name="T20" fmla="*/ 24 w 39"/>
                <a:gd name="T21" fmla="*/ 38 h 38"/>
                <a:gd name="T22" fmla="*/ 34 w 39"/>
                <a:gd name="T23" fmla="*/ 33 h 38"/>
                <a:gd name="T24" fmla="*/ 39 w 39"/>
                <a:gd name="T25" fmla="*/ 29 h 38"/>
                <a:gd name="T26" fmla="*/ 39 w 39"/>
                <a:gd name="T27" fmla="*/ 24 h 38"/>
                <a:gd name="T28" fmla="*/ 39 w 39"/>
                <a:gd name="T29" fmla="*/ 19 h 38"/>
                <a:gd name="T30" fmla="*/ 39 w 39"/>
                <a:gd name="T31" fmla="*/ 9 h 38"/>
                <a:gd name="T32" fmla="*/ 34 w 39"/>
                <a:gd name="T33" fmla="*/ 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34" y="5"/>
                  </a:moveTo>
                  <a:lnTo>
                    <a:pt x="24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34" y="33"/>
                  </a:lnTo>
                  <a:lnTo>
                    <a:pt x="39" y="29"/>
                  </a:lnTo>
                  <a:lnTo>
                    <a:pt x="39" y="24"/>
                  </a:lnTo>
                  <a:lnTo>
                    <a:pt x="39" y="19"/>
                  </a:lnTo>
                  <a:lnTo>
                    <a:pt x="39" y="9"/>
                  </a:lnTo>
                  <a:lnTo>
                    <a:pt x="34" y="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5" name="Freeform 487"/>
            <p:cNvSpPr>
              <a:spLocks/>
            </p:cNvSpPr>
            <p:nvPr/>
          </p:nvSpPr>
          <p:spPr bwMode="auto">
            <a:xfrm>
              <a:off x="4463" y="1934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20 w 39"/>
                <a:gd name="T3" fmla="*/ 0 h 34"/>
                <a:gd name="T4" fmla="*/ 15 w 39"/>
                <a:gd name="T5" fmla="*/ 0 h 34"/>
                <a:gd name="T6" fmla="*/ 5 w 39"/>
                <a:gd name="T7" fmla="*/ 0 h 34"/>
                <a:gd name="T8" fmla="*/ 0 w 39"/>
                <a:gd name="T9" fmla="*/ 5 h 34"/>
                <a:gd name="T10" fmla="*/ 0 w 39"/>
                <a:gd name="T11" fmla="*/ 15 h 34"/>
                <a:gd name="T12" fmla="*/ 0 w 39"/>
                <a:gd name="T13" fmla="*/ 19 h 34"/>
                <a:gd name="T14" fmla="*/ 0 w 39"/>
                <a:gd name="T15" fmla="*/ 24 h 34"/>
                <a:gd name="T16" fmla="*/ 5 w 39"/>
                <a:gd name="T17" fmla="*/ 34 h 34"/>
                <a:gd name="T18" fmla="*/ 15 w 39"/>
                <a:gd name="T19" fmla="*/ 34 h 34"/>
                <a:gd name="T20" fmla="*/ 24 w 39"/>
                <a:gd name="T21" fmla="*/ 34 h 34"/>
                <a:gd name="T22" fmla="*/ 29 w 39"/>
                <a:gd name="T23" fmla="*/ 34 h 34"/>
                <a:gd name="T24" fmla="*/ 34 w 39"/>
                <a:gd name="T25" fmla="*/ 29 h 34"/>
                <a:gd name="T26" fmla="*/ 39 w 39"/>
                <a:gd name="T27" fmla="*/ 19 h 34"/>
                <a:gd name="T28" fmla="*/ 39 w 39"/>
                <a:gd name="T29" fmla="*/ 15 h 34"/>
                <a:gd name="T30" fmla="*/ 34 w 39"/>
                <a:gd name="T31" fmla="*/ 5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20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4"/>
                  </a:lnTo>
                  <a:lnTo>
                    <a:pt x="15" y="3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4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6" name="Freeform 488"/>
            <p:cNvSpPr>
              <a:spLocks/>
            </p:cNvSpPr>
            <p:nvPr/>
          </p:nvSpPr>
          <p:spPr bwMode="auto">
            <a:xfrm>
              <a:off x="4463" y="1934"/>
              <a:ext cx="39" cy="34"/>
            </a:xfrm>
            <a:custGeom>
              <a:avLst/>
              <a:gdLst>
                <a:gd name="T0" fmla="*/ 29 w 39"/>
                <a:gd name="T1" fmla="*/ 0 h 34"/>
                <a:gd name="T2" fmla="*/ 20 w 39"/>
                <a:gd name="T3" fmla="*/ 0 h 34"/>
                <a:gd name="T4" fmla="*/ 15 w 39"/>
                <a:gd name="T5" fmla="*/ 0 h 34"/>
                <a:gd name="T6" fmla="*/ 5 w 39"/>
                <a:gd name="T7" fmla="*/ 0 h 34"/>
                <a:gd name="T8" fmla="*/ 0 w 39"/>
                <a:gd name="T9" fmla="*/ 5 h 34"/>
                <a:gd name="T10" fmla="*/ 0 w 39"/>
                <a:gd name="T11" fmla="*/ 15 h 34"/>
                <a:gd name="T12" fmla="*/ 0 w 39"/>
                <a:gd name="T13" fmla="*/ 19 h 34"/>
                <a:gd name="T14" fmla="*/ 0 w 39"/>
                <a:gd name="T15" fmla="*/ 24 h 34"/>
                <a:gd name="T16" fmla="*/ 5 w 39"/>
                <a:gd name="T17" fmla="*/ 34 h 34"/>
                <a:gd name="T18" fmla="*/ 15 w 39"/>
                <a:gd name="T19" fmla="*/ 34 h 34"/>
                <a:gd name="T20" fmla="*/ 24 w 39"/>
                <a:gd name="T21" fmla="*/ 34 h 34"/>
                <a:gd name="T22" fmla="*/ 29 w 39"/>
                <a:gd name="T23" fmla="*/ 34 h 34"/>
                <a:gd name="T24" fmla="*/ 34 w 39"/>
                <a:gd name="T25" fmla="*/ 29 h 34"/>
                <a:gd name="T26" fmla="*/ 39 w 39"/>
                <a:gd name="T27" fmla="*/ 19 h 34"/>
                <a:gd name="T28" fmla="*/ 39 w 39"/>
                <a:gd name="T29" fmla="*/ 15 h 34"/>
                <a:gd name="T30" fmla="*/ 34 w 39"/>
                <a:gd name="T31" fmla="*/ 5 h 34"/>
                <a:gd name="T32" fmla="*/ 29 w 39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29" y="0"/>
                  </a:moveTo>
                  <a:lnTo>
                    <a:pt x="20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4"/>
                  </a:lnTo>
                  <a:lnTo>
                    <a:pt x="15" y="3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29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4" y="5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7" name="Freeform 489"/>
            <p:cNvSpPr>
              <a:spLocks/>
            </p:cNvSpPr>
            <p:nvPr/>
          </p:nvSpPr>
          <p:spPr bwMode="auto">
            <a:xfrm>
              <a:off x="4367" y="1901"/>
              <a:ext cx="39" cy="33"/>
            </a:xfrm>
            <a:custGeom>
              <a:avLst/>
              <a:gdLst>
                <a:gd name="T0" fmla="*/ 29 w 39"/>
                <a:gd name="T1" fmla="*/ 0 h 33"/>
                <a:gd name="T2" fmla="*/ 24 w 39"/>
                <a:gd name="T3" fmla="*/ 0 h 33"/>
                <a:gd name="T4" fmla="*/ 15 w 39"/>
                <a:gd name="T5" fmla="*/ 0 h 33"/>
                <a:gd name="T6" fmla="*/ 10 w 39"/>
                <a:gd name="T7" fmla="*/ 0 h 33"/>
                <a:gd name="T8" fmla="*/ 5 w 39"/>
                <a:gd name="T9" fmla="*/ 4 h 33"/>
                <a:gd name="T10" fmla="*/ 0 w 39"/>
                <a:gd name="T11" fmla="*/ 14 h 33"/>
                <a:gd name="T12" fmla="*/ 0 w 39"/>
                <a:gd name="T13" fmla="*/ 19 h 33"/>
                <a:gd name="T14" fmla="*/ 5 w 39"/>
                <a:gd name="T15" fmla="*/ 28 h 33"/>
                <a:gd name="T16" fmla="*/ 10 w 39"/>
                <a:gd name="T17" fmla="*/ 33 h 33"/>
                <a:gd name="T18" fmla="*/ 20 w 39"/>
                <a:gd name="T19" fmla="*/ 33 h 33"/>
                <a:gd name="T20" fmla="*/ 24 w 39"/>
                <a:gd name="T21" fmla="*/ 33 h 33"/>
                <a:gd name="T22" fmla="*/ 34 w 39"/>
                <a:gd name="T23" fmla="*/ 33 h 33"/>
                <a:gd name="T24" fmla="*/ 39 w 39"/>
                <a:gd name="T25" fmla="*/ 28 h 33"/>
                <a:gd name="T26" fmla="*/ 39 w 39"/>
                <a:gd name="T27" fmla="*/ 19 h 33"/>
                <a:gd name="T28" fmla="*/ 39 w 39"/>
                <a:gd name="T29" fmla="*/ 14 h 33"/>
                <a:gd name="T30" fmla="*/ 39 w 39"/>
                <a:gd name="T31" fmla="*/ 9 h 33"/>
                <a:gd name="T32" fmla="*/ 29 w 3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10" y="33"/>
                  </a:lnTo>
                  <a:lnTo>
                    <a:pt x="20" y="33"/>
                  </a:lnTo>
                  <a:lnTo>
                    <a:pt x="24" y="33"/>
                  </a:lnTo>
                  <a:lnTo>
                    <a:pt x="34" y="33"/>
                  </a:lnTo>
                  <a:lnTo>
                    <a:pt x="39" y="28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8" name="Freeform 490"/>
            <p:cNvSpPr>
              <a:spLocks/>
            </p:cNvSpPr>
            <p:nvPr/>
          </p:nvSpPr>
          <p:spPr bwMode="auto">
            <a:xfrm>
              <a:off x="4367" y="1901"/>
              <a:ext cx="39" cy="33"/>
            </a:xfrm>
            <a:custGeom>
              <a:avLst/>
              <a:gdLst>
                <a:gd name="T0" fmla="*/ 29 w 39"/>
                <a:gd name="T1" fmla="*/ 0 h 33"/>
                <a:gd name="T2" fmla="*/ 24 w 39"/>
                <a:gd name="T3" fmla="*/ 0 h 33"/>
                <a:gd name="T4" fmla="*/ 15 w 39"/>
                <a:gd name="T5" fmla="*/ 0 h 33"/>
                <a:gd name="T6" fmla="*/ 10 w 39"/>
                <a:gd name="T7" fmla="*/ 0 h 33"/>
                <a:gd name="T8" fmla="*/ 5 w 39"/>
                <a:gd name="T9" fmla="*/ 4 h 33"/>
                <a:gd name="T10" fmla="*/ 0 w 39"/>
                <a:gd name="T11" fmla="*/ 14 h 33"/>
                <a:gd name="T12" fmla="*/ 0 w 39"/>
                <a:gd name="T13" fmla="*/ 19 h 33"/>
                <a:gd name="T14" fmla="*/ 5 w 39"/>
                <a:gd name="T15" fmla="*/ 28 h 33"/>
                <a:gd name="T16" fmla="*/ 10 w 39"/>
                <a:gd name="T17" fmla="*/ 33 h 33"/>
                <a:gd name="T18" fmla="*/ 20 w 39"/>
                <a:gd name="T19" fmla="*/ 33 h 33"/>
                <a:gd name="T20" fmla="*/ 24 w 39"/>
                <a:gd name="T21" fmla="*/ 33 h 33"/>
                <a:gd name="T22" fmla="*/ 34 w 39"/>
                <a:gd name="T23" fmla="*/ 33 h 33"/>
                <a:gd name="T24" fmla="*/ 39 w 39"/>
                <a:gd name="T25" fmla="*/ 28 h 33"/>
                <a:gd name="T26" fmla="*/ 39 w 39"/>
                <a:gd name="T27" fmla="*/ 19 h 33"/>
                <a:gd name="T28" fmla="*/ 39 w 39"/>
                <a:gd name="T29" fmla="*/ 14 h 33"/>
                <a:gd name="T30" fmla="*/ 39 w 39"/>
                <a:gd name="T31" fmla="*/ 9 h 33"/>
                <a:gd name="T32" fmla="*/ 29 w 3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29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10" y="33"/>
                  </a:lnTo>
                  <a:lnTo>
                    <a:pt x="20" y="33"/>
                  </a:lnTo>
                  <a:lnTo>
                    <a:pt x="24" y="33"/>
                  </a:lnTo>
                  <a:lnTo>
                    <a:pt x="34" y="33"/>
                  </a:lnTo>
                  <a:lnTo>
                    <a:pt x="39" y="28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89" name="Freeform 491"/>
            <p:cNvSpPr>
              <a:spLocks/>
            </p:cNvSpPr>
            <p:nvPr/>
          </p:nvSpPr>
          <p:spPr bwMode="auto">
            <a:xfrm>
              <a:off x="4142" y="1718"/>
              <a:ext cx="264" cy="360"/>
            </a:xfrm>
            <a:custGeom>
              <a:avLst/>
              <a:gdLst>
                <a:gd name="T0" fmla="*/ 187 w 264"/>
                <a:gd name="T1" fmla="*/ 350 h 360"/>
                <a:gd name="T2" fmla="*/ 163 w 264"/>
                <a:gd name="T3" fmla="*/ 327 h 360"/>
                <a:gd name="T4" fmla="*/ 125 w 264"/>
                <a:gd name="T5" fmla="*/ 312 h 360"/>
                <a:gd name="T6" fmla="*/ 86 w 264"/>
                <a:gd name="T7" fmla="*/ 307 h 360"/>
                <a:gd name="T8" fmla="*/ 77 w 264"/>
                <a:gd name="T9" fmla="*/ 303 h 360"/>
                <a:gd name="T10" fmla="*/ 43 w 264"/>
                <a:gd name="T11" fmla="*/ 259 h 360"/>
                <a:gd name="T12" fmla="*/ 33 w 264"/>
                <a:gd name="T13" fmla="*/ 235 h 360"/>
                <a:gd name="T14" fmla="*/ 53 w 264"/>
                <a:gd name="T15" fmla="*/ 231 h 360"/>
                <a:gd name="T16" fmla="*/ 29 w 264"/>
                <a:gd name="T17" fmla="*/ 211 h 360"/>
                <a:gd name="T18" fmla="*/ 33 w 264"/>
                <a:gd name="T19" fmla="*/ 192 h 360"/>
                <a:gd name="T20" fmla="*/ 48 w 264"/>
                <a:gd name="T21" fmla="*/ 183 h 360"/>
                <a:gd name="T22" fmla="*/ 29 w 264"/>
                <a:gd name="T23" fmla="*/ 173 h 360"/>
                <a:gd name="T24" fmla="*/ 33 w 264"/>
                <a:gd name="T25" fmla="*/ 154 h 360"/>
                <a:gd name="T26" fmla="*/ 38 w 264"/>
                <a:gd name="T27" fmla="*/ 144 h 360"/>
                <a:gd name="T28" fmla="*/ 19 w 264"/>
                <a:gd name="T29" fmla="*/ 120 h 360"/>
                <a:gd name="T30" fmla="*/ 33 w 264"/>
                <a:gd name="T31" fmla="*/ 101 h 360"/>
                <a:gd name="T32" fmla="*/ 33 w 264"/>
                <a:gd name="T33" fmla="*/ 91 h 360"/>
                <a:gd name="T34" fmla="*/ 24 w 264"/>
                <a:gd name="T35" fmla="*/ 67 h 360"/>
                <a:gd name="T36" fmla="*/ 38 w 264"/>
                <a:gd name="T37" fmla="*/ 58 h 360"/>
                <a:gd name="T38" fmla="*/ 53 w 264"/>
                <a:gd name="T39" fmla="*/ 43 h 360"/>
                <a:gd name="T40" fmla="*/ 57 w 264"/>
                <a:gd name="T41" fmla="*/ 15 h 360"/>
                <a:gd name="T42" fmla="*/ 81 w 264"/>
                <a:gd name="T43" fmla="*/ 15 h 360"/>
                <a:gd name="T44" fmla="*/ 105 w 264"/>
                <a:gd name="T45" fmla="*/ 43 h 360"/>
                <a:gd name="T46" fmla="*/ 125 w 264"/>
                <a:gd name="T47" fmla="*/ 53 h 360"/>
                <a:gd name="T48" fmla="*/ 149 w 264"/>
                <a:gd name="T49" fmla="*/ 72 h 360"/>
                <a:gd name="T50" fmla="*/ 173 w 264"/>
                <a:gd name="T51" fmla="*/ 87 h 360"/>
                <a:gd name="T52" fmla="*/ 192 w 264"/>
                <a:gd name="T53" fmla="*/ 101 h 360"/>
                <a:gd name="T54" fmla="*/ 211 w 264"/>
                <a:gd name="T55" fmla="*/ 125 h 360"/>
                <a:gd name="T56" fmla="*/ 230 w 264"/>
                <a:gd name="T57" fmla="*/ 149 h 360"/>
                <a:gd name="T58" fmla="*/ 240 w 264"/>
                <a:gd name="T59" fmla="*/ 168 h 360"/>
                <a:gd name="T60" fmla="*/ 245 w 264"/>
                <a:gd name="T61" fmla="*/ 202 h 360"/>
                <a:gd name="T62" fmla="*/ 245 w 264"/>
                <a:gd name="T63" fmla="*/ 221 h 360"/>
                <a:gd name="T64" fmla="*/ 240 w 264"/>
                <a:gd name="T65" fmla="*/ 283 h 360"/>
                <a:gd name="T66" fmla="*/ 201 w 264"/>
                <a:gd name="T67" fmla="*/ 360 h 3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4"/>
                <a:gd name="T103" fmla="*/ 0 h 360"/>
                <a:gd name="T104" fmla="*/ 264 w 264"/>
                <a:gd name="T105" fmla="*/ 360 h 3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4" h="360">
                  <a:moveTo>
                    <a:pt x="192" y="360"/>
                  </a:moveTo>
                  <a:lnTo>
                    <a:pt x="187" y="350"/>
                  </a:lnTo>
                  <a:lnTo>
                    <a:pt x="177" y="341"/>
                  </a:lnTo>
                  <a:lnTo>
                    <a:pt x="163" y="327"/>
                  </a:lnTo>
                  <a:lnTo>
                    <a:pt x="144" y="317"/>
                  </a:lnTo>
                  <a:lnTo>
                    <a:pt x="125" y="312"/>
                  </a:lnTo>
                  <a:lnTo>
                    <a:pt x="105" y="307"/>
                  </a:lnTo>
                  <a:lnTo>
                    <a:pt x="86" y="307"/>
                  </a:lnTo>
                  <a:lnTo>
                    <a:pt x="62" y="317"/>
                  </a:lnTo>
                  <a:lnTo>
                    <a:pt x="77" y="303"/>
                  </a:lnTo>
                  <a:lnTo>
                    <a:pt x="86" y="283"/>
                  </a:lnTo>
                  <a:lnTo>
                    <a:pt x="43" y="259"/>
                  </a:lnTo>
                  <a:lnTo>
                    <a:pt x="0" y="240"/>
                  </a:lnTo>
                  <a:lnTo>
                    <a:pt x="33" y="235"/>
                  </a:lnTo>
                  <a:lnTo>
                    <a:pt x="67" y="231"/>
                  </a:lnTo>
                  <a:lnTo>
                    <a:pt x="53" y="231"/>
                  </a:lnTo>
                  <a:lnTo>
                    <a:pt x="43" y="226"/>
                  </a:lnTo>
                  <a:lnTo>
                    <a:pt x="29" y="211"/>
                  </a:lnTo>
                  <a:lnTo>
                    <a:pt x="14" y="192"/>
                  </a:lnTo>
                  <a:lnTo>
                    <a:pt x="33" y="192"/>
                  </a:lnTo>
                  <a:lnTo>
                    <a:pt x="62" y="187"/>
                  </a:lnTo>
                  <a:lnTo>
                    <a:pt x="48" y="183"/>
                  </a:lnTo>
                  <a:lnTo>
                    <a:pt x="38" y="178"/>
                  </a:lnTo>
                  <a:lnTo>
                    <a:pt x="29" y="173"/>
                  </a:lnTo>
                  <a:lnTo>
                    <a:pt x="14" y="149"/>
                  </a:lnTo>
                  <a:lnTo>
                    <a:pt x="33" y="154"/>
                  </a:lnTo>
                  <a:lnTo>
                    <a:pt x="53" y="149"/>
                  </a:lnTo>
                  <a:lnTo>
                    <a:pt x="38" y="144"/>
                  </a:lnTo>
                  <a:lnTo>
                    <a:pt x="29" y="135"/>
                  </a:lnTo>
                  <a:lnTo>
                    <a:pt x="19" y="120"/>
                  </a:lnTo>
                  <a:lnTo>
                    <a:pt x="14" y="96"/>
                  </a:lnTo>
                  <a:lnTo>
                    <a:pt x="33" y="101"/>
                  </a:lnTo>
                  <a:lnTo>
                    <a:pt x="48" y="106"/>
                  </a:lnTo>
                  <a:lnTo>
                    <a:pt x="33" y="91"/>
                  </a:lnTo>
                  <a:lnTo>
                    <a:pt x="24" y="77"/>
                  </a:lnTo>
                  <a:lnTo>
                    <a:pt x="24" y="67"/>
                  </a:lnTo>
                  <a:lnTo>
                    <a:pt x="24" y="53"/>
                  </a:lnTo>
                  <a:lnTo>
                    <a:pt x="38" y="58"/>
                  </a:lnTo>
                  <a:lnTo>
                    <a:pt x="57" y="63"/>
                  </a:lnTo>
                  <a:lnTo>
                    <a:pt x="53" y="43"/>
                  </a:lnTo>
                  <a:lnTo>
                    <a:pt x="53" y="29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81" y="15"/>
                  </a:lnTo>
                  <a:lnTo>
                    <a:pt x="96" y="29"/>
                  </a:lnTo>
                  <a:lnTo>
                    <a:pt x="105" y="43"/>
                  </a:lnTo>
                  <a:lnTo>
                    <a:pt x="110" y="63"/>
                  </a:lnTo>
                  <a:lnTo>
                    <a:pt x="125" y="53"/>
                  </a:lnTo>
                  <a:lnTo>
                    <a:pt x="134" y="43"/>
                  </a:lnTo>
                  <a:lnTo>
                    <a:pt x="149" y="72"/>
                  </a:lnTo>
                  <a:lnTo>
                    <a:pt x="158" y="96"/>
                  </a:lnTo>
                  <a:lnTo>
                    <a:pt x="173" y="87"/>
                  </a:lnTo>
                  <a:lnTo>
                    <a:pt x="187" y="77"/>
                  </a:lnTo>
                  <a:lnTo>
                    <a:pt x="192" y="101"/>
                  </a:lnTo>
                  <a:lnTo>
                    <a:pt x="192" y="130"/>
                  </a:lnTo>
                  <a:lnTo>
                    <a:pt x="211" y="125"/>
                  </a:lnTo>
                  <a:lnTo>
                    <a:pt x="235" y="125"/>
                  </a:lnTo>
                  <a:lnTo>
                    <a:pt x="230" y="149"/>
                  </a:lnTo>
                  <a:lnTo>
                    <a:pt x="221" y="168"/>
                  </a:lnTo>
                  <a:lnTo>
                    <a:pt x="240" y="168"/>
                  </a:lnTo>
                  <a:lnTo>
                    <a:pt x="259" y="168"/>
                  </a:lnTo>
                  <a:lnTo>
                    <a:pt x="245" y="202"/>
                  </a:lnTo>
                  <a:lnTo>
                    <a:pt x="225" y="231"/>
                  </a:lnTo>
                  <a:lnTo>
                    <a:pt x="245" y="221"/>
                  </a:lnTo>
                  <a:lnTo>
                    <a:pt x="264" y="216"/>
                  </a:lnTo>
                  <a:lnTo>
                    <a:pt x="240" y="283"/>
                  </a:lnTo>
                  <a:lnTo>
                    <a:pt x="211" y="355"/>
                  </a:lnTo>
                  <a:lnTo>
                    <a:pt x="201" y="360"/>
                  </a:lnTo>
                  <a:lnTo>
                    <a:pt x="192" y="36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0" name="Freeform 492"/>
            <p:cNvSpPr>
              <a:spLocks/>
            </p:cNvSpPr>
            <p:nvPr/>
          </p:nvSpPr>
          <p:spPr bwMode="auto">
            <a:xfrm>
              <a:off x="4142" y="1718"/>
              <a:ext cx="264" cy="360"/>
            </a:xfrm>
            <a:custGeom>
              <a:avLst/>
              <a:gdLst>
                <a:gd name="T0" fmla="*/ 187 w 264"/>
                <a:gd name="T1" fmla="*/ 350 h 360"/>
                <a:gd name="T2" fmla="*/ 163 w 264"/>
                <a:gd name="T3" fmla="*/ 327 h 360"/>
                <a:gd name="T4" fmla="*/ 125 w 264"/>
                <a:gd name="T5" fmla="*/ 312 h 360"/>
                <a:gd name="T6" fmla="*/ 86 w 264"/>
                <a:gd name="T7" fmla="*/ 307 h 360"/>
                <a:gd name="T8" fmla="*/ 77 w 264"/>
                <a:gd name="T9" fmla="*/ 303 h 360"/>
                <a:gd name="T10" fmla="*/ 43 w 264"/>
                <a:gd name="T11" fmla="*/ 259 h 360"/>
                <a:gd name="T12" fmla="*/ 33 w 264"/>
                <a:gd name="T13" fmla="*/ 235 h 360"/>
                <a:gd name="T14" fmla="*/ 53 w 264"/>
                <a:gd name="T15" fmla="*/ 231 h 360"/>
                <a:gd name="T16" fmla="*/ 29 w 264"/>
                <a:gd name="T17" fmla="*/ 211 h 360"/>
                <a:gd name="T18" fmla="*/ 33 w 264"/>
                <a:gd name="T19" fmla="*/ 192 h 360"/>
                <a:gd name="T20" fmla="*/ 48 w 264"/>
                <a:gd name="T21" fmla="*/ 183 h 360"/>
                <a:gd name="T22" fmla="*/ 29 w 264"/>
                <a:gd name="T23" fmla="*/ 173 h 360"/>
                <a:gd name="T24" fmla="*/ 33 w 264"/>
                <a:gd name="T25" fmla="*/ 154 h 360"/>
                <a:gd name="T26" fmla="*/ 38 w 264"/>
                <a:gd name="T27" fmla="*/ 144 h 360"/>
                <a:gd name="T28" fmla="*/ 19 w 264"/>
                <a:gd name="T29" fmla="*/ 120 h 360"/>
                <a:gd name="T30" fmla="*/ 33 w 264"/>
                <a:gd name="T31" fmla="*/ 101 h 360"/>
                <a:gd name="T32" fmla="*/ 33 w 264"/>
                <a:gd name="T33" fmla="*/ 91 h 360"/>
                <a:gd name="T34" fmla="*/ 24 w 264"/>
                <a:gd name="T35" fmla="*/ 67 h 360"/>
                <a:gd name="T36" fmla="*/ 38 w 264"/>
                <a:gd name="T37" fmla="*/ 58 h 360"/>
                <a:gd name="T38" fmla="*/ 53 w 264"/>
                <a:gd name="T39" fmla="*/ 43 h 360"/>
                <a:gd name="T40" fmla="*/ 57 w 264"/>
                <a:gd name="T41" fmla="*/ 15 h 360"/>
                <a:gd name="T42" fmla="*/ 81 w 264"/>
                <a:gd name="T43" fmla="*/ 15 h 360"/>
                <a:gd name="T44" fmla="*/ 105 w 264"/>
                <a:gd name="T45" fmla="*/ 43 h 360"/>
                <a:gd name="T46" fmla="*/ 125 w 264"/>
                <a:gd name="T47" fmla="*/ 53 h 360"/>
                <a:gd name="T48" fmla="*/ 149 w 264"/>
                <a:gd name="T49" fmla="*/ 72 h 360"/>
                <a:gd name="T50" fmla="*/ 173 w 264"/>
                <a:gd name="T51" fmla="*/ 87 h 360"/>
                <a:gd name="T52" fmla="*/ 192 w 264"/>
                <a:gd name="T53" fmla="*/ 101 h 360"/>
                <a:gd name="T54" fmla="*/ 211 w 264"/>
                <a:gd name="T55" fmla="*/ 125 h 360"/>
                <a:gd name="T56" fmla="*/ 230 w 264"/>
                <a:gd name="T57" fmla="*/ 149 h 360"/>
                <a:gd name="T58" fmla="*/ 240 w 264"/>
                <a:gd name="T59" fmla="*/ 168 h 360"/>
                <a:gd name="T60" fmla="*/ 245 w 264"/>
                <a:gd name="T61" fmla="*/ 202 h 360"/>
                <a:gd name="T62" fmla="*/ 245 w 264"/>
                <a:gd name="T63" fmla="*/ 221 h 360"/>
                <a:gd name="T64" fmla="*/ 240 w 264"/>
                <a:gd name="T65" fmla="*/ 283 h 360"/>
                <a:gd name="T66" fmla="*/ 201 w 264"/>
                <a:gd name="T67" fmla="*/ 360 h 3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4"/>
                <a:gd name="T103" fmla="*/ 0 h 360"/>
                <a:gd name="T104" fmla="*/ 264 w 264"/>
                <a:gd name="T105" fmla="*/ 360 h 3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4" h="360">
                  <a:moveTo>
                    <a:pt x="192" y="360"/>
                  </a:moveTo>
                  <a:lnTo>
                    <a:pt x="187" y="350"/>
                  </a:lnTo>
                  <a:lnTo>
                    <a:pt x="177" y="341"/>
                  </a:lnTo>
                  <a:lnTo>
                    <a:pt x="163" y="327"/>
                  </a:lnTo>
                  <a:lnTo>
                    <a:pt x="144" y="317"/>
                  </a:lnTo>
                  <a:lnTo>
                    <a:pt x="125" y="312"/>
                  </a:lnTo>
                  <a:lnTo>
                    <a:pt x="105" y="307"/>
                  </a:lnTo>
                  <a:lnTo>
                    <a:pt x="86" y="307"/>
                  </a:lnTo>
                  <a:lnTo>
                    <a:pt x="62" y="317"/>
                  </a:lnTo>
                  <a:lnTo>
                    <a:pt x="77" y="303"/>
                  </a:lnTo>
                  <a:lnTo>
                    <a:pt x="86" y="283"/>
                  </a:lnTo>
                  <a:lnTo>
                    <a:pt x="43" y="259"/>
                  </a:lnTo>
                  <a:lnTo>
                    <a:pt x="0" y="240"/>
                  </a:lnTo>
                  <a:lnTo>
                    <a:pt x="33" y="235"/>
                  </a:lnTo>
                  <a:lnTo>
                    <a:pt x="67" y="231"/>
                  </a:lnTo>
                  <a:lnTo>
                    <a:pt x="53" y="231"/>
                  </a:lnTo>
                  <a:lnTo>
                    <a:pt x="43" y="226"/>
                  </a:lnTo>
                  <a:lnTo>
                    <a:pt x="29" y="211"/>
                  </a:lnTo>
                  <a:lnTo>
                    <a:pt x="14" y="192"/>
                  </a:lnTo>
                  <a:lnTo>
                    <a:pt x="33" y="192"/>
                  </a:lnTo>
                  <a:lnTo>
                    <a:pt x="62" y="187"/>
                  </a:lnTo>
                  <a:lnTo>
                    <a:pt x="48" y="183"/>
                  </a:lnTo>
                  <a:lnTo>
                    <a:pt x="38" y="178"/>
                  </a:lnTo>
                  <a:lnTo>
                    <a:pt x="29" y="173"/>
                  </a:lnTo>
                  <a:lnTo>
                    <a:pt x="14" y="149"/>
                  </a:lnTo>
                  <a:lnTo>
                    <a:pt x="33" y="154"/>
                  </a:lnTo>
                  <a:lnTo>
                    <a:pt x="53" y="149"/>
                  </a:lnTo>
                  <a:lnTo>
                    <a:pt x="38" y="144"/>
                  </a:lnTo>
                  <a:lnTo>
                    <a:pt x="29" y="135"/>
                  </a:lnTo>
                  <a:lnTo>
                    <a:pt x="19" y="120"/>
                  </a:lnTo>
                  <a:lnTo>
                    <a:pt x="14" y="96"/>
                  </a:lnTo>
                  <a:lnTo>
                    <a:pt x="33" y="101"/>
                  </a:lnTo>
                  <a:lnTo>
                    <a:pt x="48" y="106"/>
                  </a:lnTo>
                  <a:lnTo>
                    <a:pt x="33" y="91"/>
                  </a:lnTo>
                  <a:lnTo>
                    <a:pt x="24" y="77"/>
                  </a:lnTo>
                  <a:lnTo>
                    <a:pt x="24" y="67"/>
                  </a:lnTo>
                  <a:lnTo>
                    <a:pt x="24" y="53"/>
                  </a:lnTo>
                  <a:lnTo>
                    <a:pt x="38" y="58"/>
                  </a:lnTo>
                  <a:lnTo>
                    <a:pt x="57" y="63"/>
                  </a:lnTo>
                  <a:lnTo>
                    <a:pt x="53" y="43"/>
                  </a:lnTo>
                  <a:lnTo>
                    <a:pt x="53" y="29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81" y="15"/>
                  </a:lnTo>
                  <a:lnTo>
                    <a:pt x="96" y="29"/>
                  </a:lnTo>
                  <a:lnTo>
                    <a:pt x="105" y="43"/>
                  </a:lnTo>
                  <a:lnTo>
                    <a:pt x="110" y="63"/>
                  </a:lnTo>
                  <a:lnTo>
                    <a:pt x="125" y="53"/>
                  </a:lnTo>
                  <a:lnTo>
                    <a:pt x="134" y="43"/>
                  </a:lnTo>
                  <a:lnTo>
                    <a:pt x="149" y="72"/>
                  </a:lnTo>
                  <a:lnTo>
                    <a:pt x="158" y="96"/>
                  </a:lnTo>
                  <a:lnTo>
                    <a:pt x="173" y="87"/>
                  </a:lnTo>
                  <a:lnTo>
                    <a:pt x="187" y="77"/>
                  </a:lnTo>
                  <a:lnTo>
                    <a:pt x="192" y="101"/>
                  </a:lnTo>
                  <a:lnTo>
                    <a:pt x="192" y="130"/>
                  </a:lnTo>
                  <a:lnTo>
                    <a:pt x="211" y="125"/>
                  </a:lnTo>
                  <a:lnTo>
                    <a:pt x="235" y="125"/>
                  </a:lnTo>
                  <a:lnTo>
                    <a:pt x="230" y="149"/>
                  </a:lnTo>
                  <a:lnTo>
                    <a:pt x="221" y="168"/>
                  </a:lnTo>
                  <a:lnTo>
                    <a:pt x="240" y="168"/>
                  </a:lnTo>
                  <a:lnTo>
                    <a:pt x="259" y="168"/>
                  </a:lnTo>
                  <a:lnTo>
                    <a:pt x="245" y="202"/>
                  </a:lnTo>
                  <a:lnTo>
                    <a:pt x="225" y="231"/>
                  </a:lnTo>
                  <a:lnTo>
                    <a:pt x="245" y="221"/>
                  </a:lnTo>
                  <a:lnTo>
                    <a:pt x="264" y="216"/>
                  </a:lnTo>
                  <a:lnTo>
                    <a:pt x="240" y="283"/>
                  </a:lnTo>
                  <a:lnTo>
                    <a:pt x="211" y="355"/>
                  </a:lnTo>
                  <a:lnTo>
                    <a:pt x="201" y="360"/>
                  </a:lnTo>
                  <a:lnTo>
                    <a:pt x="192" y="36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1" name="Freeform 493"/>
            <p:cNvSpPr>
              <a:spLocks/>
            </p:cNvSpPr>
            <p:nvPr/>
          </p:nvSpPr>
          <p:spPr bwMode="auto">
            <a:xfrm>
              <a:off x="4219" y="1747"/>
              <a:ext cx="120" cy="326"/>
            </a:xfrm>
            <a:custGeom>
              <a:avLst/>
              <a:gdLst>
                <a:gd name="T0" fmla="*/ 120 w 120"/>
                <a:gd name="T1" fmla="*/ 326 h 326"/>
                <a:gd name="T2" fmla="*/ 120 w 120"/>
                <a:gd name="T3" fmla="*/ 283 h 326"/>
                <a:gd name="T4" fmla="*/ 110 w 120"/>
                <a:gd name="T5" fmla="*/ 245 h 326"/>
                <a:gd name="T6" fmla="*/ 91 w 120"/>
                <a:gd name="T7" fmla="*/ 202 h 326"/>
                <a:gd name="T8" fmla="*/ 72 w 120"/>
                <a:gd name="T9" fmla="*/ 158 h 326"/>
                <a:gd name="T10" fmla="*/ 48 w 120"/>
                <a:gd name="T11" fmla="*/ 120 h 326"/>
                <a:gd name="T12" fmla="*/ 28 w 120"/>
                <a:gd name="T13" fmla="*/ 77 h 326"/>
                <a:gd name="T14" fmla="*/ 9 w 120"/>
                <a:gd name="T15" fmla="*/ 38 h 326"/>
                <a:gd name="T16" fmla="*/ 0 w 120"/>
                <a:gd name="T17" fmla="*/ 0 h 3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326"/>
                <a:gd name="T29" fmla="*/ 120 w 120"/>
                <a:gd name="T30" fmla="*/ 326 h 3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326">
                  <a:moveTo>
                    <a:pt x="120" y="326"/>
                  </a:moveTo>
                  <a:lnTo>
                    <a:pt x="120" y="283"/>
                  </a:lnTo>
                  <a:lnTo>
                    <a:pt x="110" y="245"/>
                  </a:lnTo>
                  <a:lnTo>
                    <a:pt x="91" y="202"/>
                  </a:lnTo>
                  <a:lnTo>
                    <a:pt x="72" y="158"/>
                  </a:lnTo>
                  <a:lnTo>
                    <a:pt x="48" y="120"/>
                  </a:lnTo>
                  <a:lnTo>
                    <a:pt x="28" y="77"/>
                  </a:lnTo>
                  <a:lnTo>
                    <a:pt x="9" y="3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2" name="Freeform 494"/>
            <p:cNvSpPr>
              <a:spLocks/>
            </p:cNvSpPr>
            <p:nvPr/>
          </p:nvSpPr>
          <p:spPr bwMode="auto">
            <a:xfrm>
              <a:off x="4334" y="1958"/>
              <a:ext cx="19" cy="48"/>
            </a:xfrm>
            <a:custGeom>
              <a:avLst/>
              <a:gdLst>
                <a:gd name="T0" fmla="*/ 0 w 19"/>
                <a:gd name="T1" fmla="*/ 48 h 48"/>
                <a:gd name="T2" fmla="*/ 0 w 19"/>
                <a:gd name="T3" fmla="*/ 34 h 48"/>
                <a:gd name="T4" fmla="*/ 5 w 19"/>
                <a:gd name="T5" fmla="*/ 19 h 48"/>
                <a:gd name="T6" fmla="*/ 9 w 19"/>
                <a:gd name="T7" fmla="*/ 10 h 48"/>
                <a:gd name="T8" fmla="*/ 19 w 19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8"/>
                <a:gd name="T17" fmla="*/ 19 w 1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8">
                  <a:moveTo>
                    <a:pt x="0" y="48"/>
                  </a:moveTo>
                  <a:lnTo>
                    <a:pt x="0" y="34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3" name="Freeform 495"/>
            <p:cNvSpPr>
              <a:spLocks/>
            </p:cNvSpPr>
            <p:nvPr/>
          </p:nvSpPr>
          <p:spPr bwMode="auto">
            <a:xfrm>
              <a:off x="4305" y="1867"/>
              <a:ext cx="19" cy="72"/>
            </a:xfrm>
            <a:custGeom>
              <a:avLst/>
              <a:gdLst>
                <a:gd name="T0" fmla="*/ 0 w 19"/>
                <a:gd name="T1" fmla="*/ 72 h 72"/>
                <a:gd name="T2" fmla="*/ 5 w 19"/>
                <a:gd name="T3" fmla="*/ 29 h 72"/>
                <a:gd name="T4" fmla="*/ 19 w 19"/>
                <a:gd name="T5" fmla="*/ 0 h 72"/>
                <a:gd name="T6" fmla="*/ 0 60000 65536"/>
                <a:gd name="T7" fmla="*/ 0 60000 65536"/>
                <a:gd name="T8" fmla="*/ 0 60000 65536"/>
                <a:gd name="T9" fmla="*/ 0 w 19"/>
                <a:gd name="T10" fmla="*/ 0 h 72"/>
                <a:gd name="T11" fmla="*/ 19 w 19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72">
                  <a:moveTo>
                    <a:pt x="0" y="72"/>
                  </a:moveTo>
                  <a:lnTo>
                    <a:pt x="5" y="29"/>
                  </a:lnTo>
                  <a:lnTo>
                    <a:pt x="1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4" name="Freeform 496"/>
            <p:cNvSpPr>
              <a:spLocks/>
            </p:cNvSpPr>
            <p:nvPr/>
          </p:nvSpPr>
          <p:spPr bwMode="auto">
            <a:xfrm>
              <a:off x="4276" y="1824"/>
              <a:ext cx="10" cy="48"/>
            </a:xfrm>
            <a:custGeom>
              <a:avLst/>
              <a:gdLst>
                <a:gd name="T0" fmla="*/ 0 w 10"/>
                <a:gd name="T1" fmla="*/ 48 h 48"/>
                <a:gd name="T2" fmla="*/ 0 w 10"/>
                <a:gd name="T3" fmla="*/ 19 h 48"/>
                <a:gd name="T4" fmla="*/ 10 w 10"/>
                <a:gd name="T5" fmla="*/ 0 h 48"/>
                <a:gd name="T6" fmla="*/ 0 60000 65536"/>
                <a:gd name="T7" fmla="*/ 0 60000 65536"/>
                <a:gd name="T8" fmla="*/ 0 60000 65536"/>
                <a:gd name="T9" fmla="*/ 0 w 10"/>
                <a:gd name="T10" fmla="*/ 0 h 48"/>
                <a:gd name="T11" fmla="*/ 10 w 1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8">
                  <a:moveTo>
                    <a:pt x="0" y="48"/>
                  </a:moveTo>
                  <a:lnTo>
                    <a:pt x="0" y="19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5" name="Freeform 497"/>
            <p:cNvSpPr>
              <a:spLocks/>
            </p:cNvSpPr>
            <p:nvPr/>
          </p:nvSpPr>
          <p:spPr bwMode="auto">
            <a:xfrm>
              <a:off x="4233" y="1953"/>
              <a:ext cx="101" cy="63"/>
            </a:xfrm>
            <a:custGeom>
              <a:avLst/>
              <a:gdLst>
                <a:gd name="T0" fmla="*/ 101 w 101"/>
                <a:gd name="T1" fmla="*/ 63 h 63"/>
                <a:gd name="T2" fmla="*/ 48 w 101"/>
                <a:gd name="T3" fmla="*/ 24 h 63"/>
                <a:gd name="T4" fmla="*/ 0 w 101"/>
                <a:gd name="T5" fmla="*/ 0 h 63"/>
                <a:gd name="T6" fmla="*/ 0 60000 65536"/>
                <a:gd name="T7" fmla="*/ 0 60000 65536"/>
                <a:gd name="T8" fmla="*/ 0 60000 65536"/>
                <a:gd name="T9" fmla="*/ 0 w 101"/>
                <a:gd name="T10" fmla="*/ 0 h 63"/>
                <a:gd name="T11" fmla="*/ 101 w 101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63">
                  <a:moveTo>
                    <a:pt x="101" y="63"/>
                  </a:moveTo>
                  <a:lnTo>
                    <a:pt x="48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6" name="Freeform 498"/>
            <p:cNvSpPr>
              <a:spLocks/>
            </p:cNvSpPr>
            <p:nvPr/>
          </p:nvSpPr>
          <p:spPr bwMode="auto">
            <a:xfrm>
              <a:off x="4223" y="1891"/>
              <a:ext cx="87" cy="62"/>
            </a:xfrm>
            <a:custGeom>
              <a:avLst/>
              <a:gdLst>
                <a:gd name="T0" fmla="*/ 87 w 87"/>
                <a:gd name="T1" fmla="*/ 62 h 62"/>
                <a:gd name="T2" fmla="*/ 44 w 87"/>
                <a:gd name="T3" fmla="*/ 24 h 62"/>
                <a:gd name="T4" fmla="*/ 0 w 87"/>
                <a:gd name="T5" fmla="*/ 0 h 62"/>
                <a:gd name="T6" fmla="*/ 0 60000 65536"/>
                <a:gd name="T7" fmla="*/ 0 60000 65536"/>
                <a:gd name="T8" fmla="*/ 0 60000 65536"/>
                <a:gd name="T9" fmla="*/ 0 w 87"/>
                <a:gd name="T10" fmla="*/ 0 h 62"/>
                <a:gd name="T11" fmla="*/ 87 w 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62">
                  <a:moveTo>
                    <a:pt x="87" y="62"/>
                  </a:moveTo>
                  <a:lnTo>
                    <a:pt x="44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7" name="Freeform 499"/>
            <p:cNvSpPr>
              <a:spLocks/>
            </p:cNvSpPr>
            <p:nvPr/>
          </p:nvSpPr>
          <p:spPr bwMode="auto">
            <a:xfrm>
              <a:off x="4214" y="1824"/>
              <a:ext cx="57" cy="48"/>
            </a:xfrm>
            <a:custGeom>
              <a:avLst/>
              <a:gdLst>
                <a:gd name="T0" fmla="*/ 57 w 57"/>
                <a:gd name="T1" fmla="*/ 48 h 48"/>
                <a:gd name="T2" fmla="*/ 29 w 57"/>
                <a:gd name="T3" fmla="*/ 19 h 48"/>
                <a:gd name="T4" fmla="*/ 0 w 57"/>
                <a:gd name="T5" fmla="*/ 0 h 48"/>
                <a:gd name="T6" fmla="*/ 0 60000 65536"/>
                <a:gd name="T7" fmla="*/ 0 60000 65536"/>
                <a:gd name="T8" fmla="*/ 0 60000 65536"/>
                <a:gd name="T9" fmla="*/ 0 w 57"/>
                <a:gd name="T10" fmla="*/ 0 h 48"/>
                <a:gd name="T11" fmla="*/ 57 w 57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48">
                  <a:moveTo>
                    <a:pt x="57" y="48"/>
                  </a:moveTo>
                  <a:lnTo>
                    <a:pt x="29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8" name="Freeform 500"/>
            <p:cNvSpPr>
              <a:spLocks/>
            </p:cNvSpPr>
            <p:nvPr/>
          </p:nvSpPr>
          <p:spPr bwMode="auto">
            <a:xfrm>
              <a:off x="4497" y="2443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14 h 38"/>
                <a:gd name="T4" fmla="*/ 5 w 34"/>
                <a:gd name="T5" fmla="*/ 5 h 38"/>
                <a:gd name="T6" fmla="*/ 10 w 34"/>
                <a:gd name="T7" fmla="*/ 0 h 38"/>
                <a:gd name="T8" fmla="*/ 14 w 34"/>
                <a:gd name="T9" fmla="*/ 0 h 38"/>
                <a:gd name="T10" fmla="*/ 24 w 34"/>
                <a:gd name="T11" fmla="*/ 0 h 38"/>
                <a:gd name="T12" fmla="*/ 29 w 34"/>
                <a:gd name="T13" fmla="*/ 5 h 38"/>
                <a:gd name="T14" fmla="*/ 34 w 34"/>
                <a:gd name="T15" fmla="*/ 9 h 38"/>
                <a:gd name="T16" fmla="*/ 34 w 34"/>
                <a:gd name="T17" fmla="*/ 19 h 38"/>
                <a:gd name="T18" fmla="*/ 34 w 34"/>
                <a:gd name="T19" fmla="*/ 24 h 38"/>
                <a:gd name="T20" fmla="*/ 34 w 34"/>
                <a:gd name="T21" fmla="*/ 33 h 38"/>
                <a:gd name="T22" fmla="*/ 24 w 34"/>
                <a:gd name="T23" fmla="*/ 38 h 38"/>
                <a:gd name="T24" fmla="*/ 19 w 34"/>
                <a:gd name="T25" fmla="*/ 38 h 38"/>
                <a:gd name="T26" fmla="*/ 10 w 34"/>
                <a:gd name="T27" fmla="*/ 38 h 38"/>
                <a:gd name="T28" fmla="*/ 5 w 34"/>
                <a:gd name="T29" fmla="*/ 33 h 38"/>
                <a:gd name="T30" fmla="*/ 0 w 34"/>
                <a:gd name="T31" fmla="*/ 28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4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0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99" name="Freeform 501"/>
            <p:cNvSpPr>
              <a:spLocks/>
            </p:cNvSpPr>
            <p:nvPr/>
          </p:nvSpPr>
          <p:spPr bwMode="auto">
            <a:xfrm>
              <a:off x="4497" y="2443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14 h 38"/>
                <a:gd name="T4" fmla="*/ 5 w 34"/>
                <a:gd name="T5" fmla="*/ 5 h 38"/>
                <a:gd name="T6" fmla="*/ 10 w 34"/>
                <a:gd name="T7" fmla="*/ 0 h 38"/>
                <a:gd name="T8" fmla="*/ 14 w 34"/>
                <a:gd name="T9" fmla="*/ 0 h 38"/>
                <a:gd name="T10" fmla="*/ 24 w 34"/>
                <a:gd name="T11" fmla="*/ 0 h 38"/>
                <a:gd name="T12" fmla="*/ 29 w 34"/>
                <a:gd name="T13" fmla="*/ 5 h 38"/>
                <a:gd name="T14" fmla="*/ 34 w 34"/>
                <a:gd name="T15" fmla="*/ 9 h 38"/>
                <a:gd name="T16" fmla="*/ 34 w 34"/>
                <a:gd name="T17" fmla="*/ 19 h 38"/>
                <a:gd name="T18" fmla="*/ 34 w 34"/>
                <a:gd name="T19" fmla="*/ 24 h 38"/>
                <a:gd name="T20" fmla="*/ 34 w 34"/>
                <a:gd name="T21" fmla="*/ 33 h 38"/>
                <a:gd name="T22" fmla="*/ 24 w 34"/>
                <a:gd name="T23" fmla="*/ 38 h 38"/>
                <a:gd name="T24" fmla="*/ 19 w 34"/>
                <a:gd name="T25" fmla="*/ 38 h 38"/>
                <a:gd name="T26" fmla="*/ 10 w 34"/>
                <a:gd name="T27" fmla="*/ 38 h 38"/>
                <a:gd name="T28" fmla="*/ 5 w 34"/>
                <a:gd name="T29" fmla="*/ 33 h 38"/>
                <a:gd name="T30" fmla="*/ 0 w 34"/>
                <a:gd name="T31" fmla="*/ 28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4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0" y="28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0" name="Freeform 502"/>
            <p:cNvSpPr>
              <a:spLocks/>
            </p:cNvSpPr>
            <p:nvPr/>
          </p:nvSpPr>
          <p:spPr bwMode="auto">
            <a:xfrm>
              <a:off x="4492" y="2390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14 h 38"/>
                <a:gd name="T4" fmla="*/ 0 w 34"/>
                <a:gd name="T5" fmla="*/ 5 h 38"/>
                <a:gd name="T6" fmla="*/ 10 w 34"/>
                <a:gd name="T7" fmla="*/ 0 h 38"/>
                <a:gd name="T8" fmla="*/ 15 w 34"/>
                <a:gd name="T9" fmla="*/ 0 h 38"/>
                <a:gd name="T10" fmla="*/ 24 w 34"/>
                <a:gd name="T11" fmla="*/ 0 h 38"/>
                <a:gd name="T12" fmla="*/ 29 w 34"/>
                <a:gd name="T13" fmla="*/ 5 h 38"/>
                <a:gd name="T14" fmla="*/ 34 w 34"/>
                <a:gd name="T15" fmla="*/ 10 h 38"/>
                <a:gd name="T16" fmla="*/ 34 w 34"/>
                <a:gd name="T17" fmla="*/ 14 h 38"/>
                <a:gd name="T18" fmla="*/ 34 w 34"/>
                <a:gd name="T19" fmla="*/ 24 h 38"/>
                <a:gd name="T20" fmla="*/ 34 w 34"/>
                <a:gd name="T21" fmla="*/ 29 h 38"/>
                <a:gd name="T22" fmla="*/ 24 w 34"/>
                <a:gd name="T23" fmla="*/ 34 h 38"/>
                <a:gd name="T24" fmla="*/ 19 w 34"/>
                <a:gd name="T25" fmla="*/ 38 h 38"/>
                <a:gd name="T26" fmla="*/ 10 w 34"/>
                <a:gd name="T27" fmla="*/ 38 h 38"/>
                <a:gd name="T28" fmla="*/ 5 w 34"/>
                <a:gd name="T29" fmla="*/ 34 h 38"/>
                <a:gd name="T30" fmla="*/ 0 w 34"/>
                <a:gd name="T31" fmla="*/ 29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14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9"/>
                  </a:lnTo>
                  <a:lnTo>
                    <a:pt x="24" y="34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1" name="Freeform 503"/>
            <p:cNvSpPr>
              <a:spLocks/>
            </p:cNvSpPr>
            <p:nvPr/>
          </p:nvSpPr>
          <p:spPr bwMode="auto">
            <a:xfrm>
              <a:off x="4492" y="2390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14 h 38"/>
                <a:gd name="T4" fmla="*/ 0 w 34"/>
                <a:gd name="T5" fmla="*/ 5 h 38"/>
                <a:gd name="T6" fmla="*/ 10 w 34"/>
                <a:gd name="T7" fmla="*/ 0 h 38"/>
                <a:gd name="T8" fmla="*/ 15 w 34"/>
                <a:gd name="T9" fmla="*/ 0 h 38"/>
                <a:gd name="T10" fmla="*/ 24 w 34"/>
                <a:gd name="T11" fmla="*/ 0 h 38"/>
                <a:gd name="T12" fmla="*/ 29 w 34"/>
                <a:gd name="T13" fmla="*/ 5 h 38"/>
                <a:gd name="T14" fmla="*/ 34 w 34"/>
                <a:gd name="T15" fmla="*/ 10 h 38"/>
                <a:gd name="T16" fmla="*/ 34 w 34"/>
                <a:gd name="T17" fmla="*/ 14 h 38"/>
                <a:gd name="T18" fmla="*/ 34 w 34"/>
                <a:gd name="T19" fmla="*/ 24 h 38"/>
                <a:gd name="T20" fmla="*/ 34 w 34"/>
                <a:gd name="T21" fmla="*/ 29 h 38"/>
                <a:gd name="T22" fmla="*/ 24 w 34"/>
                <a:gd name="T23" fmla="*/ 34 h 38"/>
                <a:gd name="T24" fmla="*/ 19 w 34"/>
                <a:gd name="T25" fmla="*/ 38 h 38"/>
                <a:gd name="T26" fmla="*/ 10 w 34"/>
                <a:gd name="T27" fmla="*/ 38 h 38"/>
                <a:gd name="T28" fmla="*/ 5 w 34"/>
                <a:gd name="T29" fmla="*/ 34 h 38"/>
                <a:gd name="T30" fmla="*/ 0 w 34"/>
                <a:gd name="T31" fmla="*/ 29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14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9"/>
                  </a:lnTo>
                  <a:lnTo>
                    <a:pt x="24" y="34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2" name="Freeform 504"/>
            <p:cNvSpPr>
              <a:spLocks/>
            </p:cNvSpPr>
            <p:nvPr/>
          </p:nvSpPr>
          <p:spPr bwMode="auto">
            <a:xfrm>
              <a:off x="4463" y="2361"/>
              <a:ext cx="34" cy="39"/>
            </a:xfrm>
            <a:custGeom>
              <a:avLst/>
              <a:gdLst>
                <a:gd name="T0" fmla="*/ 0 w 34"/>
                <a:gd name="T1" fmla="*/ 19 h 39"/>
                <a:gd name="T2" fmla="*/ 0 w 34"/>
                <a:gd name="T3" fmla="*/ 15 h 39"/>
                <a:gd name="T4" fmla="*/ 5 w 34"/>
                <a:gd name="T5" fmla="*/ 10 h 39"/>
                <a:gd name="T6" fmla="*/ 10 w 34"/>
                <a:gd name="T7" fmla="*/ 5 h 39"/>
                <a:gd name="T8" fmla="*/ 15 w 34"/>
                <a:gd name="T9" fmla="*/ 0 h 39"/>
                <a:gd name="T10" fmla="*/ 24 w 34"/>
                <a:gd name="T11" fmla="*/ 0 h 39"/>
                <a:gd name="T12" fmla="*/ 29 w 34"/>
                <a:gd name="T13" fmla="*/ 5 h 39"/>
                <a:gd name="T14" fmla="*/ 34 w 34"/>
                <a:gd name="T15" fmla="*/ 10 h 39"/>
                <a:gd name="T16" fmla="*/ 34 w 34"/>
                <a:gd name="T17" fmla="*/ 19 h 39"/>
                <a:gd name="T18" fmla="*/ 34 w 34"/>
                <a:gd name="T19" fmla="*/ 24 h 39"/>
                <a:gd name="T20" fmla="*/ 34 w 34"/>
                <a:gd name="T21" fmla="*/ 34 h 39"/>
                <a:gd name="T22" fmla="*/ 24 w 34"/>
                <a:gd name="T23" fmla="*/ 39 h 39"/>
                <a:gd name="T24" fmla="*/ 20 w 34"/>
                <a:gd name="T25" fmla="*/ 39 h 39"/>
                <a:gd name="T26" fmla="*/ 10 w 34"/>
                <a:gd name="T27" fmla="*/ 39 h 39"/>
                <a:gd name="T28" fmla="*/ 5 w 34"/>
                <a:gd name="T29" fmla="*/ 34 h 39"/>
                <a:gd name="T30" fmla="*/ 0 w 34"/>
                <a:gd name="T31" fmla="*/ 29 h 39"/>
                <a:gd name="T32" fmla="*/ 0 w 34"/>
                <a:gd name="T33" fmla="*/ 1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9"/>
                <a:gd name="T53" fmla="*/ 34 w 3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9">
                  <a:moveTo>
                    <a:pt x="0" y="19"/>
                  </a:move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9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4" y="39"/>
                  </a:lnTo>
                  <a:lnTo>
                    <a:pt x="20" y="39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3" name="Freeform 505"/>
            <p:cNvSpPr>
              <a:spLocks/>
            </p:cNvSpPr>
            <p:nvPr/>
          </p:nvSpPr>
          <p:spPr bwMode="auto">
            <a:xfrm>
              <a:off x="4463" y="2361"/>
              <a:ext cx="34" cy="39"/>
            </a:xfrm>
            <a:custGeom>
              <a:avLst/>
              <a:gdLst>
                <a:gd name="T0" fmla="*/ 0 w 34"/>
                <a:gd name="T1" fmla="*/ 19 h 39"/>
                <a:gd name="T2" fmla="*/ 0 w 34"/>
                <a:gd name="T3" fmla="*/ 15 h 39"/>
                <a:gd name="T4" fmla="*/ 5 w 34"/>
                <a:gd name="T5" fmla="*/ 10 h 39"/>
                <a:gd name="T6" fmla="*/ 10 w 34"/>
                <a:gd name="T7" fmla="*/ 5 h 39"/>
                <a:gd name="T8" fmla="*/ 15 w 34"/>
                <a:gd name="T9" fmla="*/ 0 h 39"/>
                <a:gd name="T10" fmla="*/ 24 w 34"/>
                <a:gd name="T11" fmla="*/ 0 h 39"/>
                <a:gd name="T12" fmla="*/ 29 w 34"/>
                <a:gd name="T13" fmla="*/ 5 h 39"/>
                <a:gd name="T14" fmla="*/ 34 w 34"/>
                <a:gd name="T15" fmla="*/ 10 h 39"/>
                <a:gd name="T16" fmla="*/ 34 w 34"/>
                <a:gd name="T17" fmla="*/ 19 h 39"/>
                <a:gd name="T18" fmla="*/ 34 w 34"/>
                <a:gd name="T19" fmla="*/ 24 h 39"/>
                <a:gd name="T20" fmla="*/ 34 w 34"/>
                <a:gd name="T21" fmla="*/ 34 h 39"/>
                <a:gd name="T22" fmla="*/ 24 w 34"/>
                <a:gd name="T23" fmla="*/ 39 h 39"/>
                <a:gd name="T24" fmla="*/ 20 w 34"/>
                <a:gd name="T25" fmla="*/ 39 h 39"/>
                <a:gd name="T26" fmla="*/ 10 w 34"/>
                <a:gd name="T27" fmla="*/ 39 h 39"/>
                <a:gd name="T28" fmla="*/ 5 w 34"/>
                <a:gd name="T29" fmla="*/ 34 h 39"/>
                <a:gd name="T30" fmla="*/ 0 w 34"/>
                <a:gd name="T31" fmla="*/ 29 h 39"/>
                <a:gd name="T32" fmla="*/ 0 w 34"/>
                <a:gd name="T33" fmla="*/ 1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9"/>
                <a:gd name="T53" fmla="*/ 34 w 3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9">
                  <a:moveTo>
                    <a:pt x="0" y="19"/>
                  </a:move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9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4" y="39"/>
                  </a:lnTo>
                  <a:lnTo>
                    <a:pt x="20" y="39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4" name="Freeform 506"/>
            <p:cNvSpPr>
              <a:spLocks/>
            </p:cNvSpPr>
            <p:nvPr/>
          </p:nvSpPr>
          <p:spPr bwMode="auto">
            <a:xfrm>
              <a:off x="4487" y="2366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0 w 39"/>
                <a:gd name="T3" fmla="*/ 14 h 38"/>
                <a:gd name="T4" fmla="*/ 5 w 39"/>
                <a:gd name="T5" fmla="*/ 5 h 38"/>
                <a:gd name="T6" fmla="*/ 10 w 39"/>
                <a:gd name="T7" fmla="*/ 5 h 38"/>
                <a:gd name="T8" fmla="*/ 20 w 39"/>
                <a:gd name="T9" fmla="*/ 0 h 38"/>
                <a:gd name="T10" fmla="*/ 24 w 39"/>
                <a:gd name="T11" fmla="*/ 0 h 38"/>
                <a:gd name="T12" fmla="*/ 34 w 39"/>
                <a:gd name="T13" fmla="*/ 5 h 38"/>
                <a:gd name="T14" fmla="*/ 39 w 39"/>
                <a:gd name="T15" fmla="*/ 10 h 38"/>
                <a:gd name="T16" fmla="*/ 39 w 39"/>
                <a:gd name="T17" fmla="*/ 19 h 38"/>
                <a:gd name="T18" fmla="*/ 39 w 39"/>
                <a:gd name="T19" fmla="*/ 24 h 38"/>
                <a:gd name="T20" fmla="*/ 34 w 39"/>
                <a:gd name="T21" fmla="*/ 34 h 38"/>
                <a:gd name="T22" fmla="*/ 29 w 39"/>
                <a:gd name="T23" fmla="*/ 38 h 38"/>
                <a:gd name="T24" fmla="*/ 20 w 39"/>
                <a:gd name="T25" fmla="*/ 38 h 38"/>
                <a:gd name="T26" fmla="*/ 15 w 39"/>
                <a:gd name="T27" fmla="*/ 38 h 38"/>
                <a:gd name="T28" fmla="*/ 10 w 39"/>
                <a:gd name="T29" fmla="*/ 34 h 38"/>
                <a:gd name="T30" fmla="*/ 5 w 39"/>
                <a:gd name="T31" fmla="*/ 29 h 38"/>
                <a:gd name="T32" fmla="*/ 0 w 39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0" y="38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5" name="Freeform 507"/>
            <p:cNvSpPr>
              <a:spLocks/>
            </p:cNvSpPr>
            <p:nvPr/>
          </p:nvSpPr>
          <p:spPr bwMode="auto">
            <a:xfrm>
              <a:off x="4487" y="2366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0 w 39"/>
                <a:gd name="T3" fmla="*/ 14 h 38"/>
                <a:gd name="T4" fmla="*/ 5 w 39"/>
                <a:gd name="T5" fmla="*/ 5 h 38"/>
                <a:gd name="T6" fmla="*/ 10 w 39"/>
                <a:gd name="T7" fmla="*/ 5 h 38"/>
                <a:gd name="T8" fmla="*/ 20 w 39"/>
                <a:gd name="T9" fmla="*/ 0 h 38"/>
                <a:gd name="T10" fmla="*/ 24 w 39"/>
                <a:gd name="T11" fmla="*/ 0 h 38"/>
                <a:gd name="T12" fmla="*/ 34 w 39"/>
                <a:gd name="T13" fmla="*/ 5 h 38"/>
                <a:gd name="T14" fmla="*/ 39 w 39"/>
                <a:gd name="T15" fmla="*/ 10 h 38"/>
                <a:gd name="T16" fmla="*/ 39 w 39"/>
                <a:gd name="T17" fmla="*/ 19 h 38"/>
                <a:gd name="T18" fmla="*/ 39 w 39"/>
                <a:gd name="T19" fmla="*/ 24 h 38"/>
                <a:gd name="T20" fmla="*/ 34 w 39"/>
                <a:gd name="T21" fmla="*/ 34 h 38"/>
                <a:gd name="T22" fmla="*/ 29 w 39"/>
                <a:gd name="T23" fmla="*/ 38 h 38"/>
                <a:gd name="T24" fmla="*/ 20 w 39"/>
                <a:gd name="T25" fmla="*/ 38 h 38"/>
                <a:gd name="T26" fmla="*/ 15 w 39"/>
                <a:gd name="T27" fmla="*/ 38 h 38"/>
                <a:gd name="T28" fmla="*/ 10 w 39"/>
                <a:gd name="T29" fmla="*/ 34 h 38"/>
                <a:gd name="T30" fmla="*/ 5 w 39"/>
                <a:gd name="T31" fmla="*/ 29 h 38"/>
                <a:gd name="T32" fmla="*/ 0 w 39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0" y="38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6" name="Freeform 508"/>
            <p:cNvSpPr>
              <a:spLocks/>
            </p:cNvSpPr>
            <p:nvPr/>
          </p:nvSpPr>
          <p:spPr bwMode="auto">
            <a:xfrm>
              <a:off x="4473" y="2318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5 h 38"/>
                <a:gd name="T6" fmla="*/ 10 w 38"/>
                <a:gd name="T7" fmla="*/ 0 h 38"/>
                <a:gd name="T8" fmla="*/ 19 w 38"/>
                <a:gd name="T9" fmla="*/ 0 h 38"/>
                <a:gd name="T10" fmla="*/ 24 w 38"/>
                <a:gd name="T11" fmla="*/ 0 h 38"/>
                <a:gd name="T12" fmla="*/ 34 w 38"/>
                <a:gd name="T13" fmla="*/ 5 h 38"/>
                <a:gd name="T14" fmla="*/ 38 w 38"/>
                <a:gd name="T15" fmla="*/ 10 h 38"/>
                <a:gd name="T16" fmla="*/ 38 w 38"/>
                <a:gd name="T17" fmla="*/ 19 h 38"/>
                <a:gd name="T18" fmla="*/ 38 w 38"/>
                <a:gd name="T19" fmla="*/ 24 h 38"/>
                <a:gd name="T20" fmla="*/ 34 w 38"/>
                <a:gd name="T21" fmla="*/ 34 h 38"/>
                <a:gd name="T22" fmla="*/ 29 w 38"/>
                <a:gd name="T23" fmla="*/ 34 h 38"/>
                <a:gd name="T24" fmla="*/ 24 w 38"/>
                <a:gd name="T25" fmla="*/ 38 h 38"/>
                <a:gd name="T26" fmla="*/ 14 w 38"/>
                <a:gd name="T27" fmla="*/ 38 h 38"/>
                <a:gd name="T28" fmla="*/ 10 w 38"/>
                <a:gd name="T29" fmla="*/ 34 h 38"/>
                <a:gd name="T30" fmla="*/ 5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4" y="34"/>
                  </a:lnTo>
                  <a:lnTo>
                    <a:pt x="29" y="34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7" name="Freeform 509"/>
            <p:cNvSpPr>
              <a:spLocks/>
            </p:cNvSpPr>
            <p:nvPr/>
          </p:nvSpPr>
          <p:spPr bwMode="auto">
            <a:xfrm>
              <a:off x="4473" y="2318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5 h 38"/>
                <a:gd name="T6" fmla="*/ 10 w 38"/>
                <a:gd name="T7" fmla="*/ 0 h 38"/>
                <a:gd name="T8" fmla="*/ 19 w 38"/>
                <a:gd name="T9" fmla="*/ 0 h 38"/>
                <a:gd name="T10" fmla="*/ 24 w 38"/>
                <a:gd name="T11" fmla="*/ 0 h 38"/>
                <a:gd name="T12" fmla="*/ 34 w 38"/>
                <a:gd name="T13" fmla="*/ 5 h 38"/>
                <a:gd name="T14" fmla="*/ 38 w 38"/>
                <a:gd name="T15" fmla="*/ 10 h 38"/>
                <a:gd name="T16" fmla="*/ 38 w 38"/>
                <a:gd name="T17" fmla="*/ 19 h 38"/>
                <a:gd name="T18" fmla="*/ 38 w 38"/>
                <a:gd name="T19" fmla="*/ 24 h 38"/>
                <a:gd name="T20" fmla="*/ 34 w 38"/>
                <a:gd name="T21" fmla="*/ 34 h 38"/>
                <a:gd name="T22" fmla="*/ 29 w 38"/>
                <a:gd name="T23" fmla="*/ 34 h 38"/>
                <a:gd name="T24" fmla="*/ 24 w 38"/>
                <a:gd name="T25" fmla="*/ 38 h 38"/>
                <a:gd name="T26" fmla="*/ 14 w 38"/>
                <a:gd name="T27" fmla="*/ 38 h 38"/>
                <a:gd name="T28" fmla="*/ 10 w 38"/>
                <a:gd name="T29" fmla="*/ 34 h 38"/>
                <a:gd name="T30" fmla="*/ 5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4" y="34"/>
                  </a:lnTo>
                  <a:lnTo>
                    <a:pt x="29" y="34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8" name="Freeform 510"/>
            <p:cNvSpPr>
              <a:spLocks/>
            </p:cNvSpPr>
            <p:nvPr/>
          </p:nvSpPr>
          <p:spPr bwMode="auto">
            <a:xfrm>
              <a:off x="4526" y="2275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5 h 38"/>
                <a:gd name="T6" fmla="*/ 9 w 38"/>
                <a:gd name="T7" fmla="*/ 5 h 38"/>
                <a:gd name="T8" fmla="*/ 14 w 38"/>
                <a:gd name="T9" fmla="*/ 0 h 38"/>
                <a:gd name="T10" fmla="*/ 24 w 38"/>
                <a:gd name="T11" fmla="*/ 0 h 38"/>
                <a:gd name="T12" fmla="*/ 29 w 38"/>
                <a:gd name="T13" fmla="*/ 5 h 38"/>
                <a:gd name="T14" fmla="*/ 33 w 38"/>
                <a:gd name="T15" fmla="*/ 9 h 38"/>
                <a:gd name="T16" fmla="*/ 38 w 38"/>
                <a:gd name="T17" fmla="*/ 19 h 38"/>
                <a:gd name="T18" fmla="*/ 33 w 38"/>
                <a:gd name="T19" fmla="*/ 24 h 38"/>
                <a:gd name="T20" fmla="*/ 33 w 38"/>
                <a:gd name="T21" fmla="*/ 33 h 38"/>
                <a:gd name="T22" fmla="*/ 29 w 38"/>
                <a:gd name="T23" fmla="*/ 38 h 38"/>
                <a:gd name="T24" fmla="*/ 19 w 38"/>
                <a:gd name="T25" fmla="*/ 38 h 38"/>
                <a:gd name="T26" fmla="*/ 14 w 38"/>
                <a:gd name="T27" fmla="*/ 38 h 38"/>
                <a:gd name="T28" fmla="*/ 5 w 38"/>
                <a:gd name="T29" fmla="*/ 33 h 38"/>
                <a:gd name="T30" fmla="*/ 0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3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9" name="Freeform 511"/>
            <p:cNvSpPr>
              <a:spLocks/>
            </p:cNvSpPr>
            <p:nvPr/>
          </p:nvSpPr>
          <p:spPr bwMode="auto">
            <a:xfrm>
              <a:off x="4526" y="2275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5 h 38"/>
                <a:gd name="T6" fmla="*/ 9 w 38"/>
                <a:gd name="T7" fmla="*/ 5 h 38"/>
                <a:gd name="T8" fmla="*/ 14 w 38"/>
                <a:gd name="T9" fmla="*/ 0 h 38"/>
                <a:gd name="T10" fmla="*/ 24 w 38"/>
                <a:gd name="T11" fmla="*/ 0 h 38"/>
                <a:gd name="T12" fmla="*/ 29 w 38"/>
                <a:gd name="T13" fmla="*/ 5 h 38"/>
                <a:gd name="T14" fmla="*/ 33 w 38"/>
                <a:gd name="T15" fmla="*/ 9 h 38"/>
                <a:gd name="T16" fmla="*/ 38 w 38"/>
                <a:gd name="T17" fmla="*/ 19 h 38"/>
                <a:gd name="T18" fmla="*/ 33 w 38"/>
                <a:gd name="T19" fmla="*/ 24 h 38"/>
                <a:gd name="T20" fmla="*/ 33 w 38"/>
                <a:gd name="T21" fmla="*/ 33 h 38"/>
                <a:gd name="T22" fmla="*/ 29 w 38"/>
                <a:gd name="T23" fmla="*/ 38 h 38"/>
                <a:gd name="T24" fmla="*/ 19 w 38"/>
                <a:gd name="T25" fmla="*/ 38 h 38"/>
                <a:gd name="T26" fmla="*/ 14 w 38"/>
                <a:gd name="T27" fmla="*/ 38 h 38"/>
                <a:gd name="T28" fmla="*/ 5 w 38"/>
                <a:gd name="T29" fmla="*/ 33 h 38"/>
                <a:gd name="T30" fmla="*/ 0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3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0" name="Freeform 512"/>
            <p:cNvSpPr>
              <a:spLocks/>
            </p:cNvSpPr>
            <p:nvPr/>
          </p:nvSpPr>
          <p:spPr bwMode="auto">
            <a:xfrm>
              <a:off x="4487" y="2275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0 w 39"/>
                <a:gd name="T3" fmla="*/ 14 h 38"/>
                <a:gd name="T4" fmla="*/ 5 w 39"/>
                <a:gd name="T5" fmla="*/ 9 h 38"/>
                <a:gd name="T6" fmla="*/ 10 w 39"/>
                <a:gd name="T7" fmla="*/ 5 h 38"/>
                <a:gd name="T8" fmla="*/ 15 w 39"/>
                <a:gd name="T9" fmla="*/ 0 h 38"/>
                <a:gd name="T10" fmla="*/ 24 w 39"/>
                <a:gd name="T11" fmla="*/ 0 h 38"/>
                <a:gd name="T12" fmla="*/ 29 w 39"/>
                <a:gd name="T13" fmla="*/ 5 h 38"/>
                <a:gd name="T14" fmla="*/ 34 w 39"/>
                <a:gd name="T15" fmla="*/ 9 h 38"/>
                <a:gd name="T16" fmla="*/ 39 w 39"/>
                <a:gd name="T17" fmla="*/ 19 h 38"/>
                <a:gd name="T18" fmla="*/ 39 w 39"/>
                <a:gd name="T19" fmla="*/ 24 h 38"/>
                <a:gd name="T20" fmla="*/ 34 w 39"/>
                <a:gd name="T21" fmla="*/ 33 h 38"/>
                <a:gd name="T22" fmla="*/ 29 w 39"/>
                <a:gd name="T23" fmla="*/ 38 h 38"/>
                <a:gd name="T24" fmla="*/ 20 w 39"/>
                <a:gd name="T25" fmla="*/ 38 h 38"/>
                <a:gd name="T26" fmla="*/ 15 w 39"/>
                <a:gd name="T27" fmla="*/ 38 h 38"/>
                <a:gd name="T28" fmla="*/ 5 w 39"/>
                <a:gd name="T29" fmla="*/ 33 h 38"/>
                <a:gd name="T30" fmla="*/ 0 w 39"/>
                <a:gd name="T31" fmla="*/ 29 h 38"/>
                <a:gd name="T32" fmla="*/ 0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4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0" y="38"/>
                  </a:lnTo>
                  <a:lnTo>
                    <a:pt x="15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1" name="Freeform 513"/>
            <p:cNvSpPr>
              <a:spLocks/>
            </p:cNvSpPr>
            <p:nvPr/>
          </p:nvSpPr>
          <p:spPr bwMode="auto">
            <a:xfrm>
              <a:off x="4487" y="2275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0 w 39"/>
                <a:gd name="T3" fmla="*/ 14 h 38"/>
                <a:gd name="T4" fmla="*/ 5 w 39"/>
                <a:gd name="T5" fmla="*/ 9 h 38"/>
                <a:gd name="T6" fmla="*/ 10 w 39"/>
                <a:gd name="T7" fmla="*/ 5 h 38"/>
                <a:gd name="T8" fmla="*/ 15 w 39"/>
                <a:gd name="T9" fmla="*/ 0 h 38"/>
                <a:gd name="T10" fmla="*/ 24 w 39"/>
                <a:gd name="T11" fmla="*/ 0 h 38"/>
                <a:gd name="T12" fmla="*/ 29 w 39"/>
                <a:gd name="T13" fmla="*/ 5 h 38"/>
                <a:gd name="T14" fmla="*/ 34 w 39"/>
                <a:gd name="T15" fmla="*/ 9 h 38"/>
                <a:gd name="T16" fmla="*/ 39 w 39"/>
                <a:gd name="T17" fmla="*/ 19 h 38"/>
                <a:gd name="T18" fmla="*/ 39 w 39"/>
                <a:gd name="T19" fmla="*/ 24 h 38"/>
                <a:gd name="T20" fmla="*/ 34 w 39"/>
                <a:gd name="T21" fmla="*/ 33 h 38"/>
                <a:gd name="T22" fmla="*/ 29 w 39"/>
                <a:gd name="T23" fmla="*/ 38 h 38"/>
                <a:gd name="T24" fmla="*/ 20 w 39"/>
                <a:gd name="T25" fmla="*/ 38 h 38"/>
                <a:gd name="T26" fmla="*/ 15 w 39"/>
                <a:gd name="T27" fmla="*/ 38 h 38"/>
                <a:gd name="T28" fmla="*/ 5 w 39"/>
                <a:gd name="T29" fmla="*/ 33 h 38"/>
                <a:gd name="T30" fmla="*/ 0 w 39"/>
                <a:gd name="T31" fmla="*/ 29 h 38"/>
                <a:gd name="T32" fmla="*/ 0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4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0" y="38"/>
                  </a:lnTo>
                  <a:lnTo>
                    <a:pt x="15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2" name="Freeform 514"/>
            <p:cNvSpPr>
              <a:spLocks/>
            </p:cNvSpPr>
            <p:nvPr/>
          </p:nvSpPr>
          <p:spPr bwMode="auto">
            <a:xfrm>
              <a:off x="4478" y="2414"/>
              <a:ext cx="33" cy="38"/>
            </a:xfrm>
            <a:custGeom>
              <a:avLst/>
              <a:gdLst>
                <a:gd name="T0" fmla="*/ 0 w 33"/>
                <a:gd name="T1" fmla="*/ 19 h 38"/>
                <a:gd name="T2" fmla="*/ 0 w 33"/>
                <a:gd name="T3" fmla="*/ 10 h 38"/>
                <a:gd name="T4" fmla="*/ 5 w 33"/>
                <a:gd name="T5" fmla="*/ 5 h 38"/>
                <a:gd name="T6" fmla="*/ 9 w 33"/>
                <a:gd name="T7" fmla="*/ 0 h 38"/>
                <a:gd name="T8" fmla="*/ 14 w 33"/>
                <a:gd name="T9" fmla="*/ 0 h 38"/>
                <a:gd name="T10" fmla="*/ 24 w 33"/>
                <a:gd name="T11" fmla="*/ 0 h 38"/>
                <a:gd name="T12" fmla="*/ 29 w 33"/>
                <a:gd name="T13" fmla="*/ 5 h 38"/>
                <a:gd name="T14" fmla="*/ 33 w 33"/>
                <a:gd name="T15" fmla="*/ 10 h 38"/>
                <a:gd name="T16" fmla="*/ 33 w 33"/>
                <a:gd name="T17" fmla="*/ 14 h 38"/>
                <a:gd name="T18" fmla="*/ 33 w 33"/>
                <a:gd name="T19" fmla="*/ 24 h 38"/>
                <a:gd name="T20" fmla="*/ 33 w 33"/>
                <a:gd name="T21" fmla="*/ 29 h 38"/>
                <a:gd name="T22" fmla="*/ 24 w 33"/>
                <a:gd name="T23" fmla="*/ 34 h 38"/>
                <a:gd name="T24" fmla="*/ 19 w 33"/>
                <a:gd name="T25" fmla="*/ 38 h 38"/>
                <a:gd name="T26" fmla="*/ 9 w 33"/>
                <a:gd name="T27" fmla="*/ 38 h 38"/>
                <a:gd name="T28" fmla="*/ 5 w 33"/>
                <a:gd name="T29" fmla="*/ 34 h 38"/>
                <a:gd name="T30" fmla="*/ 0 w 33"/>
                <a:gd name="T31" fmla="*/ 29 h 38"/>
                <a:gd name="T32" fmla="*/ 0 w 33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8"/>
                <a:gd name="T53" fmla="*/ 33 w 3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8">
                  <a:moveTo>
                    <a:pt x="0" y="19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3" y="14"/>
                  </a:lnTo>
                  <a:lnTo>
                    <a:pt x="33" y="24"/>
                  </a:lnTo>
                  <a:lnTo>
                    <a:pt x="33" y="29"/>
                  </a:lnTo>
                  <a:lnTo>
                    <a:pt x="24" y="34"/>
                  </a:lnTo>
                  <a:lnTo>
                    <a:pt x="19" y="38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3" name="Freeform 515"/>
            <p:cNvSpPr>
              <a:spLocks/>
            </p:cNvSpPr>
            <p:nvPr/>
          </p:nvSpPr>
          <p:spPr bwMode="auto">
            <a:xfrm>
              <a:off x="4478" y="2414"/>
              <a:ext cx="33" cy="38"/>
            </a:xfrm>
            <a:custGeom>
              <a:avLst/>
              <a:gdLst>
                <a:gd name="T0" fmla="*/ 0 w 33"/>
                <a:gd name="T1" fmla="*/ 19 h 38"/>
                <a:gd name="T2" fmla="*/ 0 w 33"/>
                <a:gd name="T3" fmla="*/ 10 h 38"/>
                <a:gd name="T4" fmla="*/ 5 w 33"/>
                <a:gd name="T5" fmla="*/ 5 h 38"/>
                <a:gd name="T6" fmla="*/ 9 w 33"/>
                <a:gd name="T7" fmla="*/ 0 h 38"/>
                <a:gd name="T8" fmla="*/ 14 w 33"/>
                <a:gd name="T9" fmla="*/ 0 h 38"/>
                <a:gd name="T10" fmla="*/ 24 w 33"/>
                <a:gd name="T11" fmla="*/ 0 h 38"/>
                <a:gd name="T12" fmla="*/ 29 w 33"/>
                <a:gd name="T13" fmla="*/ 5 h 38"/>
                <a:gd name="T14" fmla="*/ 33 w 33"/>
                <a:gd name="T15" fmla="*/ 10 h 38"/>
                <a:gd name="T16" fmla="*/ 33 w 33"/>
                <a:gd name="T17" fmla="*/ 14 h 38"/>
                <a:gd name="T18" fmla="*/ 33 w 33"/>
                <a:gd name="T19" fmla="*/ 24 h 38"/>
                <a:gd name="T20" fmla="*/ 33 w 33"/>
                <a:gd name="T21" fmla="*/ 29 h 38"/>
                <a:gd name="T22" fmla="*/ 24 w 33"/>
                <a:gd name="T23" fmla="*/ 34 h 38"/>
                <a:gd name="T24" fmla="*/ 19 w 33"/>
                <a:gd name="T25" fmla="*/ 38 h 38"/>
                <a:gd name="T26" fmla="*/ 9 w 33"/>
                <a:gd name="T27" fmla="*/ 38 h 38"/>
                <a:gd name="T28" fmla="*/ 5 w 33"/>
                <a:gd name="T29" fmla="*/ 34 h 38"/>
                <a:gd name="T30" fmla="*/ 0 w 33"/>
                <a:gd name="T31" fmla="*/ 29 h 38"/>
                <a:gd name="T32" fmla="*/ 0 w 33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8"/>
                <a:gd name="T53" fmla="*/ 33 w 3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8">
                  <a:moveTo>
                    <a:pt x="0" y="19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3" y="14"/>
                  </a:lnTo>
                  <a:lnTo>
                    <a:pt x="33" y="24"/>
                  </a:lnTo>
                  <a:lnTo>
                    <a:pt x="33" y="29"/>
                  </a:lnTo>
                  <a:lnTo>
                    <a:pt x="24" y="34"/>
                  </a:lnTo>
                  <a:lnTo>
                    <a:pt x="19" y="38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4" name="Freeform 516"/>
            <p:cNvSpPr>
              <a:spLocks/>
            </p:cNvSpPr>
            <p:nvPr/>
          </p:nvSpPr>
          <p:spPr bwMode="auto">
            <a:xfrm>
              <a:off x="4430" y="2371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9 h 38"/>
                <a:gd name="T6" fmla="*/ 9 w 38"/>
                <a:gd name="T7" fmla="*/ 5 h 38"/>
                <a:gd name="T8" fmla="*/ 19 w 38"/>
                <a:gd name="T9" fmla="*/ 0 h 38"/>
                <a:gd name="T10" fmla="*/ 24 w 38"/>
                <a:gd name="T11" fmla="*/ 0 h 38"/>
                <a:gd name="T12" fmla="*/ 29 w 38"/>
                <a:gd name="T13" fmla="*/ 5 h 38"/>
                <a:gd name="T14" fmla="*/ 33 w 38"/>
                <a:gd name="T15" fmla="*/ 9 h 38"/>
                <a:gd name="T16" fmla="*/ 38 w 38"/>
                <a:gd name="T17" fmla="*/ 19 h 38"/>
                <a:gd name="T18" fmla="*/ 38 w 38"/>
                <a:gd name="T19" fmla="*/ 24 h 38"/>
                <a:gd name="T20" fmla="*/ 33 w 38"/>
                <a:gd name="T21" fmla="*/ 33 h 38"/>
                <a:gd name="T22" fmla="*/ 29 w 38"/>
                <a:gd name="T23" fmla="*/ 38 h 38"/>
                <a:gd name="T24" fmla="*/ 19 w 38"/>
                <a:gd name="T25" fmla="*/ 38 h 38"/>
                <a:gd name="T26" fmla="*/ 14 w 38"/>
                <a:gd name="T27" fmla="*/ 38 h 38"/>
                <a:gd name="T28" fmla="*/ 5 w 38"/>
                <a:gd name="T29" fmla="*/ 33 h 38"/>
                <a:gd name="T30" fmla="*/ 0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5" name="Freeform 517"/>
            <p:cNvSpPr>
              <a:spLocks/>
            </p:cNvSpPr>
            <p:nvPr/>
          </p:nvSpPr>
          <p:spPr bwMode="auto">
            <a:xfrm>
              <a:off x="4430" y="2371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9 h 38"/>
                <a:gd name="T6" fmla="*/ 9 w 38"/>
                <a:gd name="T7" fmla="*/ 5 h 38"/>
                <a:gd name="T8" fmla="*/ 19 w 38"/>
                <a:gd name="T9" fmla="*/ 0 h 38"/>
                <a:gd name="T10" fmla="*/ 24 w 38"/>
                <a:gd name="T11" fmla="*/ 0 h 38"/>
                <a:gd name="T12" fmla="*/ 29 w 38"/>
                <a:gd name="T13" fmla="*/ 5 h 38"/>
                <a:gd name="T14" fmla="*/ 33 w 38"/>
                <a:gd name="T15" fmla="*/ 9 h 38"/>
                <a:gd name="T16" fmla="*/ 38 w 38"/>
                <a:gd name="T17" fmla="*/ 19 h 38"/>
                <a:gd name="T18" fmla="*/ 38 w 38"/>
                <a:gd name="T19" fmla="*/ 24 h 38"/>
                <a:gd name="T20" fmla="*/ 33 w 38"/>
                <a:gd name="T21" fmla="*/ 33 h 38"/>
                <a:gd name="T22" fmla="*/ 29 w 38"/>
                <a:gd name="T23" fmla="*/ 38 h 38"/>
                <a:gd name="T24" fmla="*/ 19 w 38"/>
                <a:gd name="T25" fmla="*/ 38 h 38"/>
                <a:gd name="T26" fmla="*/ 14 w 38"/>
                <a:gd name="T27" fmla="*/ 38 h 38"/>
                <a:gd name="T28" fmla="*/ 5 w 38"/>
                <a:gd name="T29" fmla="*/ 33 h 38"/>
                <a:gd name="T30" fmla="*/ 0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6" name="Freeform 518"/>
            <p:cNvSpPr>
              <a:spLocks/>
            </p:cNvSpPr>
            <p:nvPr/>
          </p:nvSpPr>
          <p:spPr bwMode="auto">
            <a:xfrm>
              <a:off x="4439" y="2400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5 w 39"/>
                <a:gd name="T3" fmla="*/ 9 h 38"/>
                <a:gd name="T4" fmla="*/ 5 w 39"/>
                <a:gd name="T5" fmla="*/ 4 h 38"/>
                <a:gd name="T6" fmla="*/ 10 w 39"/>
                <a:gd name="T7" fmla="*/ 0 h 38"/>
                <a:gd name="T8" fmla="*/ 20 w 39"/>
                <a:gd name="T9" fmla="*/ 0 h 38"/>
                <a:gd name="T10" fmla="*/ 29 w 39"/>
                <a:gd name="T11" fmla="*/ 0 h 38"/>
                <a:gd name="T12" fmla="*/ 34 w 39"/>
                <a:gd name="T13" fmla="*/ 4 h 38"/>
                <a:gd name="T14" fmla="*/ 39 w 39"/>
                <a:gd name="T15" fmla="*/ 9 h 38"/>
                <a:gd name="T16" fmla="*/ 39 w 39"/>
                <a:gd name="T17" fmla="*/ 14 h 38"/>
                <a:gd name="T18" fmla="*/ 39 w 39"/>
                <a:gd name="T19" fmla="*/ 24 h 38"/>
                <a:gd name="T20" fmla="*/ 34 w 39"/>
                <a:gd name="T21" fmla="*/ 28 h 38"/>
                <a:gd name="T22" fmla="*/ 29 w 39"/>
                <a:gd name="T23" fmla="*/ 33 h 38"/>
                <a:gd name="T24" fmla="*/ 24 w 39"/>
                <a:gd name="T25" fmla="*/ 38 h 38"/>
                <a:gd name="T26" fmla="*/ 15 w 39"/>
                <a:gd name="T27" fmla="*/ 33 h 38"/>
                <a:gd name="T28" fmla="*/ 10 w 39"/>
                <a:gd name="T29" fmla="*/ 33 h 38"/>
                <a:gd name="T30" fmla="*/ 5 w 39"/>
                <a:gd name="T31" fmla="*/ 24 h 38"/>
                <a:gd name="T32" fmla="*/ 0 w 39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9"/>
                  </a:moveTo>
                  <a:lnTo>
                    <a:pt x="5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7" name="Freeform 519"/>
            <p:cNvSpPr>
              <a:spLocks/>
            </p:cNvSpPr>
            <p:nvPr/>
          </p:nvSpPr>
          <p:spPr bwMode="auto">
            <a:xfrm>
              <a:off x="4439" y="2400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5 w 39"/>
                <a:gd name="T3" fmla="*/ 9 h 38"/>
                <a:gd name="T4" fmla="*/ 5 w 39"/>
                <a:gd name="T5" fmla="*/ 4 h 38"/>
                <a:gd name="T6" fmla="*/ 10 w 39"/>
                <a:gd name="T7" fmla="*/ 0 h 38"/>
                <a:gd name="T8" fmla="*/ 20 w 39"/>
                <a:gd name="T9" fmla="*/ 0 h 38"/>
                <a:gd name="T10" fmla="*/ 29 w 39"/>
                <a:gd name="T11" fmla="*/ 0 h 38"/>
                <a:gd name="T12" fmla="*/ 34 w 39"/>
                <a:gd name="T13" fmla="*/ 4 h 38"/>
                <a:gd name="T14" fmla="*/ 39 w 39"/>
                <a:gd name="T15" fmla="*/ 9 h 38"/>
                <a:gd name="T16" fmla="*/ 39 w 39"/>
                <a:gd name="T17" fmla="*/ 14 h 38"/>
                <a:gd name="T18" fmla="*/ 39 w 39"/>
                <a:gd name="T19" fmla="*/ 24 h 38"/>
                <a:gd name="T20" fmla="*/ 34 w 39"/>
                <a:gd name="T21" fmla="*/ 28 h 38"/>
                <a:gd name="T22" fmla="*/ 29 w 39"/>
                <a:gd name="T23" fmla="*/ 33 h 38"/>
                <a:gd name="T24" fmla="*/ 24 w 39"/>
                <a:gd name="T25" fmla="*/ 38 h 38"/>
                <a:gd name="T26" fmla="*/ 15 w 39"/>
                <a:gd name="T27" fmla="*/ 33 h 38"/>
                <a:gd name="T28" fmla="*/ 10 w 39"/>
                <a:gd name="T29" fmla="*/ 33 h 38"/>
                <a:gd name="T30" fmla="*/ 5 w 39"/>
                <a:gd name="T31" fmla="*/ 24 h 38"/>
                <a:gd name="T32" fmla="*/ 0 w 39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9"/>
                  </a:moveTo>
                  <a:lnTo>
                    <a:pt x="5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39" y="24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5" y="24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8" name="Freeform 520"/>
            <p:cNvSpPr>
              <a:spLocks/>
            </p:cNvSpPr>
            <p:nvPr/>
          </p:nvSpPr>
          <p:spPr bwMode="auto">
            <a:xfrm>
              <a:off x="4511" y="2318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0 w 39"/>
                <a:gd name="T3" fmla="*/ 14 h 38"/>
                <a:gd name="T4" fmla="*/ 5 w 39"/>
                <a:gd name="T5" fmla="*/ 10 h 38"/>
                <a:gd name="T6" fmla="*/ 10 w 39"/>
                <a:gd name="T7" fmla="*/ 5 h 38"/>
                <a:gd name="T8" fmla="*/ 15 w 39"/>
                <a:gd name="T9" fmla="*/ 0 h 38"/>
                <a:gd name="T10" fmla="*/ 24 w 39"/>
                <a:gd name="T11" fmla="*/ 0 h 38"/>
                <a:gd name="T12" fmla="*/ 29 w 39"/>
                <a:gd name="T13" fmla="*/ 5 h 38"/>
                <a:gd name="T14" fmla="*/ 34 w 39"/>
                <a:gd name="T15" fmla="*/ 10 h 38"/>
                <a:gd name="T16" fmla="*/ 39 w 39"/>
                <a:gd name="T17" fmla="*/ 19 h 38"/>
                <a:gd name="T18" fmla="*/ 34 w 39"/>
                <a:gd name="T19" fmla="*/ 29 h 38"/>
                <a:gd name="T20" fmla="*/ 34 w 39"/>
                <a:gd name="T21" fmla="*/ 34 h 38"/>
                <a:gd name="T22" fmla="*/ 24 w 39"/>
                <a:gd name="T23" fmla="*/ 38 h 38"/>
                <a:gd name="T24" fmla="*/ 20 w 39"/>
                <a:gd name="T25" fmla="*/ 38 h 38"/>
                <a:gd name="T26" fmla="*/ 10 w 39"/>
                <a:gd name="T27" fmla="*/ 38 h 38"/>
                <a:gd name="T28" fmla="*/ 5 w 39"/>
                <a:gd name="T29" fmla="*/ 34 h 38"/>
                <a:gd name="T30" fmla="*/ 0 w 39"/>
                <a:gd name="T31" fmla="*/ 29 h 38"/>
                <a:gd name="T32" fmla="*/ 0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4"/>
                  </a:move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9" y="19"/>
                  </a:lnTo>
                  <a:lnTo>
                    <a:pt x="34" y="29"/>
                  </a:lnTo>
                  <a:lnTo>
                    <a:pt x="34" y="34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0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9" name="Freeform 521"/>
            <p:cNvSpPr>
              <a:spLocks/>
            </p:cNvSpPr>
            <p:nvPr/>
          </p:nvSpPr>
          <p:spPr bwMode="auto">
            <a:xfrm>
              <a:off x="4511" y="2318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0 w 39"/>
                <a:gd name="T3" fmla="*/ 14 h 38"/>
                <a:gd name="T4" fmla="*/ 5 w 39"/>
                <a:gd name="T5" fmla="*/ 10 h 38"/>
                <a:gd name="T6" fmla="*/ 10 w 39"/>
                <a:gd name="T7" fmla="*/ 5 h 38"/>
                <a:gd name="T8" fmla="*/ 15 w 39"/>
                <a:gd name="T9" fmla="*/ 0 h 38"/>
                <a:gd name="T10" fmla="*/ 24 w 39"/>
                <a:gd name="T11" fmla="*/ 0 h 38"/>
                <a:gd name="T12" fmla="*/ 29 w 39"/>
                <a:gd name="T13" fmla="*/ 5 h 38"/>
                <a:gd name="T14" fmla="*/ 34 w 39"/>
                <a:gd name="T15" fmla="*/ 10 h 38"/>
                <a:gd name="T16" fmla="*/ 39 w 39"/>
                <a:gd name="T17" fmla="*/ 19 h 38"/>
                <a:gd name="T18" fmla="*/ 34 w 39"/>
                <a:gd name="T19" fmla="*/ 29 h 38"/>
                <a:gd name="T20" fmla="*/ 34 w 39"/>
                <a:gd name="T21" fmla="*/ 34 h 38"/>
                <a:gd name="T22" fmla="*/ 24 w 39"/>
                <a:gd name="T23" fmla="*/ 38 h 38"/>
                <a:gd name="T24" fmla="*/ 20 w 39"/>
                <a:gd name="T25" fmla="*/ 38 h 38"/>
                <a:gd name="T26" fmla="*/ 10 w 39"/>
                <a:gd name="T27" fmla="*/ 38 h 38"/>
                <a:gd name="T28" fmla="*/ 5 w 39"/>
                <a:gd name="T29" fmla="*/ 34 h 38"/>
                <a:gd name="T30" fmla="*/ 0 w 39"/>
                <a:gd name="T31" fmla="*/ 29 h 38"/>
                <a:gd name="T32" fmla="*/ 0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4"/>
                  </a:move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9" y="19"/>
                  </a:lnTo>
                  <a:lnTo>
                    <a:pt x="34" y="29"/>
                  </a:lnTo>
                  <a:lnTo>
                    <a:pt x="34" y="34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0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0" name="Freeform 522"/>
            <p:cNvSpPr>
              <a:spLocks/>
            </p:cNvSpPr>
            <p:nvPr/>
          </p:nvSpPr>
          <p:spPr bwMode="auto">
            <a:xfrm>
              <a:off x="4449" y="2294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0 h 38"/>
                <a:gd name="T4" fmla="*/ 5 w 38"/>
                <a:gd name="T5" fmla="*/ 5 h 38"/>
                <a:gd name="T6" fmla="*/ 10 w 38"/>
                <a:gd name="T7" fmla="*/ 0 h 38"/>
                <a:gd name="T8" fmla="*/ 14 w 38"/>
                <a:gd name="T9" fmla="*/ 0 h 38"/>
                <a:gd name="T10" fmla="*/ 24 w 38"/>
                <a:gd name="T11" fmla="*/ 0 h 38"/>
                <a:gd name="T12" fmla="*/ 29 w 38"/>
                <a:gd name="T13" fmla="*/ 5 h 38"/>
                <a:gd name="T14" fmla="*/ 34 w 38"/>
                <a:gd name="T15" fmla="*/ 10 h 38"/>
                <a:gd name="T16" fmla="*/ 38 w 38"/>
                <a:gd name="T17" fmla="*/ 14 h 38"/>
                <a:gd name="T18" fmla="*/ 38 w 38"/>
                <a:gd name="T19" fmla="*/ 24 h 38"/>
                <a:gd name="T20" fmla="*/ 34 w 38"/>
                <a:gd name="T21" fmla="*/ 29 h 38"/>
                <a:gd name="T22" fmla="*/ 29 w 38"/>
                <a:gd name="T23" fmla="*/ 34 h 38"/>
                <a:gd name="T24" fmla="*/ 19 w 38"/>
                <a:gd name="T25" fmla="*/ 38 h 38"/>
                <a:gd name="T26" fmla="*/ 14 w 38"/>
                <a:gd name="T27" fmla="*/ 38 h 38"/>
                <a:gd name="T28" fmla="*/ 5 w 38"/>
                <a:gd name="T29" fmla="*/ 34 h 38"/>
                <a:gd name="T30" fmla="*/ 0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1" name="Freeform 523"/>
            <p:cNvSpPr>
              <a:spLocks/>
            </p:cNvSpPr>
            <p:nvPr/>
          </p:nvSpPr>
          <p:spPr bwMode="auto">
            <a:xfrm>
              <a:off x="4449" y="2294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0 h 38"/>
                <a:gd name="T4" fmla="*/ 5 w 38"/>
                <a:gd name="T5" fmla="*/ 5 h 38"/>
                <a:gd name="T6" fmla="*/ 10 w 38"/>
                <a:gd name="T7" fmla="*/ 0 h 38"/>
                <a:gd name="T8" fmla="*/ 14 w 38"/>
                <a:gd name="T9" fmla="*/ 0 h 38"/>
                <a:gd name="T10" fmla="*/ 24 w 38"/>
                <a:gd name="T11" fmla="*/ 0 h 38"/>
                <a:gd name="T12" fmla="*/ 29 w 38"/>
                <a:gd name="T13" fmla="*/ 5 h 38"/>
                <a:gd name="T14" fmla="*/ 34 w 38"/>
                <a:gd name="T15" fmla="*/ 10 h 38"/>
                <a:gd name="T16" fmla="*/ 38 w 38"/>
                <a:gd name="T17" fmla="*/ 14 h 38"/>
                <a:gd name="T18" fmla="*/ 38 w 38"/>
                <a:gd name="T19" fmla="*/ 24 h 38"/>
                <a:gd name="T20" fmla="*/ 34 w 38"/>
                <a:gd name="T21" fmla="*/ 29 h 38"/>
                <a:gd name="T22" fmla="*/ 29 w 38"/>
                <a:gd name="T23" fmla="*/ 34 h 38"/>
                <a:gd name="T24" fmla="*/ 19 w 38"/>
                <a:gd name="T25" fmla="*/ 38 h 38"/>
                <a:gd name="T26" fmla="*/ 14 w 38"/>
                <a:gd name="T27" fmla="*/ 38 h 38"/>
                <a:gd name="T28" fmla="*/ 5 w 38"/>
                <a:gd name="T29" fmla="*/ 34 h 38"/>
                <a:gd name="T30" fmla="*/ 0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2" name="Freeform 524"/>
            <p:cNvSpPr>
              <a:spLocks/>
            </p:cNvSpPr>
            <p:nvPr/>
          </p:nvSpPr>
          <p:spPr bwMode="auto">
            <a:xfrm>
              <a:off x="4439" y="2328"/>
              <a:ext cx="34" cy="38"/>
            </a:xfrm>
            <a:custGeom>
              <a:avLst/>
              <a:gdLst>
                <a:gd name="T0" fmla="*/ 0 w 34"/>
                <a:gd name="T1" fmla="*/ 24 h 38"/>
                <a:gd name="T2" fmla="*/ 0 w 34"/>
                <a:gd name="T3" fmla="*/ 14 h 38"/>
                <a:gd name="T4" fmla="*/ 5 w 34"/>
                <a:gd name="T5" fmla="*/ 9 h 38"/>
                <a:gd name="T6" fmla="*/ 10 w 34"/>
                <a:gd name="T7" fmla="*/ 4 h 38"/>
                <a:gd name="T8" fmla="*/ 15 w 34"/>
                <a:gd name="T9" fmla="*/ 0 h 38"/>
                <a:gd name="T10" fmla="*/ 24 w 34"/>
                <a:gd name="T11" fmla="*/ 4 h 38"/>
                <a:gd name="T12" fmla="*/ 29 w 34"/>
                <a:gd name="T13" fmla="*/ 4 h 38"/>
                <a:gd name="T14" fmla="*/ 34 w 34"/>
                <a:gd name="T15" fmla="*/ 14 h 38"/>
                <a:gd name="T16" fmla="*/ 34 w 34"/>
                <a:gd name="T17" fmla="*/ 19 h 38"/>
                <a:gd name="T18" fmla="*/ 34 w 34"/>
                <a:gd name="T19" fmla="*/ 28 h 38"/>
                <a:gd name="T20" fmla="*/ 34 w 34"/>
                <a:gd name="T21" fmla="*/ 33 h 38"/>
                <a:gd name="T22" fmla="*/ 24 w 34"/>
                <a:gd name="T23" fmla="*/ 38 h 38"/>
                <a:gd name="T24" fmla="*/ 20 w 34"/>
                <a:gd name="T25" fmla="*/ 38 h 38"/>
                <a:gd name="T26" fmla="*/ 10 w 34"/>
                <a:gd name="T27" fmla="*/ 38 h 38"/>
                <a:gd name="T28" fmla="*/ 5 w 34"/>
                <a:gd name="T29" fmla="*/ 38 h 38"/>
                <a:gd name="T30" fmla="*/ 0 w 34"/>
                <a:gd name="T31" fmla="*/ 28 h 38"/>
                <a:gd name="T32" fmla="*/ 0 w 34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24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4" y="4"/>
                  </a:lnTo>
                  <a:lnTo>
                    <a:pt x="29" y="4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4" y="28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0" y="38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3" name="Freeform 525"/>
            <p:cNvSpPr>
              <a:spLocks/>
            </p:cNvSpPr>
            <p:nvPr/>
          </p:nvSpPr>
          <p:spPr bwMode="auto">
            <a:xfrm>
              <a:off x="4439" y="2328"/>
              <a:ext cx="34" cy="38"/>
            </a:xfrm>
            <a:custGeom>
              <a:avLst/>
              <a:gdLst>
                <a:gd name="T0" fmla="*/ 0 w 34"/>
                <a:gd name="T1" fmla="*/ 24 h 38"/>
                <a:gd name="T2" fmla="*/ 0 w 34"/>
                <a:gd name="T3" fmla="*/ 14 h 38"/>
                <a:gd name="T4" fmla="*/ 5 w 34"/>
                <a:gd name="T5" fmla="*/ 9 h 38"/>
                <a:gd name="T6" fmla="*/ 10 w 34"/>
                <a:gd name="T7" fmla="*/ 4 h 38"/>
                <a:gd name="T8" fmla="*/ 15 w 34"/>
                <a:gd name="T9" fmla="*/ 0 h 38"/>
                <a:gd name="T10" fmla="*/ 24 w 34"/>
                <a:gd name="T11" fmla="*/ 4 h 38"/>
                <a:gd name="T12" fmla="*/ 29 w 34"/>
                <a:gd name="T13" fmla="*/ 4 h 38"/>
                <a:gd name="T14" fmla="*/ 34 w 34"/>
                <a:gd name="T15" fmla="*/ 14 h 38"/>
                <a:gd name="T16" fmla="*/ 34 w 34"/>
                <a:gd name="T17" fmla="*/ 19 h 38"/>
                <a:gd name="T18" fmla="*/ 34 w 34"/>
                <a:gd name="T19" fmla="*/ 28 h 38"/>
                <a:gd name="T20" fmla="*/ 34 w 34"/>
                <a:gd name="T21" fmla="*/ 33 h 38"/>
                <a:gd name="T22" fmla="*/ 24 w 34"/>
                <a:gd name="T23" fmla="*/ 38 h 38"/>
                <a:gd name="T24" fmla="*/ 20 w 34"/>
                <a:gd name="T25" fmla="*/ 38 h 38"/>
                <a:gd name="T26" fmla="*/ 10 w 34"/>
                <a:gd name="T27" fmla="*/ 38 h 38"/>
                <a:gd name="T28" fmla="*/ 5 w 34"/>
                <a:gd name="T29" fmla="*/ 38 h 38"/>
                <a:gd name="T30" fmla="*/ 0 w 34"/>
                <a:gd name="T31" fmla="*/ 28 h 38"/>
                <a:gd name="T32" fmla="*/ 0 w 34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24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4" y="4"/>
                  </a:lnTo>
                  <a:lnTo>
                    <a:pt x="29" y="4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4" y="28"/>
                  </a:lnTo>
                  <a:lnTo>
                    <a:pt x="34" y="33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0" y="38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4" name="Freeform 526"/>
            <p:cNvSpPr>
              <a:spLocks/>
            </p:cNvSpPr>
            <p:nvPr/>
          </p:nvSpPr>
          <p:spPr bwMode="auto">
            <a:xfrm>
              <a:off x="4415" y="2270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14 h 38"/>
                <a:gd name="T4" fmla="*/ 0 w 34"/>
                <a:gd name="T5" fmla="*/ 10 h 38"/>
                <a:gd name="T6" fmla="*/ 10 w 34"/>
                <a:gd name="T7" fmla="*/ 5 h 38"/>
                <a:gd name="T8" fmla="*/ 15 w 34"/>
                <a:gd name="T9" fmla="*/ 0 h 38"/>
                <a:gd name="T10" fmla="*/ 24 w 34"/>
                <a:gd name="T11" fmla="*/ 0 h 38"/>
                <a:gd name="T12" fmla="*/ 29 w 34"/>
                <a:gd name="T13" fmla="*/ 5 h 38"/>
                <a:gd name="T14" fmla="*/ 34 w 34"/>
                <a:gd name="T15" fmla="*/ 10 h 38"/>
                <a:gd name="T16" fmla="*/ 34 w 34"/>
                <a:gd name="T17" fmla="*/ 19 h 38"/>
                <a:gd name="T18" fmla="*/ 34 w 34"/>
                <a:gd name="T19" fmla="*/ 24 h 38"/>
                <a:gd name="T20" fmla="*/ 34 w 34"/>
                <a:gd name="T21" fmla="*/ 34 h 38"/>
                <a:gd name="T22" fmla="*/ 24 w 34"/>
                <a:gd name="T23" fmla="*/ 38 h 38"/>
                <a:gd name="T24" fmla="*/ 20 w 34"/>
                <a:gd name="T25" fmla="*/ 38 h 38"/>
                <a:gd name="T26" fmla="*/ 10 w 34"/>
                <a:gd name="T27" fmla="*/ 38 h 38"/>
                <a:gd name="T28" fmla="*/ 5 w 34"/>
                <a:gd name="T29" fmla="*/ 34 h 38"/>
                <a:gd name="T30" fmla="*/ 0 w 34"/>
                <a:gd name="T31" fmla="*/ 29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9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0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5" name="Freeform 527"/>
            <p:cNvSpPr>
              <a:spLocks/>
            </p:cNvSpPr>
            <p:nvPr/>
          </p:nvSpPr>
          <p:spPr bwMode="auto">
            <a:xfrm>
              <a:off x="4415" y="2270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14 h 38"/>
                <a:gd name="T4" fmla="*/ 0 w 34"/>
                <a:gd name="T5" fmla="*/ 10 h 38"/>
                <a:gd name="T6" fmla="*/ 10 w 34"/>
                <a:gd name="T7" fmla="*/ 5 h 38"/>
                <a:gd name="T8" fmla="*/ 15 w 34"/>
                <a:gd name="T9" fmla="*/ 0 h 38"/>
                <a:gd name="T10" fmla="*/ 24 w 34"/>
                <a:gd name="T11" fmla="*/ 0 h 38"/>
                <a:gd name="T12" fmla="*/ 29 w 34"/>
                <a:gd name="T13" fmla="*/ 5 h 38"/>
                <a:gd name="T14" fmla="*/ 34 w 34"/>
                <a:gd name="T15" fmla="*/ 10 h 38"/>
                <a:gd name="T16" fmla="*/ 34 w 34"/>
                <a:gd name="T17" fmla="*/ 19 h 38"/>
                <a:gd name="T18" fmla="*/ 34 w 34"/>
                <a:gd name="T19" fmla="*/ 24 h 38"/>
                <a:gd name="T20" fmla="*/ 34 w 34"/>
                <a:gd name="T21" fmla="*/ 34 h 38"/>
                <a:gd name="T22" fmla="*/ 24 w 34"/>
                <a:gd name="T23" fmla="*/ 38 h 38"/>
                <a:gd name="T24" fmla="*/ 20 w 34"/>
                <a:gd name="T25" fmla="*/ 38 h 38"/>
                <a:gd name="T26" fmla="*/ 10 w 34"/>
                <a:gd name="T27" fmla="*/ 38 h 38"/>
                <a:gd name="T28" fmla="*/ 5 w 34"/>
                <a:gd name="T29" fmla="*/ 34 h 38"/>
                <a:gd name="T30" fmla="*/ 0 w 34"/>
                <a:gd name="T31" fmla="*/ 29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4" y="19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0" y="38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6" name="Freeform 528"/>
            <p:cNvSpPr>
              <a:spLocks/>
            </p:cNvSpPr>
            <p:nvPr/>
          </p:nvSpPr>
          <p:spPr bwMode="auto">
            <a:xfrm>
              <a:off x="4377" y="2227"/>
              <a:ext cx="38" cy="38"/>
            </a:xfrm>
            <a:custGeom>
              <a:avLst/>
              <a:gdLst>
                <a:gd name="T0" fmla="*/ 0 w 38"/>
                <a:gd name="T1" fmla="*/ 24 h 38"/>
                <a:gd name="T2" fmla="*/ 5 w 38"/>
                <a:gd name="T3" fmla="*/ 14 h 38"/>
                <a:gd name="T4" fmla="*/ 5 w 38"/>
                <a:gd name="T5" fmla="*/ 9 h 38"/>
                <a:gd name="T6" fmla="*/ 10 w 38"/>
                <a:gd name="T7" fmla="*/ 5 h 38"/>
                <a:gd name="T8" fmla="*/ 19 w 38"/>
                <a:gd name="T9" fmla="*/ 0 h 38"/>
                <a:gd name="T10" fmla="*/ 24 w 38"/>
                <a:gd name="T11" fmla="*/ 5 h 38"/>
                <a:gd name="T12" fmla="*/ 34 w 38"/>
                <a:gd name="T13" fmla="*/ 5 h 38"/>
                <a:gd name="T14" fmla="*/ 38 w 38"/>
                <a:gd name="T15" fmla="*/ 9 h 38"/>
                <a:gd name="T16" fmla="*/ 38 w 38"/>
                <a:gd name="T17" fmla="*/ 19 h 38"/>
                <a:gd name="T18" fmla="*/ 38 w 38"/>
                <a:gd name="T19" fmla="*/ 29 h 38"/>
                <a:gd name="T20" fmla="*/ 34 w 38"/>
                <a:gd name="T21" fmla="*/ 33 h 38"/>
                <a:gd name="T22" fmla="*/ 29 w 38"/>
                <a:gd name="T23" fmla="*/ 38 h 38"/>
                <a:gd name="T24" fmla="*/ 24 w 38"/>
                <a:gd name="T25" fmla="*/ 38 h 38"/>
                <a:gd name="T26" fmla="*/ 14 w 38"/>
                <a:gd name="T27" fmla="*/ 38 h 38"/>
                <a:gd name="T28" fmla="*/ 10 w 38"/>
                <a:gd name="T29" fmla="*/ 33 h 38"/>
                <a:gd name="T30" fmla="*/ 5 w 38"/>
                <a:gd name="T31" fmla="*/ 29 h 38"/>
                <a:gd name="T32" fmla="*/ 0 w 38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4"/>
                  </a:moveTo>
                  <a:lnTo>
                    <a:pt x="5" y="1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7" name="Freeform 529"/>
            <p:cNvSpPr>
              <a:spLocks/>
            </p:cNvSpPr>
            <p:nvPr/>
          </p:nvSpPr>
          <p:spPr bwMode="auto">
            <a:xfrm>
              <a:off x="4377" y="2227"/>
              <a:ext cx="38" cy="38"/>
            </a:xfrm>
            <a:custGeom>
              <a:avLst/>
              <a:gdLst>
                <a:gd name="T0" fmla="*/ 0 w 38"/>
                <a:gd name="T1" fmla="*/ 24 h 38"/>
                <a:gd name="T2" fmla="*/ 5 w 38"/>
                <a:gd name="T3" fmla="*/ 14 h 38"/>
                <a:gd name="T4" fmla="*/ 5 w 38"/>
                <a:gd name="T5" fmla="*/ 9 h 38"/>
                <a:gd name="T6" fmla="*/ 10 w 38"/>
                <a:gd name="T7" fmla="*/ 5 h 38"/>
                <a:gd name="T8" fmla="*/ 19 w 38"/>
                <a:gd name="T9" fmla="*/ 0 h 38"/>
                <a:gd name="T10" fmla="*/ 24 w 38"/>
                <a:gd name="T11" fmla="*/ 5 h 38"/>
                <a:gd name="T12" fmla="*/ 34 w 38"/>
                <a:gd name="T13" fmla="*/ 5 h 38"/>
                <a:gd name="T14" fmla="*/ 38 w 38"/>
                <a:gd name="T15" fmla="*/ 9 h 38"/>
                <a:gd name="T16" fmla="*/ 38 w 38"/>
                <a:gd name="T17" fmla="*/ 19 h 38"/>
                <a:gd name="T18" fmla="*/ 38 w 38"/>
                <a:gd name="T19" fmla="*/ 29 h 38"/>
                <a:gd name="T20" fmla="*/ 34 w 38"/>
                <a:gd name="T21" fmla="*/ 33 h 38"/>
                <a:gd name="T22" fmla="*/ 29 w 38"/>
                <a:gd name="T23" fmla="*/ 38 h 38"/>
                <a:gd name="T24" fmla="*/ 24 w 38"/>
                <a:gd name="T25" fmla="*/ 38 h 38"/>
                <a:gd name="T26" fmla="*/ 14 w 38"/>
                <a:gd name="T27" fmla="*/ 38 h 38"/>
                <a:gd name="T28" fmla="*/ 10 w 38"/>
                <a:gd name="T29" fmla="*/ 33 h 38"/>
                <a:gd name="T30" fmla="*/ 5 w 38"/>
                <a:gd name="T31" fmla="*/ 29 h 38"/>
                <a:gd name="T32" fmla="*/ 0 w 38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24"/>
                  </a:moveTo>
                  <a:lnTo>
                    <a:pt x="5" y="14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8" name="Freeform 530"/>
            <p:cNvSpPr>
              <a:spLocks/>
            </p:cNvSpPr>
            <p:nvPr/>
          </p:nvSpPr>
          <p:spPr bwMode="auto">
            <a:xfrm>
              <a:off x="4425" y="2232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4 h 38"/>
                <a:gd name="T6" fmla="*/ 10 w 38"/>
                <a:gd name="T7" fmla="*/ 0 h 38"/>
                <a:gd name="T8" fmla="*/ 19 w 38"/>
                <a:gd name="T9" fmla="*/ 0 h 38"/>
                <a:gd name="T10" fmla="*/ 24 w 38"/>
                <a:gd name="T11" fmla="*/ 0 h 38"/>
                <a:gd name="T12" fmla="*/ 34 w 38"/>
                <a:gd name="T13" fmla="*/ 4 h 38"/>
                <a:gd name="T14" fmla="*/ 38 w 38"/>
                <a:gd name="T15" fmla="*/ 9 h 38"/>
                <a:gd name="T16" fmla="*/ 38 w 38"/>
                <a:gd name="T17" fmla="*/ 19 h 38"/>
                <a:gd name="T18" fmla="*/ 38 w 38"/>
                <a:gd name="T19" fmla="*/ 24 h 38"/>
                <a:gd name="T20" fmla="*/ 34 w 38"/>
                <a:gd name="T21" fmla="*/ 28 h 38"/>
                <a:gd name="T22" fmla="*/ 29 w 38"/>
                <a:gd name="T23" fmla="*/ 33 h 38"/>
                <a:gd name="T24" fmla="*/ 24 w 38"/>
                <a:gd name="T25" fmla="*/ 38 h 38"/>
                <a:gd name="T26" fmla="*/ 14 w 38"/>
                <a:gd name="T27" fmla="*/ 38 h 38"/>
                <a:gd name="T28" fmla="*/ 10 w 38"/>
                <a:gd name="T29" fmla="*/ 33 h 38"/>
                <a:gd name="T30" fmla="*/ 5 w 38"/>
                <a:gd name="T31" fmla="*/ 28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29" name="Freeform 531"/>
            <p:cNvSpPr>
              <a:spLocks/>
            </p:cNvSpPr>
            <p:nvPr/>
          </p:nvSpPr>
          <p:spPr bwMode="auto">
            <a:xfrm>
              <a:off x="4425" y="2232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4 h 38"/>
                <a:gd name="T6" fmla="*/ 10 w 38"/>
                <a:gd name="T7" fmla="*/ 0 h 38"/>
                <a:gd name="T8" fmla="*/ 19 w 38"/>
                <a:gd name="T9" fmla="*/ 0 h 38"/>
                <a:gd name="T10" fmla="*/ 24 w 38"/>
                <a:gd name="T11" fmla="*/ 0 h 38"/>
                <a:gd name="T12" fmla="*/ 34 w 38"/>
                <a:gd name="T13" fmla="*/ 4 h 38"/>
                <a:gd name="T14" fmla="*/ 38 w 38"/>
                <a:gd name="T15" fmla="*/ 9 h 38"/>
                <a:gd name="T16" fmla="*/ 38 w 38"/>
                <a:gd name="T17" fmla="*/ 19 h 38"/>
                <a:gd name="T18" fmla="*/ 38 w 38"/>
                <a:gd name="T19" fmla="*/ 24 h 38"/>
                <a:gd name="T20" fmla="*/ 34 w 38"/>
                <a:gd name="T21" fmla="*/ 28 h 38"/>
                <a:gd name="T22" fmla="*/ 29 w 38"/>
                <a:gd name="T23" fmla="*/ 33 h 38"/>
                <a:gd name="T24" fmla="*/ 24 w 38"/>
                <a:gd name="T25" fmla="*/ 38 h 38"/>
                <a:gd name="T26" fmla="*/ 14 w 38"/>
                <a:gd name="T27" fmla="*/ 38 h 38"/>
                <a:gd name="T28" fmla="*/ 10 w 38"/>
                <a:gd name="T29" fmla="*/ 33 h 38"/>
                <a:gd name="T30" fmla="*/ 5 w 38"/>
                <a:gd name="T31" fmla="*/ 28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4" y="38"/>
                  </a:lnTo>
                  <a:lnTo>
                    <a:pt x="14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0" name="Freeform 532"/>
            <p:cNvSpPr>
              <a:spLocks/>
            </p:cNvSpPr>
            <p:nvPr/>
          </p:nvSpPr>
          <p:spPr bwMode="auto">
            <a:xfrm>
              <a:off x="4449" y="2256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9 h 38"/>
                <a:gd name="T6" fmla="*/ 10 w 38"/>
                <a:gd name="T7" fmla="*/ 4 h 38"/>
                <a:gd name="T8" fmla="*/ 19 w 38"/>
                <a:gd name="T9" fmla="*/ 0 h 38"/>
                <a:gd name="T10" fmla="*/ 24 w 38"/>
                <a:gd name="T11" fmla="*/ 0 h 38"/>
                <a:gd name="T12" fmla="*/ 34 w 38"/>
                <a:gd name="T13" fmla="*/ 4 h 38"/>
                <a:gd name="T14" fmla="*/ 38 w 38"/>
                <a:gd name="T15" fmla="*/ 9 h 38"/>
                <a:gd name="T16" fmla="*/ 38 w 38"/>
                <a:gd name="T17" fmla="*/ 19 h 38"/>
                <a:gd name="T18" fmla="*/ 38 w 38"/>
                <a:gd name="T19" fmla="*/ 24 h 38"/>
                <a:gd name="T20" fmla="*/ 34 w 38"/>
                <a:gd name="T21" fmla="*/ 33 h 38"/>
                <a:gd name="T22" fmla="*/ 29 w 38"/>
                <a:gd name="T23" fmla="*/ 38 h 38"/>
                <a:gd name="T24" fmla="*/ 19 w 38"/>
                <a:gd name="T25" fmla="*/ 38 h 38"/>
                <a:gd name="T26" fmla="*/ 14 w 38"/>
                <a:gd name="T27" fmla="*/ 38 h 38"/>
                <a:gd name="T28" fmla="*/ 10 w 38"/>
                <a:gd name="T29" fmla="*/ 33 h 38"/>
                <a:gd name="T30" fmla="*/ 5 w 38"/>
                <a:gd name="T31" fmla="*/ 28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1" name="Freeform 533"/>
            <p:cNvSpPr>
              <a:spLocks/>
            </p:cNvSpPr>
            <p:nvPr/>
          </p:nvSpPr>
          <p:spPr bwMode="auto">
            <a:xfrm>
              <a:off x="4449" y="2256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9 h 38"/>
                <a:gd name="T6" fmla="*/ 10 w 38"/>
                <a:gd name="T7" fmla="*/ 4 h 38"/>
                <a:gd name="T8" fmla="*/ 19 w 38"/>
                <a:gd name="T9" fmla="*/ 0 h 38"/>
                <a:gd name="T10" fmla="*/ 24 w 38"/>
                <a:gd name="T11" fmla="*/ 0 h 38"/>
                <a:gd name="T12" fmla="*/ 34 w 38"/>
                <a:gd name="T13" fmla="*/ 4 h 38"/>
                <a:gd name="T14" fmla="*/ 38 w 38"/>
                <a:gd name="T15" fmla="*/ 9 h 38"/>
                <a:gd name="T16" fmla="*/ 38 w 38"/>
                <a:gd name="T17" fmla="*/ 19 h 38"/>
                <a:gd name="T18" fmla="*/ 38 w 38"/>
                <a:gd name="T19" fmla="*/ 24 h 38"/>
                <a:gd name="T20" fmla="*/ 34 w 38"/>
                <a:gd name="T21" fmla="*/ 33 h 38"/>
                <a:gd name="T22" fmla="*/ 29 w 38"/>
                <a:gd name="T23" fmla="*/ 38 h 38"/>
                <a:gd name="T24" fmla="*/ 19 w 38"/>
                <a:gd name="T25" fmla="*/ 38 h 38"/>
                <a:gd name="T26" fmla="*/ 14 w 38"/>
                <a:gd name="T27" fmla="*/ 38 h 38"/>
                <a:gd name="T28" fmla="*/ 10 w 38"/>
                <a:gd name="T29" fmla="*/ 33 h 38"/>
                <a:gd name="T30" fmla="*/ 5 w 38"/>
                <a:gd name="T31" fmla="*/ 28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2" name="Freeform 534"/>
            <p:cNvSpPr>
              <a:spLocks/>
            </p:cNvSpPr>
            <p:nvPr/>
          </p:nvSpPr>
          <p:spPr bwMode="auto">
            <a:xfrm>
              <a:off x="4492" y="2246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5 w 39"/>
                <a:gd name="T3" fmla="*/ 14 h 38"/>
                <a:gd name="T4" fmla="*/ 5 w 39"/>
                <a:gd name="T5" fmla="*/ 10 h 38"/>
                <a:gd name="T6" fmla="*/ 10 w 39"/>
                <a:gd name="T7" fmla="*/ 5 h 38"/>
                <a:gd name="T8" fmla="*/ 19 w 39"/>
                <a:gd name="T9" fmla="*/ 0 h 38"/>
                <a:gd name="T10" fmla="*/ 24 w 39"/>
                <a:gd name="T11" fmla="*/ 5 h 38"/>
                <a:gd name="T12" fmla="*/ 34 w 39"/>
                <a:gd name="T13" fmla="*/ 5 h 38"/>
                <a:gd name="T14" fmla="*/ 39 w 39"/>
                <a:gd name="T15" fmla="*/ 14 h 38"/>
                <a:gd name="T16" fmla="*/ 39 w 39"/>
                <a:gd name="T17" fmla="*/ 19 h 38"/>
                <a:gd name="T18" fmla="*/ 39 w 39"/>
                <a:gd name="T19" fmla="*/ 29 h 38"/>
                <a:gd name="T20" fmla="*/ 34 w 39"/>
                <a:gd name="T21" fmla="*/ 34 h 38"/>
                <a:gd name="T22" fmla="*/ 29 w 39"/>
                <a:gd name="T23" fmla="*/ 38 h 38"/>
                <a:gd name="T24" fmla="*/ 24 w 39"/>
                <a:gd name="T25" fmla="*/ 38 h 38"/>
                <a:gd name="T26" fmla="*/ 15 w 39"/>
                <a:gd name="T27" fmla="*/ 38 h 38"/>
                <a:gd name="T28" fmla="*/ 10 w 39"/>
                <a:gd name="T29" fmla="*/ 34 h 38"/>
                <a:gd name="T30" fmla="*/ 5 w 39"/>
                <a:gd name="T31" fmla="*/ 29 h 38"/>
                <a:gd name="T32" fmla="*/ 0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4"/>
                  </a:moveTo>
                  <a:lnTo>
                    <a:pt x="5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3" name="Freeform 535"/>
            <p:cNvSpPr>
              <a:spLocks/>
            </p:cNvSpPr>
            <p:nvPr/>
          </p:nvSpPr>
          <p:spPr bwMode="auto">
            <a:xfrm>
              <a:off x="4492" y="2246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5 w 39"/>
                <a:gd name="T3" fmla="*/ 14 h 38"/>
                <a:gd name="T4" fmla="*/ 5 w 39"/>
                <a:gd name="T5" fmla="*/ 10 h 38"/>
                <a:gd name="T6" fmla="*/ 10 w 39"/>
                <a:gd name="T7" fmla="*/ 5 h 38"/>
                <a:gd name="T8" fmla="*/ 19 w 39"/>
                <a:gd name="T9" fmla="*/ 0 h 38"/>
                <a:gd name="T10" fmla="*/ 24 w 39"/>
                <a:gd name="T11" fmla="*/ 5 h 38"/>
                <a:gd name="T12" fmla="*/ 34 w 39"/>
                <a:gd name="T13" fmla="*/ 5 h 38"/>
                <a:gd name="T14" fmla="*/ 39 w 39"/>
                <a:gd name="T15" fmla="*/ 14 h 38"/>
                <a:gd name="T16" fmla="*/ 39 w 39"/>
                <a:gd name="T17" fmla="*/ 19 h 38"/>
                <a:gd name="T18" fmla="*/ 39 w 39"/>
                <a:gd name="T19" fmla="*/ 29 h 38"/>
                <a:gd name="T20" fmla="*/ 34 w 39"/>
                <a:gd name="T21" fmla="*/ 34 h 38"/>
                <a:gd name="T22" fmla="*/ 29 w 39"/>
                <a:gd name="T23" fmla="*/ 38 h 38"/>
                <a:gd name="T24" fmla="*/ 24 w 39"/>
                <a:gd name="T25" fmla="*/ 38 h 38"/>
                <a:gd name="T26" fmla="*/ 15 w 39"/>
                <a:gd name="T27" fmla="*/ 38 h 38"/>
                <a:gd name="T28" fmla="*/ 10 w 39"/>
                <a:gd name="T29" fmla="*/ 34 h 38"/>
                <a:gd name="T30" fmla="*/ 5 w 39"/>
                <a:gd name="T31" fmla="*/ 29 h 38"/>
                <a:gd name="T32" fmla="*/ 0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4"/>
                  </a:moveTo>
                  <a:lnTo>
                    <a:pt x="5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4" name="Freeform 536"/>
            <p:cNvSpPr>
              <a:spLocks/>
            </p:cNvSpPr>
            <p:nvPr/>
          </p:nvSpPr>
          <p:spPr bwMode="auto">
            <a:xfrm>
              <a:off x="4535" y="2256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5 w 39"/>
                <a:gd name="T3" fmla="*/ 14 h 38"/>
                <a:gd name="T4" fmla="*/ 5 w 39"/>
                <a:gd name="T5" fmla="*/ 4 h 38"/>
                <a:gd name="T6" fmla="*/ 10 w 39"/>
                <a:gd name="T7" fmla="*/ 4 h 38"/>
                <a:gd name="T8" fmla="*/ 20 w 39"/>
                <a:gd name="T9" fmla="*/ 0 h 38"/>
                <a:gd name="T10" fmla="*/ 24 w 39"/>
                <a:gd name="T11" fmla="*/ 0 h 38"/>
                <a:gd name="T12" fmla="*/ 34 w 39"/>
                <a:gd name="T13" fmla="*/ 4 h 38"/>
                <a:gd name="T14" fmla="*/ 39 w 39"/>
                <a:gd name="T15" fmla="*/ 9 h 38"/>
                <a:gd name="T16" fmla="*/ 39 w 39"/>
                <a:gd name="T17" fmla="*/ 19 h 38"/>
                <a:gd name="T18" fmla="*/ 39 w 39"/>
                <a:gd name="T19" fmla="*/ 24 h 38"/>
                <a:gd name="T20" fmla="*/ 34 w 39"/>
                <a:gd name="T21" fmla="*/ 33 h 38"/>
                <a:gd name="T22" fmla="*/ 29 w 39"/>
                <a:gd name="T23" fmla="*/ 38 h 38"/>
                <a:gd name="T24" fmla="*/ 24 w 39"/>
                <a:gd name="T25" fmla="*/ 38 h 38"/>
                <a:gd name="T26" fmla="*/ 15 w 39"/>
                <a:gd name="T27" fmla="*/ 38 h 38"/>
                <a:gd name="T28" fmla="*/ 10 w 39"/>
                <a:gd name="T29" fmla="*/ 33 h 38"/>
                <a:gd name="T30" fmla="*/ 5 w 39"/>
                <a:gd name="T31" fmla="*/ 28 h 38"/>
                <a:gd name="T32" fmla="*/ 0 w 39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9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5" name="Freeform 537"/>
            <p:cNvSpPr>
              <a:spLocks/>
            </p:cNvSpPr>
            <p:nvPr/>
          </p:nvSpPr>
          <p:spPr bwMode="auto">
            <a:xfrm>
              <a:off x="4535" y="2256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5 w 39"/>
                <a:gd name="T3" fmla="*/ 14 h 38"/>
                <a:gd name="T4" fmla="*/ 5 w 39"/>
                <a:gd name="T5" fmla="*/ 4 h 38"/>
                <a:gd name="T6" fmla="*/ 10 w 39"/>
                <a:gd name="T7" fmla="*/ 4 h 38"/>
                <a:gd name="T8" fmla="*/ 20 w 39"/>
                <a:gd name="T9" fmla="*/ 0 h 38"/>
                <a:gd name="T10" fmla="*/ 24 w 39"/>
                <a:gd name="T11" fmla="*/ 0 h 38"/>
                <a:gd name="T12" fmla="*/ 34 w 39"/>
                <a:gd name="T13" fmla="*/ 4 h 38"/>
                <a:gd name="T14" fmla="*/ 39 w 39"/>
                <a:gd name="T15" fmla="*/ 9 h 38"/>
                <a:gd name="T16" fmla="*/ 39 w 39"/>
                <a:gd name="T17" fmla="*/ 19 h 38"/>
                <a:gd name="T18" fmla="*/ 39 w 39"/>
                <a:gd name="T19" fmla="*/ 24 h 38"/>
                <a:gd name="T20" fmla="*/ 34 w 39"/>
                <a:gd name="T21" fmla="*/ 33 h 38"/>
                <a:gd name="T22" fmla="*/ 29 w 39"/>
                <a:gd name="T23" fmla="*/ 38 h 38"/>
                <a:gd name="T24" fmla="*/ 24 w 39"/>
                <a:gd name="T25" fmla="*/ 38 h 38"/>
                <a:gd name="T26" fmla="*/ 15 w 39"/>
                <a:gd name="T27" fmla="*/ 38 h 38"/>
                <a:gd name="T28" fmla="*/ 10 w 39"/>
                <a:gd name="T29" fmla="*/ 33 h 38"/>
                <a:gd name="T30" fmla="*/ 5 w 39"/>
                <a:gd name="T31" fmla="*/ 28 h 38"/>
                <a:gd name="T32" fmla="*/ 0 w 39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9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6" name="Freeform 538"/>
            <p:cNvSpPr>
              <a:spLocks/>
            </p:cNvSpPr>
            <p:nvPr/>
          </p:nvSpPr>
          <p:spPr bwMode="auto">
            <a:xfrm>
              <a:off x="4382" y="2270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5 h 38"/>
                <a:gd name="T6" fmla="*/ 9 w 38"/>
                <a:gd name="T7" fmla="*/ 0 h 38"/>
                <a:gd name="T8" fmla="*/ 19 w 38"/>
                <a:gd name="T9" fmla="*/ 0 h 38"/>
                <a:gd name="T10" fmla="*/ 24 w 38"/>
                <a:gd name="T11" fmla="*/ 0 h 38"/>
                <a:gd name="T12" fmla="*/ 33 w 38"/>
                <a:gd name="T13" fmla="*/ 5 h 38"/>
                <a:gd name="T14" fmla="*/ 38 w 38"/>
                <a:gd name="T15" fmla="*/ 10 h 38"/>
                <a:gd name="T16" fmla="*/ 38 w 38"/>
                <a:gd name="T17" fmla="*/ 14 h 38"/>
                <a:gd name="T18" fmla="*/ 38 w 38"/>
                <a:gd name="T19" fmla="*/ 24 h 38"/>
                <a:gd name="T20" fmla="*/ 33 w 38"/>
                <a:gd name="T21" fmla="*/ 29 h 38"/>
                <a:gd name="T22" fmla="*/ 29 w 38"/>
                <a:gd name="T23" fmla="*/ 34 h 38"/>
                <a:gd name="T24" fmla="*/ 19 w 38"/>
                <a:gd name="T25" fmla="*/ 38 h 38"/>
                <a:gd name="T26" fmla="*/ 14 w 38"/>
                <a:gd name="T27" fmla="*/ 38 h 38"/>
                <a:gd name="T28" fmla="*/ 9 w 38"/>
                <a:gd name="T29" fmla="*/ 34 h 38"/>
                <a:gd name="T30" fmla="*/ 5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4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9" y="34"/>
                  </a:lnTo>
                  <a:lnTo>
                    <a:pt x="5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7" name="Freeform 539"/>
            <p:cNvSpPr>
              <a:spLocks/>
            </p:cNvSpPr>
            <p:nvPr/>
          </p:nvSpPr>
          <p:spPr bwMode="auto">
            <a:xfrm>
              <a:off x="4382" y="2270"/>
              <a:ext cx="38" cy="38"/>
            </a:xfrm>
            <a:custGeom>
              <a:avLst/>
              <a:gdLst>
                <a:gd name="T0" fmla="*/ 0 w 38"/>
                <a:gd name="T1" fmla="*/ 19 h 38"/>
                <a:gd name="T2" fmla="*/ 0 w 38"/>
                <a:gd name="T3" fmla="*/ 14 h 38"/>
                <a:gd name="T4" fmla="*/ 5 w 38"/>
                <a:gd name="T5" fmla="*/ 5 h 38"/>
                <a:gd name="T6" fmla="*/ 9 w 38"/>
                <a:gd name="T7" fmla="*/ 0 h 38"/>
                <a:gd name="T8" fmla="*/ 19 w 38"/>
                <a:gd name="T9" fmla="*/ 0 h 38"/>
                <a:gd name="T10" fmla="*/ 24 w 38"/>
                <a:gd name="T11" fmla="*/ 0 h 38"/>
                <a:gd name="T12" fmla="*/ 33 w 38"/>
                <a:gd name="T13" fmla="*/ 5 h 38"/>
                <a:gd name="T14" fmla="*/ 38 w 38"/>
                <a:gd name="T15" fmla="*/ 10 h 38"/>
                <a:gd name="T16" fmla="*/ 38 w 38"/>
                <a:gd name="T17" fmla="*/ 14 h 38"/>
                <a:gd name="T18" fmla="*/ 38 w 38"/>
                <a:gd name="T19" fmla="*/ 24 h 38"/>
                <a:gd name="T20" fmla="*/ 33 w 38"/>
                <a:gd name="T21" fmla="*/ 29 h 38"/>
                <a:gd name="T22" fmla="*/ 29 w 38"/>
                <a:gd name="T23" fmla="*/ 34 h 38"/>
                <a:gd name="T24" fmla="*/ 19 w 38"/>
                <a:gd name="T25" fmla="*/ 38 h 38"/>
                <a:gd name="T26" fmla="*/ 14 w 38"/>
                <a:gd name="T27" fmla="*/ 38 h 38"/>
                <a:gd name="T28" fmla="*/ 9 w 38"/>
                <a:gd name="T29" fmla="*/ 34 h 38"/>
                <a:gd name="T30" fmla="*/ 5 w 38"/>
                <a:gd name="T31" fmla="*/ 29 h 38"/>
                <a:gd name="T32" fmla="*/ 0 w 38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3" y="29"/>
                  </a:lnTo>
                  <a:lnTo>
                    <a:pt x="29" y="34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9" y="34"/>
                  </a:lnTo>
                  <a:lnTo>
                    <a:pt x="5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8" name="Freeform 540"/>
            <p:cNvSpPr>
              <a:spLocks/>
            </p:cNvSpPr>
            <p:nvPr/>
          </p:nvSpPr>
          <p:spPr bwMode="auto">
            <a:xfrm>
              <a:off x="4425" y="2304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9 h 38"/>
                <a:gd name="T4" fmla="*/ 5 w 34"/>
                <a:gd name="T5" fmla="*/ 4 h 38"/>
                <a:gd name="T6" fmla="*/ 10 w 34"/>
                <a:gd name="T7" fmla="*/ 0 h 38"/>
                <a:gd name="T8" fmla="*/ 14 w 34"/>
                <a:gd name="T9" fmla="*/ 0 h 38"/>
                <a:gd name="T10" fmla="*/ 24 w 34"/>
                <a:gd name="T11" fmla="*/ 0 h 38"/>
                <a:gd name="T12" fmla="*/ 29 w 34"/>
                <a:gd name="T13" fmla="*/ 4 h 38"/>
                <a:gd name="T14" fmla="*/ 34 w 34"/>
                <a:gd name="T15" fmla="*/ 9 h 38"/>
                <a:gd name="T16" fmla="*/ 34 w 34"/>
                <a:gd name="T17" fmla="*/ 14 h 38"/>
                <a:gd name="T18" fmla="*/ 34 w 34"/>
                <a:gd name="T19" fmla="*/ 24 h 38"/>
                <a:gd name="T20" fmla="*/ 34 w 34"/>
                <a:gd name="T21" fmla="*/ 28 h 38"/>
                <a:gd name="T22" fmla="*/ 24 w 34"/>
                <a:gd name="T23" fmla="*/ 33 h 38"/>
                <a:gd name="T24" fmla="*/ 19 w 34"/>
                <a:gd name="T25" fmla="*/ 38 h 38"/>
                <a:gd name="T26" fmla="*/ 10 w 34"/>
                <a:gd name="T27" fmla="*/ 33 h 38"/>
                <a:gd name="T28" fmla="*/ 5 w 34"/>
                <a:gd name="T29" fmla="*/ 33 h 38"/>
                <a:gd name="T30" fmla="*/ 0 w 34"/>
                <a:gd name="T31" fmla="*/ 24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24" y="33"/>
                  </a:lnTo>
                  <a:lnTo>
                    <a:pt x="19" y="38"/>
                  </a:lnTo>
                  <a:lnTo>
                    <a:pt x="10" y="33"/>
                  </a:lnTo>
                  <a:lnTo>
                    <a:pt x="5" y="33"/>
                  </a:lnTo>
                  <a:lnTo>
                    <a:pt x="0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39" name="Freeform 541"/>
            <p:cNvSpPr>
              <a:spLocks/>
            </p:cNvSpPr>
            <p:nvPr/>
          </p:nvSpPr>
          <p:spPr bwMode="auto">
            <a:xfrm>
              <a:off x="4425" y="2304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9 h 38"/>
                <a:gd name="T4" fmla="*/ 5 w 34"/>
                <a:gd name="T5" fmla="*/ 4 h 38"/>
                <a:gd name="T6" fmla="*/ 10 w 34"/>
                <a:gd name="T7" fmla="*/ 0 h 38"/>
                <a:gd name="T8" fmla="*/ 14 w 34"/>
                <a:gd name="T9" fmla="*/ 0 h 38"/>
                <a:gd name="T10" fmla="*/ 24 w 34"/>
                <a:gd name="T11" fmla="*/ 0 h 38"/>
                <a:gd name="T12" fmla="*/ 29 w 34"/>
                <a:gd name="T13" fmla="*/ 4 h 38"/>
                <a:gd name="T14" fmla="*/ 34 w 34"/>
                <a:gd name="T15" fmla="*/ 9 h 38"/>
                <a:gd name="T16" fmla="*/ 34 w 34"/>
                <a:gd name="T17" fmla="*/ 14 h 38"/>
                <a:gd name="T18" fmla="*/ 34 w 34"/>
                <a:gd name="T19" fmla="*/ 24 h 38"/>
                <a:gd name="T20" fmla="*/ 34 w 34"/>
                <a:gd name="T21" fmla="*/ 28 h 38"/>
                <a:gd name="T22" fmla="*/ 24 w 34"/>
                <a:gd name="T23" fmla="*/ 33 h 38"/>
                <a:gd name="T24" fmla="*/ 19 w 34"/>
                <a:gd name="T25" fmla="*/ 38 h 38"/>
                <a:gd name="T26" fmla="*/ 10 w 34"/>
                <a:gd name="T27" fmla="*/ 33 h 38"/>
                <a:gd name="T28" fmla="*/ 5 w 34"/>
                <a:gd name="T29" fmla="*/ 33 h 38"/>
                <a:gd name="T30" fmla="*/ 0 w 34"/>
                <a:gd name="T31" fmla="*/ 24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24" y="33"/>
                  </a:lnTo>
                  <a:lnTo>
                    <a:pt x="19" y="38"/>
                  </a:lnTo>
                  <a:lnTo>
                    <a:pt x="10" y="33"/>
                  </a:lnTo>
                  <a:lnTo>
                    <a:pt x="5" y="33"/>
                  </a:lnTo>
                  <a:lnTo>
                    <a:pt x="0" y="24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0" name="Freeform 542"/>
            <p:cNvSpPr>
              <a:spLocks/>
            </p:cNvSpPr>
            <p:nvPr/>
          </p:nvSpPr>
          <p:spPr bwMode="auto">
            <a:xfrm>
              <a:off x="4396" y="2299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0 w 39"/>
                <a:gd name="T3" fmla="*/ 14 h 38"/>
                <a:gd name="T4" fmla="*/ 5 w 39"/>
                <a:gd name="T5" fmla="*/ 5 h 38"/>
                <a:gd name="T6" fmla="*/ 10 w 39"/>
                <a:gd name="T7" fmla="*/ 0 h 38"/>
                <a:gd name="T8" fmla="*/ 15 w 39"/>
                <a:gd name="T9" fmla="*/ 0 h 38"/>
                <a:gd name="T10" fmla="*/ 24 w 39"/>
                <a:gd name="T11" fmla="*/ 0 h 38"/>
                <a:gd name="T12" fmla="*/ 29 w 39"/>
                <a:gd name="T13" fmla="*/ 5 h 38"/>
                <a:gd name="T14" fmla="*/ 34 w 39"/>
                <a:gd name="T15" fmla="*/ 9 h 38"/>
                <a:gd name="T16" fmla="*/ 39 w 39"/>
                <a:gd name="T17" fmla="*/ 19 h 38"/>
                <a:gd name="T18" fmla="*/ 39 w 39"/>
                <a:gd name="T19" fmla="*/ 24 h 38"/>
                <a:gd name="T20" fmla="*/ 34 w 39"/>
                <a:gd name="T21" fmla="*/ 33 h 38"/>
                <a:gd name="T22" fmla="*/ 29 w 39"/>
                <a:gd name="T23" fmla="*/ 38 h 38"/>
                <a:gd name="T24" fmla="*/ 19 w 39"/>
                <a:gd name="T25" fmla="*/ 38 h 38"/>
                <a:gd name="T26" fmla="*/ 15 w 39"/>
                <a:gd name="T27" fmla="*/ 38 h 38"/>
                <a:gd name="T28" fmla="*/ 5 w 39"/>
                <a:gd name="T29" fmla="*/ 33 h 38"/>
                <a:gd name="T30" fmla="*/ 0 w 39"/>
                <a:gd name="T31" fmla="*/ 29 h 38"/>
                <a:gd name="T32" fmla="*/ 0 w 39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1" name="Freeform 543"/>
            <p:cNvSpPr>
              <a:spLocks/>
            </p:cNvSpPr>
            <p:nvPr/>
          </p:nvSpPr>
          <p:spPr bwMode="auto">
            <a:xfrm>
              <a:off x="4396" y="2299"/>
              <a:ext cx="39" cy="38"/>
            </a:xfrm>
            <a:custGeom>
              <a:avLst/>
              <a:gdLst>
                <a:gd name="T0" fmla="*/ 0 w 39"/>
                <a:gd name="T1" fmla="*/ 19 h 38"/>
                <a:gd name="T2" fmla="*/ 0 w 39"/>
                <a:gd name="T3" fmla="*/ 14 h 38"/>
                <a:gd name="T4" fmla="*/ 5 w 39"/>
                <a:gd name="T5" fmla="*/ 5 h 38"/>
                <a:gd name="T6" fmla="*/ 10 w 39"/>
                <a:gd name="T7" fmla="*/ 0 h 38"/>
                <a:gd name="T8" fmla="*/ 15 w 39"/>
                <a:gd name="T9" fmla="*/ 0 h 38"/>
                <a:gd name="T10" fmla="*/ 24 w 39"/>
                <a:gd name="T11" fmla="*/ 0 h 38"/>
                <a:gd name="T12" fmla="*/ 29 w 39"/>
                <a:gd name="T13" fmla="*/ 5 h 38"/>
                <a:gd name="T14" fmla="*/ 34 w 39"/>
                <a:gd name="T15" fmla="*/ 9 h 38"/>
                <a:gd name="T16" fmla="*/ 39 w 39"/>
                <a:gd name="T17" fmla="*/ 19 h 38"/>
                <a:gd name="T18" fmla="*/ 39 w 39"/>
                <a:gd name="T19" fmla="*/ 24 h 38"/>
                <a:gd name="T20" fmla="*/ 34 w 39"/>
                <a:gd name="T21" fmla="*/ 33 h 38"/>
                <a:gd name="T22" fmla="*/ 29 w 39"/>
                <a:gd name="T23" fmla="*/ 38 h 38"/>
                <a:gd name="T24" fmla="*/ 19 w 39"/>
                <a:gd name="T25" fmla="*/ 38 h 38"/>
                <a:gd name="T26" fmla="*/ 15 w 39"/>
                <a:gd name="T27" fmla="*/ 38 h 38"/>
                <a:gd name="T28" fmla="*/ 5 w 39"/>
                <a:gd name="T29" fmla="*/ 33 h 38"/>
                <a:gd name="T30" fmla="*/ 0 w 39"/>
                <a:gd name="T31" fmla="*/ 29 h 38"/>
                <a:gd name="T32" fmla="*/ 0 w 39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19"/>
                  </a:move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2" name="Freeform 544"/>
            <p:cNvSpPr>
              <a:spLocks/>
            </p:cNvSpPr>
            <p:nvPr/>
          </p:nvSpPr>
          <p:spPr bwMode="auto">
            <a:xfrm>
              <a:off x="4420" y="2332"/>
              <a:ext cx="34" cy="39"/>
            </a:xfrm>
            <a:custGeom>
              <a:avLst/>
              <a:gdLst>
                <a:gd name="T0" fmla="*/ 0 w 34"/>
                <a:gd name="T1" fmla="*/ 24 h 39"/>
                <a:gd name="T2" fmla="*/ 0 w 34"/>
                <a:gd name="T3" fmla="*/ 15 h 39"/>
                <a:gd name="T4" fmla="*/ 5 w 34"/>
                <a:gd name="T5" fmla="*/ 10 h 39"/>
                <a:gd name="T6" fmla="*/ 10 w 34"/>
                <a:gd name="T7" fmla="*/ 5 h 39"/>
                <a:gd name="T8" fmla="*/ 15 w 34"/>
                <a:gd name="T9" fmla="*/ 0 h 39"/>
                <a:gd name="T10" fmla="*/ 24 w 34"/>
                <a:gd name="T11" fmla="*/ 5 h 39"/>
                <a:gd name="T12" fmla="*/ 29 w 34"/>
                <a:gd name="T13" fmla="*/ 5 h 39"/>
                <a:gd name="T14" fmla="*/ 34 w 34"/>
                <a:gd name="T15" fmla="*/ 15 h 39"/>
                <a:gd name="T16" fmla="*/ 34 w 34"/>
                <a:gd name="T17" fmla="*/ 20 h 39"/>
                <a:gd name="T18" fmla="*/ 34 w 34"/>
                <a:gd name="T19" fmla="*/ 29 h 39"/>
                <a:gd name="T20" fmla="*/ 34 w 34"/>
                <a:gd name="T21" fmla="*/ 34 h 39"/>
                <a:gd name="T22" fmla="*/ 24 w 34"/>
                <a:gd name="T23" fmla="*/ 39 h 39"/>
                <a:gd name="T24" fmla="*/ 19 w 34"/>
                <a:gd name="T25" fmla="*/ 39 h 39"/>
                <a:gd name="T26" fmla="*/ 10 w 34"/>
                <a:gd name="T27" fmla="*/ 39 h 39"/>
                <a:gd name="T28" fmla="*/ 5 w 34"/>
                <a:gd name="T29" fmla="*/ 34 h 39"/>
                <a:gd name="T30" fmla="*/ 0 w 34"/>
                <a:gd name="T31" fmla="*/ 29 h 39"/>
                <a:gd name="T32" fmla="*/ 0 w 34"/>
                <a:gd name="T33" fmla="*/ 2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9"/>
                <a:gd name="T53" fmla="*/ 34 w 3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9">
                  <a:moveTo>
                    <a:pt x="0" y="24"/>
                  </a:move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9"/>
                  </a:lnTo>
                  <a:lnTo>
                    <a:pt x="34" y="34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3" name="Freeform 545"/>
            <p:cNvSpPr>
              <a:spLocks/>
            </p:cNvSpPr>
            <p:nvPr/>
          </p:nvSpPr>
          <p:spPr bwMode="auto">
            <a:xfrm>
              <a:off x="4420" y="2332"/>
              <a:ext cx="34" cy="39"/>
            </a:xfrm>
            <a:custGeom>
              <a:avLst/>
              <a:gdLst>
                <a:gd name="T0" fmla="*/ 0 w 34"/>
                <a:gd name="T1" fmla="*/ 24 h 39"/>
                <a:gd name="T2" fmla="*/ 0 w 34"/>
                <a:gd name="T3" fmla="*/ 15 h 39"/>
                <a:gd name="T4" fmla="*/ 5 w 34"/>
                <a:gd name="T5" fmla="*/ 10 h 39"/>
                <a:gd name="T6" fmla="*/ 10 w 34"/>
                <a:gd name="T7" fmla="*/ 5 h 39"/>
                <a:gd name="T8" fmla="*/ 15 w 34"/>
                <a:gd name="T9" fmla="*/ 0 h 39"/>
                <a:gd name="T10" fmla="*/ 24 w 34"/>
                <a:gd name="T11" fmla="*/ 5 h 39"/>
                <a:gd name="T12" fmla="*/ 29 w 34"/>
                <a:gd name="T13" fmla="*/ 5 h 39"/>
                <a:gd name="T14" fmla="*/ 34 w 34"/>
                <a:gd name="T15" fmla="*/ 15 h 39"/>
                <a:gd name="T16" fmla="*/ 34 w 34"/>
                <a:gd name="T17" fmla="*/ 20 h 39"/>
                <a:gd name="T18" fmla="*/ 34 w 34"/>
                <a:gd name="T19" fmla="*/ 29 h 39"/>
                <a:gd name="T20" fmla="*/ 34 w 34"/>
                <a:gd name="T21" fmla="*/ 34 h 39"/>
                <a:gd name="T22" fmla="*/ 24 w 34"/>
                <a:gd name="T23" fmla="*/ 39 h 39"/>
                <a:gd name="T24" fmla="*/ 19 w 34"/>
                <a:gd name="T25" fmla="*/ 39 h 39"/>
                <a:gd name="T26" fmla="*/ 10 w 34"/>
                <a:gd name="T27" fmla="*/ 39 h 39"/>
                <a:gd name="T28" fmla="*/ 5 w 34"/>
                <a:gd name="T29" fmla="*/ 34 h 39"/>
                <a:gd name="T30" fmla="*/ 0 w 34"/>
                <a:gd name="T31" fmla="*/ 29 h 39"/>
                <a:gd name="T32" fmla="*/ 0 w 34"/>
                <a:gd name="T33" fmla="*/ 2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9"/>
                <a:gd name="T53" fmla="*/ 34 w 3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9">
                  <a:moveTo>
                    <a:pt x="0" y="24"/>
                  </a:move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9"/>
                  </a:lnTo>
                  <a:lnTo>
                    <a:pt x="34" y="34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4" name="Freeform 546"/>
            <p:cNvSpPr>
              <a:spLocks/>
            </p:cNvSpPr>
            <p:nvPr/>
          </p:nvSpPr>
          <p:spPr bwMode="auto">
            <a:xfrm>
              <a:off x="4463" y="2433"/>
              <a:ext cx="39" cy="34"/>
            </a:xfrm>
            <a:custGeom>
              <a:avLst/>
              <a:gdLst>
                <a:gd name="T0" fmla="*/ 0 w 39"/>
                <a:gd name="T1" fmla="*/ 19 h 34"/>
                <a:gd name="T2" fmla="*/ 5 w 39"/>
                <a:gd name="T3" fmla="*/ 10 h 34"/>
                <a:gd name="T4" fmla="*/ 5 w 39"/>
                <a:gd name="T5" fmla="*/ 5 h 34"/>
                <a:gd name="T6" fmla="*/ 10 w 39"/>
                <a:gd name="T7" fmla="*/ 0 h 34"/>
                <a:gd name="T8" fmla="*/ 20 w 39"/>
                <a:gd name="T9" fmla="*/ 0 h 34"/>
                <a:gd name="T10" fmla="*/ 24 w 39"/>
                <a:gd name="T11" fmla="*/ 0 h 34"/>
                <a:gd name="T12" fmla="*/ 34 w 39"/>
                <a:gd name="T13" fmla="*/ 0 h 34"/>
                <a:gd name="T14" fmla="*/ 39 w 39"/>
                <a:gd name="T15" fmla="*/ 10 h 34"/>
                <a:gd name="T16" fmla="*/ 39 w 39"/>
                <a:gd name="T17" fmla="*/ 15 h 34"/>
                <a:gd name="T18" fmla="*/ 39 w 39"/>
                <a:gd name="T19" fmla="*/ 24 h 34"/>
                <a:gd name="T20" fmla="*/ 34 w 39"/>
                <a:gd name="T21" fmla="*/ 29 h 34"/>
                <a:gd name="T22" fmla="*/ 29 w 39"/>
                <a:gd name="T23" fmla="*/ 34 h 34"/>
                <a:gd name="T24" fmla="*/ 24 w 39"/>
                <a:gd name="T25" fmla="*/ 34 h 34"/>
                <a:gd name="T26" fmla="*/ 15 w 39"/>
                <a:gd name="T27" fmla="*/ 34 h 34"/>
                <a:gd name="T28" fmla="*/ 10 w 39"/>
                <a:gd name="T29" fmla="*/ 34 h 34"/>
                <a:gd name="T30" fmla="*/ 5 w 39"/>
                <a:gd name="T31" fmla="*/ 24 h 34"/>
                <a:gd name="T32" fmla="*/ 0 w 39"/>
                <a:gd name="T33" fmla="*/ 1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0" y="19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9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5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5" name="Freeform 547"/>
            <p:cNvSpPr>
              <a:spLocks/>
            </p:cNvSpPr>
            <p:nvPr/>
          </p:nvSpPr>
          <p:spPr bwMode="auto">
            <a:xfrm>
              <a:off x="4463" y="2433"/>
              <a:ext cx="39" cy="34"/>
            </a:xfrm>
            <a:custGeom>
              <a:avLst/>
              <a:gdLst>
                <a:gd name="T0" fmla="*/ 0 w 39"/>
                <a:gd name="T1" fmla="*/ 19 h 34"/>
                <a:gd name="T2" fmla="*/ 5 w 39"/>
                <a:gd name="T3" fmla="*/ 10 h 34"/>
                <a:gd name="T4" fmla="*/ 5 w 39"/>
                <a:gd name="T5" fmla="*/ 5 h 34"/>
                <a:gd name="T6" fmla="*/ 10 w 39"/>
                <a:gd name="T7" fmla="*/ 0 h 34"/>
                <a:gd name="T8" fmla="*/ 20 w 39"/>
                <a:gd name="T9" fmla="*/ 0 h 34"/>
                <a:gd name="T10" fmla="*/ 24 w 39"/>
                <a:gd name="T11" fmla="*/ 0 h 34"/>
                <a:gd name="T12" fmla="*/ 34 w 39"/>
                <a:gd name="T13" fmla="*/ 0 h 34"/>
                <a:gd name="T14" fmla="*/ 39 w 39"/>
                <a:gd name="T15" fmla="*/ 10 h 34"/>
                <a:gd name="T16" fmla="*/ 39 w 39"/>
                <a:gd name="T17" fmla="*/ 15 h 34"/>
                <a:gd name="T18" fmla="*/ 39 w 39"/>
                <a:gd name="T19" fmla="*/ 24 h 34"/>
                <a:gd name="T20" fmla="*/ 34 w 39"/>
                <a:gd name="T21" fmla="*/ 29 h 34"/>
                <a:gd name="T22" fmla="*/ 29 w 39"/>
                <a:gd name="T23" fmla="*/ 34 h 34"/>
                <a:gd name="T24" fmla="*/ 24 w 39"/>
                <a:gd name="T25" fmla="*/ 34 h 34"/>
                <a:gd name="T26" fmla="*/ 15 w 39"/>
                <a:gd name="T27" fmla="*/ 34 h 34"/>
                <a:gd name="T28" fmla="*/ 10 w 39"/>
                <a:gd name="T29" fmla="*/ 34 h 34"/>
                <a:gd name="T30" fmla="*/ 5 w 39"/>
                <a:gd name="T31" fmla="*/ 24 h 34"/>
                <a:gd name="T32" fmla="*/ 0 w 39"/>
                <a:gd name="T33" fmla="*/ 1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0" y="19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9" y="10"/>
                  </a:lnTo>
                  <a:lnTo>
                    <a:pt x="39" y="15"/>
                  </a:lnTo>
                  <a:lnTo>
                    <a:pt x="39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15" y="34"/>
                  </a:lnTo>
                  <a:lnTo>
                    <a:pt x="10" y="34"/>
                  </a:lnTo>
                  <a:lnTo>
                    <a:pt x="5" y="24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6" name="Freeform 548"/>
            <p:cNvSpPr>
              <a:spLocks/>
            </p:cNvSpPr>
            <p:nvPr/>
          </p:nvSpPr>
          <p:spPr bwMode="auto">
            <a:xfrm>
              <a:off x="4377" y="2308"/>
              <a:ext cx="38" cy="39"/>
            </a:xfrm>
            <a:custGeom>
              <a:avLst/>
              <a:gdLst>
                <a:gd name="T0" fmla="*/ 0 w 38"/>
                <a:gd name="T1" fmla="*/ 24 h 39"/>
                <a:gd name="T2" fmla="*/ 0 w 38"/>
                <a:gd name="T3" fmla="*/ 15 h 39"/>
                <a:gd name="T4" fmla="*/ 5 w 38"/>
                <a:gd name="T5" fmla="*/ 10 h 39"/>
                <a:gd name="T6" fmla="*/ 10 w 38"/>
                <a:gd name="T7" fmla="*/ 5 h 39"/>
                <a:gd name="T8" fmla="*/ 14 w 38"/>
                <a:gd name="T9" fmla="*/ 0 h 39"/>
                <a:gd name="T10" fmla="*/ 24 w 38"/>
                <a:gd name="T11" fmla="*/ 0 h 39"/>
                <a:gd name="T12" fmla="*/ 29 w 38"/>
                <a:gd name="T13" fmla="*/ 5 h 39"/>
                <a:gd name="T14" fmla="*/ 34 w 38"/>
                <a:gd name="T15" fmla="*/ 10 h 39"/>
                <a:gd name="T16" fmla="*/ 38 w 38"/>
                <a:gd name="T17" fmla="*/ 20 h 39"/>
                <a:gd name="T18" fmla="*/ 34 w 38"/>
                <a:gd name="T19" fmla="*/ 24 h 39"/>
                <a:gd name="T20" fmla="*/ 34 w 38"/>
                <a:gd name="T21" fmla="*/ 34 h 39"/>
                <a:gd name="T22" fmla="*/ 29 w 38"/>
                <a:gd name="T23" fmla="*/ 39 h 39"/>
                <a:gd name="T24" fmla="*/ 19 w 38"/>
                <a:gd name="T25" fmla="*/ 39 h 39"/>
                <a:gd name="T26" fmla="*/ 14 w 38"/>
                <a:gd name="T27" fmla="*/ 39 h 39"/>
                <a:gd name="T28" fmla="*/ 5 w 38"/>
                <a:gd name="T29" fmla="*/ 34 h 39"/>
                <a:gd name="T30" fmla="*/ 0 w 38"/>
                <a:gd name="T31" fmla="*/ 29 h 39"/>
                <a:gd name="T32" fmla="*/ 0 w 38"/>
                <a:gd name="T33" fmla="*/ 2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24"/>
                  </a:move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8" y="20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7" name="Freeform 549"/>
            <p:cNvSpPr>
              <a:spLocks/>
            </p:cNvSpPr>
            <p:nvPr/>
          </p:nvSpPr>
          <p:spPr bwMode="auto">
            <a:xfrm>
              <a:off x="4377" y="2308"/>
              <a:ext cx="38" cy="39"/>
            </a:xfrm>
            <a:custGeom>
              <a:avLst/>
              <a:gdLst>
                <a:gd name="T0" fmla="*/ 0 w 38"/>
                <a:gd name="T1" fmla="*/ 24 h 39"/>
                <a:gd name="T2" fmla="*/ 0 w 38"/>
                <a:gd name="T3" fmla="*/ 15 h 39"/>
                <a:gd name="T4" fmla="*/ 5 w 38"/>
                <a:gd name="T5" fmla="*/ 10 h 39"/>
                <a:gd name="T6" fmla="*/ 10 w 38"/>
                <a:gd name="T7" fmla="*/ 5 h 39"/>
                <a:gd name="T8" fmla="*/ 14 w 38"/>
                <a:gd name="T9" fmla="*/ 0 h 39"/>
                <a:gd name="T10" fmla="*/ 24 w 38"/>
                <a:gd name="T11" fmla="*/ 0 h 39"/>
                <a:gd name="T12" fmla="*/ 29 w 38"/>
                <a:gd name="T13" fmla="*/ 5 h 39"/>
                <a:gd name="T14" fmla="*/ 34 w 38"/>
                <a:gd name="T15" fmla="*/ 10 h 39"/>
                <a:gd name="T16" fmla="*/ 38 w 38"/>
                <a:gd name="T17" fmla="*/ 20 h 39"/>
                <a:gd name="T18" fmla="*/ 34 w 38"/>
                <a:gd name="T19" fmla="*/ 24 h 39"/>
                <a:gd name="T20" fmla="*/ 34 w 38"/>
                <a:gd name="T21" fmla="*/ 34 h 39"/>
                <a:gd name="T22" fmla="*/ 29 w 38"/>
                <a:gd name="T23" fmla="*/ 39 h 39"/>
                <a:gd name="T24" fmla="*/ 19 w 38"/>
                <a:gd name="T25" fmla="*/ 39 h 39"/>
                <a:gd name="T26" fmla="*/ 14 w 38"/>
                <a:gd name="T27" fmla="*/ 39 h 39"/>
                <a:gd name="T28" fmla="*/ 5 w 38"/>
                <a:gd name="T29" fmla="*/ 34 h 39"/>
                <a:gd name="T30" fmla="*/ 0 w 38"/>
                <a:gd name="T31" fmla="*/ 29 h 39"/>
                <a:gd name="T32" fmla="*/ 0 w 38"/>
                <a:gd name="T33" fmla="*/ 2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24"/>
                  </a:move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38" y="20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8" name="Freeform 550"/>
            <p:cNvSpPr>
              <a:spLocks/>
            </p:cNvSpPr>
            <p:nvPr/>
          </p:nvSpPr>
          <p:spPr bwMode="auto">
            <a:xfrm>
              <a:off x="4396" y="2342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5 w 39"/>
                <a:gd name="T3" fmla="*/ 14 h 38"/>
                <a:gd name="T4" fmla="*/ 5 w 39"/>
                <a:gd name="T5" fmla="*/ 10 h 38"/>
                <a:gd name="T6" fmla="*/ 10 w 39"/>
                <a:gd name="T7" fmla="*/ 5 h 38"/>
                <a:gd name="T8" fmla="*/ 19 w 39"/>
                <a:gd name="T9" fmla="*/ 0 h 38"/>
                <a:gd name="T10" fmla="*/ 24 w 39"/>
                <a:gd name="T11" fmla="*/ 5 h 38"/>
                <a:gd name="T12" fmla="*/ 34 w 39"/>
                <a:gd name="T13" fmla="*/ 5 h 38"/>
                <a:gd name="T14" fmla="*/ 39 w 39"/>
                <a:gd name="T15" fmla="*/ 10 h 38"/>
                <a:gd name="T16" fmla="*/ 39 w 39"/>
                <a:gd name="T17" fmla="*/ 19 h 38"/>
                <a:gd name="T18" fmla="*/ 39 w 39"/>
                <a:gd name="T19" fmla="*/ 29 h 38"/>
                <a:gd name="T20" fmla="*/ 34 w 39"/>
                <a:gd name="T21" fmla="*/ 34 h 38"/>
                <a:gd name="T22" fmla="*/ 29 w 39"/>
                <a:gd name="T23" fmla="*/ 38 h 38"/>
                <a:gd name="T24" fmla="*/ 24 w 39"/>
                <a:gd name="T25" fmla="*/ 38 h 38"/>
                <a:gd name="T26" fmla="*/ 15 w 39"/>
                <a:gd name="T27" fmla="*/ 38 h 38"/>
                <a:gd name="T28" fmla="*/ 10 w 39"/>
                <a:gd name="T29" fmla="*/ 34 h 38"/>
                <a:gd name="T30" fmla="*/ 5 w 39"/>
                <a:gd name="T31" fmla="*/ 29 h 38"/>
                <a:gd name="T32" fmla="*/ 0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4"/>
                  </a:moveTo>
                  <a:lnTo>
                    <a:pt x="5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39" y="19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49" name="Freeform 551"/>
            <p:cNvSpPr>
              <a:spLocks/>
            </p:cNvSpPr>
            <p:nvPr/>
          </p:nvSpPr>
          <p:spPr bwMode="auto">
            <a:xfrm>
              <a:off x="4396" y="2342"/>
              <a:ext cx="39" cy="38"/>
            </a:xfrm>
            <a:custGeom>
              <a:avLst/>
              <a:gdLst>
                <a:gd name="T0" fmla="*/ 0 w 39"/>
                <a:gd name="T1" fmla="*/ 24 h 38"/>
                <a:gd name="T2" fmla="*/ 5 w 39"/>
                <a:gd name="T3" fmla="*/ 14 h 38"/>
                <a:gd name="T4" fmla="*/ 5 w 39"/>
                <a:gd name="T5" fmla="*/ 10 h 38"/>
                <a:gd name="T6" fmla="*/ 10 w 39"/>
                <a:gd name="T7" fmla="*/ 5 h 38"/>
                <a:gd name="T8" fmla="*/ 19 w 39"/>
                <a:gd name="T9" fmla="*/ 0 h 38"/>
                <a:gd name="T10" fmla="*/ 24 w 39"/>
                <a:gd name="T11" fmla="*/ 5 h 38"/>
                <a:gd name="T12" fmla="*/ 34 w 39"/>
                <a:gd name="T13" fmla="*/ 5 h 38"/>
                <a:gd name="T14" fmla="*/ 39 w 39"/>
                <a:gd name="T15" fmla="*/ 10 h 38"/>
                <a:gd name="T16" fmla="*/ 39 w 39"/>
                <a:gd name="T17" fmla="*/ 19 h 38"/>
                <a:gd name="T18" fmla="*/ 39 w 39"/>
                <a:gd name="T19" fmla="*/ 29 h 38"/>
                <a:gd name="T20" fmla="*/ 34 w 39"/>
                <a:gd name="T21" fmla="*/ 34 h 38"/>
                <a:gd name="T22" fmla="*/ 29 w 39"/>
                <a:gd name="T23" fmla="*/ 38 h 38"/>
                <a:gd name="T24" fmla="*/ 24 w 39"/>
                <a:gd name="T25" fmla="*/ 38 h 38"/>
                <a:gd name="T26" fmla="*/ 15 w 39"/>
                <a:gd name="T27" fmla="*/ 38 h 38"/>
                <a:gd name="T28" fmla="*/ 10 w 39"/>
                <a:gd name="T29" fmla="*/ 34 h 38"/>
                <a:gd name="T30" fmla="*/ 5 w 39"/>
                <a:gd name="T31" fmla="*/ 29 h 38"/>
                <a:gd name="T32" fmla="*/ 0 w 39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0" y="24"/>
                  </a:moveTo>
                  <a:lnTo>
                    <a:pt x="5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39" y="19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0" name="Freeform 552"/>
            <p:cNvSpPr>
              <a:spLocks/>
            </p:cNvSpPr>
            <p:nvPr/>
          </p:nvSpPr>
          <p:spPr bwMode="auto">
            <a:xfrm>
              <a:off x="4415" y="2251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9 h 38"/>
                <a:gd name="T4" fmla="*/ 0 w 34"/>
                <a:gd name="T5" fmla="*/ 5 h 38"/>
                <a:gd name="T6" fmla="*/ 10 w 34"/>
                <a:gd name="T7" fmla="*/ 0 h 38"/>
                <a:gd name="T8" fmla="*/ 15 w 34"/>
                <a:gd name="T9" fmla="*/ 0 h 38"/>
                <a:gd name="T10" fmla="*/ 24 w 34"/>
                <a:gd name="T11" fmla="*/ 0 h 38"/>
                <a:gd name="T12" fmla="*/ 29 w 34"/>
                <a:gd name="T13" fmla="*/ 5 h 38"/>
                <a:gd name="T14" fmla="*/ 34 w 34"/>
                <a:gd name="T15" fmla="*/ 9 h 38"/>
                <a:gd name="T16" fmla="*/ 34 w 34"/>
                <a:gd name="T17" fmla="*/ 14 h 38"/>
                <a:gd name="T18" fmla="*/ 34 w 34"/>
                <a:gd name="T19" fmla="*/ 24 h 38"/>
                <a:gd name="T20" fmla="*/ 34 w 34"/>
                <a:gd name="T21" fmla="*/ 29 h 38"/>
                <a:gd name="T22" fmla="*/ 24 w 34"/>
                <a:gd name="T23" fmla="*/ 33 h 38"/>
                <a:gd name="T24" fmla="*/ 20 w 34"/>
                <a:gd name="T25" fmla="*/ 38 h 38"/>
                <a:gd name="T26" fmla="*/ 10 w 34"/>
                <a:gd name="T27" fmla="*/ 33 h 38"/>
                <a:gd name="T28" fmla="*/ 5 w 34"/>
                <a:gd name="T29" fmla="*/ 33 h 38"/>
                <a:gd name="T30" fmla="*/ 0 w 34"/>
                <a:gd name="T31" fmla="*/ 29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9"/>
                  </a:lnTo>
                  <a:lnTo>
                    <a:pt x="24" y="33"/>
                  </a:lnTo>
                  <a:lnTo>
                    <a:pt x="20" y="38"/>
                  </a:lnTo>
                  <a:lnTo>
                    <a:pt x="10" y="33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1" name="Freeform 553"/>
            <p:cNvSpPr>
              <a:spLocks/>
            </p:cNvSpPr>
            <p:nvPr/>
          </p:nvSpPr>
          <p:spPr bwMode="auto">
            <a:xfrm>
              <a:off x="4415" y="2251"/>
              <a:ext cx="34" cy="38"/>
            </a:xfrm>
            <a:custGeom>
              <a:avLst/>
              <a:gdLst>
                <a:gd name="T0" fmla="*/ 0 w 34"/>
                <a:gd name="T1" fmla="*/ 19 h 38"/>
                <a:gd name="T2" fmla="*/ 0 w 34"/>
                <a:gd name="T3" fmla="*/ 9 h 38"/>
                <a:gd name="T4" fmla="*/ 0 w 34"/>
                <a:gd name="T5" fmla="*/ 5 h 38"/>
                <a:gd name="T6" fmla="*/ 10 w 34"/>
                <a:gd name="T7" fmla="*/ 0 h 38"/>
                <a:gd name="T8" fmla="*/ 15 w 34"/>
                <a:gd name="T9" fmla="*/ 0 h 38"/>
                <a:gd name="T10" fmla="*/ 24 w 34"/>
                <a:gd name="T11" fmla="*/ 0 h 38"/>
                <a:gd name="T12" fmla="*/ 29 w 34"/>
                <a:gd name="T13" fmla="*/ 5 h 38"/>
                <a:gd name="T14" fmla="*/ 34 w 34"/>
                <a:gd name="T15" fmla="*/ 9 h 38"/>
                <a:gd name="T16" fmla="*/ 34 w 34"/>
                <a:gd name="T17" fmla="*/ 14 h 38"/>
                <a:gd name="T18" fmla="*/ 34 w 34"/>
                <a:gd name="T19" fmla="*/ 24 h 38"/>
                <a:gd name="T20" fmla="*/ 34 w 34"/>
                <a:gd name="T21" fmla="*/ 29 h 38"/>
                <a:gd name="T22" fmla="*/ 24 w 34"/>
                <a:gd name="T23" fmla="*/ 33 h 38"/>
                <a:gd name="T24" fmla="*/ 20 w 34"/>
                <a:gd name="T25" fmla="*/ 38 h 38"/>
                <a:gd name="T26" fmla="*/ 10 w 34"/>
                <a:gd name="T27" fmla="*/ 33 h 38"/>
                <a:gd name="T28" fmla="*/ 5 w 34"/>
                <a:gd name="T29" fmla="*/ 33 h 38"/>
                <a:gd name="T30" fmla="*/ 0 w 34"/>
                <a:gd name="T31" fmla="*/ 29 h 38"/>
                <a:gd name="T32" fmla="*/ 0 w 34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8"/>
                <a:gd name="T53" fmla="*/ 34 w 3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8">
                  <a:moveTo>
                    <a:pt x="0" y="1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34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9"/>
                  </a:lnTo>
                  <a:lnTo>
                    <a:pt x="24" y="33"/>
                  </a:lnTo>
                  <a:lnTo>
                    <a:pt x="20" y="38"/>
                  </a:lnTo>
                  <a:lnTo>
                    <a:pt x="10" y="33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2" name="Freeform 554"/>
            <p:cNvSpPr>
              <a:spLocks/>
            </p:cNvSpPr>
            <p:nvPr/>
          </p:nvSpPr>
          <p:spPr bwMode="auto">
            <a:xfrm>
              <a:off x="4315" y="1982"/>
              <a:ext cx="350" cy="317"/>
            </a:xfrm>
            <a:custGeom>
              <a:avLst/>
              <a:gdLst>
                <a:gd name="T0" fmla="*/ 321 w 350"/>
                <a:gd name="T1" fmla="*/ 288 h 317"/>
                <a:gd name="T2" fmla="*/ 288 w 350"/>
                <a:gd name="T3" fmla="*/ 278 h 317"/>
                <a:gd name="T4" fmla="*/ 240 w 350"/>
                <a:gd name="T5" fmla="*/ 283 h 317"/>
                <a:gd name="T6" fmla="*/ 196 w 350"/>
                <a:gd name="T7" fmla="*/ 302 h 317"/>
                <a:gd name="T8" fmla="*/ 182 w 350"/>
                <a:gd name="T9" fmla="*/ 298 h 317"/>
                <a:gd name="T10" fmla="*/ 129 w 350"/>
                <a:gd name="T11" fmla="*/ 274 h 317"/>
                <a:gd name="T12" fmla="*/ 105 w 350"/>
                <a:gd name="T13" fmla="*/ 250 h 317"/>
                <a:gd name="T14" fmla="*/ 124 w 350"/>
                <a:gd name="T15" fmla="*/ 240 h 317"/>
                <a:gd name="T16" fmla="*/ 91 w 350"/>
                <a:gd name="T17" fmla="*/ 230 h 317"/>
                <a:gd name="T18" fmla="*/ 86 w 350"/>
                <a:gd name="T19" fmla="*/ 206 h 317"/>
                <a:gd name="T20" fmla="*/ 96 w 350"/>
                <a:gd name="T21" fmla="*/ 192 h 317"/>
                <a:gd name="T22" fmla="*/ 67 w 350"/>
                <a:gd name="T23" fmla="*/ 187 h 317"/>
                <a:gd name="T24" fmla="*/ 67 w 350"/>
                <a:gd name="T25" fmla="*/ 168 h 317"/>
                <a:gd name="T26" fmla="*/ 67 w 350"/>
                <a:gd name="T27" fmla="*/ 154 h 317"/>
                <a:gd name="T28" fmla="*/ 33 w 350"/>
                <a:gd name="T29" fmla="*/ 144 h 317"/>
                <a:gd name="T30" fmla="*/ 38 w 350"/>
                <a:gd name="T31" fmla="*/ 115 h 317"/>
                <a:gd name="T32" fmla="*/ 28 w 350"/>
                <a:gd name="T33" fmla="*/ 101 h 317"/>
                <a:gd name="T34" fmla="*/ 9 w 350"/>
                <a:gd name="T35" fmla="*/ 86 h 317"/>
                <a:gd name="T36" fmla="*/ 24 w 350"/>
                <a:gd name="T37" fmla="*/ 67 h 317"/>
                <a:gd name="T38" fmla="*/ 28 w 350"/>
                <a:gd name="T39" fmla="*/ 43 h 317"/>
                <a:gd name="T40" fmla="*/ 14 w 350"/>
                <a:gd name="T41" fmla="*/ 15 h 317"/>
                <a:gd name="T42" fmla="*/ 38 w 350"/>
                <a:gd name="T43" fmla="*/ 0 h 317"/>
                <a:gd name="T44" fmla="*/ 81 w 350"/>
                <a:gd name="T45" fmla="*/ 19 h 317"/>
                <a:gd name="T46" fmla="*/ 105 w 350"/>
                <a:gd name="T47" fmla="*/ 19 h 317"/>
                <a:gd name="T48" fmla="*/ 139 w 350"/>
                <a:gd name="T49" fmla="*/ 24 h 317"/>
                <a:gd name="T50" fmla="*/ 172 w 350"/>
                <a:gd name="T51" fmla="*/ 29 h 317"/>
                <a:gd name="T52" fmla="*/ 201 w 350"/>
                <a:gd name="T53" fmla="*/ 34 h 317"/>
                <a:gd name="T54" fmla="*/ 235 w 350"/>
                <a:gd name="T55" fmla="*/ 48 h 317"/>
                <a:gd name="T56" fmla="*/ 259 w 350"/>
                <a:gd name="T57" fmla="*/ 48 h 317"/>
                <a:gd name="T58" fmla="*/ 268 w 350"/>
                <a:gd name="T59" fmla="*/ 72 h 317"/>
                <a:gd name="T60" fmla="*/ 283 w 350"/>
                <a:gd name="T61" fmla="*/ 77 h 317"/>
                <a:gd name="T62" fmla="*/ 302 w 350"/>
                <a:gd name="T63" fmla="*/ 106 h 317"/>
                <a:gd name="T64" fmla="*/ 316 w 350"/>
                <a:gd name="T65" fmla="*/ 130 h 317"/>
                <a:gd name="T66" fmla="*/ 340 w 350"/>
                <a:gd name="T67" fmla="*/ 149 h 317"/>
                <a:gd name="T68" fmla="*/ 340 w 350"/>
                <a:gd name="T69" fmla="*/ 240 h 317"/>
                <a:gd name="T70" fmla="*/ 340 w 350"/>
                <a:gd name="T71" fmla="*/ 293 h 3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317"/>
                <a:gd name="T110" fmla="*/ 350 w 350"/>
                <a:gd name="T111" fmla="*/ 317 h 3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317">
                  <a:moveTo>
                    <a:pt x="331" y="298"/>
                  </a:moveTo>
                  <a:lnTo>
                    <a:pt x="321" y="288"/>
                  </a:lnTo>
                  <a:lnTo>
                    <a:pt x="307" y="283"/>
                  </a:lnTo>
                  <a:lnTo>
                    <a:pt x="288" y="278"/>
                  </a:lnTo>
                  <a:lnTo>
                    <a:pt x="264" y="278"/>
                  </a:lnTo>
                  <a:lnTo>
                    <a:pt x="240" y="283"/>
                  </a:lnTo>
                  <a:lnTo>
                    <a:pt x="220" y="288"/>
                  </a:lnTo>
                  <a:lnTo>
                    <a:pt x="196" y="302"/>
                  </a:lnTo>
                  <a:lnTo>
                    <a:pt x="177" y="317"/>
                  </a:lnTo>
                  <a:lnTo>
                    <a:pt x="182" y="298"/>
                  </a:lnTo>
                  <a:lnTo>
                    <a:pt x="187" y="274"/>
                  </a:lnTo>
                  <a:lnTo>
                    <a:pt x="129" y="274"/>
                  </a:lnTo>
                  <a:lnTo>
                    <a:pt x="76" y="274"/>
                  </a:lnTo>
                  <a:lnTo>
                    <a:pt x="105" y="250"/>
                  </a:lnTo>
                  <a:lnTo>
                    <a:pt x="139" y="230"/>
                  </a:lnTo>
                  <a:lnTo>
                    <a:pt x="124" y="240"/>
                  </a:lnTo>
                  <a:lnTo>
                    <a:pt x="110" y="235"/>
                  </a:lnTo>
                  <a:lnTo>
                    <a:pt x="91" y="230"/>
                  </a:lnTo>
                  <a:lnTo>
                    <a:pt x="62" y="221"/>
                  </a:lnTo>
                  <a:lnTo>
                    <a:pt x="86" y="206"/>
                  </a:lnTo>
                  <a:lnTo>
                    <a:pt x="110" y="187"/>
                  </a:lnTo>
                  <a:lnTo>
                    <a:pt x="96" y="192"/>
                  </a:lnTo>
                  <a:lnTo>
                    <a:pt x="86" y="192"/>
                  </a:lnTo>
                  <a:lnTo>
                    <a:pt x="67" y="187"/>
                  </a:lnTo>
                  <a:lnTo>
                    <a:pt x="43" y="173"/>
                  </a:lnTo>
                  <a:lnTo>
                    <a:pt x="67" y="168"/>
                  </a:lnTo>
                  <a:lnTo>
                    <a:pt x="81" y="154"/>
                  </a:lnTo>
                  <a:lnTo>
                    <a:pt x="67" y="154"/>
                  </a:lnTo>
                  <a:lnTo>
                    <a:pt x="52" y="154"/>
                  </a:lnTo>
                  <a:lnTo>
                    <a:pt x="33" y="144"/>
                  </a:lnTo>
                  <a:lnTo>
                    <a:pt x="14" y="120"/>
                  </a:lnTo>
                  <a:lnTo>
                    <a:pt x="38" y="115"/>
                  </a:lnTo>
                  <a:lnTo>
                    <a:pt x="57" y="110"/>
                  </a:lnTo>
                  <a:lnTo>
                    <a:pt x="28" y="101"/>
                  </a:lnTo>
                  <a:lnTo>
                    <a:pt x="19" y="96"/>
                  </a:lnTo>
                  <a:lnTo>
                    <a:pt x="9" y="86"/>
                  </a:lnTo>
                  <a:lnTo>
                    <a:pt x="0" y="67"/>
                  </a:lnTo>
                  <a:lnTo>
                    <a:pt x="24" y="67"/>
                  </a:lnTo>
                  <a:lnTo>
                    <a:pt x="43" y="63"/>
                  </a:lnTo>
                  <a:lnTo>
                    <a:pt x="28" y="43"/>
                  </a:lnTo>
                  <a:lnTo>
                    <a:pt x="19" y="29"/>
                  </a:lnTo>
                  <a:lnTo>
                    <a:pt x="14" y="15"/>
                  </a:lnTo>
                  <a:lnTo>
                    <a:pt x="9" y="0"/>
                  </a:lnTo>
                  <a:lnTo>
                    <a:pt x="38" y="0"/>
                  </a:lnTo>
                  <a:lnTo>
                    <a:pt x="62" y="10"/>
                  </a:lnTo>
                  <a:lnTo>
                    <a:pt x="81" y="19"/>
                  </a:lnTo>
                  <a:lnTo>
                    <a:pt x="96" y="34"/>
                  </a:lnTo>
                  <a:lnTo>
                    <a:pt x="105" y="19"/>
                  </a:lnTo>
                  <a:lnTo>
                    <a:pt x="110" y="0"/>
                  </a:lnTo>
                  <a:lnTo>
                    <a:pt x="139" y="24"/>
                  </a:lnTo>
                  <a:lnTo>
                    <a:pt x="163" y="48"/>
                  </a:lnTo>
                  <a:lnTo>
                    <a:pt x="172" y="29"/>
                  </a:lnTo>
                  <a:lnTo>
                    <a:pt x="182" y="10"/>
                  </a:lnTo>
                  <a:lnTo>
                    <a:pt x="201" y="34"/>
                  </a:lnTo>
                  <a:lnTo>
                    <a:pt x="211" y="58"/>
                  </a:lnTo>
                  <a:lnTo>
                    <a:pt x="235" y="48"/>
                  </a:lnTo>
                  <a:lnTo>
                    <a:pt x="254" y="34"/>
                  </a:lnTo>
                  <a:lnTo>
                    <a:pt x="259" y="48"/>
                  </a:lnTo>
                  <a:lnTo>
                    <a:pt x="264" y="58"/>
                  </a:lnTo>
                  <a:lnTo>
                    <a:pt x="268" y="72"/>
                  </a:lnTo>
                  <a:lnTo>
                    <a:pt x="264" y="86"/>
                  </a:lnTo>
                  <a:lnTo>
                    <a:pt x="283" y="77"/>
                  </a:lnTo>
                  <a:lnTo>
                    <a:pt x="302" y="67"/>
                  </a:lnTo>
                  <a:lnTo>
                    <a:pt x="302" y="106"/>
                  </a:lnTo>
                  <a:lnTo>
                    <a:pt x="302" y="149"/>
                  </a:lnTo>
                  <a:lnTo>
                    <a:pt x="316" y="130"/>
                  </a:lnTo>
                  <a:lnTo>
                    <a:pt x="331" y="110"/>
                  </a:lnTo>
                  <a:lnTo>
                    <a:pt x="340" y="149"/>
                  </a:lnTo>
                  <a:lnTo>
                    <a:pt x="340" y="197"/>
                  </a:lnTo>
                  <a:lnTo>
                    <a:pt x="340" y="240"/>
                  </a:lnTo>
                  <a:lnTo>
                    <a:pt x="350" y="283"/>
                  </a:lnTo>
                  <a:lnTo>
                    <a:pt x="340" y="293"/>
                  </a:lnTo>
                  <a:lnTo>
                    <a:pt x="331" y="298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3" name="Freeform 555"/>
            <p:cNvSpPr>
              <a:spLocks/>
            </p:cNvSpPr>
            <p:nvPr/>
          </p:nvSpPr>
          <p:spPr bwMode="auto">
            <a:xfrm>
              <a:off x="4315" y="1982"/>
              <a:ext cx="350" cy="317"/>
            </a:xfrm>
            <a:custGeom>
              <a:avLst/>
              <a:gdLst>
                <a:gd name="T0" fmla="*/ 321 w 350"/>
                <a:gd name="T1" fmla="*/ 288 h 317"/>
                <a:gd name="T2" fmla="*/ 288 w 350"/>
                <a:gd name="T3" fmla="*/ 278 h 317"/>
                <a:gd name="T4" fmla="*/ 240 w 350"/>
                <a:gd name="T5" fmla="*/ 283 h 317"/>
                <a:gd name="T6" fmla="*/ 196 w 350"/>
                <a:gd name="T7" fmla="*/ 302 h 317"/>
                <a:gd name="T8" fmla="*/ 182 w 350"/>
                <a:gd name="T9" fmla="*/ 298 h 317"/>
                <a:gd name="T10" fmla="*/ 129 w 350"/>
                <a:gd name="T11" fmla="*/ 274 h 317"/>
                <a:gd name="T12" fmla="*/ 105 w 350"/>
                <a:gd name="T13" fmla="*/ 250 h 317"/>
                <a:gd name="T14" fmla="*/ 124 w 350"/>
                <a:gd name="T15" fmla="*/ 240 h 317"/>
                <a:gd name="T16" fmla="*/ 91 w 350"/>
                <a:gd name="T17" fmla="*/ 230 h 317"/>
                <a:gd name="T18" fmla="*/ 86 w 350"/>
                <a:gd name="T19" fmla="*/ 206 h 317"/>
                <a:gd name="T20" fmla="*/ 96 w 350"/>
                <a:gd name="T21" fmla="*/ 192 h 317"/>
                <a:gd name="T22" fmla="*/ 67 w 350"/>
                <a:gd name="T23" fmla="*/ 187 h 317"/>
                <a:gd name="T24" fmla="*/ 67 w 350"/>
                <a:gd name="T25" fmla="*/ 168 h 317"/>
                <a:gd name="T26" fmla="*/ 67 w 350"/>
                <a:gd name="T27" fmla="*/ 154 h 317"/>
                <a:gd name="T28" fmla="*/ 33 w 350"/>
                <a:gd name="T29" fmla="*/ 144 h 317"/>
                <a:gd name="T30" fmla="*/ 38 w 350"/>
                <a:gd name="T31" fmla="*/ 115 h 317"/>
                <a:gd name="T32" fmla="*/ 28 w 350"/>
                <a:gd name="T33" fmla="*/ 101 h 317"/>
                <a:gd name="T34" fmla="*/ 9 w 350"/>
                <a:gd name="T35" fmla="*/ 86 h 317"/>
                <a:gd name="T36" fmla="*/ 24 w 350"/>
                <a:gd name="T37" fmla="*/ 67 h 317"/>
                <a:gd name="T38" fmla="*/ 28 w 350"/>
                <a:gd name="T39" fmla="*/ 43 h 317"/>
                <a:gd name="T40" fmla="*/ 14 w 350"/>
                <a:gd name="T41" fmla="*/ 15 h 317"/>
                <a:gd name="T42" fmla="*/ 38 w 350"/>
                <a:gd name="T43" fmla="*/ 0 h 317"/>
                <a:gd name="T44" fmla="*/ 81 w 350"/>
                <a:gd name="T45" fmla="*/ 19 h 317"/>
                <a:gd name="T46" fmla="*/ 105 w 350"/>
                <a:gd name="T47" fmla="*/ 19 h 317"/>
                <a:gd name="T48" fmla="*/ 139 w 350"/>
                <a:gd name="T49" fmla="*/ 24 h 317"/>
                <a:gd name="T50" fmla="*/ 172 w 350"/>
                <a:gd name="T51" fmla="*/ 29 h 317"/>
                <a:gd name="T52" fmla="*/ 201 w 350"/>
                <a:gd name="T53" fmla="*/ 34 h 317"/>
                <a:gd name="T54" fmla="*/ 235 w 350"/>
                <a:gd name="T55" fmla="*/ 48 h 317"/>
                <a:gd name="T56" fmla="*/ 259 w 350"/>
                <a:gd name="T57" fmla="*/ 48 h 317"/>
                <a:gd name="T58" fmla="*/ 268 w 350"/>
                <a:gd name="T59" fmla="*/ 72 h 317"/>
                <a:gd name="T60" fmla="*/ 283 w 350"/>
                <a:gd name="T61" fmla="*/ 77 h 317"/>
                <a:gd name="T62" fmla="*/ 302 w 350"/>
                <a:gd name="T63" fmla="*/ 106 h 317"/>
                <a:gd name="T64" fmla="*/ 316 w 350"/>
                <a:gd name="T65" fmla="*/ 130 h 317"/>
                <a:gd name="T66" fmla="*/ 340 w 350"/>
                <a:gd name="T67" fmla="*/ 149 h 317"/>
                <a:gd name="T68" fmla="*/ 340 w 350"/>
                <a:gd name="T69" fmla="*/ 240 h 317"/>
                <a:gd name="T70" fmla="*/ 340 w 350"/>
                <a:gd name="T71" fmla="*/ 293 h 3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317"/>
                <a:gd name="T110" fmla="*/ 350 w 350"/>
                <a:gd name="T111" fmla="*/ 317 h 3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317">
                  <a:moveTo>
                    <a:pt x="331" y="298"/>
                  </a:moveTo>
                  <a:lnTo>
                    <a:pt x="321" y="288"/>
                  </a:lnTo>
                  <a:lnTo>
                    <a:pt x="307" y="283"/>
                  </a:lnTo>
                  <a:lnTo>
                    <a:pt x="288" y="278"/>
                  </a:lnTo>
                  <a:lnTo>
                    <a:pt x="264" y="278"/>
                  </a:lnTo>
                  <a:lnTo>
                    <a:pt x="240" y="283"/>
                  </a:lnTo>
                  <a:lnTo>
                    <a:pt x="220" y="288"/>
                  </a:lnTo>
                  <a:lnTo>
                    <a:pt x="196" y="302"/>
                  </a:lnTo>
                  <a:lnTo>
                    <a:pt x="177" y="317"/>
                  </a:lnTo>
                  <a:lnTo>
                    <a:pt x="182" y="298"/>
                  </a:lnTo>
                  <a:lnTo>
                    <a:pt x="187" y="274"/>
                  </a:lnTo>
                  <a:lnTo>
                    <a:pt x="129" y="274"/>
                  </a:lnTo>
                  <a:lnTo>
                    <a:pt x="76" y="274"/>
                  </a:lnTo>
                  <a:lnTo>
                    <a:pt x="105" y="250"/>
                  </a:lnTo>
                  <a:lnTo>
                    <a:pt x="139" y="230"/>
                  </a:lnTo>
                  <a:lnTo>
                    <a:pt x="124" y="240"/>
                  </a:lnTo>
                  <a:lnTo>
                    <a:pt x="110" y="235"/>
                  </a:lnTo>
                  <a:lnTo>
                    <a:pt x="91" y="230"/>
                  </a:lnTo>
                  <a:lnTo>
                    <a:pt x="62" y="221"/>
                  </a:lnTo>
                  <a:lnTo>
                    <a:pt x="86" y="206"/>
                  </a:lnTo>
                  <a:lnTo>
                    <a:pt x="110" y="187"/>
                  </a:lnTo>
                  <a:lnTo>
                    <a:pt x="96" y="192"/>
                  </a:lnTo>
                  <a:lnTo>
                    <a:pt x="86" y="192"/>
                  </a:lnTo>
                  <a:lnTo>
                    <a:pt x="67" y="187"/>
                  </a:lnTo>
                  <a:lnTo>
                    <a:pt x="43" y="173"/>
                  </a:lnTo>
                  <a:lnTo>
                    <a:pt x="67" y="168"/>
                  </a:lnTo>
                  <a:lnTo>
                    <a:pt x="81" y="154"/>
                  </a:lnTo>
                  <a:lnTo>
                    <a:pt x="67" y="154"/>
                  </a:lnTo>
                  <a:lnTo>
                    <a:pt x="52" y="154"/>
                  </a:lnTo>
                  <a:lnTo>
                    <a:pt x="33" y="144"/>
                  </a:lnTo>
                  <a:lnTo>
                    <a:pt x="14" y="120"/>
                  </a:lnTo>
                  <a:lnTo>
                    <a:pt x="38" y="115"/>
                  </a:lnTo>
                  <a:lnTo>
                    <a:pt x="57" y="110"/>
                  </a:lnTo>
                  <a:lnTo>
                    <a:pt x="28" y="101"/>
                  </a:lnTo>
                  <a:lnTo>
                    <a:pt x="19" y="96"/>
                  </a:lnTo>
                  <a:lnTo>
                    <a:pt x="9" y="86"/>
                  </a:lnTo>
                  <a:lnTo>
                    <a:pt x="0" y="67"/>
                  </a:lnTo>
                  <a:lnTo>
                    <a:pt x="24" y="67"/>
                  </a:lnTo>
                  <a:lnTo>
                    <a:pt x="43" y="63"/>
                  </a:lnTo>
                  <a:lnTo>
                    <a:pt x="28" y="43"/>
                  </a:lnTo>
                  <a:lnTo>
                    <a:pt x="19" y="29"/>
                  </a:lnTo>
                  <a:lnTo>
                    <a:pt x="14" y="15"/>
                  </a:lnTo>
                  <a:lnTo>
                    <a:pt x="9" y="0"/>
                  </a:lnTo>
                  <a:lnTo>
                    <a:pt x="38" y="0"/>
                  </a:lnTo>
                  <a:lnTo>
                    <a:pt x="62" y="10"/>
                  </a:lnTo>
                  <a:lnTo>
                    <a:pt x="81" y="19"/>
                  </a:lnTo>
                  <a:lnTo>
                    <a:pt x="96" y="34"/>
                  </a:lnTo>
                  <a:lnTo>
                    <a:pt x="105" y="19"/>
                  </a:lnTo>
                  <a:lnTo>
                    <a:pt x="110" y="0"/>
                  </a:lnTo>
                  <a:lnTo>
                    <a:pt x="139" y="24"/>
                  </a:lnTo>
                  <a:lnTo>
                    <a:pt x="163" y="48"/>
                  </a:lnTo>
                  <a:lnTo>
                    <a:pt x="172" y="29"/>
                  </a:lnTo>
                  <a:lnTo>
                    <a:pt x="182" y="10"/>
                  </a:lnTo>
                  <a:lnTo>
                    <a:pt x="201" y="34"/>
                  </a:lnTo>
                  <a:lnTo>
                    <a:pt x="211" y="58"/>
                  </a:lnTo>
                  <a:lnTo>
                    <a:pt x="235" y="48"/>
                  </a:lnTo>
                  <a:lnTo>
                    <a:pt x="254" y="34"/>
                  </a:lnTo>
                  <a:lnTo>
                    <a:pt x="259" y="48"/>
                  </a:lnTo>
                  <a:lnTo>
                    <a:pt x="264" y="58"/>
                  </a:lnTo>
                  <a:lnTo>
                    <a:pt x="268" y="72"/>
                  </a:lnTo>
                  <a:lnTo>
                    <a:pt x="264" y="86"/>
                  </a:lnTo>
                  <a:lnTo>
                    <a:pt x="283" y="77"/>
                  </a:lnTo>
                  <a:lnTo>
                    <a:pt x="302" y="67"/>
                  </a:lnTo>
                  <a:lnTo>
                    <a:pt x="302" y="106"/>
                  </a:lnTo>
                  <a:lnTo>
                    <a:pt x="302" y="149"/>
                  </a:lnTo>
                  <a:lnTo>
                    <a:pt x="316" y="130"/>
                  </a:lnTo>
                  <a:lnTo>
                    <a:pt x="331" y="110"/>
                  </a:lnTo>
                  <a:lnTo>
                    <a:pt x="340" y="149"/>
                  </a:lnTo>
                  <a:lnTo>
                    <a:pt x="340" y="197"/>
                  </a:lnTo>
                  <a:lnTo>
                    <a:pt x="340" y="240"/>
                  </a:lnTo>
                  <a:lnTo>
                    <a:pt x="350" y="283"/>
                  </a:lnTo>
                  <a:lnTo>
                    <a:pt x="340" y="293"/>
                  </a:lnTo>
                  <a:lnTo>
                    <a:pt x="331" y="29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4" name="Freeform 556"/>
            <p:cNvSpPr>
              <a:spLocks/>
            </p:cNvSpPr>
            <p:nvPr/>
          </p:nvSpPr>
          <p:spPr bwMode="auto">
            <a:xfrm>
              <a:off x="4358" y="2001"/>
              <a:ext cx="293" cy="269"/>
            </a:xfrm>
            <a:custGeom>
              <a:avLst/>
              <a:gdLst>
                <a:gd name="T0" fmla="*/ 293 w 293"/>
                <a:gd name="T1" fmla="*/ 269 h 269"/>
                <a:gd name="T2" fmla="*/ 283 w 293"/>
                <a:gd name="T3" fmla="*/ 250 h 269"/>
                <a:gd name="T4" fmla="*/ 269 w 293"/>
                <a:gd name="T5" fmla="*/ 226 h 269"/>
                <a:gd name="T6" fmla="*/ 254 w 293"/>
                <a:gd name="T7" fmla="*/ 211 h 269"/>
                <a:gd name="T8" fmla="*/ 240 w 293"/>
                <a:gd name="T9" fmla="*/ 192 h 269"/>
                <a:gd name="T10" fmla="*/ 201 w 293"/>
                <a:gd name="T11" fmla="*/ 159 h 269"/>
                <a:gd name="T12" fmla="*/ 158 w 293"/>
                <a:gd name="T13" fmla="*/ 125 h 269"/>
                <a:gd name="T14" fmla="*/ 115 w 293"/>
                <a:gd name="T15" fmla="*/ 96 h 269"/>
                <a:gd name="T16" fmla="*/ 72 w 293"/>
                <a:gd name="T17" fmla="*/ 67 h 269"/>
                <a:gd name="T18" fmla="*/ 33 w 293"/>
                <a:gd name="T19" fmla="*/ 34 h 269"/>
                <a:gd name="T20" fmla="*/ 0 w 293"/>
                <a:gd name="T21" fmla="*/ 0 h 2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3"/>
                <a:gd name="T34" fmla="*/ 0 h 269"/>
                <a:gd name="T35" fmla="*/ 293 w 293"/>
                <a:gd name="T36" fmla="*/ 269 h 2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3" h="269">
                  <a:moveTo>
                    <a:pt x="293" y="269"/>
                  </a:moveTo>
                  <a:lnTo>
                    <a:pt x="283" y="250"/>
                  </a:lnTo>
                  <a:lnTo>
                    <a:pt x="269" y="226"/>
                  </a:lnTo>
                  <a:lnTo>
                    <a:pt x="254" y="211"/>
                  </a:lnTo>
                  <a:lnTo>
                    <a:pt x="240" y="192"/>
                  </a:lnTo>
                  <a:lnTo>
                    <a:pt x="201" y="159"/>
                  </a:lnTo>
                  <a:lnTo>
                    <a:pt x="158" y="125"/>
                  </a:lnTo>
                  <a:lnTo>
                    <a:pt x="115" y="96"/>
                  </a:lnTo>
                  <a:lnTo>
                    <a:pt x="72" y="67"/>
                  </a:lnTo>
                  <a:lnTo>
                    <a:pt x="33" y="3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5" name="Freeform 557"/>
            <p:cNvSpPr>
              <a:spLocks/>
            </p:cNvSpPr>
            <p:nvPr/>
          </p:nvSpPr>
          <p:spPr bwMode="auto">
            <a:xfrm>
              <a:off x="4603" y="2150"/>
              <a:ext cx="9" cy="58"/>
            </a:xfrm>
            <a:custGeom>
              <a:avLst/>
              <a:gdLst>
                <a:gd name="T0" fmla="*/ 9 w 9"/>
                <a:gd name="T1" fmla="*/ 58 h 58"/>
                <a:gd name="T2" fmla="*/ 0 w 9"/>
                <a:gd name="T3" fmla="*/ 38 h 58"/>
                <a:gd name="T4" fmla="*/ 0 w 9"/>
                <a:gd name="T5" fmla="*/ 24 h 58"/>
                <a:gd name="T6" fmla="*/ 0 w 9"/>
                <a:gd name="T7" fmla="*/ 14 h 58"/>
                <a:gd name="T8" fmla="*/ 4 w 9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8"/>
                <a:gd name="T17" fmla="*/ 9 w 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8">
                  <a:moveTo>
                    <a:pt x="9" y="58"/>
                  </a:moveTo>
                  <a:lnTo>
                    <a:pt x="0" y="3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6" name="Freeform 558"/>
            <p:cNvSpPr>
              <a:spLocks/>
            </p:cNvSpPr>
            <p:nvPr/>
          </p:nvSpPr>
          <p:spPr bwMode="auto">
            <a:xfrm>
              <a:off x="4531" y="2068"/>
              <a:ext cx="14" cy="82"/>
            </a:xfrm>
            <a:custGeom>
              <a:avLst/>
              <a:gdLst>
                <a:gd name="T0" fmla="*/ 14 w 14"/>
                <a:gd name="T1" fmla="*/ 82 h 82"/>
                <a:gd name="T2" fmla="*/ 9 w 14"/>
                <a:gd name="T3" fmla="*/ 58 h 82"/>
                <a:gd name="T4" fmla="*/ 0 w 14"/>
                <a:gd name="T5" fmla="*/ 39 h 82"/>
                <a:gd name="T6" fmla="*/ 0 w 14"/>
                <a:gd name="T7" fmla="*/ 15 h 82"/>
                <a:gd name="T8" fmla="*/ 0 w 14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82"/>
                <a:gd name="T17" fmla="*/ 14 w 14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82">
                  <a:moveTo>
                    <a:pt x="14" y="82"/>
                  </a:moveTo>
                  <a:lnTo>
                    <a:pt x="9" y="58"/>
                  </a:lnTo>
                  <a:lnTo>
                    <a:pt x="0" y="39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7" name="Freeform 559"/>
            <p:cNvSpPr>
              <a:spLocks/>
            </p:cNvSpPr>
            <p:nvPr/>
          </p:nvSpPr>
          <p:spPr bwMode="auto">
            <a:xfrm>
              <a:off x="4463" y="2045"/>
              <a:ext cx="20" cy="57"/>
            </a:xfrm>
            <a:custGeom>
              <a:avLst/>
              <a:gdLst>
                <a:gd name="T0" fmla="*/ 20 w 20"/>
                <a:gd name="T1" fmla="*/ 57 h 57"/>
                <a:gd name="T2" fmla="*/ 10 w 20"/>
                <a:gd name="T3" fmla="*/ 38 h 57"/>
                <a:gd name="T4" fmla="*/ 5 w 20"/>
                <a:gd name="T5" fmla="*/ 23 h 57"/>
                <a:gd name="T6" fmla="*/ 0 w 20"/>
                <a:gd name="T7" fmla="*/ 14 h 57"/>
                <a:gd name="T8" fmla="*/ 0 w 20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7"/>
                <a:gd name="T17" fmla="*/ 20 w 2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7">
                  <a:moveTo>
                    <a:pt x="20" y="57"/>
                  </a:moveTo>
                  <a:lnTo>
                    <a:pt x="10" y="38"/>
                  </a:lnTo>
                  <a:lnTo>
                    <a:pt x="5" y="23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8" name="Freeform 560"/>
            <p:cNvSpPr>
              <a:spLocks/>
            </p:cNvSpPr>
            <p:nvPr/>
          </p:nvSpPr>
          <p:spPr bwMode="auto">
            <a:xfrm>
              <a:off x="4483" y="2203"/>
              <a:ext cx="129" cy="9"/>
            </a:xfrm>
            <a:custGeom>
              <a:avLst/>
              <a:gdLst>
                <a:gd name="T0" fmla="*/ 129 w 129"/>
                <a:gd name="T1" fmla="*/ 9 h 9"/>
                <a:gd name="T2" fmla="*/ 100 w 129"/>
                <a:gd name="T3" fmla="*/ 5 h 9"/>
                <a:gd name="T4" fmla="*/ 62 w 129"/>
                <a:gd name="T5" fmla="*/ 0 h 9"/>
                <a:gd name="T6" fmla="*/ 24 w 129"/>
                <a:gd name="T7" fmla="*/ 0 h 9"/>
                <a:gd name="T8" fmla="*/ 0 w 12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9"/>
                <a:gd name="T17" fmla="*/ 129 w 12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9">
                  <a:moveTo>
                    <a:pt x="129" y="9"/>
                  </a:moveTo>
                  <a:lnTo>
                    <a:pt x="100" y="5"/>
                  </a:lnTo>
                  <a:lnTo>
                    <a:pt x="62" y="0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59" name="Freeform 561"/>
            <p:cNvSpPr>
              <a:spLocks/>
            </p:cNvSpPr>
            <p:nvPr/>
          </p:nvSpPr>
          <p:spPr bwMode="auto">
            <a:xfrm>
              <a:off x="4435" y="2145"/>
              <a:ext cx="129" cy="19"/>
            </a:xfrm>
            <a:custGeom>
              <a:avLst/>
              <a:gdLst>
                <a:gd name="T0" fmla="*/ 129 w 129"/>
                <a:gd name="T1" fmla="*/ 19 h 19"/>
                <a:gd name="T2" fmla="*/ 62 w 129"/>
                <a:gd name="T3" fmla="*/ 5 h 19"/>
                <a:gd name="T4" fmla="*/ 0 w 129"/>
                <a:gd name="T5" fmla="*/ 0 h 19"/>
                <a:gd name="T6" fmla="*/ 0 60000 65536"/>
                <a:gd name="T7" fmla="*/ 0 60000 65536"/>
                <a:gd name="T8" fmla="*/ 0 60000 65536"/>
                <a:gd name="T9" fmla="*/ 0 w 129"/>
                <a:gd name="T10" fmla="*/ 0 h 19"/>
                <a:gd name="T11" fmla="*/ 129 w 12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" h="19">
                  <a:moveTo>
                    <a:pt x="129" y="19"/>
                  </a:moveTo>
                  <a:lnTo>
                    <a:pt x="62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0" name="Freeform 562"/>
            <p:cNvSpPr>
              <a:spLocks/>
            </p:cNvSpPr>
            <p:nvPr/>
          </p:nvSpPr>
          <p:spPr bwMode="auto">
            <a:xfrm>
              <a:off x="4391" y="2083"/>
              <a:ext cx="87" cy="19"/>
            </a:xfrm>
            <a:custGeom>
              <a:avLst/>
              <a:gdLst>
                <a:gd name="T0" fmla="*/ 87 w 87"/>
                <a:gd name="T1" fmla="*/ 19 h 19"/>
                <a:gd name="T2" fmla="*/ 44 w 87"/>
                <a:gd name="T3" fmla="*/ 5 h 19"/>
                <a:gd name="T4" fmla="*/ 0 w 87"/>
                <a:gd name="T5" fmla="*/ 0 h 19"/>
                <a:gd name="T6" fmla="*/ 0 60000 65536"/>
                <a:gd name="T7" fmla="*/ 0 60000 65536"/>
                <a:gd name="T8" fmla="*/ 0 60000 65536"/>
                <a:gd name="T9" fmla="*/ 0 w 87"/>
                <a:gd name="T10" fmla="*/ 0 h 19"/>
                <a:gd name="T11" fmla="*/ 87 w 87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19">
                  <a:moveTo>
                    <a:pt x="87" y="19"/>
                  </a:moveTo>
                  <a:lnTo>
                    <a:pt x="44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1" name="Freeform 563"/>
            <p:cNvSpPr>
              <a:spLocks/>
            </p:cNvSpPr>
            <p:nvPr/>
          </p:nvSpPr>
          <p:spPr bwMode="auto">
            <a:xfrm>
              <a:off x="4756" y="2769"/>
              <a:ext cx="43" cy="38"/>
            </a:xfrm>
            <a:custGeom>
              <a:avLst/>
              <a:gdLst>
                <a:gd name="T0" fmla="*/ 38 w 43"/>
                <a:gd name="T1" fmla="*/ 14 h 38"/>
                <a:gd name="T2" fmla="*/ 34 w 43"/>
                <a:gd name="T3" fmla="*/ 5 h 38"/>
                <a:gd name="T4" fmla="*/ 29 w 43"/>
                <a:gd name="T5" fmla="*/ 0 h 38"/>
                <a:gd name="T6" fmla="*/ 19 w 43"/>
                <a:gd name="T7" fmla="*/ 0 h 38"/>
                <a:gd name="T8" fmla="*/ 14 w 43"/>
                <a:gd name="T9" fmla="*/ 0 h 38"/>
                <a:gd name="T10" fmla="*/ 5 w 43"/>
                <a:gd name="T11" fmla="*/ 5 h 38"/>
                <a:gd name="T12" fmla="*/ 0 w 43"/>
                <a:gd name="T13" fmla="*/ 10 h 38"/>
                <a:gd name="T14" fmla="*/ 0 w 43"/>
                <a:gd name="T15" fmla="*/ 19 h 38"/>
                <a:gd name="T16" fmla="*/ 0 w 43"/>
                <a:gd name="T17" fmla="*/ 24 h 38"/>
                <a:gd name="T18" fmla="*/ 5 w 43"/>
                <a:gd name="T19" fmla="*/ 34 h 38"/>
                <a:gd name="T20" fmla="*/ 14 w 43"/>
                <a:gd name="T21" fmla="*/ 38 h 38"/>
                <a:gd name="T22" fmla="*/ 19 w 43"/>
                <a:gd name="T23" fmla="*/ 38 h 38"/>
                <a:gd name="T24" fmla="*/ 29 w 43"/>
                <a:gd name="T25" fmla="*/ 38 h 38"/>
                <a:gd name="T26" fmla="*/ 34 w 43"/>
                <a:gd name="T27" fmla="*/ 34 h 38"/>
                <a:gd name="T28" fmla="*/ 38 w 43"/>
                <a:gd name="T29" fmla="*/ 29 h 38"/>
                <a:gd name="T30" fmla="*/ 43 w 43"/>
                <a:gd name="T31" fmla="*/ 19 h 38"/>
                <a:gd name="T32" fmla="*/ 38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8" y="14"/>
                  </a:moveTo>
                  <a:lnTo>
                    <a:pt x="34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4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8" y="29"/>
                  </a:lnTo>
                  <a:lnTo>
                    <a:pt x="43" y="19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2" name="Freeform 564"/>
            <p:cNvSpPr>
              <a:spLocks/>
            </p:cNvSpPr>
            <p:nvPr/>
          </p:nvSpPr>
          <p:spPr bwMode="auto">
            <a:xfrm>
              <a:off x="4756" y="2769"/>
              <a:ext cx="43" cy="38"/>
            </a:xfrm>
            <a:custGeom>
              <a:avLst/>
              <a:gdLst>
                <a:gd name="T0" fmla="*/ 38 w 43"/>
                <a:gd name="T1" fmla="*/ 14 h 38"/>
                <a:gd name="T2" fmla="*/ 34 w 43"/>
                <a:gd name="T3" fmla="*/ 5 h 38"/>
                <a:gd name="T4" fmla="*/ 29 w 43"/>
                <a:gd name="T5" fmla="*/ 0 h 38"/>
                <a:gd name="T6" fmla="*/ 19 w 43"/>
                <a:gd name="T7" fmla="*/ 0 h 38"/>
                <a:gd name="T8" fmla="*/ 14 w 43"/>
                <a:gd name="T9" fmla="*/ 0 h 38"/>
                <a:gd name="T10" fmla="*/ 5 w 43"/>
                <a:gd name="T11" fmla="*/ 5 h 38"/>
                <a:gd name="T12" fmla="*/ 0 w 43"/>
                <a:gd name="T13" fmla="*/ 10 h 38"/>
                <a:gd name="T14" fmla="*/ 0 w 43"/>
                <a:gd name="T15" fmla="*/ 19 h 38"/>
                <a:gd name="T16" fmla="*/ 0 w 43"/>
                <a:gd name="T17" fmla="*/ 24 h 38"/>
                <a:gd name="T18" fmla="*/ 5 w 43"/>
                <a:gd name="T19" fmla="*/ 34 h 38"/>
                <a:gd name="T20" fmla="*/ 14 w 43"/>
                <a:gd name="T21" fmla="*/ 38 h 38"/>
                <a:gd name="T22" fmla="*/ 19 w 43"/>
                <a:gd name="T23" fmla="*/ 38 h 38"/>
                <a:gd name="T24" fmla="*/ 29 w 43"/>
                <a:gd name="T25" fmla="*/ 38 h 38"/>
                <a:gd name="T26" fmla="*/ 34 w 43"/>
                <a:gd name="T27" fmla="*/ 34 h 38"/>
                <a:gd name="T28" fmla="*/ 38 w 43"/>
                <a:gd name="T29" fmla="*/ 29 h 38"/>
                <a:gd name="T30" fmla="*/ 43 w 43"/>
                <a:gd name="T31" fmla="*/ 19 h 38"/>
                <a:gd name="T32" fmla="*/ 38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8" y="14"/>
                  </a:moveTo>
                  <a:lnTo>
                    <a:pt x="34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4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8" y="29"/>
                  </a:lnTo>
                  <a:lnTo>
                    <a:pt x="43" y="19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3" name="Freeform 565"/>
            <p:cNvSpPr>
              <a:spLocks/>
            </p:cNvSpPr>
            <p:nvPr/>
          </p:nvSpPr>
          <p:spPr bwMode="auto">
            <a:xfrm>
              <a:off x="4737" y="2711"/>
              <a:ext cx="38" cy="44"/>
            </a:xfrm>
            <a:custGeom>
              <a:avLst/>
              <a:gdLst>
                <a:gd name="T0" fmla="*/ 38 w 38"/>
                <a:gd name="T1" fmla="*/ 15 h 44"/>
                <a:gd name="T2" fmla="*/ 33 w 38"/>
                <a:gd name="T3" fmla="*/ 5 h 44"/>
                <a:gd name="T4" fmla="*/ 29 w 38"/>
                <a:gd name="T5" fmla="*/ 0 h 44"/>
                <a:gd name="T6" fmla="*/ 19 w 38"/>
                <a:gd name="T7" fmla="*/ 0 h 44"/>
                <a:gd name="T8" fmla="*/ 9 w 38"/>
                <a:gd name="T9" fmla="*/ 0 h 44"/>
                <a:gd name="T10" fmla="*/ 5 w 38"/>
                <a:gd name="T11" fmla="*/ 5 h 44"/>
                <a:gd name="T12" fmla="*/ 0 w 38"/>
                <a:gd name="T13" fmla="*/ 10 h 44"/>
                <a:gd name="T14" fmla="*/ 0 w 38"/>
                <a:gd name="T15" fmla="*/ 20 h 44"/>
                <a:gd name="T16" fmla="*/ 0 w 38"/>
                <a:gd name="T17" fmla="*/ 29 h 44"/>
                <a:gd name="T18" fmla="*/ 5 w 38"/>
                <a:gd name="T19" fmla="*/ 34 h 44"/>
                <a:gd name="T20" fmla="*/ 9 w 38"/>
                <a:gd name="T21" fmla="*/ 39 h 44"/>
                <a:gd name="T22" fmla="*/ 19 w 38"/>
                <a:gd name="T23" fmla="*/ 44 h 44"/>
                <a:gd name="T24" fmla="*/ 29 w 38"/>
                <a:gd name="T25" fmla="*/ 39 h 44"/>
                <a:gd name="T26" fmla="*/ 33 w 38"/>
                <a:gd name="T27" fmla="*/ 39 h 44"/>
                <a:gd name="T28" fmla="*/ 38 w 38"/>
                <a:gd name="T29" fmla="*/ 29 h 44"/>
                <a:gd name="T30" fmla="*/ 38 w 38"/>
                <a:gd name="T31" fmla="*/ 24 h 44"/>
                <a:gd name="T32" fmla="*/ 38 w 38"/>
                <a:gd name="T33" fmla="*/ 15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4"/>
                <a:gd name="T53" fmla="*/ 38 w 3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4">
                  <a:moveTo>
                    <a:pt x="38" y="15"/>
                  </a:moveTo>
                  <a:lnTo>
                    <a:pt x="33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9" y="39"/>
                  </a:lnTo>
                  <a:lnTo>
                    <a:pt x="19" y="44"/>
                  </a:lnTo>
                  <a:lnTo>
                    <a:pt x="29" y="39"/>
                  </a:lnTo>
                  <a:lnTo>
                    <a:pt x="33" y="39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4" name="Freeform 566"/>
            <p:cNvSpPr>
              <a:spLocks/>
            </p:cNvSpPr>
            <p:nvPr/>
          </p:nvSpPr>
          <p:spPr bwMode="auto">
            <a:xfrm>
              <a:off x="4737" y="2711"/>
              <a:ext cx="38" cy="44"/>
            </a:xfrm>
            <a:custGeom>
              <a:avLst/>
              <a:gdLst>
                <a:gd name="T0" fmla="*/ 38 w 38"/>
                <a:gd name="T1" fmla="*/ 15 h 44"/>
                <a:gd name="T2" fmla="*/ 33 w 38"/>
                <a:gd name="T3" fmla="*/ 5 h 44"/>
                <a:gd name="T4" fmla="*/ 29 w 38"/>
                <a:gd name="T5" fmla="*/ 0 h 44"/>
                <a:gd name="T6" fmla="*/ 19 w 38"/>
                <a:gd name="T7" fmla="*/ 0 h 44"/>
                <a:gd name="T8" fmla="*/ 9 w 38"/>
                <a:gd name="T9" fmla="*/ 0 h 44"/>
                <a:gd name="T10" fmla="*/ 5 w 38"/>
                <a:gd name="T11" fmla="*/ 5 h 44"/>
                <a:gd name="T12" fmla="*/ 0 w 38"/>
                <a:gd name="T13" fmla="*/ 10 h 44"/>
                <a:gd name="T14" fmla="*/ 0 w 38"/>
                <a:gd name="T15" fmla="*/ 20 h 44"/>
                <a:gd name="T16" fmla="*/ 0 w 38"/>
                <a:gd name="T17" fmla="*/ 29 h 44"/>
                <a:gd name="T18" fmla="*/ 5 w 38"/>
                <a:gd name="T19" fmla="*/ 34 h 44"/>
                <a:gd name="T20" fmla="*/ 9 w 38"/>
                <a:gd name="T21" fmla="*/ 39 h 44"/>
                <a:gd name="T22" fmla="*/ 19 w 38"/>
                <a:gd name="T23" fmla="*/ 44 h 44"/>
                <a:gd name="T24" fmla="*/ 29 w 38"/>
                <a:gd name="T25" fmla="*/ 39 h 44"/>
                <a:gd name="T26" fmla="*/ 33 w 38"/>
                <a:gd name="T27" fmla="*/ 39 h 44"/>
                <a:gd name="T28" fmla="*/ 38 w 38"/>
                <a:gd name="T29" fmla="*/ 29 h 44"/>
                <a:gd name="T30" fmla="*/ 38 w 38"/>
                <a:gd name="T31" fmla="*/ 24 h 44"/>
                <a:gd name="T32" fmla="*/ 38 w 38"/>
                <a:gd name="T33" fmla="*/ 15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4"/>
                <a:gd name="T53" fmla="*/ 38 w 3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4">
                  <a:moveTo>
                    <a:pt x="38" y="15"/>
                  </a:moveTo>
                  <a:lnTo>
                    <a:pt x="33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9" y="39"/>
                  </a:lnTo>
                  <a:lnTo>
                    <a:pt x="19" y="44"/>
                  </a:lnTo>
                  <a:lnTo>
                    <a:pt x="29" y="39"/>
                  </a:lnTo>
                  <a:lnTo>
                    <a:pt x="33" y="39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5" name="Freeform 567"/>
            <p:cNvSpPr>
              <a:spLocks/>
            </p:cNvSpPr>
            <p:nvPr/>
          </p:nvSpPr>
          <p:spPr bwMode="auto">
            <a:xfrm>
              <a:off x="4751" y="2673"/>
              <a:ext cx="43" cy="38"/>
            </a:xfrm>
            <a:custGeom>
              <a:avLst/>
              <a:gdLst>
                <a:gd name="T0" fmla="*/ 39 w 43"/>
                <a:gd name="T1" fmla="*/ 14 h 38"/>
                <a:gd name="T2" fmla="*/ 34 w 43"/>
                <a:gd name="T3" fmla="*/ 5 h 38"/>
                <a:gd name="T4" fmla="*/ 29 w 43"/>
                <a:gd name="T5" fmla="*/ 0 h 38"/>
                <a:gd name="T6" fmla="*/ 19 w 43"/>
                <a:gd name="T7" fmla="*/ 0 h 38"/>
                <a:gd name="T8" fmla="*/ 15 w 43"/>
                <a:gd name="T9" fmla="*/ 0 h 38"/>
                <a:gd name="T10" fmla="*/ 5 w 43"/>
                <a:gd name="T11" fmla="*/ 5 h 38"/>
                <a:gd name="T12" fmla="*/ 0 w 43"/>
                <a:gd name="T13" fmla="*/ 10 h 38"/>
                <a:gd name="T14" fmla="*/ 0 w 43"/>
                <a:gd name="T15" fmla="*/ 19 h 38"/>
                <a:gd name="T16" fmla="*/ 0 w 43"/>
                <a:gd name="T17" fmla="*/ 24 h 38"/>
                <a:gd name="T18" fmla="*/ 5 w 43"/>
                <a:gd name="T19" fmla="*/ 34 h 38"/>
                <a:gd name="T20" fmla="*/ 10 w 43"/>
                <a:gd name="T21" fmla="*/ 38 h 38"/>
                <a:gd name="T22" fmla="*/ 19 w 43"/>
                <a:gd name="T23" fmla="*/ 38 h 38"/>
                <a:gd name="T24" fmla="*/ 29 w 43"/>
                <a:gd name="T25" fmla="*/ 38 h 38"/>
                <a:gd name="T26" fmla="*/ 34 w 43"/>
                <a:gd name="T27" fmla="*/ 34 h 38"/>
                <a:gd name="T28" fmla="*/ 39 w 43"/>
                <a:gd name="T29" fmla="*/ 29 h 38"/>
                <a:gd name="T30" fmla="*/ 43 w 43"/>
                <a:gd name="T31" fmla="*/ 19 h 38"/>
                <a:gd name="T32" fmla="*/ 39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9" y="14"/>
                  </a:moveTo>
                  <a:lnTo>
                    <a:pt x="34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4"/>
                  </a:lnTo>
                  <a:lnTo>
                    <a:pt x="10" y="38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43" y="19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6" name="Freeform 568"/>
            <p:cNvSpPr>
              <a:spLocks/>
            </p:cNvSpPr>
            <p:nvPr/>
          </p:nvSpPr>
          <p:spPr bwMode="auto">
            <a:xfrm>
              <a:off x="4751" y="2673"/>
              <a:ext cx="43" cy="38"/>
            </a:xfrm>
            <a:custGeom>
              <a:avLst/>
              <a:gdLst>
                <a:gd name="T0" fmla="*/ 39 w 43"/>
                <a:gd name="T1" fmla="*/ 14 h 38"/>
                <a:gd name="T2" fmla="*/ 34 w 43"/>
                <a:gd name="T3" fmla="*/ 5 h 38"/>
                <a:gd name="T4" fmla="*/ 29 w 43"/>
                <a:gd name="T5" fmla="*/ 0 h 38"/>
                <a:gd name="T6" fmla="*/ 19 w 43"/>
                <a:gd name="T7" fmla="*/ 0 h 38"/>
                <a:gd name="T8" fmla="*/ 15 w 43"/>
                <a:gd name="T9" fmla="*/ 0 h 38"/>
                <a:gd name="T10" fmla="*/ 5 w 43"/>
                <a:gd name="T11" fmla="*/ 5 h 38"/>
                <a:gd name="T12" fmla="*/ 0 w 43"/>
                <a:gd name="T13" fmla="*/ 10 h 38"/>
                <a:gd name="T14" fmla="*/ 0 w 43"/>
                <a:gd name="T15" fmla="*/ 19 h 38"/>
                <a:gd name="T16" fmla="*/ 0 w 43"/>
                <a:gd name="T17" fmla="*/ 24 h 38"/>
                <a:gd name="T18" fmla="*/ 5 w 43"/>
                <a:gd name="T19" fmla="*/ 34 h 38"/>
                <a:gd name="T20" fmla="*/ 10 w 43"/>
                <a:gd name="T21" fmla="*/ 38 h 38"/>
                <a:gd name="T22" fmla="*/ 19 w 43"/>
                <a:gd name="T23" fmla="*/ 38 h 38"/>
                <a:gd name="T24" fmla="*/ 29 w 43"/>
                <a:gd name="T25" fmla="*/ 38 h 38"/>
                <a:gd name="T26" fmla="*/ 34 w 43"/>
                <a:gd name="T27" fmla="*/ 34 h 38"/>
                <a:gd name="T28" fmla="*/ 39 w 43"/>
                <a:gd name="T29" fmla="*/ 29 h 38"/>
                <a:gd name="T30" fmla="*/ 43 w 43"/>
                <a:gd name="T31" fmla="*/ 19 h 38"/>
                <a:gd name="T32" fmla="*/ 39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9" y="14"/>
                  </a:moveTo>
                  <a:lnTo>
                    <a:pt x="34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4"/>
                  </a:lnTo>
                  <a:lnTo>
                    <a:pt x="10" y="38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43" y="19"/>
                  </a:lnTo>
                  <a:lnTo>
                    <a:pt x="39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7" name="Freeform 569"/>
            <p:cNvSpPr>
              <a:spLocks/>
            </p:cNvSpPr>
            <p:nvPr/>
          </p:nvSpPr>
          <p:spPr bwMode="auto">
            <a:xfrm>
              <a:off x="4727" y="2687"/>
              <a:ext cx="43" cy="44"/>
            </a:xfrm>
            <a:custGeom>
              <a:avLst/>
              <a:gdLst>
                <a:gd name="T0" fmla="*/ 39 w 43"/>
                <a:gd name="T1" fmla="*/ 15 h 44"/>
                <a:gd name="T2" fmla="*/ 34 w 43"/>
                <a:gd name="T3" fmla="*/ 10 h 44"/>
                <a:gd name="T4" fmla="*/ 29 w 43"/>
                <a:gd name="T5" fmla="*/ 5 h 44"/>
                <a:gd name="T6" fmla="*/ 19 w 43"/>
                <a:gd name="T7" fmla="*/ 0 h 44"/>
                <a:gd name="T8" fmla="*/ 15 w 43"/>
                <a:gd name="T9" fmla="*/ 0 h 44"/>
                <a:gd name="T10" fmla="*/ 5 w 43"/>
                <a:gd name="T11" fmla="*/ 5 h 44"/>
                <a:gd name="T12" fmla="*/ 0 w 43"/>
                <a:gd name="T13" fmla="*/ 10 h 44"/>
                <a:gd name="T14" fmla="*/ 0 w 43"/>
                <a:gd name="T15" fmla="*/ 20 h 44"/>
                <a:gd name="T16" fmla="*/ 0 w 43"/>
                <a:gd name="T17" fmla="*/ 29 h 44"/>
                <a:gd name="T18" fmla="*/ 5 w 43"/>
                <a:gd name="T19" fmla="*/ 34 h 44"/>
                <a:gd name="T20" fmla="*/ 10 w 43"/>
                <a:gd name="T21" fmla="*/ 39 h 44"/>
                <a:gd name="T22" fmla="*/ 19 w 43"/>
                <a:gd name="T23" fmla="*/ 44 h 44"/>
                <a:gd name="T24" fmla="*/ 29 w 43"/>
                <a:gd name="T25" fmla="*/ 44 h 44"/>
                <a:gd name="T26" fmla="*/ 34 w 43"/>
                <a:gd name="T27" fmla="*/ 39 h 44"/>
                <a:gd name="T28" fmla="*/ 39 w 43"/>
                <a:gd name="T29" fmla="*/ 29 h 44"/>
                <a:gd name="T30" fmla="*/ 43 w 43"/>
                <a:gd name="T31" fmla="*/ 24 h 44"/>
                <a:gd name="T32" fmla="*/ 39 w 43"/>
                <a:gd name="T33" fmla="*/ 15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39" y="15"/>
                  </a:moveTo>
                  <a:lnTo>
                    <a:pt x="34" y="10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9" y="44"/>
                  </a:lnTo>
                  <a:lnTo>
                    <a:pt x="29" y="44"/>
                  </a:lnTo>
                  <a:lnTo>
                    <a:pt x="34" y="39"/>
                  </a:lnTo>
                  <a:lnTo>
                    <a:pt x="39" y="29"/>
                  </a:lnTo>
                  <a:lnTo>
                    <a:pt x="43" y="24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8" name="Freeform 570"/>
            <p:cNvSpPr>
              <a:spLocks/>
            </p:cNvSpPr>
            <p:nvPr/>
          </p:nvSpPr>
          <p:spPr bwMode="auto">
            <a:xfrm>
              <a:off x="4727" y="2687"/>
              <a:ext cx="43" cy="44"/>
            </a:xfrm>
            <a:custGeom>
              <a:avLst/>
              <a:gdLst>
                <a:gd name="T0" fmla="*/ 39 w 43"/>
                <a:gd name="T1" fmla="*/ 15 h 44"/>
                <a:gd name="T2" fmla="*/ 34 w 43"/>
                <a:gd name="T3" fmla="*/ 10 h 44"/>
                <a:gd name="T4" fmla="*/ 29 w 43"/>
                <a:gd name="T5" fmla="*/ 5 h 44"/>
                <a:gd name="T6" fmla="*/ 19 w 43"/>
                <a:gd name="T7" fmla="*/ 0 h 44"/>
                <a:gd name="T8" fmla="*/ 15 w 43"/>
                <a:gd name="T9" fmla="*/ 0 h 44"/>
                <a:gd name="T10" fmla="*/ 5 w 43"/>
                <a:gd name="T11" fmla="*/ 5 h 44"/>
                <a:gd name="T12" fmla="*/ 0 w 43"/>
                <a:gd name="T13" fmla="*/ 10 h 44"/>
                <a:gd name="T14" fmla="*/ 0 w 43"/>
                <a:gd name="T15" fmla="*/ 20 h 44"/>
                <a:gd name="T16" fmla="*/ 0 w 43"/>
                <a:gd name="T17" fmla="*/ 29 h 44"/>
                <a:gd name="T18" fmla="*/ 5 w 43"/>
                <a:gd name="T19" fmla="*/ 34 h 44"/>
                <a:gd name="T20" fmla="*/ 10 w 43"/>
                <a:gd name="T21" fmla="*/ 39 h 44"/>
                <a:gd name="T22" fmla="*/ 19 w 43"/>
                <a:gd name="T23" fmla="*/ 44 h 44"/>
                <a:gd name="T24" fmla="*/ 29 w 43"/>
                <a:gd name="T25" fmla="*/ 44 h 44"/>
                <a:gd name="T26" fmla="*/ 34 w 43"/>
                <a:gd name="T27" fmla="*/ 39 h 44"/>
                <a:gd name="T28" fmla="*/ 39 w 43"/>
                <a:gd name="T29" fmla="*/ 29 h 44"/>
                <a:gd name="T30" fmla="*/ 43 w 43"/>
                <a:gd name="T31" fmla="*/ 24 h 44"/>
                <a:gd name="T32" fmla="*/ 39 w 43"/>
                <a:gd name="T33" fmla="*/ 15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39" y="15"/>
                  </a:moveTo>
                  <a:lnTo>
                    <a:pt x="34" y="10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9" y="44"/>
                  </a:lnTo>
                  <a:lnTo>
                    <a:pt x="29" y="44"/>
                  </a:lnTo>
                  <a:lnTo>
                    <a:pt x="34" y="39"/>
                  </a:lnTo>
                  <a:lnTo>
                    <a:pt x="39" y="29"/>
                  </a:lnTo>
                  <a:lnTo>
                    <a:pt x="43" y="24"/>
                  </a:lnTo>
                  <a:lnTo>
                    <a:pt x="39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69" name="Freeform 571"/>
            <p:cNvSpPr>
              <a:spLocks/>
            </p:cNvSpPr>
            <p:nvPr/>
          </p:nvSpPr>
          <p:spPr bwMode="auto">
            <a:xfrm>
              <a:off x="4718" y="2635"/>
              <a:ext cx="43" cy="38"/>
            </a:xfrm>
            <a:custGeom>
              <a:avLst/>
              <a:gdLst>
                <a:gd name="T0" fmla="*/ 38 w 43"/>
                <a:gd name="T1" fmla="*/ 14 h 38"/>
                <a:gd name="T2" fmla="*/ 33 w 43"/>
                <a:gd name="T3" fmla="*/ 4 h 38"/>
                <a:gd name="T4" fmla="*/ 28 w 43"/>
                <a:gd name="T5" fmla="*/ 0 h 38"/>
                <a:gd name="T6" fmla="*/ 19 w 43"/>
                <a:gd name="T7" fmla="*/ 0 h 38"/>
                <a:gd name="T8" fmla="*/ 14 w 43"/>
                <a:gd name="T9" fmla="*/ 0 h 38"/>
                <a:gd name="T10" fmla="*/ 4 w 43"/>
                <a:gd name="T11" fmla="*/ 4 h 38"/>
                <a:gd name="T12" fmla="*/ 0 w 43"/>
                <a:gd name="T13" fmla="*/ 9 h 38"/>
                <a:gd name="T14" fmla="*/ 0 w 43"/>
                <a:gd name="T15" fmla="*/ 19 h 38"/>
                <a:gd name="T16" fmla="*/ 0 w 43"/>
                <a:gd name="T17" fmla="*/ 24 h 38"/>
                <a:gd name="T18" fmla="*/ 4 w 43"/>
                <a:gd name="T19" fmla="*/ 33 h 38"/>
                <a:gd name="T20" fmla="*/ 14 w 43"/>
                <a:gd name="T21" fmla="*/ 38 h 38"/>
                <a:gd name="T22" fmla="*/ 19 w 43"/>
                <a:gd name="T23" fmla="*/ 38 h 38"/>
                <a:gd name="T24" fmla="*/ 28 w 43"/>
                <a:gd name="T25" fmla="*/ 38 h 38"/>
                <a:gd name="T26" fmla="*/ 33 w 43"/>
                <a:gd name="T27" fmla="*/ 33 h 38"/>
                <a:gd name="T28" fmla="*/ 38 w 43"/>
                <a:gd name="T29" fmla="*/ 28 h 38"/>
                <a:gd name="T30" fmla="*/ 43 w 43"/>
                <a:gd name="T31" fmla="*/ 19 h 38"/>
                <a:gd name="T32" fmla="*/ 38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8" y="14"/>
                  </a:moveTo>
                  <a:lnTo>
                    <a:pt x="33" y="4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19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0" name="Freeform 572"/>
            <p:cNvSpPr>
              <a:spLocks/>
            </p:cNvSpPr>
            <p:nvPr/>
          </p:nvSpPr>
          <p:spPr bwMode="auto">
            <a:xfrm>
              <a:off x="4718" y="2635"/>
              <a:ext cx="43" cy="38"/>
            </a:xfrm>
            <a:custGeom>
              <a:avLst/>
              <a:gdLst>
                <a:gd name="T0" fmla="*/ 38 w 43"/>
                <a:gd name="T1" fmla="*/ 14 h 38"/>
                <a:gd name="T2" fmla="*/ 33 w 43"/>
                <a:gd name="T3" fmla="*/ 4 h 38"/>
                <a:gd name="T4" fmla="*/ 28 w 43"/>
                <a:gd name="T5" fmla="*/ 0 h 38"/>
                <a:gd name="T6" fmla="*/ 19 w 43"/>
                <a:gd name="T7" fmla="*/ 0 h 38"/>
                <a:gd name="T8" fmla="*/ 14 w 43"/>
                <a:gd name="T9" fmla="*/ 0 h 38"/>
                <a:gd name="T10" fmla="*/ 4 w 43"/>
                <a:gd name="T11" fmla="*/ 4 h 38"/>
                <a:gd name="T12" fmla="*/ 0 w 43"/>
                <a:gd name="T13" fmla="*/ 9 h 38"/>
                <a:gd name="T14" fmla="*/ 0 w 43"/>
                <a:gd name="T15" fmla="*/ 19 h 38"/>
                <a:gd name="T16" fmla="*/ 0 w 43"/>
                <a:gd name="T17" fmla="*/ 24 h 38"/>
                <a:gd name="T18" fmla="*/ 4 w 43"/>
                <a:gd name="T19" fmla="*/ 33 h 38"/>
                <a:gd name="T20" fmla="*/ 14 w 43"/>
                <a:gd name="T21" fmla="*/ 38 h 38"/>
                <a:gd name="T22" fmla="*/ 19 w 43"/>
                <a:gd name="T23" fmla="*/ 38 h 38"/>
                <a:gd name="T24" fmla="*/ 28 w 43"/>
                <a:gd name="T25" fmla="*/ 38 h 38"/>
                <a:gd name="T26" fmla="*/ 33 w 43"/>
                <a:gd name="T27" fmla="*/ 33 h 38"/>
                <a:gd name="T28" fmla="*/ 38 w 43"/>
                <a:gd name="T29" fmla="*/ 28 h 38"/>
                <a:gd name="T30" fmla="*/ 43 w 43"/>
                <a:gd name="T31" fmla="*/ 19 h 38"/>
                <a:gd name="T32" fmla="*/ 38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8" y="14"/>
                  </a:moveTo>
                  <a:lnTo>
                    <a:pt x="33" y="4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19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1" name="Freeform 573"/>
            <p:cNvSpPr>
              <a:spLocks/>
            </p:cNvSpPr>
            <p:nvPr/>
          </p:nvSpPr>
          <p:spPr bwMode="auto">
            <a:xfrm>
              <a:off x="4646" y="2611"/>
              <a:ext cx="43" cy="43"/>
            </a:xfrm>
            <a:custGeom>
              <a:avLst/>
              <a:gdLst>
                <a:gd name="T0" fmla="*/ 43 w 43"/>
                <a:gd name="T1" fmla="*/ 14 h 43"/>
                <a:gd name="T2" fmla="*/ 38 w 43"/>
                <a:gd name="T3" fmla="*/ 9 h 43"/>
                <a:gd name="T4" fmla="*/ 29 w 43"/>
                <a:gd name="T5" fmla="*/ 4 h 43"/>
                <a:gd name="T6" fmla="*/ 24 w 43"/>
                <a:gd name="T7" fmla="*/ 0 h 43"/>
                <a:gd name="T8" fmla="*/ 14 w 43"/>
                <a:gd name="T9" fmla="*/ 4 h 43"/>
                <a:gd name="T10" fmla="*/ 9 w 43"/>
                <a:gd name="T11" fmla="*/ 4 h 43"/>
                <a:gd name="T12" fmla="*/ 5 w 43"/>
                <a:gd name="T13" fmla="*/ 14 h 43"/>
                <a:gd name="T14" fmla="*/ 0 w 43"/>
                <a:gd name="T15" fmla="*/ 19 h 43"/>
                <a:gd name="T16" fmla="*/ 5 w 43"/>
                <a:gd name="T17" fmla="*/ 28 h 43"/>
                <a:gd name="T18" fmla="*/ 5 w 43"/>
                <a:gd name="T19" fmla="*/ 38 h 43"/>
                <a:gd name="T20" fmla="*/ 14 w 43"/>
                <a:gd name="T21" fmla="*/ 43 h 43"/>
                <a:gd name="T22" fmla="*/ 19 w 43"/>
                <a:gd name="T23" fmla="*/ 43 h 43"/>
                <a:gd name="T24" fmla="*/ 29 w 43"/>
                <a:gd name="T25" fmla="*/ 43 h 43"/>
                <a:gd name="T26" fmla="*/ 38 w 43"/>
                <a:gd name="T27" fmla="*/ 38 h 43"/>
                <a:gd name="T28" fmla="*/ 43 w 43"/>
                <a:gd name="T29" fmla="*/ 33 h 43"/>
                <a:gd name="T30" fmla="*/ 43 w 43"/>
                <a:gd name="T31" fmla="*/ 24 h 43"/>
                <a:gd name="T32" fmla="*/ 43 w 43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14"/>
                  </a:moveTo>
                  <a:lnTo>
                    <a:pt x="38" y="9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5" y="38"/>
                  </a:lnTo>
                  <a:lnTo>
                    <a:pt x="14" y="43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8" y="38"/>
                  </a:lnTo>
                  <a:lnTo>
                    <a:pt x="43" y="33"/>
                  </a:lnTo>
                  <a:lnTo>
                    <a:pt x="43" y="24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2" name="Freeform 574"/>
            <p:cNvSpPr>
              <a:spLocks/>
            </p:cNvSpPr>
            <p:nvPr/>
          </p:nvSpPr>
          <p:spPr bwMode="auto">
            <a:xfrm>
              <a:off x="4646" y="2611"/>
              <a:ext cx="43" cy="43"/>
            </a:xfrm>
            <a:custGeom>
              <a:avLst/>
              <a:gdLst>
                <a:gd name="T0" fmla="*/ 43 w 43"/>
                <a:gd name="T1" fmla="*/ 14 h 43"/>
                <a:gd name="T2" fmla="*/ 38 w 43"/>
                <a:gd name="T3" fmla="*/ 9 h 43"/>
                <a:gd name="T4" fmla="*/ 29 w 43"/>
                <a:gd name="T5" fmla="*/ 4 h 43"/>
                <a:gd name="T6" fmla="*/ 24 w 43"/>
                <a:gd name="T7" fmla="*/ 0 h 43"/>
                <a:gd name="T8" fmla="*/ 14 w 43"/>
                <a:gd name="T9" fmla="*/ 4 h 43"/>
                <a:gd name="T10" fmla="*/ 9 w 43"/>
                <a:gd name="T11" fmla="*/ 4 h 43"/>
                <a:gd name="T12" fmla="*/ 5 w 43"/>
                <a:gd name="T13" fmla="*/ 14 h 43"/>
                <a:gd name="T14" fmla="*/ 0 w 43"/>
                <a:gd name="T15" fmla="*/ 19 h 43"/>
                <a:gd name="T16" fmla="*/ 5 w 43"/>
                <a:gd name="T17" fmla="*/ 28 h 43"/>
                <a:gd name="T18" fmla="*/ 5 w 43"/>
                <a:gd name="T19" fmla="*/ 38 h 43"/>
                <a:gd name="T20" fmla="*/ 14 w 43"/>
                <a:gd name="T21" fmla="*/ 43 h 43"/>
                <a:gd name="T22" fmla="*/ 19 w 43"/>
                <a:gd name="T23" fmla="*/ 43 h 43"/>
                <a:gd name="T24" fmla="*/ 29 w 43"/>
                <a:gd name="T25" fmla="*/ 43 h 43"/>
                <a:gd name="T26" fmla="*/ 38 w 43"/>
                <a:gd name="T27" fmla="*/ 38 h 43"/>
                <a:gd name="T28" fmla="*/ 43 w 43"/>
                <a:gd name="T29" fmla="*/ 33 h 43"/>
                <a:gd name="T30" fmla="*/ 43 w 43"/>
                <a:gd name="T31" fmla="*/ 24 h 43"/>
                <a:gd name="T32" fmla="*/ 43 w 43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14"/>
                  </a:moveTo>
                  <a:lnTo>
                    <a:pt x="38" y="9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5" y="38"/>
                  </a:lnTo>
                  <a:lnTo>
                    <a:pt x="14" y="43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8" y="38"/>
                  </a:lnTo>
                  <a:lnTo>
                    <a:pt x="43" y="33"/>
                  </a:lnTo>
                  <a:lnTo>
                    <a:pt x="43" y="24"/>
                  </a:lnTo>
                  <a:lnTo>
                    <a:pt x="43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3" name="Freeform 575"/>
            <p:cNvSpPr>
              <a:spLocks/>
            </p:cNvSpPr>
            <p:nvPr/>
          </p:nvSpPr>
          <p:spPr bwMode="auto">
            <a:xfrm>
              <a:off x="4684" y="2596"/>
              <a:ext cx="43" cy="43"/>
            </a:xfrm>
            <a:custGeom>
              <a:avLst/>
              <a:gdLst>
                <a:gd name="T0" fmla="*/ 43 w 43"/>
                <a:gd name="T1" fmla="*/ 15 h 43"/>
                <a:gd name="T2" fmla="*/ 38 w 43"/>
                <a:gd name="T3" fmla="*/ 10 h 43"/>
                <a:gd name="T4" fmla="*/ 29 w 43"/>
                <a:gd name="T5" fmla="*/ 5 h 43"/>
                <a:gd name="T6" fmla="*/ 24 w 43"/>
                <a:gd name="T7" fmla="*/ 0 h 43"/>
                <a:gd name="T8" fmla="*/ 15 w 43"/>
                <a:gd name="T9" fmla="*/ 0 h 43"/>
                <a:gd name="T10" fmla="*/ 10 w 43"/>
                <a:gd name="T11" fmla="*/ 5 h 43"/>
                <a:gd name="T12" fmla="*/ 5 w 43"/>
                <a:gd name="T13" fmla="*/ 15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4 h 43"/>
                <a:gd name="T20" fmla="*/ 15 w 43"/>
                <a:gd name="T21" fmla="*/ 39 h 43"/>
                <a:gd name="T22" fmla="*/ 19 w 43"/>
                <a:gd name="T23" fmla="*/ 43 h 43"/>
                <a:gd name="T24" fmla="*/ 29 w 43"/>
                <a:gd name="T25" fmla="*/ 43 h 43"/>
                <a:gd name="T26" fmla="*/ 38 w 43"/>
                <a:gd name="T27" fmla="*/ 39 h 43"/>
                <a:gd name="T28" fmla="*/ 38 w 43"/>
                <a:gd name="T29" fmla="*/ 29 h 43"/>
                <a:gd name="T30" fmla="*/ 43 w 43"/>
                <a:gd name="T31" fmla="*/ 24 h 43"/>
                <a:gd name="T32" fmla="*/ 43 w 43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15"/>
                  </a:moveTo>
                  <a:lnTo>
                    <a:pt x="38" y="10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5" y="39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8" y="39"/>
                  </a:lnTo>
                  <a:lnTo>
                    <a:pt x="38" y="29"/>
                  </a:lnTo>
                  <a:lnTo>
                    <a:pt x="43" y="24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4" name="Freeform 576"/>
            <p:cNvSpPr>
              <a:spLocks/>
            </p:cNvSpPr>
            <p:nvPr/>
          </p:nvSpPr>
          <p:spPr bwMode="auto">
            <a:xfrm>
              <a:off x="4684" y="2596"/>
              <a:ext cx="43" cy="43"/>
            </a:xfrm>
            <a:custGeom>
              <a:avLst/>
              <a:gdLst>
                <a:gd name="T0" fmla="*/ 43 w 43"/>
                <a:gd name="T1" fmla="*/ 15 h 43"/>
                <a:gd name="T2" fmla="*/ 38 w 43"/>
                <a:gd name="T3" fmla="*/ 10 h 43"/>
                <a:gd name="T4" fmla="*/ 29 w 43"/>
                <a:gd name="T5" fmla="*/ 5 h 43"/>
                <a:gd name="T6" fmla="*/ 24 w 43"/>
                <a:gd name="T7" fmla="*/ 0 h 43"/>
                <a:gd name="T8" fmla="*/ 15 w 43"/>
                <a:gd name="T9" fmla="*/ 0 h 43"/>
                <a:gd name="T10" fmla="*/ 10 w 43"/>
                <a:gd name="T11" fmla="*/ 5 h 43"/>
                <a:gd name="T12" fmla="*/ 5 w 43"/>
                <a:gd name="T13" fmla="*/ 15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4 h 43"/>
                <a:gd name="T20" fmla="*/ 15 w 43"/>
                <a:gd name="T21" fmla="*/ 39 h 43"/>
                <a:gd name="T22" fmla="*/ 19 w 43"/>
                <a:gd name="T23" fmla="*/ 43 h 43"/>
                <a:gd name="T24" fmla="*/ 29 w 43"/>
                <a:gd name="T25" fmla="*/ 43 h 43"/>
                <a:gd name="T26" fmla="*/ 38 w 43"/>
                <a:gd name="T27" fmla="*/ 39 h 43"/>
                <a:gd name="T28" fmla="*/ 38 w 43"/>
                <a:gd name="T29" fmla="*/ 29 h 43"/>
                <a:gd name="T30" fmla="*/ 43 w 43"/>
                <a:gd name="T31" fmla="*/ 24 h 43"/>
                <a:gd name="T32" fmla="*/ 43 w 43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15"/>
                  </a:moveTo>
                  <a:lnTo>
                    <a:pt x="38" y="10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5" y="39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8" y="39"/>
                  </a:lnTo>
                  <a:lnTo>
                    <a:pt x="38" y="29"/>
                  </a:lnTo>
                  <a:lnTo>
                    <a:pt x="43" y="24"/>
                  </a:lnTo>
                  <a:lnTo>
                    <a:pt x="43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5" name="Freeform 577"/>
            <p:cNvSpPr>
              <a:spLocks/>
            </p:cNvSpPr>
            <p:nvPr/>
          </p:nvSpPr>
          <p:spPr bwMode="auto">
            <a:xfrm>
              <a:off x="4761" y="2731"/>
              <a:ext cx="43" cy="38"/>
            </a:xfrm>
            <a:custGeom>
              <a:avLst/>
              <a:gdLst>
                <a:gd name="T0" fmla="*/ 38 w 43"/>
                <a:gd name="T1" fmla="*/ 14 h 38"/>
                <a:gd name="T2" fmla="*/ 33 w 43"/>
                <a:gd name="T3" fmla="*/ 4 h 38"/>
                <a:gd name="T4" fmla="*/ 29 w 43"/>
                <a:gd name="T5" fmla="*/ 0 h 38"/>
                <a:gd name="T6" fmla="*/ 19 w 43"/>
                <a:gd name="T7" fmla="*/ 0 h 38"/>
                <a:gd name="T8" fmla="*/ 14 w 43"/>
                <a:gd name="T9" fmla="*/ 0 h 38"/>
                <a:gd name="T10" fmla="*/ 5 w 43"/>
                <a:gd name="T11" fmla="*/ 4 h 38"/>
                <a:gd name="T12" fmla="*/ 0 w 43"/>
                <a:gd name="T13" fmla="*/ 9 h 38"/>
                <a:gd name="T14" fmla="*/ 0 w 43"/>
                <a:gd name="T15" fmla="*/ 19 h 38"/>
                <a:gd name="T16" fmla="*/ 0 w 43"/>
                <a:gd name="T17" fmla="*/ 24 h 38"/>
                <a:gd name="T18" fmla="*/ 5 w 43"/>
                <a:gd name="T19" fmla="*/ 33 h 38"/>
                <a:gd name="T20" fmla="*/ 14 w 43"/>
                <a:gd name="T21" fmla="*/ 38 h 38"/>
                <a:gd name="T22" fmla="*/ 19 w 43"/>
                <a:gd name="T23" fmla="*/ 38 h 38"/>
                <a:gd name="T24" fmla="*/ 29 w 43"/>
                <a:gd name="T25" fmla="*/ 38 h 38"/>
                <a:gd name="T26" fmla="*/ 33 w 43"/>
                <a:gd name="T27" fmla="*/ 33 h 38"/>
                <a:gd name="T28" fmla="*/ 38 w 43"/>
                <a:gd name="T29" fmla="*/ 28 h 38"/>
                <a:gd name="T30" fmla="*/ 43 w 43"/>
                <a:gd name="T31" fmla="*/ 19 h 38"/>
                <a:gd name="T32" fmla="*/ 38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8" y="14"/>
                  </a:moveTo>
                  <a:lnTo>
                    <a:pt x="33" y="4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19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6" name="Freeform 578"/>
            <p:cNvSpPr>
              <a:spLocks/>
            </p:cNvSpPr>
            <p:nvPr/>
          </p:nvSpPr>
          <p:spPr bwMode="auto">
            <a:xfrm>
              <a:off x="4761" y="2731"/>
              <a:ext cx="43" cy="38"/>
            </a:xfrm>
            <a:custGeom>
              <a:avLst/>
              <a:gdLst>
                <a:gd name="T0" fmla="*/ 38 w 43"/>
                <a:gd name="T1" fmla="*/ 14 h 38"/>
                <a:gd name="T2" fmla="*/ 33 w 43"/>
                <a:gd name="T3" fmla="*/ 4 h 38"/>
                <a:gd name="T4" fmla="*/ 29 w 43"/>
                <a:gd name="T5" fmla="*/ 0 h 38"/>
                <a:gd name="T6" fmla="*/ 19 w 43"/>
                <a:gd name="T7" fmla="*/ 0 h 38"/>
                <a:gd name="T8" fmla="*/ 14 w 43"/>
                <a:gd name="T9" fmla="*/ 0 h 38"/>
                <a:gd name="T10" fmla="*/ 5 w 43"/>
                <a:gd name="T11" fmla="*/ 4 h 38"/>
                <a:gd name="T12" fmla="*/ 0 w 43"/>
                <a:gd name="T13" fmla="*/ 9 h 38"/>
                <a:gd name="T14" fmla="*/ 0 w 43"/>
                <a:gd name="T15" fmla="*/ 19 h 38"/>
                <a:gd name="T16" fmla="*/ 0 w 43"/>
                <a:gd name="T17" fmla="*/ 24 h 38"/>
                <a:gd name="T18" fmla="*/ 5 w 43"/>
                <a:gd name="T19" fmla="*/ 33 h 38"/>
                <a:gd name="T20" fmla="*/ 14 w 43"/>
                <a:gd name="T21" fmla="*/ 38 h 38"/>
                <a:gd name="T22" fmla="*/ 19 w 43"/>
                <a:gd name="T23" fmla="*/ 38 h 38"/>
                <a:gd name="T24" fmla="*/ 29 w 43"/>
                <a:gd name="T25" fmla="*/ 38 h 38"/>
                <a:gd name="T26" fmla="*/ 33 w 43"/>
                <a:gd name="T27" fmla="*/ 33 h 38"/>
                <a:gd name="T28" fmla="*/ 38 w 43"/>
                <a:gd name="T29" fmla="*/ 28 h 38"/>
                <a:gd name="T30" fmla="*/ 43 w 43"/>
                <a:gd name="T31" fmla="*/ 19 h 38"/>
                <a:gd name="T32" fmla="*/ 38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8" y="14"/>
                  </a:moveTo>
                  <a:lnTo>
                    <a:pt x="33" y="4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19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7" name="Freeform 579"/>
            <p:cNvSpPr>
              <a:spLocks/>
            </p:cNvSpPr>
            <p:nvPr/>
          </p:nvSpPr>
          <p:spPr bwMode="auto">
            <a:xfrm>
              <a:off x="4790" y="2668"/>
              <a:ext cx="38" cy="39"/>
            </a:xfrm>
            <a:custGeom>
              <a:avLst/>
              <a:gdLst>
                <a:gd name="T0" fmla="*/ 38 w 38"/>
                <a:gd name="T1" fmla="*/ 15 h 39"/>
                <a:gd name="T2" fmla="*/ 33 w 38"/>
                <a:gd name="T3" fmla="*/ 5 h 39"/>
                <a:gd name="T4" fmla="*/ 28 w 38"/>
                <a:gd name="T5" fmla="*/ 0 h 39"/>
                <a:gd name="T6" fmla="*/ 19 w 38"/>
                <a:gd name="T7" fmla="*/ 0 h 39"/>
                <a:gd name="T8" fmla="*/ 9 w 38"/>
                <a:gd name="T9" fmla="*/ 0 h 39"/>
                <a:gd name="T10" fmla="*/ 4 w 38"/>
                <a:gd name="T11" fmla="*/ 5 h 39"/>
                <a:gd name="T12" fmla="*/ 0 w 38"/>
                <a:gd name="T13" fmla="*/ 10 h 39"/>
                <a:gd name="T14" fmla="*/ 0 w 38"/>
                <a:gd name="T15" fmla="*/ 19 h 39"/>
                <a:gd name="T16" fmla="*/ 0 w 38"/>
                <a:gd name="T17" fmla="*/ 24 h 39"/>
                <a:gd name="T18" fmla="*/ 4 w 38"/>
                <a:gd name="T19" fmla="*/ 34 h 39"/>
                <a:gd name="T20" fmla="*/ 9 w 38"/>
                <a:gd name="T21" fmla="*/ 39 h 39"/>
                <a:gd name="T22" fmla="*/ 19 w 38"/>
                <a:gd name="T23" fmla="*/ 39 h 39"/>
                <a:gd name="T24" fmla="*/ 24 w 38"/>
                <a:gd name="T25" fmla="*/ 39 h 39"/>
                <a:gd name="T26" fmla="*/ 33 w 38"/>
                <a:gd name="T27" fmla="*/ 34 h 39"/>
                <a:gd name="T28" fmla="*/ 38 w 38"/>
                <a:gd name="T29" fmla="*/ 29 h 39"/>
                <a:gd name="T30" fmla="*/ 38 w 38"/>
                <a:gd name="T31" fmla="*/ 19 h 39"/>
                <a:gd name="T32" fmla="*/ 38 w 38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38" y="15"/>
                  </a:moveTo>
                  <a:lnTo>
                    <a:pt x="33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34"/>
                  </a:lnTo>
                  <a:lnTo>
                    <a:pt x="9" y="39"/>
                  </a:lnTo>
                  <a:lnTo>
                    <a:pt x="19" y="39"/>
                  </a:lnTo>
                  <a:lnTo>
                    <a:pt x="24" y="39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38" y="19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8" name="Freeform 580"/>
            <p:cNvSpPr>
              <a:spLocks/>
            </p:cNvSpPr>
            <p:nvPr/>
          </p:nvSpPr>
          <p:spPr bwMode="auto">
            <a:xfrm>
              <a:off x="4790" y="2668"/>
              <a:ext cx="38" cy="39"/>
            </a:xfrm>
            <a:custGeom>
              <a:avLst/>
              <a:gdLst>
                <a:gd name="T0" fmla="*/ 38 w 38"/>
                <a:gd name="T1" fmla="*/ 15 h 39"/>
                <a:gd name="T2" fmla="*/ 33 w 38"/>
                <a:gd name="T3" fmla="*/ 5 h 39"/>
                <a:gd name="T4" fmla="*/ 28 w 38"/>
                <a:gd name="T5" fmla="*/ 0 h 39"/>
                <a:gd name="T6" fmla="*/ 19 w 38"/>
                <a:gd name="T7" fmla="*/ 0 h 39"/>
                <a:gd name="T8" fmla="*/ 9 w 38"/>
                <a:gd name="T9" fmla="*/ 0 h 39"/>
                <a:gd name="T10" fmla="*/ 4 w 38"/>
                <a:gd name="T11" fmla="*/ 5 h 39"/>
                <a:gd name="T12" fmla="*/ 0 w 38"/>
                <a:gd name="T13" fmla="*/ 10 h 39"/>
                <a:gd name="T14" fmla="*/ 0 w 38"/>
                <a:gd name="T15" fmla="*/ 19 h 39"/>
                <a:gd name="T16" fmla="*/ 0 w 38"/>
                <a:gd name="T17" fmla="*/ 24 h 39"/>
                <a:gd name="T18" fmla="*/ 4 w 38"/>
                <a:gd name="T19" fmla="*/ 34 h 39"/>
                <a:gd name="T20" fmla="*/ 9 w 38"/>
                <a:gd name="T21" fmla="*/ 39 h 39"/>
                <a:gd name="T22" fmla="*/ 19 w 38"/>
                <a:gd name="T23" fmla="*/ 39 h 39"/>
                <a:gd name="T24" fmla="*/ 24 w 38"/>
                <a:gd name="T25" fmla="*/ 39 h 39"/>
                <a:gd name="T26" fmla="*/ 33 w 38"/>
                <a:gd name="T27" fmla="*/ 34 h 39"/>
                <a:gd name="T28" fmla="*/ 38 w 38"/>
                <a:gd name="T29" fmla="*/ 29 h 39"/>
                <a:gd name="T30" fmla="*/ 38 w 38"/>
                <a:gd name="T31" fmla="*/ 19 h 39"/>
                <a:gd name="T32" fmla="*/ 38 w 38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38" y="15"/>
                  </a:moveTo>
                  <a:lnTo>
                    <a:pt x="33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34"/>
                  </a:lnTo>
                  <a:lnTo>
                    <a:pt x="9" y="39"/>
                  </a:lnTo>
                  <a:lnTo>
                    <a:pt x="19" y="39"/>
                  </a:lnTo>
                  <a:lnTo>
                    <a:pt x="24" y="39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38" y="19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79" name="Freeform 581"/>
            <p:cNvSpPr>
              <a:spLocks/>
            </p:cNvSpPr>
            <p:nvPr/>
          </p:nvSpPr>
          <p:spPr bwMode="auto">
            <a:xfrm>
              <a:off x="4790" y="2697"/>
              <a:ext cx="38" cy="43"/>
            </a:xfrm>
            <a:custGeom>
              <a:avLst/>
              <a:gdLst>
                <a:gd name="T0" fmla="*/ 38 w 38"/>
                <a:gd name="T1" fmla="*/ 14 h 43"/>
                <a:gd name="T2" fmla="*/ 33 w 38"/>
                <a:gd name="T3" fmla="*/ 10 h 43"/>
                <a:gd name="T4" fmla="*/ 28 w 38"/>
                <a:gd name="T5" fmla="*/ 5 h 43"/>
                <a:gd name="T6" fmla="*/ 19 w 38"/>
                <a:gd name="T7" fmla="*/ 0 h 43"/>
                <a:gd name="T8" fmla="*/ 9 w 38"/>
                <a:gd name="T9" fmla="*/ 0 h 43"/>
                <a:gd name="T10" fmla="*/ 4 w 38"/>
                <a:gd name="T11" fmla="*/ 5 h 43"/>
                <a:gd name="T12" fmla="*/ 0 w 38"/>
                <a:gd name="T13" fmla="*/ 14 h 43"/>
                <a:gd name="T14" fmla="*/ 0 w 38"/>
                <a:gd name="T15" fmla="*/ 19 h 43"/>
                <a:gd name="T16" fmla="*/ 0 w 38"/>
                <a:gd name="T17" fmla="*/ 29 h 43"/>
                <a:gd name="T18" fmla="*/ 4 w 38"/>
                <a:gd name="T19" fmla="*/ 34 h 43"/>
                <a:gd name="T20" fmla="*/ 9 w 38"/>
                <a:gd name="T21" fmla="*/ 43 h 43"/>
                <a:gd name="T22" fmla="*/ 19 w 38"/>
                <a:gd name="T23" fmla="*/ 43 h 43"/>
                <a:gd name="T24" fmla="*/ 28 w 38"/>
                <a:gd name="T25" fmla="*/ 43 h 43"/>
                <a:gd name="T26" fmla="*/ 33 w 38"/>
                <a:gd name="T27" fmla="*/ 38 h 43"/>
                <a:gd name="T28" fmla="*/ 38 w 38"/>
                <a:gd name="T29" fmla="*/ 34 h 43"/>
                <a:gd name="T30" fmla="*/ 38 w 38"/>
                <a:gd name="T31" fmla="*/ 24 h 43"/>
                <a:gd name="T32" fmla="*/ 38 w 38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3"/>
                <a:gd name="T53" fmla="*/ 38 w 3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3">
                  <a:moveTo>
                    <a:pt x="38" y="14"/>
                  </a:moveTo>
                  <a:lnTo>
                    <a:pt x="33" y="10"/>
                  </a:lnTo>
                  <a:lnTo>
                    <a:pt x="28" y="5"/>
                  </a:lnTo>
                  <a:lnTo>
                    <a:pt x="1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4" y="34"/>
                  </a:lnTo>
                  <a:lnTo>
                    <a:pt x="9" y="43"/>
                  </a:lnTo>
                  <a:lnTo>
                    <a:pt x="19" y="43"/>
                  </a:lnTo>
                  <a:lnTo>
                    <a:pt x="28" y="43"/>
                  </a:lnTo>
                  <a:lnTo>
                    <a:pt x="33" y="38"/>
                  </a:lnTo>
                  <a:lnTo>
                    <a:pt x="38" y="34"/>
                  </a:lnTo>
                  <a:lnTo>
                    <a:pt x="38" y="2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0" name="Freeform 582"/>
            <p:cNvSpPr>
              <a:spLocks/>
            </p:cNvSpPr>
            <p:nvPr/>
          </p:nvSpPr>
          <p:spPr bwMode="auto">
            <a:xfrm>
              <a:off x="4790" y="2697"/>
              <a:ext cx="38" cy="43"/>
            </a:xfrm>
            <a:custGeom>
              <a:avLst/>
              <a:gdLst>
                <a:gd name="T0" fmla="*/ 38 w 38"/>
                <a:gd name="T1" fmla="*/ 14 h 43"/>
                <a:gd name="T2" fmla="*/ 33 w 38"/>
                <a:gd name="T3" fmla="*/ 10 h 43"/>
                <a:gd name="T4" fmla="*/ 28 w 38"/>
                <a:gd name="T5" fmla="*/ 5 h 43"/>
                <a:gd name="T6" fmla="*/ 19 w 38"/>
                <a:gd name="T7" fmla="*/ 0 h 43"/>
                <a:gd name="T8" fmla="*/ 9 w 38"/>
                <a:gd name="T9" fmla="*/ 0 h 43"/>
                <a:gd name="T10" fmla="*/ 4 w 38"/>
                <a:gd name="T11" fmla="*/ 5 h 43"/>
                <a:gd name="T12" fmla="*/ 0 w 38"/>
                <a:gd name="T13" fmla="*/ 14 h 43"/>
                <a:gd name="T14" fmla="*/ 0 w 38"/>
                <a:gd name="T15" fmla="*/ 19 h 43"/>
                <a:gd name="T16" fmla="*/ 0 w 38"/>
                <a:gd name="T17" fmla="*/ 29 h 43"/>
                <a:gd name="T18" fmla="*/ 4 w 38"/>
                <a:gd name="T19" fmla="*/ 34 h 43"/>
                <a:gd name="T20" fmla="*/ 9 w 38"/>
                <a:gd name="T21" fmla="*/ 43 h 43"/>
                <a:gd name="T22" fmla="*/ 19 w 38"/>
                <a:gd name="T23" fmla="*/ 43 h 43"/>
                <a:gd name="T24" fmla="*/ 28 w 38"/>
                <a:gd name="T25" fmla="*/ 43 h 43"/>
                <a:gd name="T26" fmla="*/ 33 w 38"/>
                <a:gd name="T27" fmla="*/ 38 h 43"/>
                <a:gd name="T28" fmla="*/ 38 w 38"/>
                <a:gd name="T29" fmla="*/ 34 h 43"/>
                <a:gd name="T30" fmla="*/ 38 w 38"/>
                <a:gd name="T31" fmla="*/ 24 h 43"/>
                <a:gd name="T32" fmla="*/ 38 w 38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3"/>
                <a:gd name="T53" fmla="*/ 38 w 3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3">
                  <a:moveTo>
                    <a:pt x="38" y="14"/>
                  </a:moveTo>
                  <a:lnTo>
                    <a:pt x="33" y="10"/>
                  </a:lnTo>
                  <a:lnTo>
                    <a:pt x="28" y="5"/>
                  </a:lnTo>
                  <a:lnTo>
                    <a:pt x="1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4" y="34"/>
                  </a:lnTo>
                  <a:lnTo>
                    <a:pt x="9" y="43"/>
                  </a:lnTo>
                  <a:lnTo>
                    <a:pt x="19" y="43"/>
                  </a:lnTo>
                  <a:lnTo>
                    <a:pt x="28" y="43"/>
                  </a:lnTo>
                  <a:lnTo>
                    <a:pt x="33" y="38"/>
                  </a:lnTo>
                  <a:lnTo>
                    <a:pt x="38" y="34"/>
                  </a:lnTo>
                  <a:lnTo>
                    <a:pt x="38" y="24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1" name="Freeform 583"/>
            <p:cNvSpPr>
              <a:spLocks/>
            </p:cNvSpPr>
            <p:nvPr/>
          </p:nvSpPr>
          <p:spPr bwMode="auto">
            <a:xfrm>
              <a:off x="4684" y="2649"/>
              <a:ext cx="38" cy="43"/>
            </a:xfrm>
            <a:custGeom>
              <a:avLst/>
              <a:gdLst>
                <a:gd name="T0" fmla="*/ 38 w 38"/>
                <a:gd name="T1" fmla="*/ 14 h 43"/>
                <a:gd name="T2" fmla="*/ 34 w 38"/>
                <a:gd name="T3" fmla="*/ 10 h 43"/>
                <a:gd name="T4" fmla="*/ 29 w 38"/>
                <a:gd name="T5" fmla="*/ 5 h 43"/>
                <a:gd name="T6" fmla="*/ 19 w 38"/>
                <a:gd name="T7" fmla="*/ 0 h 43"/>
                <a:gd name="T8" fmla="*/ 15 w 38"/>
                <a:gd name="T9" fmla="*/ 0 h 43"/>
                <a:gd name="T10" fmla="*/ 5 w 38"/>
                <a:gd name="T11" fmla="*/ 5 h 43"/>
                <a:gd name="T12" fmla="*/ 0 w 38"/>
                <a:gd name="T13" fmla="*/ 14 h 43"/>
                <a:gd name="T14" fmla="*/ 0 w 38"/>
                <a:gd name="T15" fmla="*/ 19 h 43"/>
                <a:gd name="T16" fmla="*/ 0 w 38"/>
                <a:gd name="T17" fmla="*/ 29 h 43"/>
                <a:gd name="T18" fmla="*/ 5 w 38"/>
                <a:gd name="T19" fmla="*/ 34 h 43"/>
                <a:gd name="T20" fmla="*/ 10 w 38"/>
                <a:gd name="T21" fmla="*/ 38 h 43"/>
                <a:gd name="T22" fmla="*/ 19 w 38"/>
                <a:gd name="T23" fmla="*/ 43 h 43"/>
                <a:gd name="T24" fmla="*/ 29 w 38"/>
                <a:gd name="T25" fmla="*/ 43 h 43"/>
                <a:gd name="T26" fmla="*/ 34 w 38"/>
                <a:gd name="T27" fmla="*/ 38 h 43"/>
                <a:gd name="T28" fmla="*/ 38 w 38"/>
                <a:gd name="T29" fmla="*/ 34 h 43"/>
                <a:gd name="T30" fmla="*/ 38 w 38"/>
                <a:gd name="T31" fmla="*/ 24 h 43"/>
                <a:gd name="T32" fmla="*/ 38 w 38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3"/>
                <a:gd name="T53" fmla="*/ 38 w 3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3">
                  <a:moveTo>
                    <a:pt x="38" y="14"/>
                  </a:moveTo>
                  <a:lnTo>
                    <a:pt x="34" y="10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0" y="38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38" y="2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2" name="Freeform 584"/>
            <p:cNvSpPr>
              <a:spLocks/>
            </p:cNvSpPr>
            <p:nvPr/>
          </p:nvSpPr>
          <p:spPr bwMode="auto">
            <a:xfrm>
              <a:off x="4684" y="2649"/>
              <a:ext cx="38" cy="43"/>
            </a:xfrm>
            <a:custGeom>
              <a:avLst/>
              <a:gdLst>
                <a:gd name="T0" fmla="*/ 38 w 38"/>
                <a:gd name="T1" fmla="*/ 14 h 43"/>
                <a:gd name="T2" fmla="*/ 34 w 38"/>
                <a:gd name="T3" fmla="*/ 10 h 43"/>
                <a:gd name="T4" fmla="*/ 29 w 38"/>
                <a:gd name="T5" fmla="*/ 5 h 43"/>
                <a:gd name="T6" fmla="*/ 19 w 38"/>
                <a:gd name="T7" fmla="*/ 0 h 43"/>
                <a:gd name="T8" fmla="*/ 15 w 38"/>
                <a:gd name="T9" fmla="*/ 0 h 43"/>
                <a:gd name="T10" fmla="*/ 5 w 38"/>
                <a:gd name="T11" fmla="*/ 5 h 43"/>
                <a:gd name="T12" fmla="*/ 0 w 38"/>
                <a:gd name="T13" fmla="*/ 14 h 43"/>
                <a:gd name="T14" fmla="*/ 0 w 38"/>
                <a:gd name="T15" fmla="*/ 19 h 43"/>
                <a:gd name="T16" fmla="*/ 0 w 38"/>
                <a:gd name="T17" fmla="*/ 29 h 43"/>
                <a:gd name="T18" fmla="*/ 5 w 38"/>
                <a:gd name="T19" fmla="*/ 34 h 43"/>
                <a:gd name="T20" fmla="*/ 10 w 38"/>
                <a:gd name="T21" fmla="*/ 38 h 43"/>
                <a:gd name="T22" fmla="*/ 19 w 38"/>
                <a:gd name="T23" fmla="*/ 43 h 43"/>
                <a:gd name="T24" fmla="*/ 29 w 38"/>
                <a:gd name="T25" fmla="*/ 43 h 43"/>
                <a:gd name="T26" fmla="*/ 34 w 38"/>
                <a:gd name="T27" fmla="*/ 38 h 43"/>
                <a:gd name="T28" fmla="*/ 38 w 38"/>
                <a:gd name="T29" fmla="*/ 34 h 43"/>
                <a:gd name="T30" fmla="*/ 38 w 38"/>
                <a:gd name="T31" fmla="*/ 24 h 43"/>
                <a:gd name="T32" fmla="*/ 38 w 38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3"/>
                <a:gd name="T53" fmla="*/ 38 w 3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3">
                  <a:moveTo>
                    <a:pt x="38" y="14"/>
                  </a:moveTo>
                  <a:lnTo>
                    <a:pt x="34" y="10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0" y="38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38" y="24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3" name="Freeform 585"/>
            <p:cNvSpPr>
              <a:spLocks/>
            </p:cNvSpPr>
            <p:nvPr/>
          </p:nvSpPr>
          <p:spPr bwMode="auto">
            <a:xfrm>
              <a:off x="4732" y="2596"/>
              <a:ext cx="43" cy="43"/>
            </a:xfrm>
            <a:custGeom>
              <a:avLst/>
              <a:gdLst>
                <a:gd name="T0" fmla="*/ 38 w 43"/>
                <a:gd name="T1" fmla="*/ 15 h 43"/>
                <a:gd name="T2" fmla="*/ 34 w 43"/>
                <a:gd name="T3" fmla="*/ 10 h 43"/>
                <a:gd name="T4" fmla="*/ 29 w 43"/>
                <a:gd name="T5" fmla="*/ 5 h 43"/>
                <a:gd name="T6" fmla="*/ 19 w 43"/>
                <a:gd name="T7" fmla="*/ 0 h 43"/>
                <a:gd name="T8" fmla="*/ 14 w 43"/>
                <a:gd name="T9" fmla="*/ 0 h 43"/>
                <a:gd name="T10" fmla="*/ 5 w 43"/>
                <a:gd name="T11" fmla="*/ 5 h 43"/>
                <a:gd name="T12" fmla="*/ 0 w 43"/>
                <a:gd name="T13" fmla="*/ 15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4 h 43"/>
                <a:gd name="T20" fmla="*/ 10 w 43"/>
                <a:gd name="T21" fmla="*/ 39 h 43"/>
                <a:gd name="T22" fmla="*/ 19 w 43"/>
                <a:gd name="T23" fmla="*/ 43 h 43"/>
                <a:gd name="T24" fmla="*/ 29 w 43"/>
                <a:gd name="T25" fmla="*/ 43 h 43"/>
                <a:gd name="T26" fmla="*/ 34 w 43"/>
                <a:gd name="T27" fmla="*/ 39 h 43"/>
                <a:gd name="T28" fmla="*/ 38 w 43"/>
                <a:gd name="T29" fmla="*/ 29 h 43"/>
                <a:gd name="T30" fmla="*/ 43 w 43"/>
                <a:gd name="T31" fmla="*/ 24 h 43"/>
                <a:gd name="T32" fmla="*/ 38 w 43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38" y="15"/>
                  </a:moveTo>
                  <a:lnTo>
                    <a:pt x="34" y="10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4" y="39"/>
                  </a:lnTo>
                  <a:lnTo>
                    <a:pt x="38" y="29"/>
                  </a:lnTo>
                  <a:lnTo>
                    <a:pt x="43" y="24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4" name="Freeform 586"/>
            <p:cNvSpPr>
              <a:spLocks/>
            </p:cNvSpPr>
            <p:nvPr/>
          </p:nvSpPr>
          <p:spPr bwMode="auto">
            <a:xfrm>
              <a:off x="4732" y="2596"/>
              <a:ext cx="43" cy="43"/>
            </a:xfrm>
            <a:custGeom>
              <a:avLst/>
              <a:gdLst>
                <a:gd name="T0" fmla="*/ 38 w 43"/>
                <a:gd name="T1" fmla="*/ 15 h 43"/>
                <a:gd name="T2" fmla="*/ 34 w 43"/>
                <a:gd name="T3" fmla="*/ 10 h 43"/>
                <a:gd name="T4" fmla="*/ 29 w 43"/>
                <a:gd name="T5" fmla="*/ 5 h 43"/>
                <a:gd name="T6" fmla="*/ 19 w 43"/>
                <a:gd name="T7" fmla="*/ 0 h 43"/>
                <a:gd name="T8" fmla="*/ 14 w 43"/>
                <a:gd name="T9" fmla="*/ 0 h 43"/>
                <a:gd name="T10" fmla="*/ 5 w 43"/>
                <a:gd name="T11" fmla="*/ 5 h 43"/>
                <a:gd name="T12" fmla="*/ 0 w 43"/>
                <a:gd name="T13" fmla="*/ 15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4 h 43"/>
                <a:gd name="T20" fmla="*/ 10 w 43"/>
                <a:gd name="T21" fmla="*/ 39 h 43"/>
                <a:gd name="T22" fmla="*/ 19 w 43"/>
                <a:gd name="T23" fmla="*/ 43 h 43"/>
                <a:gd name="T24" fmla="*/ 29 w 43"/>
                <a:gd name="T25" fmla="*/ 43 h 43"/>
                <a:gd name="T26" fmla="*/ 34 w 43"/>
                <a:gd name="T27" fmla="*/ 39 h 43"/>
                <a:gd name="T28" fmla="*/ 38 w 43"/>
                <a:gd name="T29" fmla="*/ 29 h 43"/>
                <a:gd name="T30" fmla="*/ 43 w 43"/>
                <a:gd name="T31" fmla="*/ 24 h 43"/>
                <a:gd name="T32" fmla="*/ 38 w 43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38" y="15"/>
                  </a:moveTo>
                  <a:lnTo>
                    <a:pt x="34" y="10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4" y="39"/>
                  </a:lnTo>
                  <a:lnTo>
                    <a:pt x="38" y="29"/>
                  </a:lnTo>
                  <a:lnTo>
                    <a:pt x="43" y="24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5" name="Freeform 587"/>
            <p:cNvSpPr>
              <a:spLocks/>
            </p:cNvSpPr>
            <p:nvPr/>
          </p:nvSpPr>
          <p:spPr bwMode="auto">
            <a:xfrm>
              <a:off x="4761" y="2630"/>
              <a:ext cx="38" cy="43"/>
            </a:xfrm>
            <a:custGeom>
              <a:avLst/>
              <a:gdLst>
                <a:gd name="T0" fmla="*/ 38 w 38"/>
                <a:gd name="T1" fmla="*/ 14 h 43"/>
                <a:gd name="T2" fmla="*/ 33 w 38"/>
                <a:gd name="T3" fmla="*/ 5 h 43"/>
                <a:gd name="T4" fmla="*/ 29 w 38"/>
                <a:gd name="T5" fmla="*/ 0 h 43"/>
                <a:gd name="T6" fmla="*/ 19 w 38"/>
                <a:gd name="T7" fmla="*/ 0 h 43"/>
                <a:gd name="T8" fmla="*/ 14 w 38"/>
                <a:gd name="T9" fmla="*/ 0 h 43"/>
                <a:gd name="T10" fmla="*/ 5 w 38"/>
                <a:gd name="T11" fmla="*/ 5 h 43"/>
                <a:gd name="T12" fmla="*/ 0 w 38"/>
                <a:gd name="T13" fmla="*/ 9 h 43"/>
                <a:gd name="T14" fmla="*/ 0 w 38"/>
                <a:gd name="T15" fmla="*/ 19 h 43"/>
                <a:gd name="T16" fmla="*/ 0 w 38"/>
                <a:gd name="T17" fmla="*/ 29 h 43"/>
                <a:gd name="T18" fmla="*/ 5 w 38"/>
                <a:gd name="T19" fmla="*/ 33 h 43"/>
                <a:gd name="T20" fmla="*/ 9 w 38"/>
                <a:gd name="T21" fmla="*/ 38 h 43"/>
                <a:gd name="T22" fmla="*/ 19 w 38"/>
                <a:gd name="T23" fmla="*/ 43 h 43"/>
                <a:gd name="T24" fmla="*/ 29 w 38"/>
                <a:gd name="T25" fmla="*/ 38 h 43"/>
                <a:gd name="T26" fmla="*/ 33 w 38"/>
                <a:gd name="T27" fmla="*/ 33 h 43"/>
                <a:gd name="T28" fmla="*/ 38 w 38"/>
                <a:gd name="T29" fmla="*/ 29 h 43"/>
                <a:gd name="T30" fmla="*/ 38 w 38"/>
                <a:gd name="T31" fmla="*/ 24 h 43"/>
                <a:gd name="T32" fmla="*/ 38 w 38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3"/>
                <a:gd name="T53" fmla="*/ 38 w 3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3">
                  <a:moveTo>
                    <a:pt x="38" y="14"/>
                  </a:moveTo>
                  <a:lnTo>
                    <a:pt x="33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9" y="38"/>
                  </a:lnTo>
                  <a:lnTo>
                    <a:pt x="19" y="43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6" name="Freeform 588"/>
            <p:cNvSpPr>
              <a:spLocks/>
            </p:cNvSpPr>
            <p:nvPr/>
          </p:nvSpPr>
          <p:spPr bwMode="auto">
            <a:xfrm>
              <a:off x="4761" y="2630"/>
              <a:ext cx="38" cy="43"/>
            </a:xfrm>
            <a:custGeom>
              <a:avLst/>
              <a:gdLst>
                <a:gd name="T0" fmla="*/ 38 w 38"/>
                <a:gd name="T1" fmla="*/ 14 h 43"/>
                <a:gd name="T2" fmla="*/ 33 w 38"/>
                <a:gd name="T3" fmla="*/ 5 h 43"/>
                <a:gd name="T4" fmla="*/ 29 w 38"/>
                <a:gd name="T5" fmla="*/ 0 h 43"/>
                <a:gd name="T6" fmla="*/ 19 w 38"/>
                <a:gd name="T7" fmla="*/ 0 h 43"/>
                <a:gd name="T8" fmla="*/ 14 w 38"/>
                <a:gd name="T9" fmla="*/ 0 h 43"/>
                <a:gd name="T10" fmla="*/ 5 w 38"/>
                <a:gd name="T11" fmla="*/ 5 h 43"/>
                <a:gd name="T12" fmla="*/ 0 w 38"/>
                <a:gd name="T13" fmla="*/ 9 h 43"/>
                <a:gd name="T14" fmla="*/ 0 w 38"/>
                <a:gd name="T15" fmla="*/ 19 h 43"/>
                <a:gd name="T16" fmla="*/ 0 w 38"/>
                <a:gd name="T17" fmla="*/ 29 h 43"/>
                <a:gd name="T18" fmla="*/ 5 w 38"/>
                <a:gd name="T19" fmla="*/ 33 h 43"/>
                <a:gd name="T20" fmla="*/ 9 w 38"/>
                <a:gd name="T21" fmla="*/ 38 h 43"/>
                <a:gd name="T22" fmla="*/ 19 w 38"/>
                <a:gd name="T23" fmla="*/ 43 h 43"/>
                <a:gd name="T24" fmla="*/ 29 w 38"/>
                <a:gd name="T25" fmla="*/ 38 h 43"/>
                <a:gd name="T26" fmla="*/ 33 w 38"/>
                <a:gd name="T27" fmla="*/ 33 h 43"/>
                <a:gd name="T28" fmla="*/ 38 w 38"/>
                <a:gd name="T29" fmla="*/ 29 h 43"/>
                <a:gd name="T30" fmla="*/ 38 w 38"/>
                <a:gd name="T31" fmla="*/ 24 h 43"/>
                <a:gd name="T32" fmla="*/ 38 w 38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3"/>
                <a:gd name="T53" fmla="*/ 38 w 3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3">
                  <a:moveTo>
                    <a:pt x="38" y="14"/>
                  </a:moveTo>
                  <a:lnTo>
                    <a:pt x="33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9" y="38"/>
                  </a:lnTo>
                  <a:lnTo>
                    <a:pt x="19" y="43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8" y="29"/>
                  </a:lnTo>
                  <a:lnTo>
                    <a:pt x="38" y="24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7" name="Freeform 589"/>
            <p:cNvSpPr>
              <a:spLocks/>
            </p:cNvSpPr>
            <p:nvPr/>
          </p:nvSpPr>
          <p:spPr bwMode="auto">
            <a:xfrm>
              <a:off x="4756" y="2558"/>
              <a:ext cx="43" cy="43"/>
            </a:xfrm>
            <a:custGeom>
              <a:avLst/>
              <a:gdLst>
                <a:gd name="T0" fmla="*/ 38 w 43"/>
                <a:gd name="T1" fmla="*/ 14 h 43"/>
                <a:gd name="T2" fmla="*/ 34 w 43"/>
                <a:gd name="T3" fmla="*/ 9 h 43"/>
                <a:gd name="T4" fmla="*/ 29 w 43"/>
                <a:gd name="T5" fmla="*/ 5 h 43"/>
                <a:gd name="T6" fmla="*/ 19 w 43"/>
                <a:gd name="T7" fmla="*/ 0 h 43"/>
                <a:gd name="T8" fmla="*/ 14 w 43"/>
                <a:gd name="T9" fmla="*/ 5 h 43"/>
                <a:gd name="T10" fmla="*/ 5 w 43"/>
                <a:gd name="T11" fmla="*/ 5 h 43"/>
                <a:gd name="T12" fmla="*/ 0 w 43"/>
                <a:gd name="T13" fmla="*/ 14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8 h 43"/>
                <a:gd name="T20" fmla="*/ 14 w 43"/>
                <a:gd name="T21" fmla="*/ 43 h 43"/>
                <a:gd name="T22" fmla="*/ 19 w 43"/>
                <a:gd name="T23" fmla="*/ 43 h 43"/>
                <a:gd name="T24" fmla="*/ 29 w 43"/>
                <a:gd name="T25" fmla="*/ 43 h 43"/>
                <a:gd name="T26" fmla="*/ 34 w 43"/>
                <a:gd name="T27" fmla="*/ 38 h 43"/>
                <a:gd name="T28" fmla="*/ 38 w 43"/>
                <a:gd name="T29" fmla="*/ 33 h 43"/>
                <a:gd name="T30" fmla="*/ 43 w 43"/>
                <a:gd name="T31" fmla="*/ 24 h 43"/>
                <a:gd name="T32" fmla="*/ 38 w 43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38" y="14"/>
                  </a:moveTo>
                  <a:lnTo>
                    <a:pt x="34" y="9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4" y="5"/>
                  </a:lnTo>
                  <a:lnTo>
                    <a:pt x="5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8"/>
                  </a:lnTo>
                  <a:lnTo>
                    <a:pt x="14" y="43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4" y="38"/>
                  </a:lnTo>
                  <a:lnTo>
                    <a:pt x="38" y="33"/>
                  </a:lnTo>
                  <a:lnTo>
                    <a:pt x="43" y="2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8" name="Freeform 590"/>
            <p:cNvSpPr>
              <a:spLocks/>
            </p:cNvSpPr>
            <p:nvPr/>
          </p:nvSpPr>
          <p:spPr bwMode="auto">
            <a:xfrm>
              <a:off x="4756" y="2558"/>
              <a:ext cx="43" cy="43"/>
            </a:xfrm>
            <a:custGeom>
              <a:avLst/>
              <a:gdLst>
                <a:gd name="T0" fmla="*/ 38 w 43"/>
                <a:gd name="T1" fmla="*/ 14 h 43"/>
                <a:gd name="T2" fmla="*/ 34 w 43"/>
                <a:gd name="T3" fmla="*/ 9 h 43"/>
                <a:gd name="T4" fmla="*/ 29 w 43"/>
                <a:gd name="T5" fmla="*/ 5 h 43"/>
                <a:gd name="T6" fmla="*/ 19 w 43"/>
                <a:gd name="T7" fmla="*/ 0 h 43"/>
                <a:gd name="T8" fmla="*/ 14 w 43"/>
                <a:gd name="T9" fmla="*/ 5 h 43"/>
                <a:gd name="T10" fmla="*/ 5 w 43"/>
                <a:gd name="T11" fmla="*/ 5 h 43"/>
                <a:gd name="T12" fmla="*/ 0 w 43"/>
                <a:gd name="T13" fmla="*/ 14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8 h 43"/>
                <a:gd name="T20" fmla="*/ 14 w 43"/>
                <a:gd name="T21" fmla="*/ 43 h 43"/>
                <a:gd name="T22" fmla="*/ 19 w 43"/>
                <a:gd name="T23" fmla="*/ 43 h 43"/>
                <a:gd name="T24" fmla="*/ 29 w 43"/>
                <a:gd name="T25" fmla="*/ 43 h 43"/>
                <a:gd name="T26" fmla="*/ 34 w 43"/>
                <a:gd name="T27" fmla="*/ 38 h 43"/>
                <a:gd name="T28" fmla="*/ 38 w 43"/>
                <a:gd name="T29" fmla="*/ 33 h 43"/>
                <a:gd name="T30" fmla="*/ 43 w 43"/>
                <a:gd name="T31" fmla="*/ 24 h 43"/>
                <a:gd name="T32" fmla="*/ 38 w 43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38" y="14"/>
                  </a:moveTo>
                  <a:lnTo>
                    <a:pt x="34" y="9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4" y="5"/>
                  </a:lnTo>
                  <a:lnTo>
                    <a:pt x="5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8"/>
                  </a:lnTo>
                  <a:lnTo>
                    <a:pt x="14" y="43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4" y="38"/>
                  </a:lnTo>
                  <a:lnTo>
                    <a:pt x="38" y="33"/>
                  </a:lnTo>
                  <a:lnTo>
                    <a:pt x="43" y="24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89" name="Freeform 591"/>
            <p:cNvSpPr>
              <a:spLocks/>
            </p:cNvSpPr>
            <p:nvPr/>
          </p:nvSpPr>
          <p:spPr bwMode="auto">
            <a:xfrm>
              <a:off x="4770" y="2500"/>
              <a:ext cx="44" cy="43"/>
            </a:xfrm>
            <a:custGeom>
              <a:avLst/>
              <a:gdLst>
                <a:gd name="T0" fmla="*/ 39 w 44"/>
                <a:gd name="T1" fmla="*/ 15 h 43"/>
                <a:gd name="T2" fmla="*/ 34 w 44"/>
                <a:gd name="T3" fmla="*/ 10 h 43"/>
                <a:gd name="T4" fmla="*/ 29 w 44"/>
                <a:gd name="T5" fmla="*/ 5 h 43"/>
                <a:gd name="T6" fmla="*/ 20 w 44"/>
                <a:gd name="T7" fmla="*/ 0 h 43"/>
                <a:gd name="T8" fmla="*/ 15 w 44"/>
                <a:gd name="T9" fmla="*/ 5 h 43"/>
                <a:gd name="T10" fmla="*/ 5 w 44"/>
                <a:gd name="T11" fmla="*/ 10 h 43"/>
                <a:gd name="T12" fmla="*/ 0 w 44"/>
                <a:gd name="T13" fmla="*/ 15 h 43"/>
                <a:gd name="T14" fmla="*/ 0 w 44"/>
                <a:gd name="T15" fmla="*/ 19 h 43"/>
                <a:gd name="T16" fmla="*/ 0 w 44"/>
                <a:gd name="T17" fmla="*/ 29 h 43"/>
                <a:gd name="T18" fmla="*/ 5 w 44"/>
                <a:gd name="T19" fmla="*/ 39 h 43"/>
                <a:gd name="T20" fmla="*/ 15 w 44"/>
                <a:gd name="T21" fmla="*/ 43 h 43"/>
                <a:gd name="T22" fmla="*/ 20 w 44"/>
                <a:gd name="T23" fmla="*/ 43 h 43"/>
                <a:gd name="T24" fmla="*/ 29 w 44"/>
                <a:gd name="T25" fmla="*/ 43 h 43"/>
                <a:gd name="T26" fmla="*/ 34 w 44"/>
                <a:gd name="T27" fmla="*/ 39 h 43"/>
                <a:gd name="T28" fmla="*/ 39 w 44"/>
                <a:gd name="T29" fmla="*/ 34 h 43"/>
                <a:gd name="T30" fmla="*/ 44 w 44"/>
                <a:gd name="T31" fmla="*/ 24 h 43"/>
                <a:gd name="T32" fmla="*/ 39 w 44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39" y="15"/>
                  </a:moveTo>
                  <a:lnTo>
                    <a:pt x="34" y="10"/>
                  </a:lnTo>
                  <a:lnTo>
                    <a:pt x="29" y="5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9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9" y="43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4" y="24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0" name="Freeform 592"/>
            <p:cNvSpPr>
              <a:spLocks/>
            </p:cNvSpPr>
            <p:nvPr/>
          </p:nvSpPr>
          <p:spPr bwMode="auto">
            <a:xfrm>
              <a:off x="4770" y="2500"/>
              <a:ext cx="44" cy="43"/>
            </a:xfrm>
            <a:custGeom>
              <a:avLst/>
              <a:gdLst>
                <a:gd name="T0" fmla="*/ 39 w 44"/>
                <a:gd name="T1" fmla="*/ 15 h 43"/>
                <a:gd name="T2" fmla="*/ 34 w 44"/>
                <a:gd name="T3" fmla="*/ 10 h 43"/>
                <a:gd name="T4" fmla="*/ 29 w 44"/>
                <a:gd name="T5" fmla="*/ 5 h 43"/>
                <a:gd name="T6" fmla="*/ 20 w 44"/>
                <a:gd name="T7" fmla="*/ 0 h 43"/>
                <a:gd name="T8" fmla="*/ 15 w 44"/>
                <a:gd name="T9" fmla="*/ 5 h 43"/>
                <a:gd name="T10" fmla="*/ 5 w 44"/>
                <a:gd name="T11" fmla="*/ 10 h 43"/>
                <a:gd name="T12" fmla="*/ 0 w 44"/>
                <a:gd name="T13" fmla="*/ 15 h 43"/>
                <a:gd name="T14" fmla="*/ 0 w 44"/>
                <a:gd name="T15" fmla="*/ 19 h 43"/>
                <a:gd name="T16" fmla="*/ 0 w 44"/>
                <a:gd name="T17" fmla="*/ 29 h 43"/>
                <a:gd name="T18" fmla="*/ 5 w 44"/>
                <a:gd name="T19" fmla="*/ 39 h 43"/>
                <a:gd name="T20" fmla="*/ 15 w 44"/>
                <a:gd name="T21" fmla="*/ 43 h 43"/>
                <a:gd name="T22" fmla="*/ 20 w 44"/>
                <a:gd name="T23" fmla="*/ 43 h 43"/>
                <a:gd name="T24" fmla="*/ 29 w 44"/>
                <a:gd name="T25" fmla="*/ 43 h 43"/>
                <a:gd name="T26" fmla="*/ 34 w 44"/>
                <a:gd name="T27" fmla="*/ 39 h 43"/>
                <a:gd name="T28" fmla="*/ 39 w 44"/>
                <a:gd name="T29" fmla="*/ 34 h 43"/>
                <a:gd name="T30" fmla="*/ 44 w 44"/>
                <a:gd name="T31" fmla="*/ 24 h 43"/>
                <a:gd name="T32" fmla="*/ 39 w 44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39" y="15"/>
                  </a:moveTo>
                  <a:lnTo>
                    <a:pt x="34" y="10"/>
                  </a:lnTo>
                  <a:lnTo>
                    <a:pt x="29" y="5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9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9" y="43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4" y="24"/>
                  </a:lnTo>
                  <a:lnTo>
                    <a:pt x="39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1" name="Freeform 593"/>
            <p:cNvSpPr>
              <a:spLocks/>
            </p:cNvSpPr>
            <p:nvPr/>
          </p:nvSpPr>
          <p:spPr bwMode="auto">
            <a:xfrm>
              <a:off x="4722" y="2524"/>
              <a:ext cx="44" cy="43"/>
            </a:xfrm>
            <a:custGeom>
              <a:avLst/>
              <a:gdLst>
                <a:gd name="T0" fmla="*/ 44 w 44"/>
                <a:gd name="T1" fmla="*/ 15 h 43"/>
                <a:gd name="T2" fmla="*/ 39 w 44"/>
                <a:gd name="T3" fmla="*/ 10 h 43"/>
                <a:gd name="T4" fmla="*/ 34 w 44"/>
                <a:gd name="T5" fmla="*/ 5 h 43"/>
                <a:gd name="T6" fmla="*/ 24 w 44"/>
                <a:gd name="T7" fmla="*/ 0 h 43"/>
                <a:gd name="T8" fmla="*/ 15 w 44"/>
                <a:gd name="T9" fmla="*/ 5 h 43"/>
                <a:gd name="T10" fmla="*/ 10 w 44"/>
                <a:gd name="T11" fmla="*/ 5 h 43"/>
                <a:gd name="T12" fmla="*/ 5 w 44"/>
                <a:gd name="T13" fmla="*/ 15 h 43"/>
                <a:gd name="T14" fmla="*/ 0 w 44"/>
                <a:gd name="T15" fmla="*/ 19 h 43"/>
                <a:gd name="T16" fmla="*/ 5 w 44"/>
                <a:gd name="T17" fmla="*/ 29 h 43"/>
                <a:gd name="T18" fmla="*/ 10 w 44"/>
                <a:gd name="T19" fmla="*/ 39 h 43"/>
                <a:gd name="T20" fmla="*/ 15 w 44"/>
                <a:gd name="T21" fmla="*/ 43 h 43"/>
                <a:gd name="T22" fmla="*/ 24 w 44"/>
                <a:gd name="T23" fmla="*/ 43 h 43"/>
                <a:gd name="T24" fmla="*/ 29 w 44"/>
                <a:gd name="T25" fmla="*/ 43 h 43"/>
                <a:gd name="T26" fmla="*/ 39 w 44"/>
                <a:gd name="T27" fmla="*/ 39 h 43"/>
                <a:gd name="T28" fmla="*/ 44 w 44"/>
                <a:gd name="T29" fmla="*/ 34 h 43"/>
                <a:gd name="T30" fmla="*/ 44 w 44"/>
                <a:gd name="T31" fmla="*/ 24 h 43"/>
                <a:gd name="T32" fmla="*/ 44 w 44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44" y="15"/>
                  </a:moveTo>
                  <a:lnTo>
                    <a:pt x="39" y="10"/>
                  </a:lnTo>
                  <a:lnTo>
                    <a:pt x="34" y="5"/>
                  </a:lnTo>
                  <a:lnTo>
                    <a:pt x="24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29"/>
                  </a:lnTo>
                  <a:lnTo>
                    <a:pt x="10" y="39"/>
                  </a:lnTo>
                  <a:lnTo>
                    <a:pt x="15" y="43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39" y="39"/>
                  </a:lnTo>
                  <a:lnTo>
                    <a:pt x="44" y="34"/>
                  </a:lnTo>
                  <a:lnTo>
                    <a:pt x="44" y="24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2" name="Freeform 594"/>
            <p:cNvSpPr>
              <a:spLocks/>
            </p:cNvSpPr>
            <p:nvPr/>
          </p:nvSpPr>
          <p:spPr bwMode="auto">
            <a:xfrm>
              <a:off x="4722" y="2524"/>
              <a:ext cx="44" cy="43"/>
            </a:xfrm>
            <a:custGeom>
              <a:avLst/>
              <a:gdLst>
                <a:gd name="T0" fmla="*/ 44 w 44"/>
                <a:gd name="T1" fmla="*/ 15 h 43"/>
                <a:gd name="T2" fmla="*/ 39 w 44"/>
                <a:gd name="T3" fmla="*/ 10 h 43"/>
                <a:gd name="T4" fmla="*/ 34 w 44"/>
                <a:gd name="T5" fmla="*/ 5 h 43"/>
                <a:gd name="T6" fmla="*/ 24 w 44"/>
                <a:gd name="T7" fmla="*/ 0 h 43"/>
                <a:gd name="T8" fmla="*/ 15 w 44"/>
                <a:gd name="T9" fmla="*/ 5 h 43"/>
                <a:gd name="T10" fmla="*/ 10 w 44"/>
                <a:gd name="T11" fmla="*/ 5 h 43"/>
                <a:gd name="T12" fmla="*/ 5 w 44"/>
                <a:gd name="T13" fmla="*/ 15 h 43"/>
                <a:gd name="T14" fmla="*/ 0 w 44"/>
                <a:gd name="T15" fmla="*/ 19 h 43"/>
                <a:gd name="T16" fmla="*/ 5 w 44"/>
                <a:gd name="T17" fmla="*/ 29 h 43"/>
                <a:gd name="T18" fmla="*/ 10 w 44"/>
                <a:gd name="T19" fmla="*/ 39 h 43"/>
                <a:gd name="T20" fmla="*/ 15 w 44"/>
                <a:gd name="T21" fmla="*/ 43 h 43"/>
                <a:gd name="T22" fmla="*/ 24 w 44"/>
                <a:gd name="T23" fmla="*/ 43 h 43"/>
                <a:gd name="T24" fmla="*/ 29 w 44"/>
                <a:gd name="T25" fmla="*/ 43 h 43"/>
                <a:gd name="T26" fmla="*/ 39 w 44"/>
                <a:gd name="T27" fmla="*/ 39 h 43"/>
                <a:gd name="T28" fmla="*/ 44 w 44"/>
                <a:gd name="T29" fmla="*/ 34 h 43"/>
                <a:gd name="T30" fmla="*/ 44 w 44"/>
                <a:gd name="T31" fmla="*/ 24 h 43"/>
                <a:gd name="T32" fmla="*/ 44 w 44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44" y="15"/>
                  </a:moveTo>
                  <a:lnTo>
                    <a:pt x="39" y="10"/>
                  </a:lnTo>
                  <a:lnTo>
                    <a:pt x="34" y="5"/>
                  </a:lnTo>
                  <a:lnTo>
                    <a:pt x="24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29"/>
                  </a:lnTo>
                  <a:lnTo>
                    <a:pt x="10" y="39"/>
                  </a:lnTo>
                  <a:lnTo>
                    <a:pt x="15" y="43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39" y="39"/>
                  </a:lnTo>
                  <a:lnTo>
                    <a:pt x="44" y="34"/>
                  </a:lnTo>
                  <a:lnTo>
                    <a:pt x="44" y="24"/>
                  </a:lnTo>
                  <a:lnTo>
                    <a:pt x="44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3" name="Freeform 595"/>
            <p:cNvSpPr>
              <a:spLocks/>
            </p:cNvSpPr>
            <p:nvPr/>
          </p:nvSpPr>
          <p:spPr bwMode="auto">
            <a:xfrm>
              <a:off x="4713" y="2563"/>
              <a:ext cx="43" cy="38"/>
            </a:xfrm>
            <a:custGeom>
              <a:avLst/>
              <a:gdLst>
                <a:gd name="T0" fmla="*/ 38 w 43"/>
                <a:gd name="T1" fmla="*/ 14 h 38"/>
                <a:gd name="T2" fmla="*/ 33 w 43"/>
                <a:gd name="T3" fmla="*/ 4 h 38"/>
                <a:gd name="T4" fmla="*/ 29 w 43"/>
                <a:gd name="T5" fmla="*/ 0 h 38"/>
                <a:gd name="T6" fmla="*/ 24 w 43"/>
                <a:gd name="T7" fmla="*/ 0 h 38"/>
                <a:gd name="T8" fmla="*/ 14 w 43"/>
                <a:gd name="T9" fmla="*/ 0 h 38"/>
                <a:gd name="T10" fmla="*/ 5 w 43"/>
                <a:gd name="T11" fmla="*/ 4 h 38"/>
                <a:gd name="T12" fmla="*/ 0 w 43"/>
                <a:gd name="T13" fmla="*/ 9 h 38"/>
                <a:gd name="T14" fmla="*/ 0 w 43"/>
                <a:gd name="T15" fmla="*/ 19 h 38"/>
                <a:gd name="T16" fmla="*/ 0 w 43"/>
                <a:gd name="T17" fmla="*/ 24 h 38"/>
                <a:gd name="T18" fmla="*/ 5 w 43"/>
                <a:gd name="T19" fmla="*/ 33 h 38"/>
                <a:gd name="T20" fmla="*/ 14 w 43"/>
                <a:gd name="T21" fmla="*/ 38 h 38"/>
                <a:gd name="T22" fmla="*/ 19 w 43"/>
                <a:gd name="T23" fmla="*/ 38 h 38"/>
                <a:gd name="T24" fmla="*/ 29 w 43"/>
                <a:gd name="T25" fmla="*/ 38 h 38"/>
                <a:gd name="T26" fmla="*/ 33 w 43"/>
                <a:gd name="T27" fmla="*/ 33 h 38"/>
                <a:gd name="T28" fmla="*/ 38 w 43"/>
                <a:gd name="T29" fmla="*/ 28 h 38"/>
                <a:gd name="T30" fmla="*/ 43 w 43"/>
                <a:gd name="T31" fmla="*/ 19 h 38"/>
                <a:gd name="T32" fmla="*/ 38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8" y="14"/>
                  </a:moveTo>
                  <a:lnTo>
                    <a:pt x="33" y="4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19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4" name="Freeform 596"/>
            <p:cNvSpPr>
              <a:spLocks/>
            </p:cNvSpPr>
            <p:nvPr/>
          </p:nvSpPr>
          <p:spPr bwMode="auto">
            <a:xfrm>
              <a:off x="4713" y="2563"/>
              <a:ext cx="43" cy="38"/>
            </a:xfrm>
            <a:custGeom>
              <a:avLst/>
              <a:gdLst>
                <a:gd name="T0" fmla="*/ 38 w 43"/>
                <a:gd name="T1" fmla="*/ 14 h 38"/>
                <a:gd name="T2" fmla="*/ 33 w 43"/>
                <a:gd name="T3" fmla="*/ 4 h 38"/>
                <a:gd name="T4" fmla="*/ 29 w 43"/>
                <a:gd name="T5" fmla="*/ 0 h 38"/>
                <a:gd name="T6" fmla="*/ 24 w 43"/>
                <a:gd name="T7" fmla="*/ 0 h 38"/>
                <a:gd name="T8" fmla="*/ 14 w 43"/>
                <a:gd name="T9" fmla="*/ 0 h 38"/>
                <a:gd name="T10" fmla="*/ 5 w 43"/>
                <a:gd name="T11" fmla="*/ 4 h 38"/>
                <a:gd name="T12" fmla="*/ 0 w 43"/>
                <a:gd name="T13" fmla="*/ 9 h 38"/>
                <a:gd name="T14" fmla="*/ 0 w 43"/>
                <a:gd name="T15" fmla="*/ 19 h 38"/>
                <a:gd name="T16" fmla="*/ 0 w 43"/>
                <a:gd name="T17" fmla="*/ 24 h 38"/>
                <a:gd name="T18" fmla="*/ 5 w 43"/>
                <a:gd name="T19" fmla="*/ 33 h 38"/>
                <a:gd name="T20" fmla="*/ 14 w 43"/>
                <a:gd name="T21" fmla="*/ 38 h 38"/>
                <a:gd name="T22" fmla="*/ 19 w 43"/>
                <a:gd name="T23" fmla="*/ 38 h 38"/>
                <a:gd name="T24" fmla="*/ 29 w 43"/>
                <a:gd name="T25" fmla="*/ 38 h 38"/>
                <a:gd name="T26" fmla="*/ 33 w 43"/>
                <a:gd name="T27" fmla="*/ 33 h 38"/>
                <a:gd name="T28" fmla="*/ 38 w 43"/>
                <a:gd name="T29" fmla="*/ 28 h 38"/>
                <a:gd name="T30" fmla="*/ 43 w 43"/>
                <a:gd name="T31" fmla="*/ 19 h 38"/>
                <a:gd name="T32" fmla="*/ 38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38" y="14"/>
                  </a:moveTo>
                  <a:lnTo>
                    <a:pt x="33" y="4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8" y="28"/>
                  </a:lnTo>
                  <a:lnTo>
                    <a:pt x="43" y="19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5" name="Freeform 597"/>
            <p:cNvSpPr>
              <a:spLocks/>
            </p:cNvSpPr>
            <p:nvPr/>
          </p:nvSpPr>
          <p:spPr bwMode="auto">
            <a:xfrm>
              <a:off x="4665" y="2572"/>
              <a:ext cx="43" cy="43"/>
            </a:xfrm>
            <a:custGeom>
              <a:avLst/>
              <a:gdLst>
                <a:gd name="T0" fmla="*/ 38 w 43"/>
                <a:gd name="T1" fmla="*/ 15 h 43"/>
                <a:gd name="T2" fmla="*/ 34 w 43"/>
                <a:gd name="T3" fmla="*/ 5 h 43"/>
                <a:gd name="T4" fmla="*/ 29 w 43"/>
                <a:gd name="T5" fmla="*/ 0 h 43"/>
                <a:gd name="T6" fmla="*/ 24 w 43"/>
                <a:gd name="T7" fmla="*/ 0 h 43"/>
                <a:gd name="T8" fmla="*/ 14 w 43"/>
                <a:gd name="T9" fmla="*/ 0 h 43"/>
                <a:gd name="T10" fmla="*/ 5 w 43"/>
                <a:gd name="T11" fmla="*/ 5 h 43"/>
                <a:gd name="T12" fmla="*/ 0 w 43"/>
                <a:gd name="T13" fmla="*/ 10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4 h 43"/>
                <a:gd name="T20" fmla="*/ 14 w 43"/>
                <a:gd name="T21" fmla="*/ 39 h 43"/>
                <a:gd name="T22" fmla="*/ 19 w 43"/>
                <a:gd name="T23" fmla="*/ 43 h 43"/>
                <a:gd name="T24" fmla="*/ 29 w 43"/>
                <a:gd name="T25" fmla="*/ 39 h 43"/>
                <a:gd name="T26" fmla="*/ 34 w 43"/>
                <a:gd name="T27" fmla="*/ 39 h 43"/>
                <a:gd name="T28" fmla="*/ 38 w 43"/>
                <a:gd name="T29" fmla="*/ 29 h 43"/>
                <a:gd name="T30" fmla="*/ 43 w 43"/>
                <a:gd name="T31" fmla="*/ 24 h 43"/>
                <a:gd name="T32" fmla="*/ 38 w 43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38" y="15"/>
                  </a:moveTo>
                  <a:lnTo>
                    <a:pt x="34" y="5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4" y="39"/>
                  </a:lnTo>
                  <a:lnTo>
                    <a:pt x="19" y="43"/>
                  </a:lnTo>
                  <a:lnTo>
                    <a:pt x="29" y="39"/>
                  </a:lnTo>
                  <a:lnTo>
                    <a:pt x="34" y="39"/>
                  </a:lnTo>
                  <a:lnTo>
                    <a:pt x="38" y="29"/>
                  </a:lnTo>
                  <a:lnTo>
                    <a:pt x="43" y="24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6" name="Freeform 598"/>
            <p:cNvSpPr>
              <a:spLocks/>
            </p:cNvSpPr>
            <p:nvPr/>
          </p:nvSpPr>
          <p:spPr bwMode="auto">
            <a:xfrm>
              <a:off x="4665" y="2572"/>
              <a:ext cx="43" cy="43"/>
            </a:xfrm>
            <a:custGeom>
              <a:avLst/>
              <a:gdLst>
                <a:gd name="T0" fmla="*/ 38 w 43"/>
                <a:gd name="T1" fmla="*/ 15 h 43"/>
                <a:gd name="T2" fmla="*/ 34 w 43"/>
                <a:gd name="T3" fmla="*/ 5 h 43"/>
                <a:gd name="T4" fmla="*/ 29 w 43"/>
                <a:gd name="T5" fmla="*/ 0 h 43"/>
                <a:gd name="T6" fmla="*/ 24 w 43"/>
                <a:gd name="T7" fmla="*/ 0 h 43"/>
                <a:gd name="T8" fmla="*/ 14 w 43"/>
                <a:gd name="T9" fmla="*/ 0 h 43"/>
                <a:gd name="T10" fmla="*/ 5 w 43"/>
                <a:gd name="T11" fmla="*/ 5 h 43"/>
                <a:gd name="T12" fmla="*/ 0 w 43"/>
                <a:gd name="T13" fmla="*/ 10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4 h 43"/>
                <a:gd name="T20" fmla="*/ 14 w 43"/>
                <a:gd name="T21" fmla="*/ 39 h 43"/>
                <a:gd name="T22" fmla="*/ 19 w 43"/>
                <a:gd name="T23" fmla="*/ 43 h 43"/>
                <a:gd name="T24" fmla="*/ 29 w 43"/>
                <a:gd name="T25" fmla="*/ 39 h 43"/>
                <a:gd name="T26" fmla="*/ 34 w 43"/>
                <a:gd name="T27" fmla="*/ 39 h 43"/>
                <a:gd name="T28" fmla="*/ 38 w 43"/>
                <a:gd name="T29" fmla="*/ 29 h 43"/>
                <a:gd name="T30" fmla="*/ 43 w 43"/>
                <a:gd name="T31" fmla="*/ 24 h 43"/>
                <a:gd name="T32" fmla="*/ 38 w 43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38" y="15"/>
                  </a:moveTo>
                  <a:lnTo>
                    <a:pt x="34" y="5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4" y="39"/>
                  </a:lnTo>
                  <a:lnTo>
                    <a:pt x="19" y="43"/>
                  </a:lnTo>
                  <a:lnTo>
                    <a:pt x="29" y="39"/>
                  </a:lnTo>
                  <a:lnTo>
                    <a:pt x="34" y="39"/>
                  </a:lnTo>
                  <a:lnTo>
                    <a:pt x="38" y="29"/>
                  </a:lnTo>
                  <a:lnTo>
                    <a:pt x="43" y="24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7" name="Freeform 599"/>
            <p:cNvSpPr>
              <a:spLocks/>
            </p:cNvSpPr>
            <p:nvPr/>
          </p:nvSpPr>
          <p:spPr bwMode="auto">
            <a:xfrm>
              <a:off x="4627" y="2601"/>
              <a:ext cx="38" cy="38"/>
            </a:xfrm>
            <a:custGeom>
              <a:avLst/>
              <a:gdLst>
                <a:gd name="T0" fmla="*/ 38 w 38"/>
                <a:gd name="T1" fmla="*/ 14 h 38"/>
                <a:gd name="T2" fmla="*/ 33 w 38"/>
                <a:gd name="T3" fmla="*/ 5 h 38"/>
                <a:gd name="T4" fmla="*/ 28 w 38"/>
                <a:gd name="T5" fmla="*/ 0 h 38"/>
                <a:gd name="T6" fmla="*/ 19 w 38"/>
                <a:gd name="T7" fmla="*/ 0 h 38"/>
                <a:gd name="T8" fmla="*/ 14 w 38"/>
                <a:gd name="T9" fmla="*/ 0 h 38"/>
                <a:gd name="T10" fmla="*/ 4 w 38"/>
                <a:gd name="T11" fmla="*/ 5 h 38"/>
                <a:gd name="T12" fmla="*/ 0 w 38"/>
                <a:gd name="T13" fmla="*/ 10 h 38"/>
                <a:gd name="T14" fmla="*/ 0 w 38"/>
                <a:gd name="T15" fmla="*/ 19 h 38"/>
                <a:gd name="T16" fmla="*/ 0 w 38"/>
                <a:gd name="T17" fmla="*/ 24 h 38"/>
                <a:gd name="T18" fmla="*/ 4 w 38"/>
                <a:gd name="T19" fmla="*/ 34 h 38"/>
                <a:gd name="T20" fmla="*/ 9 w 38"/>
                <a:gd name="T21" fmla="*/ 38 h 38"/>
                <a:gd name="T22" fmla="*/ 19 w 38"/>
                <a:gd name="T23" fmla="*/ 38 h 38"/>
                <a:gd name="T24" fmla="*/ 28 w 38"/>
                <a:gd name="T25" fmla="*/ 38 h 38"/>
                <a:gd name="T26" fmla="*/ 33 w 38"/>
                <a:gd name="T27" fmla="*/ 34 h 38"/>
                <a:gd name="T28" fmla="*/ 38 w 38"/>
                <a:gd name="T29" fmla="*/ 29 h 38"/>
                <a:gd name="T30" fmla="*/ 38 w 38"/>
                <a:gd name="T31" fmla="*/ 19 h 38"/>
                <a:gd name="T32" fmla="*/ 38 w 3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8" y="14"/>
                  </a:moveTo>
                  <a:lnTo>
                    <a:pt x="33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34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38" y="19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8" name="Freeform 600"/>
            <p:cNvSpPr>
              <a:spLocks/>
            </p:cNvSpPr>
            <p:nvPr/>
          </p:nvSpPr>
          <p:spPr bwMode="auto">
            <a:xfrm>
              <a:off x="4627" y="2601"/>
              <a:ext cx="38" cy="38"/>
            </a:xfrm>
            <a:custGeom>
              <a:avLst/>
              <a:gdLst>
                <a:gd name="T0" fmla="*/ 38 w 38"/>
                <a:gd name="T1" fmla="*/ 14 h 38"/>
                <a:gd name="T2" fmla="*/ 33 w 38"/>
                <a:gd name="T3" fmla="*/ 5 h 38"/>
                <a:gd name="T4" fmla="*/ 28 w 38"/>
                <a:gd name="T5" fmla="*/ 0 h 38"/>
                <a:gd name="T6" fmla="*/ 19 w 38"/>
                <a:gd name="T7" fmla="*/ 0 h 38"/>
                <a:gd name="T8" fmla="*/ 14 w 38"/>
                <a:gd name="T9" fmla="*/ 0 h 38"/>
                <a:gd name="T10" fmla="*/ 4 w 38"/>
                <a:gd name="T11" fmla="*/ 5 h 38"/>
                <a:gd name="T12" fmla="*/ 0 w 38"/>
                <a:gd name="T13" fmla="*/ 10 h 38"/>
                <a:gd name="T14" fmla="*/ 0 w 38"/>
                <a:gd name="T15" fmla="*/ 19 h 38"/>
                <a:gd name="T16" fmla="*/ 0 w 38"/>
                <a:gd name="T17" fmla="*/ 24 h 38"/>
                <a:gd name="T18" fmla="*/ 4 w 38"/>
                <a:gd name="T19" fmla="*/ 34 h 38"/>
                <a:gd name="T20" fmla="*/ 9 w 38"/>
                <a:gd name="T21" fmla="*/ 38 h 38"/>
                <a:gd name="T22" fmla="*/ 19 w 38"/>
                <a:gd name="T23" fmla="*/ 38 h 38"/>
                <a:gd name="T24" fmla="*/ 28 w 38"/>
                <a:gd name="T25" fmla="*/ 38 h 38"/>
                <a:gd name="T26" fmla="*/ 33 w 38"/>
                <a:gd name="T27" fmla="*/ 34 h 38"/>
                <a:gd name="T28" fmla="*/ 38 w 38"/>
                <a:gd name="T29" fmla="*/ 29 h 38"/>
                <a:gd name="T30" fmla="*/ 38 w 38"/>
                <a:gd name="T31" fmla="*/ 19 h 38"/>
                <a:gd name="T32" fmla="*/ 38 w 3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8" y="14"/>
                  </a:moveTo>
                  <a:lnTo>
                    <a:pt x="33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34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38" y="19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99" name="Freeform 601"/>
            <p:cNvSpPr>
              <a:spLocks/>
            </p:cNvSpPr>
            <p:nvPr/>
          </p:nvSpPr>
          <p:spPr bwMode="auto">
            <a:xfrm>
              <a:off x="4785" y="2543"/>
              <a:ext cx="43" cy="44"/>
            </a:xfrm>
            <a:custGeom>
              <a:avLst/>
              <a:gdLst>
                <a:gd name="T0" fmla="*/ 43 w 43"/>
                <a:gd name="T1" fmla="*/ 15 h 44"/>
                <a:gd name="T2" fmla="*/ 38 w 43"/>
                <a:gd name="T3" fmla="*/ 10 h 44"/>
                <a:gd name="T4" fmla="*/ 29 w 43"/>
                <a:gd name="T5" fmla="*/ 5 h 44"/>
                <a:gd name="T6" fmla="*/ 24 w 43"/>
                <a:gd name="T7" fmla="*/ 0 h 44"/>
                <a:gd name="T8" fmla="*/ 14 w 43"/>
                <a:gd name="T9" fmla="*/ 0 h 44"/>
                <a:gd name="T10" fmla="*/ 9 w 43"/>
                <a:gd name="T11" fmla="*/ 5 h 44"/>
                <a:gd name="T12" fmla="*/ 5 w 43"/>
                <a:gd name="T13" fmla="*/ 15 h 44"/>
                <a:gd name="T14" fmla="*/ 0 w 43"/>
                <a:gd name="T15" fmla="*/ 20 h 44"/>
                <a:gd name="T16" fmla="*/ 0 w 43"/>
                <a:gd name="T17" fmla="*/ 29 h 44"/>
                <a:gd name="T18" fmla="*/ 5 w 43"/>
                <a:gd name="T19" fmla="*/ 34 h 44"/>
                <a:gd name="T20" fmla="*/ 14 w 43"/>
                <a:gd name="T21" fmla="*/ 39 h 44"/>
                <a:gd name="T22" fmla="*/ 19 w 43"/>
                <a:gd name="T23" fmla="*/ 44 h 44"/>
                <a:gd name="T24" fmla="*/ 29 w 43"/>
                <a:gd name="T25" fmla="*/ 44 h 44"/>
                <a:gd name="T26" fmla="*/ 38 w 43"/>
                <a:gd name="T27" fmla="*/ 39 h 44"/>
                <a:gd name="T28" fmla="*/ 38 w 43"/>
                <a:gd name="T29" fmla="*/ 29 h 44"/>
                <a:gd name="T30" fmla="*/ 43 w 43"/>
                <a:gd name="T31" fmla="*/ 24 h 44"/>
                <a:gd name="T32" fmla="*/ 43 w 43"/>
                <a:gd name="T33" fmla="*/ 15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15"/>
                  </a:moveTo>
                  <a:lnTo>
                    <a:pt x="38" y="10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4" y="39"/>
                  </a:lnTo>
                  <a:lnTo>
                    <a:pt x="19" y="44"/>
                  </a:lnTo>
                  <a:lnTo>
                    <a:pt x="29" y="44"/>
                  </a:lnTo>
                  <a:lnTo>
                    <a:pt x="38" y="39"/>
                  </a:lnTo>
                  <a:lnTo>
                    <a:pt x="38" y="29"/>
                  </a:lnTo>
                  <a:lnTo>
                    <a:pt x="43" y="24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0" name="Freeform 602"/>
            <p:cNvSpPr>
              <a:spLocks/>
            </p:cNvSpPr>
            <p:nvPr/>
          </p:nvSpPr>
          <p:spPr bwMode="auto">
            <a:xfrm>
              <a:off x="4785" y="2543"/>
              <a:ext cx="43" cy="44"/>
            </a:xfrm>
            <a:custGeom>
              <a:avLst/>
              <a:gdLst>
                <a:gd name="T0" fmla="*/ 43 w 43"/>
                <a:gd name="T1" fmla="*/ 15 h 44"/>
                <a:gd name="T2" fmla="*/ 38 w 43"/>
                <a:gd name="T3" fmla="*/ 10 h 44"/>
                <a:gd name="T4" fmla="*/ 29 w 43"/>
                <a:gd name="T5" fmla="*/ 5 h 44"/>
                <a:gd name="T6" fmla="*/ 24 w 43"/>
                <a:gd name="T7" fmla="*/ 0 h 44"/>
                <a:gd name="T8" fmla="*/ 14 w 43"/>
                <a:gd name="T9" fmla="*/ 0 h 44"/>
                <a:gd name="T10" fmla="*/ 9 w 43"/>
                <a:gd name="T11" fmla="*/ 5 h 44"/>
                <a:gd name="T12" fmla="*/ 5 w 43"/>
                <a:gd name="T13" fmla="*/ 15 h 44"/>
                <a:gd name="T14" fmla="*/ 0 w 43"/>
                <a:gd name="T15" fmla="*/ 20 h 44"/>
                <a:gd name="T16" fmla="*/ 0 w 43"/>
                <a:gd name="T17" fmla="*/ 29 h 44"/>
                <a:gd name="T18" fmla="*/ 5 w 43"/>
                <a:gd name="T19" fmla="*/ 34 h 44"/>
                <a:gd name="T20" fmla="*/ 14 w 43"/>
                <a:gd name="T21" fmla="*/ 39 h 44"/>
                <a:gd name="T22" fmla="*/ 19 w 43"/>
                <a:gd name="T23" fmla="*/ 44 h 44"/>
                <a:gd name="T24" fmla="*/ 29 w 43"/>
                <a:gd name="T25" fmla="*/ 44 h 44"/>
                <a:gd name="T26" fmla="*/ 38 w 43"/>
                <a:gd name="T27" fmla="*/ 39 h 44"/>
                <a:gd name="T28" fmla="*/ 38 w 43"/>
                <a:gd name="T29" fmla="*/ 29 h 44"/>
                <a:gd name="T30" fmla="*/ 43 w 43"/>
                <a:gd name="T31" fmla="*/ 24 h 44"/>
                <a:gd name="T32" fmla="*/ 43 w 43"/>
                <a:gd name="T33" fmla="*/ 15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15"/>
                  </a:moveTo>
                  <a:lnTo>
                    <a:pt x="38" y="10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5" y="34"/>
                  </a:lnTo>
                  <a:lnTo>
                    <a:pt x="14" y="39"/>
                  </a:lnTo>
                  <a:lnTo>
                    <a:pt x="19" y="44"/>
                  </a:lnTo>
                  <a:lnTo>
                    <a:pt x="29" y="44"/>
                  </a:lnTo>
                  <a:lnTo>
                    <a:pt x="38" y="39"/>
                  </a:lnTo>
                  <a:lnTo>
                    <a:pt x="38" y="29"/>
                  </a:lnTo>
                  <a:lnTo>
                    <a:pt x="43" y="24"/>
                  </a:lnTo>
                  <a:lnTo>
                    <a:pt x="43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1" name="Freeform 603"/>
            <p:cNvSpPr>
              <a:spLocks/>
            </p:cNvSpPr>
            <p:nvPr/>
          </p:nvSpPr>
          <p:spPr bwMode="auto">
            <a:xfrm>
              <a:off x="4761" y="2596"/>
              <a:ext cx="43" cy="39"/>
            </a:xfrm>
            <a:custGeom>
              <a:avLst/>
              <a:gdLst>
                <a:gd name="T0" fmla="*/ 38 w 43"/>
                <a:gd name="T1" fmla="*/ 15 h 39"/>
                <a:gd name="T2" fmla="*/ 33 w 43"/>
                <a:gd name="T3" fmla="*/ 5 h 39"/>
                <a:gd name="T4" fmla="*/ 29 w 43"/>
                <a:gd name="T5" fmla="*/ 0 h 39"/>
                <a:gd name="T6" fmla="*/ 19 w 43"/>
                <a:gd name="T7" fmla="*/ 0 h 39"/>
                <a:gd name="T8" fmla="*/ 14 w 43"/>
                <a:gd name="T9" fmla="*/ 0 h 39"/>
                <a:gd name="T10" fmla="*/ 5 w 43"/>
                <a:gd name="T11" fmla="*/ 5 h 39"/>
                <a:gd name="T12" fmla="*/ 0 w 43"/>
                <a:gd name="T13" fmla="*/ 10 h 39"/>
                <a:gd name="T14" fmla="*/ 0 w 43"/>
                <a:gd name="T15" fmla="*/ 19 h 39"/>
                <a:gd name="T16" fmla="*/ 0 w 43"/>
                <a:gd name="T17" fmla="*/ 24 h 39"/>
                <a:gd name="T18" fmla="*/ 5 w 43"/>
                <a:gd name="T19" fmla="*/ 34 h 39"/>
                <a:gd name="T20" fmla="*/ 14 w 43"/>
                <a:gd name="T21" fmla="*/ 39 h 39"/>
                <a:gd name="T22" fmla="*/ 19 w 43"/>
                <a:gd name="T23" fmla="*/ 39 h 39"/>
                <a:gd name="T24" fmla="*/ 29 w 43"/>
                <a:gd name="T25" fmla="*/ 39 h 39"/>
                <a:gd name="T26" fmla="*/ 33 w 43"/>
                <a:gd name="T27" fmla="*/ 34 h 39"/>
                <a:gd name="T28" fmla="*/ 38 w 43"/>
                <a:gd name="T29" fmla="*/ 29 h 39"/>
                <a:gd name="T30" fmla="*/ 43 w 43"/>
                <a:gd name="T31" fmla="*/ 19 h 39"/>
                <a:gd name="T32" fmla="*/ 38 w 43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9"/>
                <a:gd name="T53" fmla="*/ 43 w 4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9">
                  <a:moveTo>
                    <a:pt x="38" y="15"/>
                  </a:moveTo>
                  <a:lnTo>
                    <a:pt x="33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4"/>
                  </a:lnTo>
                  <a:lnTo>
                    <a:pt x="14" y="39"/>
                  </a:lnTo>
                  <a:lnTo>
                    <a:pt x="19" y="39"/>
                  </a:lnTo>
                  <a:lnTo>
                    <a:pt x="29" y="39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3" y="19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2" name="Freeform 604"/>
            <p:cNvSpPr>
              <a:spLocks/>
            </p:cNvSpPr>
            <p:nvPr/>
          </p:nvSpPr>
          <p:spPr bwMode="auto">
            <a:xfrm>
              <a:off x="4761" y="2596"/>
              <a:ext cx="43" cy="39"/>
            </a:xfrm>
            <a:custGeom>
              <a:avLst/>
              <a:gdLst>
                <a:gd name="T0" fmla="*/ 38 w 43"/>
                <a:gd name="T1" fmla="*/ 15 h 39"/>
                <a:gd name="T2" fmla="*/ 33 w 43"/>
                <a:gd name="T3" fmla="*/ 5 h 39"/>
                <a:gd name="T4" fmla="*/ 29 w 43"/>
                <a:gd name="T5" fmla="*/ 0 h 39"/>
                <a:gd name="T6" fmla="*/ 19 w 43"/>
                <a:gd name="T7" fmla="*/ 0 h 39"/>
                <a:gd name="T8" fmla="*/ 14 w 43"/>
                <a:gd name="T9" fmla="*/ 0 h 39"/>
                <a:gd name="T10" fmla="*/ 5 w 43"/>
                <a:gd name="T11" fmla="*/ 5 h 39"/>
                <a:gd name="T12" fmla="*/ 0 w 43"/>
                <a:gd name="T13" fmla="*/ 10 h 39"/>
                <a:gd name="T14" fmla="*/ 0 w 43"/>
                <a:gd name="T15" fmla="*/ 19 h 39"/>
                <a:gd name="T16" fmla="*/ 0 w 43"/>
                <a:gd name="T17" fmla="*/ 24 h 39"/>
                <a:gd name="T18" fmla="*/ 5 w 43"/>
                <a:gd name="T19" fmla="*/ 34 h 39"/>
                <a:gd name="T20" fmla="*/ 14 w 43"/>
                <a:gd name="T21" fmla="*/ 39 h 39"/>
                <a:gd name="T22" fmla="*/ 19 w 43"/>
                <a:gd name="T23" fmla="*/ 39 h 39"/>
                <a:gd name="T24" fmla="*/ 29 w 43"/>
                <a:gd name="T25" fmla="*/ 39 h 39"/>
                <a:gd name="T26" fmla="*/ 33 w 43"/>
                <a:gd name="T27" fmla="*/ 34 h 39"/>
                <a:gd name="T28" fmla="*/ 38 w 43"/>
                <a:gd name="T29" fmla="*/ 29 h 39"/>
                <a:gd name="T30" fmla="*/ 43 w 43"/>
                <a:gd name="T31" fmla="*/ 19 h 39"/>
                <a:gd name="T32" fmla="*/ 38 w 43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9"/>
                <a:gd name="T53" fmla="*/ 43 w 4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9">
                  <a:moveTo>
                    <a:pt x="38" y="15"/>
                  </a:moveTo>
                  <a:lnTo>
                    <a:pt x="33" y="5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34"/>
                  </a:lnTo>
                  <a:lnTo>
                    <a:pt x="14" y="39"/>
                  </a:lnTo>
                  <a:lnTo>
                    <a:pt x="19" y="39"/>
                  </a:lnTo>
                  <a:lnTo>
                    <a:pt x="29" y="39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3" y="19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3" name="Freeform 605"/>
            <p:cNvSpPr>
              <a:spLocks/>
            </p:cNvSpPr>
            <p:nvPr/>
          </p:nvSpPr>
          <p:spPr bwMode="auto">
            <a:xfrm>
              <a:off x="4785" y="2582"/>
              <a:ext cx="43" cy="38"/>
            </a:xfrm>
            <a:custGeom>
              <a:avLst/>
              <a:gdLst>
                <a:gd name="T0" fmla="*/ 43 w 43"/>
                <a:gd name="T1" fmla="*/ 14 h 38"/>
                <a:gd name="T2" fmla="*/ 38 w 43"/>
                <a:gd name="T3" fmla="*/ 5 h 38"/>
                <a:gd name="T4" fmla="*/ 33 w 43"/>
                <a:gd name="T5" fmla="*/ 0 h 38"/>
                <a:gd name="T6" fmla="*/ 24 w 43"/>
                <a:gd name="T7" fmla="*/ 0 h 38"/>
                <a:gd name="T8" fmla="*/ 14 w 43"/>
                <a:gd name="T9" fmla="*/ 0 h 38"/>
                <a:gd name="T10" fmla="*/ 9 w 43"/>
                <a:gd name="T11" fmla="*/ 5 h 38"/>
                <a:gd name="T12" fmla="*/ 5 w 43"/>
                <a:gd name="T13" fmla="*/ 9 h 38"/>
                <a:gd name="T14" fmla="*/ 0 w 43"/>
                <a:gd name="T15" fmla="*/ 19 h 38"/>
                <a:gd name="T16" fmla="*/ 5 w 43"/>
                <a:gd name="T17" fmla="*/ 24 h 38"/>
                <a:gd name="T18" fmla="*/ 9 w 43"/>
                <a:gd name="T19" fmla="*/ 33 h 38"/>
                <a:gd name="T20" fmla="*/ 14 w 43"/>
                <a:gd name="T21" fmla="*/ 38 h 38"/>
                <a:gd name="T22" fmla="*/ 24 w 43"/>
                <a:gd name="T23" fmla="*/ 38 h 38"/>
                <a:gd name="T24" fmla="*/ 29 w 43"/>
                <a:gd name="T25" fmla="*/ 38 h 38"/>
                <a:gd name="T26" fmla="*/ 38 w 43"/>
                <a:gd name="T27" fmla="*/ 33 h 38"/>
                <a:gd name="T28" fmla="*/ 43 w 43"/>
                <a:gd name="T29" fmla="*/ 29 h 38"/>
                <a:gd name="T30" fmla="*/ 43 w 43"/>
                <a:gd name="T31" fmla="*/ 19 h 38"/>
                <a:gd name="T32" fmla="*/ 43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43" y="14"/>
                  </a:moveTo>
                  <a:lnTo>
                    <a:pt x="38" y="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9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9" y="33"/>
                  </a:lnTo>
                  <a:lnTo>
                    <a:pt x="14" y="38"/>
                  </a:lnTo>
                  <a:lnTo>
                    <a:pt x="24" y="38"/>
                  </a:lnTo>
                  <a:lnTo>
                    <a:pt x="29" y="38"/>
                  </a:lnTo>
                  <a:lnTo>
                    <a:pt x="38" y="33"/>
                  </a:lnTo>
                  <a:lnTo>
                    <a:pt x="43" y="29"/>
                  </a:lnTo>
                  <a:lnTo>
                    <a:pt x="43" y="19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4" name="Freeform 606"/>
            <p:cNvSpPr>
              <a:spLocks/>
            </p:cNvSpPr>
            <p:nvPr/>
          </p:nvSpPr>
          <p:spPr bwMode="auto">
            <a:xfrm>
              <a:off x="4785" y="2582"/>
              <a:ext cx="43" cy="38"/>
            </a:xfrm>
            <a:custGeom>
              <a:avLst/>
              <a:gdLst>
                <a:gd name="T0" fmla="*/ 43 w 43"/>
                <a:gd name="T1" fmla="*/ 14 h 38"/>
                <a:gd name="T2" fmla="*/ 38 w 43"/>
                <a:gd name="T3" fmla="*/ 5 h 38"/>
                <a:gd name="T4" fmla="*/ 33 w 43"/>
                <a:gd name="T5" fmla="*/ 0 h 38"/>
                <a:gd name="T6" fmla="*/ 24 w 43"/>
                <a:gd name="T7" fmla="*/ 0 h 38"/>
                <a:gd name="T8" fmla="*/ 14 w 43"/>
                <a:gd name="T9" fmla="*/ 0 h 38"/>
                <a:gd name="T10" fmla="*/ 9 w 43"/>
                <a:gd name="T11" fmla="*/ 5 h 38"/>
                <a:gd name="T12" fmla="*/ 5 w 43"/>
                <a:gd name="T13" fmla="*/ 9 h 38"/>
                <a:gd name="T14" fmla="*/ 0 w 43"/>
                <a:gd name="T15" fmla="*/ 19 h 38"/>
                <a:gd name="T16" fmla="*/ 5 w 43"/>
                <a:gd name="T17" fmla="*/ 24 h 38"/>
                <a:gd name="T18" fmla="*/ 9 w 43"/>
                <a:gd name="T19" fmla="*/ 33 h 38"/>
                <a:gd name="T20" fmla="*/ 14 w 43"/>
                <a:gd name="T21" fmla="*/ 38 h 38"/>
                <a:gd name="T22" fmla="*/ 24 w 43"/>
                <a:gd name="T23" fmla="*/ 38 h 38"/>
                <a:gd name="T24" fmla="*/ 29 w 43"/>
                <a:gd name="T25" fmla="*/ 38 h 38"/>
                <a:gd name="T26" fmla="*/ 38 w 43"/>
                <a:gd name="T27" fmla="*/ 33 h 38"/>
                <a:gd name="T28" fmla="*/ 43 w 43"/>
                <a:gd name="T29" fmla="*/ 29 h 38"/>
                <a:gd name="T30" fmla="*/ 43 w 43"/>
                <a:gd name="T31" fmla="*/ 19 h 38"/>
                <a:gd name="T32" fmla="*/ 43 w 43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8"/>
                <a:gd name="T53" fmla="*/ 43 w 4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8">
                  <a:moveTo>
                    <a:pt x="43" y="14"/>
                  </a:moveTo>
                  <a:lnTo>
                    <a:pt x="38" y="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9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9" y="33"/>
                  </a:lnTo>
                  <a:lnTo>
                    <a:pt x="14" y="38"/>
                  </a:lnTo>
                  <a:lnTo>
                    <a:pt x="24" y="38"/>
                  </a:lnTo>
                  <a:lnTo>
                    <a:pt x="29" y="38"/>
                  </a:lnTo>
                  <a:lnTo>
                    <a:pt x="38" y="33"/>
                  </a:lnTo>
                  <a:lnTo>
                    <a:pt x="43" y="29"/>
                  </a:lnTo>
                  <a:lnTo>
                    <a:pt x="43" y="19"/>
                  </a:lnTo>
                  <a:lnTo>
                    <a:pt x="43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5" name="Freeform 607"/>
            <p:cNvSpPr>
              <a:spLocks/>
            </p:cNvSpPr>
            <p:nvPr/>
          </p:nvSpPr>
          <p:spPr bwMode="auto">
            <a:xfrm>
              <a:off x="4780" y="2625"/>
              <a:ext cx="43" cy="43"/>
            </a:xfrm>
            <a:custGeom>
              <a:avLst/>
              <a:gdLst>
                <a:gd name="T0" fmla="*/ 43 w 43"/>
                <a:gd name="T1" fmla="*/ 14 h 43"/>
                <a:gd name="T2" fmla="*/ 38 w 43"/>
                <a:gd name="T3" fmla="*/ 10 h 43"/>
                <a:gd name="T4" fmla="*/ 29 w 43"/>
                <a:gd name="T5" fmla="*/ 5 h 43"/>
                <a:gd name="T6" fmla="*/ 24 w 43"/>
                <a:gd name="T7" fmla="*/ 0 h 43"/>
                <a:gd name="T8" fmla="*/ 14 w 43"/>
                <a:gd name="T9" fmla="*/ 0 h 43"/>
                <a:gd name="T10" fmla="*/ 10 w 43"/>
                <a:gd name="T11" fmla="*/ 5 h 43"/>
                <a:gd name="T12" fmla="*/ 5 w 43"/>
                <a:gd name="T13" fmla="*/ 10 h 43"/>
                <a:gd name="T14" fmla="*/ 0 w 43"/>
                <a:gd name="T15" fmla="*/ 19 h 43"/>
                <a:gd name="T16" fmla="*/ 5 w 43"/>
                <a:gd name="T17" fmla="*/ 29 h 43"/>
                <a:gd name="T18" fmla="*/ 5 w 43"/>
                <a:gd name="T19" fmla="*/ 34 h 43"/>
                <a:gd name="T20" fmla="*/ 14 w 43"/>
                <a:gd name="T21" fmla="*/ 38 h 43"/>
                <a:gd name="T22" fmla="*/ 19 w 43"/>
                <a:gd name="T23" fmla="*/ 43 h 43"/>
                <a:gd name="T24" fmla="*/ 29 w 43"/>
                <a:gd name="T25" fmla="*/ 43 h 43"/>
                <a:gd name="T26" fmla="*/ 38 w 43"/>
                <a:gd name="T27" fmla="*/ 38 h 43"/>
                <a:gd name="T28" fmla="*/ 43 w 43"/>
                <a:gd name="T29" fmla="*/ 29 h 43"/>
                <a:gd name="T30" fmla="*/ 43 w 43"/>
                <a:gd name="T31" fmla="*/ 24 h 43"/>
                <a:gd name="T32" fmla="*/ 43 w 43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14"/>
                  </a:moveTo>
                  <a:lnTo>
                    <a:pt x="38" y="10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1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14" y="38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8" y="38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6" name="Freeform 608"/>
            <p:cNvSpPr>
              <a:spLocks/>
            </p:cNvSpPr>
            <p:nvPr/>
          </p:nvSpPr>
          <p:spPr bwMode="auto">
            <a:xfrm>
              <a:off x="4780" y="2625"/>
              <a:ext cx="43" cy="43"/>
            </a:xfrm>
            <a:custGeom>
              <a:avLst/>
              <a:gdLst>
                <a:gd name="T0" fmla="*/ 43 w 43"/>
                <a:gd name="T1" fmla="*/ 14 h 43"/>
                <a:gd name="T2" fmla="*/ 38 w 43"/>
                <a:gd name="T3" fmla="*/ 10 h 43"/>
                <a:gd name="T4" fmla="*/ 29 w 43"/>
                <a:gd name="T5" fmla="*/ 5 h 43"/>
                <a:gd name="T6" fmla="*/ 24 w 43"/>
                <a:gd name="T7" fmla="*/ 0 h 43"/>
                <a:gd name="T8" fmla="*/ 14 w 43"/>
                <a:gd name="T9" fmla="*/ 0 h 43"/>
                <a:gd name="T10" fmla="*/ 10 w 43"/>
                <a:gd name="T11" fmla="*/ 5 h 43"/>
                <a:gd name="T12" fmla="*/ 5 w 43"/>
                <a:gd name="T13" fmla="*/ 10 h 43"/>
                <a:gd name="T14" fmla="*/ 0 w 43"/>
                <a:gd name="T15" fmla="*/ 19 h 43"/>
                <a:gd name="T16" fmla="*/ 5 w 43"/>
                <a:gd name="T17" fmla="*/ 29 h 43"/>
                <a:gd name="T18" fmla="*/ 5 w 43"/>
                <a:gd name="T19" fmla="*/ 34 h 43"/>
                <a:gd name="T20" fmla="*/ 14 w 43"/>
                <a:gd name="T21" fmla="*/ 38 h 43"/>
                <a:gd name="T22" fmla="*/ 19 w 43"/>
                <a:gd name="T23" fmla="*/ 43 h 43"/>
                <a:gd name="T24" fmla="*/ 29 w 43"/>
                <a:gd name="T25" fmla="*/ 43 h 43"/>
                <a:gd name="T26" fmla="*/ 38 w 43"/>
                <a:gd name="T27" fmla="*/ 38 h 43"/>
                <a:gd name="T28" fmla="*/ 43 w 43"/>
                <a:gd name="T29" fmla="*/ 29 h 43"/>
                <a:gd name="T30" fmla="*/ 43 w 43"/>
                <a:gd name="T31" fmla="*/ 24 h 43"/>
                <a:gd name="T32" fmla="*/ 43 w 43"/>
                <a:gd name="T33" fmla="*/ 1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14"/>
                  </a:moveTo>
                  <a:lnTo>
                    <a:pt x="38" y="10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1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14" y="38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8" y="38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3" y="1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7" name="Freeform 609"/>
            <p:cNvSpPr>
              <a:spLocks/>
            </p:cNvSpPr>
            <p:nvPr/>
          </p:nvSpPr>
          <p:spPr bwMode="auto">
            <a:xfrm>
              <a:off x="4780" y="2740"/>
              <a:ext cx="43" cy="43"/>
            </a:xfrm>
            <a:custGeom>
              <a:avLst/>
              <a:gdLst>
                <a:gd name="T0" fmla="*/ 38 w 43"/>
                <a:gd name="T1" fmla="*/ 15 h 43"/>
                <a:gd name="T2" fmla="*/ 38 w 43"/>
                <a:gd name="T3" fmla="*/ 10 h 43"/>
                <a:gd name="T4" fmla="*/ 29 w 43"/>
                <a:gd name="T5" fmla="*/ 5 h 43"/>
                <a:gd name="T6" fmla="*/ 24 w 43"/>
                <a:gd name="T7" fmla="*/ 0 h 43"/>
                <a:gd name="T8" fmla="*/ 14 w 43"/>
                <a:gd name="T9" fmla="*/ 5 h 43"/>
                <a:gd name="T10" fmla="*/ 5 w 43"/>
                <a:gd name="T11" fmla="*/ 5 h 43"/>
                <a:gd name="T12" fmla="*/ 0 w 43"/>
                <a:gd name="T13" fmla="*/ 15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9 h 43"/>
                <a:gd name="T20" fmla="*/ 14 w 43"/>
                <a:gd name="T21" fmla="*/ 43 h 43"/>
                <a:gd name="T22" fmla="*/ 19 w 43"/>
                <a:gd name="T23" fmla="*/ 43 h 43"/>
                <a:gd name="T24" fmla="*/ 29 w 43"/>
                <a:gd name="T25" fmla="*/ 43 h 43"/>
                <a:gd name="T26" fmla="*/ 34 w 43"/>
                <a:gd name="T27" fmla="*/ 39 h 43"/>
                <a:gd name="T28" fmla="*/ 38 w 43"/>
                <a:gd name="T29" fmla="*/ 34 h 43"/>
                <a:gd name="T30" fmla="*/ 43 w 43"/>
                <a:gd name="T31" fmla="*/ 24 h 43"/>
                <a:gd name="T32" fmla="*/ 38 w 43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38" y="15"/>
                  </a:moveTo>
                  <a:lnTo>
                    <a:pt x="38" y="10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4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9"/>
                  </a:lnTo>
                  <a:lnTo>
                    <a:pt x="14" y="43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4" y="39"/>
                  </a:lnTo>
                  <a:lnTo>
                    <a:pt x="38" y="34"/>
                  </a:lnTo>
                  <a:lnTo>
                    <a:pt x="43" y="24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8" name="Freeform 610"/>
            <p:cNvSpPr>
              <a:spLocks/>
            </p:cNvSpPr>
            <p:nvPr/>
          </p:nvSpPr>
          <p:spPr bwMode="auto">
            <a:xfrm>
              <a:off x="4780" y="2740"/>
              <a:ext cx="43" cy="43"/>
            </a:xfrm>
            <a:custGeom>
              <a:avLst/>
              <a:gdLst>
                <a:gd name="T0" fmla="*/ 38 w 43"/>
                <a:gd name="T1" fmla="*/ 15 h 43"/>
                <a:gd name="T2" fmla="*/ 38 w 43"/>
                <a:gd name="T3" fmla="*/ 10 h 43"/>
                <a:gd name="T4" fmla="*/ 29 w 43"/>
                <a:gd name="T5" fmla="*/ 5 h 43"/>
                <a:gd name="T6" fmla="*/ 24 w 43"/>
                <a:gd name="T7" fmla="*/ 0 h 43"/>
                <a:gd name="T8" fmla="*/ 14 w 43"/>
                <a:gd name="T9" fmla="*/ 5 h 43"/>
                <a:gd name="T10" fmla="*/ 5 w 43"/>
                <a:gd name="T11" fmla="*/ 5 h 43"/>
                <a:gd name="T12" fmla="*/ 0 w 43"/>
                <a:gd name="T13" fmla="*/ 15 h 43"/>
                <a:gd name="T14" fmla="*/ 0 w 43"/>
                <a:gd name="T15" fmla="*/ 19 h 43"/>
                <a:gd name="T16" fmla="*/ 0 w 43"/>
                <a:gd name="T17" fmla="*/ 29 h 43"/>
                <a:gd name="T18" fmla="*/ 5 w 43"/>
                <a:gd name="T19" fmla="*/ 39 h 43"/>
                <a:gd name="T20" fmla="*/ 14 w 43"/>
                <a:gd name="T21" fmla="*/ 43 h 43"/>
                <a:gd name="T22" fmla="*/ 19 w 43"/>
                <a:gd name="T23" fmla="*/ 43 h 43"/>
                <a:gd name="T24" fmla="*/ 29 w 43"/>
                <a:gd name="T25" fmla="*/ 43 h 43"/>
                <a:gd name="T26" fmla="*/ 34 w 43"/>
                <a:gd name="T27" fmla="*/ 39 h 43"/>
                <a:gd name="T28" fmla="*/ 38 w 43"/>
                <a:gd name="T29" fmla="*/ 34 h 43"/>
                <a:gd name="T30" fmla="*/ 43 w 43"/>
                <a:gd name="T31" fmla="*/ 24 h 43"/>
                <a:gd name="T32" fmla="*/ 38 w 43"/>
                <a:gd name="T33" fmla="*/ 1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38" y="15"/>
                  </a:moveTo>
                  <a:lnTo>
                    <a:pt x="38" y="10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4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5" y="39"/>
                  </a:lnTo>
                  <a:lnTo>
                    <a:pt x="14" y="43"/>
                  </a:lnTo>
                  <a:lnTo>
                    <a:pt x="19" y="43"/>
                  </a:lnTo>
                  <a:lnTo>
                    <a:pt x="29" y="43"/>
                  </a:lnTo>
                  <a:lnTo>
                    <a:pt x="34" y="39"/>
                  </a:lnTo>
                  <a:lnTo>
                    <a:pt x="38" y="34"/>
                  </a:lnTo>
                  <a:lnTo>
                    <a:pt x="43" y="24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09" name="Freeform 611"/>
            <p:cNvSpPr>
              <a:spLocks/>
            </p:cNvSpPr>
            <p:nvPr/>
          </p:nvSpPr>
          <p:spPr bwMode="auto">
            <a:xfrm>
              <a:off x="4468" y="2227"/>
              <a:ext cx="350" cy="494"/>
            </a:xfrm>
            <a:custGeom>
              <a:avLst/>
              <a:gdLst>
                <a:gd name="T0" fmla="*/ 226 w 350"/>
                <a:gd name="T1" fmla="*/ 470 h 494"/>
                <a:gd name="T2" fmla="*/ 235 w 350"/>
                <a:gd name="T3" fmla="*/ 432 h 494"/>
                <a:gd name="T4" fmla="*/ 264 w 350"/>
                <a:gd name="T5" fmla="*/ 388 h 494"/>
                <a:gd name="T6" fmla="*/ 307 w 350"/>
                <a:gd name="T7" fmla="*/ 360 h 494"/>
                <a:gd name="T8" fmla="*/ 312 w 350"/>
                <a:gd name="T9" fmla="*/ 340 h 494"/>
                <a:gd name="T10" fmla="*/ 322 w 350"/>
                <a:gd name="T11" fmla="*/ 278 h 494"/>
                <a:gd name="T12" fmla="*/ 312 w 350"/>
                <a:gd name="T13" fmla="*/ 244 h 494"/>
                <a:gd name="T14" fmla="*/ 278 w 350"/>
                <a:gd name="T15" fmla="*/ 254 h 494"/>
                <a:gd name="T16" fmla="*/ 293 w 350"/>
                <a:gd name="T17" fmla="*/ 244 h 494"/>
                <a:gd name="T18" fmla="*/ 298 w 350"/>
                <a:gd name="T19" fmla="*/ 216 h 494"/>
                <a:gd name="T20" fmla="*/ 274 w 350"/>
                <a:gd name="T21" fmla="*/ 197 h 494"/>
                <a:gd name="T22" fmla="*/ 254 w 350"/>
                <a:gd name="T23" fmla="*/ 197 h 494"/>
                <a:gd name="T24" fmla="*/ 269 w 350"/>
                <a:gd name="T25" fmla="*/ 168 h 494"/>
                <a:gd name="T26" fmla="*/ 250 w 350"/>
                <a:gd name="T27" fmla="*/ 153 h 494"/>
                <a:gd name="T28" fmla="*/ 235 w 350"/>
                <a:gd name="T29" fmla="*/ 149 h 494"/>
                <a:gd name="T30" fmla="*/ 240 w 350"/>
                <a:gd name="T31" fmla="*/ 110 h 494"/>
                <a:gd name="T32" fmla="*/ 211 w 350"/>
                <a:gd name="T33" fmla="*/ 96 h 494"/>
                <a:gd name="T34" fmla="*/ 202 w 350"/>
                <a:gd name="T35" fmla="*/ 81 h 494"/>
                <a:gd name="T36" fmla="*/ 197 w 350"/>
                <a:gd name="T37" fmla="*/ 48 h 494"/>
                <a:gd name="T38" fmla="*/ 173 w 350"/>
                <a:gd name="T39" fmla="*/ 53 h 494"/>
                <a:gd name="T40" fmla="*/ 144 w 350"/>
                <a:gd name="T41" fmla="*/ 43 h 494"/>
                <a:gd name="T42" fmla="*/ 125 w 350"/>
                <a:gd name="T43" fmla="*/ 19 h 494"/>
                <a:gd name="T44" fmla="*/ 96 w 350"/>
                <a:gd name="T45" fmla="*/ 29 h 494"/>
                <a:gd name="T46" fmla="*/ 87 w 350"/>
                <a:gd name="T47" fmla="*/ 81 h 494"/>
                <a:gd name="T48" fmla="*/ 77 w 350"/>
                <a:gd name="T49" fmla="*/ 101 h 494"/>
                <a:gd name="T50" fmla="*/ 63 w 350"/>
                <a:gd name="T51" fmla="*/ 139 h 494"/>
                <a:gd name="T52" fmla="*/ 48 w 350"/>
                <a:gd name="T53" fmla="*/ 173 h 494"/>
                <a:gd name="T54" fmla="*/ 39 w 350"/>
                <a:gd name="T55" fmla="*/ 201 h 494"/>
                <a:gd name="T56" fmla="*/ 29 w 350"/>
                <a:gd name="T57" fmla="*/ 240 h 494"/>
                <a:gd name="T58" fmla="*/ 15 w 350"/>
                <a:gd name="T59" fmla="*/ 268 h 494"/>
                <a:gd name="T60" fmla="*/ 34 w 350"/>
                <a:gd name="T61" fmla="*/ 288 h 494"/>
                <a:gd name="T62" fmla="*/ 34 w 350"/>
                <a:gd name="T63" fmla="*/ 307 h 494"/>
                <a:gd name="T64" fmla="*/ 48 w 350"/>
                <a:gd name="T65" fmla="*/ 345 h 494"/>
                <a:gd name="T66" fmla="*/ 67 w 350"/>
                <a:gd name="T67" fmla="*/ 369 h 494"/>
                <a:gd name="T68" fmla="*/ 72 w 350"/>
                <a:gd name="T69" fmla="*/ 403 h 494"/>
                <a:gd name="T70" fmla="*/ 163 w 350"/>
                <a:gd name="T71" fmla="*/ 460 h 494"/>
                <a:gd name="T72" fmla="*/ 216 w 350"/>
                <a:gd name="T73" fmla="*/ 489 h 4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0"/>
                <a:gd name="T112" fmla="*/ 0 h 494"/>
                <a:gd name="T113" fmla="*/ 350 w 350"/>
                <a:gd name="T114" fmla="*/ 494 h 4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0" h="494">
                  <a:moveTo>
                    <a:pt x="226" y="484"/>
                  </a:moveTo>
                  <a:lnTo>
                    <a:pt x="226" y="470"/>
                  </a:lnTo>
                  <a:lnTo>
                    <a:pt x="226" y="451"/>
                  </a:lnTo>
                  <a:lnTo>
                    <a:pt x="235" y="432"/>
                  </a:lnTo>
                  <a:lnTo>
                    <a:pt x="245" y="408"/>
                  </a:lnTo>
                  <a:lnTo>
                    <a:pt x="264" y="388"/>
                  </a:lnTo>
                  <a:lnTo>
                    <a:pt x="283" y="369"/>
                  </a:lnTo>
                  <a:lnTo>
                    <a:pt x="307" y="360"/>
                  </a:lnTo>
                  <a:lnTo>
                    <a:pt x="336" y="350"/>
                  </a:lnTo>
                  <a:lnTo>
                    <a:pt x="312" y="340"/>
                  </a:lnTo>
                  <a:lnTo>
                    <a:pt x="288" y="336"/>
                  </a:lnTo>
                  <a:lnTo>
                    <a:pt x="322" y="278"/>
                  </a:lnTo>
                  <a:lnTo>
                    <a:pt x="350" y="225"/>
                  </a:lnTo>
                  <a:lnTo>
                    <a:pt x="312" y="244"/>
                  </a:lnTo>
                  <a:lnTo>
                    <a:pt x="269" y="259"/>
                  </a:lnTo>
                  <a:lnTo>
                    <a:pt x="278" y="254"/>
                  </a:lnTo>
                  <a:lnTo>
                    <a:pt x="288" y="249"/>
                  </a:lnTo>
                  <a:lnTo>
                    <a:pt x="293" y="244"/>
                  </a:lnTo>
                  <a:lnTo>
                    <a:pt x="293" y="235"/>
                  </a:lnTo>
                  <a:lnTo>
                    <a:pt x="298" y="216"/>
                  </a:lnTo>
                  <a:lnTo>
                    <a:pt x="302" y="182"/>
                  </a:lnTo>
                  <a:lnTo>
                    <a:pt x="274" y="197"/>
                  </a:lnTo>
                  <a:lnTo>
                    <a:pt x="240" y="211"/>
                  </a:lnTo>
                  <a:lnTo>
                    <a:pt x="254" y="197"/>
                  </a:lnTo>
                  <a:lnTo>
                    <a:pt x="264" y="187"/>
                  </a:lnTo>
                  <a:lnTo>
                    <a:pt x="269" y="168"/>
                  </a:lnTo>
                  <a:lnTo>
                    <a:pt x="269" y="139"/>
                  </a:lnTo>
                  <a:lnTo>
                    <a:pt x="250" y="153"/>
                  </a:lnTo>
                  <a:lnTo>
                    <a:pt x="226" y="163"/>
                  </a:lnTo>
                  <a:lnTo>
                    <a:pt x="235" y="149"/>
                  </a:lnTo>
                  <a:lnTo>
                    <a:pt x="240" y="129"/>
                  </a:lnTo>
                  <a:lnTo>
                    <a:pt x="240" y="110"/>
                  </a:lnTo>
                  <a:lnTo>
                    <a:pt x="231" y="77"/>
                  </a:lnTo>
                  <a:lnTo>
                    <a:pt x="211" y="96"/>
                  </a:lnTo>
                  <a:lnTo>
                    <a:pt x="197" y="110"/>
                  </a:lnTo>
                  <a:lnTo>
                    <a:pt x="202" y="81"/>
                  </a:lnTo>
                  <a:lnTo>
                    <a:pt x="202" y="62"/>
                  </a:lnTo>
                  <a:lnTo>
                    <a:pt x="197" y="48"/>
                  </a:lnTo>
                  <a:lnTo>
                    <a:pt x="187" y="33"/>
                  </a:lnTo>
                  <a:lnTo>
                    <a:pt x="173" y="53"/>
                  </a:lnTo>
                  <a:lnTo>
                    <a:pt x="154" y="72"/>
                  </a:lnTo>
                  <a:lnTo>
                    <a:pt x="144" y="43"/>
                  </a:lnTo>
                  <a:lnTo>
                    <a:pt x="135" y="29"/>
                  </a:lnTo>
                  <a:lnTo>
                    <a:pt x="125" y="19"/>
                  </a:lnTo>
                  <a:lnTo>
                    <a:pt x="111" y="0"/>
                  </a:lnTo>
                  <a:lnTo>
                    <a:pt x="96" y="29"/>
                  </a:lnTo>
                  <a:lnTo>
                    <a:pt x="87" y="57"/>
                  </a:lnTo>
                  <a:lnTo>
                    <a:pt x="87" y="81"/>
                  </a:lnTo>
                  <a:lnTo>
                    <a:pt x="96" y="105"/>
                  </a:lnTo>
                  <a:lnTo>
                    <a:pt x="77" y="101"/>
                  </a:lnTo>
                  <a:lnTo>
                    <a:pt x="53" y="96"/>
                  </a:lnTo>
                  <a:lnTo>
                    <a:pt x="63" y="139"/>
                  </a:lnTo>
                  <a:lnTo>
                    <a:pt x="72" y="173"/>
                  </a:lnTo>
                  <a:lnTo>
                    <a:pt x="48" y="173"/>
                  </a:lnTo>
                  <a:lnTo>
                    <a:pt x="24" y="168"/>
                  </a:lnTo>
                  <a:lnTo>
                    <a:pt x="39" y="201"/>
                  </a:lnTo>
                  <a:lnTo>
                    <a:pt x="53" y="230"/>
                  </a:lnTo>
                  <a:lnTo>
                    <a:pt x="29" y="240"/>
                  </a:lnTo>
                  <a:lnTo>
                    <a:pt x="0" y="254"/>
                  </a:lnTo>
                  <a:lnTo>
                    <a:pt x="15" y="268"/>
                  </a:lnTo>
                  <a:lnTo>
                    <a:pt x="24" y="278"/>
                  </a:lnTo>
                  <a:lnTo>
                    <a:pt x="34" y="288"/>
                  </a:lnTo>
                  <a:lnTo>
                    <a:pt x="53" y="297"/>
                  </a:lnTo>
                  <a:lnTo>
                    <a:pt x="34" y="307"/>
                  </a:lnTo>
                  <a:lnTo>
                    <a:pt x="10" y="316"/>
                  </a:lnTo>
                  <a:lnTo>
                    <a:pt x="48" y="345"/>
                  </a:lnTo>
                  <a:lnTo>
                    <a:pt x="91" y="364"/>
                  </a:lnTo>
                  <a:lnTo>
                    <a:pt x="67" y="369"/>
                  </a:lnTo>
                  <a:lnTo>
                    <a:pt x="39" y="374"/>
                  </a:lnTo>
                  <a:lnTo>
                    <a:pt x="72" y="403"/>
                  </a:lnTo>
                  <a:lnTo>
                    <a:pt x="115" y="432"/>
                  </a:lnTo>
                  <a:lnTo>
                    <a:pt x="163" y="460"/>
                  </a:lnTo>
                  <a:lnTo>
                    <a:pt x="202" y="494"/>
                  </a:lnTo>
                  <a:lnTo>
                    <a:pt x="216" y="489"/>
                  </a:lnTo>
                  <a:lnTo>
                    <a:pt x="226" y="484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0" name="Freeform 612"/>
            <p:cNvSpPr>
              <a:spLocks/>
            </p:cNvSpPr>
            <p:nvPr/>
          </p:nvSpPr>
          <p:spPr bwMode="auto">
            <a:xfrm>
              <a:off x="4468" y="2227"/>
              <a:ext cx="350" cy="494"/>
            </a:xfrm>
            <a:custGeom>
              <a:avLst/>
              <a:gdLst>
                <a:gd name="T0" fmla="*/ 226 w 350"/>
                <a:gd name="T1" fmla="*/ 470 h 494"/>
                <a:gd name="T2" fmla="*/ 235 w 350"/>
                <a:gd name="T3" fmla="*/ 432 h 494"/>
                <a:gd name="T4" fmla="*/ 264 w 350"/>
                <a:gd name="T5" fmla="*/ 388 h 494"/>
                <a:gd name="T6" fmla="*/ 307 w 350"/>
                <a:gd name="T7" fmla="*/ 360 h 494"/>
                <a:gd name="T8" fmla="*/ 312 w 350"/>
                <a:gd name="T9" fmla="*/ 340 h 494"/>
                <a:gd name="T10" fmla="*/ 322 w 350"/>
                <a:gd name="T11" fmla="*/ 278 h 494"/>
                <a:gd name="T12" fmla="*/ 312 w 350"/>
                <a:gd name="T13" fmla="*/ 244 h 494"/>
                <a:gd name="T14" fmla="*/ 278 w 350"/>
                <a:gd name="T15" fmla="*/ 254 h 494"/>
                <a:gd name="T16" fmla="*/ 293 w 350"/>
                <a:gd name="T17" fmla="*/ 244 h 494"/>
                <a:gd name="T18" fmla="*/ 298 w 350"/>
                <a:gd name="T19" fmla="*/ 216 h 494"/>
                <a:gd name="T20" fmla="*/ 274 w 350"/>
                <a:gd name="T21" fmla="*/ 197 h 494"/>
                <a:gd name="T22" fmla="*/ 254 w 350"/>
                <a:gd name="T23" fmla="*/ 197 h 494"/>
                <a:gd name="T24" fmla="*/ 269 w 350"/>
                <a:gd name="T25" fmla="*/ 168 h 494"/>
                <a:gd name="T26" fmla="*/ 250 w 350"/>
                <a:gd name="T27" fmla="*/ 153 h 494"/>
                <a:gd name="T28" fmla="*/ 235 w 350"/>
                <a:gd name="T29" fmla="*/ 149 h 494"/>
                <a:gd name="T30" fmla="*/ 240 w 350"/>
                <a:gd name="T31" fmla="*/ 110 h 494"/>
                <a:gd name="T32" fmla="*/ 211 w 350"/>
                <a:gd name="T33" fmla="*/ 96 h 494"/>
                <a:gd name="T34" fmla="*/ 202 w 350"/>
                <a:gd name="T35" fmla="*/ 81 h 494"/>
                <a:gd name="T36" fmla="*/ 197 w 350"/>
                <a:gd name="T37" fmla="*/ 48 h 494"/>
                <a:gd name="T38" fmla="*/ 173 w 350"/>
                <a:gd name="T39" fmla="*/ 53 h 494"/>
                <a:gd name="T40" fmla="*/ 144 w 350"/>
                <a:gd name="T41" fmla="*/ 43 h 494"/>
                <a:gd name="T42" fmla="*/ 125 w 350"/>
                <a:gd name="T43" fmla="*/ 19 h 494"/>
                <a:gd name="T44" fmla="*/ 96 w 350"/>
                <a:gd name="T45" fmla="*/ 29 h 494"/>
                <a:gd name="T46" fmla="*/ 87 w 350"/>
                <a:gd name="T47" fmla="*/ 81 h 494"/>
                <a:gd name="T48" fmla="*/ 77 w 350"/>
                <a:gd name="T49" fmla="*/ 101 h 494"/>
                <a:gd name="T50" fmla="*/ 63 w 350"/>
                <a:gd name="T51" fmla="*/ 139 h 494"/>
                <a:gd name="T52" fmla="*/ 48 w 350"/>
                <a:gd name="T53" fmla="*/ 173 h 494"/>
                <a:gd name="T54" fmla="*/ 39 w 350"/>
                <a:gd name="T55" fmla="*/ 201 h 494"/>
                <a:gd name="T56" fmla="*/ 29 w 350"/>
                <a:gd name="T57" fmla="*/ 240 h 494"/>
                <a:gd name="T58" fmla="*/ 15 w 350"/>
                <a:gd name="T59" fmla="*/ 268 h 494"/>
                <a:gd name="T60" fmla="*/ 34 w 350"/>
                <a:gd name="T61" fmla="*/ 288 h 494"/>
                <a:gd name="T62" fmla="*/ 34 w 350"/>
                <a:gd name="T63" fmla="*/ 307 h 494"/>
                <a:gd name="T64" fmla="*/ 48 w 350"/>
                <a:gd name="T65" fmla="*/ 345 h 494"/>
                <a:gd name="T66" fmla="*/ 67 w 350"/>
                <a:gd name="T67" fmla="*/ 369 h 494"/>
                <a:gd name="T68" fmla="*/ 72 w 350"/>
                <a:gd name="T69" fmla="*/ 403 h 494"/>
                <a:gd name="T70" fmla="*/ 163 w 350"/>
                <a:gd name="T71" fmla="*/ 460 h 494"/>
                <a:gd name="T72" fmla="*/ 216 w 350"/>
                <a:gd name="T73" fmla="*/ 489 h 4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0"/>
                <a:gd name="T112" fmla="*/ 0 h 494"/>
                <a:gd name="T113" fmla="*/ 350 w 350"/>
                <a:gd name="T114" fmla="*/ 494 h 4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0" h="494">
                  <a:moveTo>
                    <a:pt x="226" y="484"/>
                  </a:moveTo>
                  <a:lnTo>
                    <a:pt x="226" y="470"/>
                  </a:lnTo>
                  <a:lnTo>
                    <a:pt x="226" y="451"/>
                  </a:lnTo>
                  <a:lnTo>
                    <a:pt x="235" y="432"/>
                  </a:lnTo>
                  <a:lnTo>
                    <a:pt x="245" y="408"/>
                  </a:lnTo>
                  <a:lnTo>
                    <a:pt x="264" y="388"/>
                  </a:lnTo>
                  <a:lnTo>
                    <a:pt x="283" y="369"/>
                  </a:lnTo>
                  <a:lnTo>
                    <a:pt x="307" y="360"/>
                  </a:lnTo>
                  <a:lnTo>
                    <a:pt x="336" y="350"/>
                  </a:lnTo>
                  <a:lnTo>
                    <a:pt x="312" y="340"/>
                  </a:lnTo>
                  <a:lnTo>
                    <a:pt x="288" y="336"/>
                  </a:lnTo>
                  <a:lnTo>
                    <a:pt x="322" y="278"/>
                  </a:lnTo>
                  <a:lnTo>
                    <a:pt x="350" y="225"/>
                  </a:lnTo>
                  <a:lnTo>
                    <a:pt x="312" y="244"/>
                  </a:lnTo>
                  <a:lnTo>
                    <a:pt x="269" y="259"/>
                  </a:lnTo>
                  <a:lnTo>
                    <a:pt x="278" y="254"/>
                  </a:lnTo>
                  <a:lnTo>
                    <a:pt x="288" y="249"/>
                  </a:lnTo>
                  <a:lnTo>
                    <a:pt x="293" y="244"/>
                  </a:lnTo>
                  <a:lnTo>
                    <a:pt x="293" y="235"/>
                  </a:lnTo>
                  <a:lnTo>
                    <a:pt x="298" y="216"/>
                  </a:lnTo>
                  <a:lnTo>
                    <a:pt x="302" y="182"/>
                  </a:lnTo>
                  <a:lnTo>
                    <a:pt x="274" y="197"/>
                  </a:lnTo>
                  <a:lnTo>
                    <a:pt x="240" y="211"/>
                  </a:lnTo>
                  <a:lnTo>
                    <a:pt x="254" y="197"/>
                  </a:lnTo>
                  <a:lnTo>
                    <a:pt x="264" y="187"/>
                  </a:lnTo>
                  <a:lnTo>
                    <a:pt x="269" y="168"/>
                  </a:lnTo>
                  <a:lnTo>
                    <a:pt x="269" y="139"/>
                  </a:lnTo>
                  <a:lnTo>
                    <a:pt x="250" y="153"/>
                  </a:lnTo>
                  <a:lnTo>
                    <a:pt x="226" y="163"/>
                  </a:lnTo>
                  <a:lnTo>
                    <a:pt x="235" y="149"/>
                  </a:lnTo>
                  <a:lnTo>
                    <a:pt x="240" y="129"/>
                  </a:lnTo>
                  <a:lnTo>
                    <a:pt x="240" y="110"/>
                  </a:lnTo>
                  <a:lnTo>
                    <a:pt x="231" y="77"/>
                  </a:lnTo>
                  <a:lnTo>
                    <a:pt x="211" y="96"/>
                  </a:lnTo>
                  <a:lnTo>
                    <a:pt x="197" y="110"/>
                  </a:lnTo>
                  <a:lnTo>
                    <a:pt x="202" y="81"/>
                  </a:lnTo>
                  <a:lnTo>
                    <a:pt x="202" y="62"/>
                  </a:lnTo>
                  <a:lnTo>
                    <a:pt x="197" y="48"/>
                  </a:lnTo>
                  <a:lnTo>
                    <a:pt x="187" y="33"/>
                  </a:lnTo>
                  <a:lnTo>
                    <a:pt x="173" y="53"/>
                  </a:lnTo>
                  <a:lnTo>
                    <a:pt x="154" y="72"/>
                  </a:lnTo>
                  <a:lnTo>
                    <a:pt x="144" y="43"/>
                  </a:lnTo>
                  <a:lnTo>
                    <a:pt x="135" y="29"/>
                  </a:lnTo>
                  <a:lnTo>
                    <a:pt x="125" y="19"/>
                  </a:lnTo>
                  <a:lnTo>
                    <a:pt x="111" y="0"/>
                  </a:lnTo>
                  <a:lnTo>
                    <a:pt x="96" y="29"/>
                  </a:lnTo>
                  <a:lnTo>
                    <a:pt x="87" y="57"/>
                  </a:lnTo>
                  <a:lnTo>
                    <a:pt x="87" y="81"/>
                  </a:lnTo>
                  <a:lnTo>
                    <a:pt x="96" y="105"/>
                  </a:lnTo>
                  <a:lnTo>
                    <a:pt x="77" y="101"/>
                  </a:lnTo>
                  <a:lnTo>
                    <a:pt x="53" y="96"/>
                  </a:lnTo>
                  <a:lnTo>
                    <a:pt x="63" y="139"/>
                  </a:lnTo>
                  <a:lnTo>
                    <a:pt x="72" y="173"/>
                  </a:lnTo>
                  <a:lnTo>
                    <a:pt x="48" y="173"/>
                  </a:lnTo>
                  <a:lnTo>
                    <a:pt x="24" y="168"/>
                  </a:lnTo>
                  <a:lnTo>
                    <a:pt x="39" y="201"/>
                  </a:lnTo>
                  <a:lnTo>
                    <a:pt x="53" y="230"/>
                  </a:lnTo>
                  <a:lnTo>
                    <a:pt x="29" y="240"/>
                  </a:lnTo>
                  <a:lnTo>
                    <a:pt x="0" y="254"/>
                  </a:lnTo>
                  <a:lnTo>
                    <a:pt x="15" y="268"/>
                  </a:lnTo>
                  <a:lnTo>
                    <a:pt x="24" y="278"/>
                  </a:lnTo>
                  <a:lnTo>
                    <a:pt x="34" y="288"/>
                  </a:lnTo>
                  <a:lnTo>
                    <a:pt x="53" y="297"/>
                  </a:lnTo>
                  <a:lnTo>
                    <a:pt x="34" y="307"/>
                  </a:lnTo>
                  <a:lnTo>
                    <a:pt x="10" y="316"/>
                  </a:lnTo>
                  <a:lnTo>
                    <a:pt x="48" y="345"/>
                  </a:lnTo>
                  <a:lnTo>
                    <a:pt x="91" y="364"/>
                  </a:lnTo>
                  <a:lnTo>
                    <a:pt x="67" y="369"/>
                  </a:lnTo>
                  <a:lnTo>
                    <a:pt x="39" y="374"/>
                  </a:lnTo>
                  <a:lnTo>
                    <a:pt x="72" y="403"/>
                  </a:lnTo>
                  <a:lnTo>
                    <a:pt x="115" y="432"/>
                  </a:lnTo>
                  <a:lnTo>
                    <a:pt x="163" y="460"/>
                  </a:lnTo>
                  <a:lnTo>
                    <a:pt x="202" y="494"/>
                  </a:lnTo>
                  <a:lnTo>
                    <a:pt x="216" y="489"/>
                  </a:lnTo>
                  <a:lnTo>
                    <a:pt x="226" y="48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1" name="Freeform 613"/>
            <p:cNvSpPr>
              <a:spLocks/>
            </p:cNvSpPr>
            <p:nvPr/>
          </p:nvSpPr>
          <p:spPr bwMode="auto">
            <a:xfrm>
              <a:off x="4579" y="2270"/>
              <a:ext cx="105" cy="437"/>
            </a:xfrm>
            <a:custGeom>
              <a:avLst/>
              <a:gdLst>
                <a:gd name="T0" fmla="*/ 105 w 105"/>
                <a:gd name="T1" fmla="*/ 437 h 437"/>
                <a:gd name="T2" fmla="*/ 91 w 105"/>
                <a:gd name="T3" fmla="*/ 417 h 437"/>
                <a:gd name="T4" fmla="*/ 76 w 105"/>
                <a:gd name="T5" fmla="*/ 393 h 437"/>
                <a:gd name="T6" fmla="*/ 67 w 105"/>
                <a:gd name="T7" fmla="*/ 369 h 437"/>
                <a:gd name="T8" fmla="*/ 57 w 105"/>
                <a:gd name="T9" fmla="*/ 341 h 437"/>
                <a:gd name="T10" fmla="*/ 43 w 105"/>
                <a:gd name="T11" fmla="*/ 283 h 437"/>
                <a:gd name="T12" fmla="*/ 38 w 105"/>
                <a:gd name="T13" fmla="*/ 225 h 437"/>
                <a:gd name="T14" fmla="*/ 33 w 105"/>
                <a:gd name="T15" fmla="*/ 168 h 437"/>
                <a:gd name="T16" fmla="*/ 24 w 105"/>
                <a:gd name="T17" fmla="*/ 110 h 437"/>
                <a:gd name="T18" fmla="*/ 14 w 105"/>
                <a:gd name="T19" fmla="*/ 53 h 437"/>
                <a:gd name="T20" fmla="*/ 0 w 105"/>
                <a:gd name="T21" fmla="*/ 0 h 4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"/>
                <a:gd name="T34" fmla="*/ 0 h 437"/>
                <a:gd name="T35" fmla="*/ 105 w 105"/>
                <a:gd name="T36" fmla="*/ 437 h 4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" h="437">
                  <a:moveTo>
                    <a:pt x="105" y="437"/>
                  </a:moveTo>
                  <a:lnTo>
                    <a:pt x="91" y="417"/>
                  </a:lnTo>
                  <a:lnTo>
                    <a:pt x="76" y="393"/>
                  </a:lnTo>
                  <a:lnTo>
                    <a:pt x="67" y="369"/>
                  </a:lnTo>
                  <a:lnTo>
                    <a:pt x="57" y="341"/>
                  </a:lnTo>
                  <a:lnTo>
                    <a:pt x="43" y="283"/>
                  </a:lnTo>
                  <a:lnTo>
                    <a:pt x="38" y="225"/>
                  </a:lnTo>
                  <a:lnTo>
                    <a:pt x="33" y="168"/>
                  </a:lnTo>
                  <a:lnTo>
                    <a:pt x="24" y="110"/>
                  </a:lnTo>
                  <a:lnTo>
                    <a:pt x="14" y="5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2" name="Freeform 614"/>
            <p:cNvSpPr>
              <a:spLocks/>
            </p:cNvSpPr>
            <p:nvPr/>
          </p:nvSpPr>
          <p:spPr bwMode="auto">
            <a:xfrm>
              <a:off x="4583" y="2596"/>
              <a:ext cx="58" cy="39"/>
            </a:xfrm>
            <a:custGeom>
              <a:avLst/>
              <a:gdLst>
                <a:gd name="T0" fmla="*/ 58 w 58"/>
                <a:gd name="T1" fmla="*/ 39 h 39"/>
                <a:gd name="T2" fmla="*/ 44 w 58"/>
                <a:gd name="T3" fmla="*/ 24 h 39"/>
                <a:gd name="T4" fmla="*/ 34 w 58"/>
                <a:gd name="T5" fmla="*/ 10 h 39"/>
                <a:gd name="T6" fmla="*/ 20 w 58"/>
                <a:gd name="T7" fmla="*/ 5 h 39"/>
                <a:gd name="T8" fmla="*/ 0 w 58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39"/>
                <a:gd name="T17" fmla="*/ 58 w 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39">
                  <a:moveTo>
                    <a:pt x="58" y="39"/>
                  </a:moveTo>
                  <a:lnTo>
                    <a:pt x="44" y="24"/>
                  </a:lnTo>
                  <a:lnTo>
                    <a:pt x="34" y="10"/>
                  </a:lnTo>
                  <a:lnTo>
                    <a:pt x="20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3" name="Freeform 615"/>
            <p:cNvSpPr>
              <a:spLocks/>
            </p:cNvSpPr>
            <p:nvPr/>
          </p:nvSpPr>
          <p:spPr bwMode="auto">
            <a:xfrm>
              <a:off x="4545" y="2471"/>
              <a:ext cx="77" cy="68"/>
            </a:xfrm>
            <a:custGeom>
              <a:avLst/>
              <a:gdLst>
                <a:gd name="T0" fmla="*/ 77 w 77"/>
                <a:gd name="T1" fmla="*/ 68 h 68"/>
                <a:gd name="T2" fmla="*/ 58 w 77"/>
                <a:gd name="T3" fmla="*/ 48 h 68"/>
                <a:gd name="T4" fmla="*/ 38 w 77"/>
                <a:gd name="T5" fmla="*/ 29 h 68"/>
                <a:gd name="T6" fmla="*/ 19 w 77"/>
                <a:gd name="T7" fmla="*/ 10 h 68"/>
                <a:gd name="T8" fmla="*/ 0 w 77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8"/>
                <a:gd name="T17" fmla="*/ 77 w 77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8">
                  <a:moveTo>
                    <a:pt x="77" y="68"/>
                  </a:moveTo>
                  <a:lnTo>
                    <a:pt x="58" y="48"/>
                  </a:lnTo>
                  <a:lnTo>
                    <a:pt x="38" y="29"/>
                  </a:lnTo>
                  <a:lnTo>
                    <a:pt x="19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4" name="Freeform 616"/>
            <p:cNvSpPr>
              <a:spLocks/>
            </p:cNvSpPr>
            <p:nvPr/>
          </p:nvSpPr>
          <p:spPr bwMode="auto">
            <a:xfrm>
              <a:off x="4559" y="2400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34 w 48"/>
                <a:gd name="T3" fmla="*/ 28 h 48"/>
                <a:gd name="T4" fmla="*/ 24 w 48"/>
                <a:gd name="T5" fmla="*/ 14 h 48"/>
                <a:gd name="T6" fmla="*/ 15 w 48"/>
                <a:gd name="T7" fmla="*/ 4 h 48"/>
                <a:gd name="T8" fmla="*/ 0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48" y="48"/>
                  </a:moveTo>
                  <a:lnTo>
                    <a:pt x="34" y="28"/>
                  </a:lnTo>
                  <a:lnTo>
                    <a:pt x="24" y="14"/>
                  </a:lnTo>
                  <a:lnTo>
                    <a:pt x="15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5" name="Freeform 617"/>
            <p:cNvSpPr>
              <a:spLocks/>
            </p:cNvSpPr>
            <p:nvPr/>
          </p:nvSpPr>
          <p:spPr bwMode="auto">
            <a:xfrm>
              <a:off x="4651" y="2510"/>
              <a:ext cx="62" cy="129"/>
            </a:xfrm>
            <a:custGeom>
              <a:avLst/>
              <a:gdLst>
                <a:gd name="T0" fmla="*/ 0 w 62"/>
                <a:gd name="T1" fmla="*/ 129 h 129"/>
                <a:gd name="T2" fmla="*/ 9 w 62"/>
                <a:gd name="T3" fmla="*/ 96 h 129"/>
                <a:gd name="T4" fmla="*/ 24 w 62"/>
                <a:gd name="T5" fmla="*/ 57 h 129"/>
                <a:gd name="T6" fmla="*/ 43 w 62"/>
                <a:gd name="T7" fmla="*/ 24 h 129"/>
                <a:gd name="T8" fmla="*/ 62 w 62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29"/>
                <a:gd name="T17" fmla="*/ 62 w 62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29">
                  <a:moveTo>
                    <a:pt x="0" y="129"/>
                  </a:moveTo>
                  <a:lnTo>
                    <a:pt x="9" y="96"/>
                  </a:lnTo>
                  <a:lnTo>
                    <a:pt x="24" y="57"/>
                  </a:lnTo>
                  <a:lnTo>
                    <a:pt x="43" y="24"/>
                  </a:lnTo>
                  <a:lnTo>
                    <a:pt x="6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6" name="Freeform 618"/>
            <p:cNvSpPr>
              <a:spLocks/>
            </p:cNvSpPr>
            <p:nvPr/>
          </p:nvSpPr>
          <p:spPr bwMode="auto">
            <a:xfrm>
              <a:off x="4627" y="2433"/>
              <a:ext cx="52" cy="130"/>
            </a:xfrm>
            <a:custGeom>
              <a:avLst/>
              <a:gdLst>
                <a:gd name="T0" fmla="*/ 0 w 52"/>
                <a:gd name="T1" fmla="*/ 130 h 130"/>
                <a:gd name="T2" fmla="*/ 9 w 52"/>
                <a:gd name="T3" fmla="*/ 96 h 130"/>
                <a:gd name="T4" fmla="*/ 24 w 52"/>
                <a:gd name="T5" fmla="*/ 58 h 130"/>
                <a:gd name="T6" fmla="*/ 38 w 52"/>
                <a:gd name="T7" fmla="*/ 19 h 130"/>
                <a:gd name="T8" fmla="*/ 52 w 52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30"/>
                <a:gd name="T17" fmla="*/ 52 w 52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30">
                  <a:moveTo>
                    <a:pt x="0" y="130"/>
                  </a:moveTo>
                  <a:lnTo>
                    <a:pt x="9" y="96"/>
                  </a:lnTo>
                  <a:lnTo>
                    <a:pt x="24" y="58"/>
                  </a:lnTo>
                  <a:lnTo>
                    <a:pt x="38" y="19"/>
                  </a:lnTo>
                  <a:lnTo>
                    <a:pt x="5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7" name="Freeform 619"/>
            <p:cNvSpPr>
              <a:spLocks/>
            </p:cNvSpPr>
            <p:nvPr/>
          </p:nvSpPr>
          <p:spPr bwMode="auto">
            <a:xfrm>
              <a:off x="4612" y="2352"/>
              <a:ext cx="29" cy="96"/>
            </a:xfrm>
            <a:custGeom>
              <a:avLst/>
              <a:gdLst>
                <a:gd name="T0" fmla="*/ 0 w 29"/>
                <a:gd name="T1" fmla="*/ 96 h 96"/>
                <a:gd name="T2" fmla="*/ 5 w 29"/>
                <a:gd name="T3" fmla="*/ 67 h 96"/>
                <a:gd name="T4" fmla="*/ 10 w 29"/>
                <a:gd name="T5" fmla="*/ 43 h 96"/>
                <a:gd name="T6" fmla="*/ 15 w 29"/>
                <a:gd name="T7" fmla="*/ 19 h 96"/>
                <a:gd name="T8" fmla="*/ 29 w 29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96"/>
                <a:gd name="T17" fmla="*/ 29 w 29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96">
                  <a:moveTo>
                    <a:pt x="0" y="96"/>
                  </a:moveTo>
                  <a:lnTo>
                    <a:pt x="5" y="67"/>
                  </a:lnTo>
                  <a:lnTo>
                    <a:pt x="10" y="43"/>
                  </a:lnTo>
                  <a:lnTo>
                    <a:pt x="15" y="19"/>
                  </a:lnTo>
                  <a:lnTo>
                    <a:pt x="2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8" name="Freeform 620"/>
            <p:cNvSpPr>
              <a:spLocks/>
            </p:cNvSpPr>
            <p:nvPr/>
          </p:nvSpPr>
          <p:spPr bwMode="auto">
            <a:xfrm>
              <a:off x="4487" y="3009"/>
              <a:ext cx="48" cy="43"/>
            </a:xfrm>
            <a:custGeom>
              <a:avLst/>
              <a:gdLst>
                <a:gd name="T0" fmla="*/ 44 w 48"/>
                <a:gd name="T1" fmla="*/ 29 h 43"/>
                <a:gd name="T2" fmla="*/ 39 w 48"/>
                <a:gd name="T3" fmla="*/ 33 h 43"/>
                <a:gd name="T4" fmla="*/ 34 w 48"/>
                <a:gd name="T5" fmla="*/ 43 h 43"/>
                <a:gd name="T6" fmla="*/ 24 w 48"/>
                <a:gd name="T7" fmla="*/ 43 h 43"/>
                <a:gd name="T8" fmla="*/ 15 w 48"/>
                <a:gd name="T9" fmla="*/ 43 h 43"/>
                <a:gd name="T10" fmla="*/ 10 w 48"/>
                <a:gd name="T11" fmla="*/ 38 h 43"/>
                <a:gd name="T12" fmla="*/ 5 w 48"/>
                <a:gd name="T13" fmla="*/ 29 h 43"/>
                <a:gd name="T14" fmla="*/ 0 w 48"/>
                <a:gd name="T15" fmla="*/ 24 h 43"/>
                <a:gd name="T16" fmla="*/ 0 w 48"/>
                <a:gd name="T17" fmla="*/ 14 h 43"/>
                <a:gd name="T18" fmla="*/ 5 w 48"/>
                <a:gd name="T19" fmla="*/ 5 h 43"/>
                <a:gd name="T20" fmla="*/ 15 w 48"/>
                <a:gd name="T21" fmla="*/ 0 h 43"/>
                <a:gd name="T22" fmla="*/ 24 w 48"/>
                <a:gd name="T23" fmla="*/ 0 h 43"/>
                <a:gd name="T24" fmla="*/ 29 w 48"/>
                <a:gd name="T25" fmla="*/ 0 h 43"/>
                <a:gd name="T26" fmla="*/ 39 w 48"/>
                <a:gd name="T27" fmla="*/ 5 h 43"/>
                <a:gd name="T28" fmla="*/ 44 w 48"/>
                <a:gd name="T29" fmla="*/ 9 h 43"/>
                <a:gd name="T30" fmla="*/ 48 w 48"/>
                <a:gd name="T31" fmla="*/ 19 h 43"/>
                <a:gd name="T32" fmla="*/ 44 w 48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4" y="29"/>
                  </a:moveTo>
                  <a:lnTo>
                    <a:pt x="39" y="33"/>
                  </a:lnTo>
                  <a:lnTo>
                    <a:pt x="34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10" y="38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4" y="9"/>
                  </a:lnTo>
                  <a:lnTo>
                    <a:pt x="48" y="19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19" name="Freeform 621"/>
            <p:cNvSpPr>
              <a:spLocks/>
            </p:cNvSpPr>
            <p:nvPr/>
          </p:nvSpPr>
          <p:spPr bwMode="auto">
            <a:xfrm>
              <a:off x="4487" y="3009"/>
              <a:ext cx="48" cy="43"/>
            </a:xfrm>
            <a:custGeom>
              <a:avLst/>
              <a:gdLst>
                <a:gd name="T0" fmla="*/ 44 w 48"/>
                <a:gd name="T1" fmla="*/ 29 h 43"/>
                <a:gd name="T2" fmla="*/ 39 w 48"/>
                <a:gd name="T3" fmla="*/ 33 h 43"/>
                <a:gd name="T4" fmla="*/ 34 w 48"/>
                <a:gd name="T5" fmla="*/ 43 h 43"/>
                <a:gd name="T6" fmla="*/ 24 w 48"/>
                <a:gd name="T7" fmla="*/ 43 h 43"/>
                <a:gd name="T8" fmla="*/ 15 w 48"/>
                <a:gd name="T9" fmla="*/ 43 h 43"/>
                <a:gd name="T10" fmla="*/ 10 w 48"/>
                <a:gd name="T11" fmla="*/ 38 h 43"/>
                <a:gd name="T12" fmla="*/ 5 w 48"/>
                <a:gd name="T13" fmla="*/ 29 h 43"/>
                <a:gd name="T14" fmla="*/ 0 w 48"/>
                <a:gd name="T15" fmla="*/ 24 h 43"/>
                <a:gd name="T16" fmla="*/ 0 w 48"/>
                <a:gd name="T17" fmla="*/ 14 h 43"/>
                <a:gd name="T18" fmla="*/ 5 w 48"/>
                <a:gd name="T19" fmla="*/ 5 h 43"/>
                <a:gd name="T20" fmla="*/ 15 w 48"/>
                <a:gd name="T21" fmla="*/ 0 h 43"/>
                <a:gd name="T22" fmla="*/ 24 w 48"/>
                <a:gd name="T23" fmla="*/ 0 h 43"/>
                <a:gd name="T24" fmla="*/ 29 w 48"/>
                <a:gd name="T25" fmla="*/ 0 h 43"/>
                <a:gd name="T26" fmla="*/ 39 w 48"/>
                <a:gd name="T27" fmla="*/ 5 h 43"/>
                <a:gd name="T28" fmla="*/ 44 w 48"/>
                <a:gd name="T29" fmla="*/ 9 h 43"/>
                <a:gd name="T30" fmla="*/ 48 w 48"/>
                <a:gd name="T31" fmla="*/ 19 h 43"/>
                <a:gd name="T32" fmla="*/ 44 w 48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4" y="29"/>
                  </a:moveTo>
                  <a:lnTo>
                    <a:pt x="39" y="33"/>
                  </a:lnTo>
                  <a:lnTo>
                    <a:pt x="34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10" y="38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4" y="9"/>
                  </a:lnTo>
                  <a:lnTo>
                    <a:pt x="48" y="19"/>
                  </a:lnTo>
                  <a:lnTo>
                    <a:pt x="44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0" name="Freeform 622"/>
            <p:cNvSpPr>
              <a:spLocks/>
            </p:cNvSpPr>
            <p:nvPr/>
          </p:nvSpPr>
          <p:spPr bwMode="auto">
            <a:xfrm>
              <a:off x="4511" y="3023"/>
              <a:ext cx="48" cy="48"/>
            </a:xfrm>
            <a:custGeom>
              <a:avLst/>
              <a:gdLst>
                <a:gd name="T0" fmla="*/ 48 w 48"/>
                <a:gd name="T1" fmla="*/ 34 h 48"/>
                <a:gd name="T2" fmla="*/ 44 w 48"/>
                <a:gd name="T3" fmla="*/ 39 h 48"/>
                <a:gd name="T4" fmla="*/ 34 w 48"/>
                <a:gd name="T5" fmla="*/ 43 h 48"/>
                <a:gd name="T6" fmla="*/ 24 w 48"/>
                <a:gd name="T7" fmla="*/ 48 h 48"/>
                <a:gd name="T8" fmla="*/ 20 w 48"/>
                <a:gd name="T9" fmla="*/ 48 h 48"/>
                <a:gd name="T10" fmla="*/ 10 w 48"/>
                <a:gd name="T11" fmla="*/ 43 h 48"/>
                <a:gd name="T12" fmla="*/ 5 w 48"/>
                <a:gd name="T13" fmla="*/ 34 h 48"/>
                <a:gd name="T14" fmla="*/ 0 w 48"/>
                <a:gd name="T15" fmla="*/ 24 h 48"/>
                <a:gd name="T16" fmla="*/ 5 w 48"/>
                <a:gd name="T17" fmla="*/ 19 h 48"/>
                <a:gd name="T18" fmla="*/ 10 w 48"/>
                <a:gd name="T19" fmla="*/ 10 h 48"/>
                <a:gd name="T20" fmla="*/ 15 w 48"/>
                <a:gd name="T21" fmla="*/ 5 h 48"/>
                <a:gd name="T22" fmla="*/ 24 w 48"/>
                <a:gd name="T23" fmla="*/ 0 h 48"/>
                <a:gd name="T24" fmla="*/ 34 w 48"/>
                <a:gd name="T25" fmla="*/ 5 h 48"/>
                <a:gd name="T26" fmla="*/ 39 w 48"/>
                <a:gd name="T27" fmla="*/ 10 h 48"/>
                <a:gd name="T28" fmla="*/ 44 w 48"/>
                <a:gd name="T29" fmla="*/ 15 h 48"/>
                <a:gd name="T30" fmla="*/ 48 w 48"/>
                <a:gd name="T31" fmla="*/ 24 h 48"/>
                <a:gd name="T32" fmla="*/ 48 w 48"/>
                <a:gd name="T33" fmla="*/ 3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8" y="34"/>
                  </a:moveTo>
                  <a:lnTo>
                    <a:pt x="44" y="39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20" y="48"/>
                  </a:lnTo>
                  <a:lnTo>
                    <a:pt x="10" y="43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4" y="15"/>
                  </a:lnTo>
                  <a:lnTo>
                    <a:pt x="48" y="2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1" name="Freeform 623"/>
            <p:cNvSpPr>
              <a:spLocks/>
            </p:cNvSpPr>
            <p:nvPr/>
          </p:nvSpPr>
          <p:spPr bwMode="auto">
            <a:xfrm>
              <a:off x="4511" y="3023"/>
              <a:ext cx="48" cy="48"/>
            </a:xfrm>
            <a:custGeom>
              <a:avLst/>
              <a:gdLst>
                <a:gd name="T0" fmla="*/ 48 w 48"/>
                <a:gd name="T1" fmla="*/ 34 h 48"/>
                <a:gd name="T2" fmla="*/ 44 w 48"/>
                <a:gd name="T3" fmla="*/ 39 h 48"/>
                <a:gd name="T4" fmla="*/ 34 w 48"/>
                <a:gd name="T5" fmla="*/ 43 h 48"/>
                <a:gd name="T6" fmla="*/ 24 w 48"/>
                <a:gd name="T7" fmla="*/ 48 h 48"/>
                <a:gd name="T8" fmla="*/ 20 w 48"/>
                <a:gd name="T9" fmla="*/ 48 h 48"/>
                <a:gd name="T10" fmla="*/ 10 w 48"/>
                <a:gd name="T11" fmla="*/ 43 h 48"/>
                <a:gd name="T12" fmla="*/ 5 w 48"/>
                <a:gd name="T13" fmla="*/ 34 h 48"/>
                <a:gd name="T14" fmla="*/ 0 w 48"/>
                <a:gd name="T15" fmla="*/ 24 h 48"/>
                <a:gd name="T16" fmla="*/ 5 w 48"/>
                <a:gd name="T17" fmla="*/ 19 h 48"/>
                <a:gd name="T18" fmla="*/ 10 w 48"/>
                <a:gd name="T19" fmla="*/ 10 h 48"/>
                <a:gd name="T20" fmla="*/ 15 w 48"/>
                <a:gd name="T21" fmla="*/ 5 h 48"/>
                <a:gd name="T22" fmla="*/ 24 w 48"/>
                <a:gd name="T23" fmla="*/ 0 h 48"/>
                <a:gd name="T24" fmla="*/ 34 w 48"/>
                <a:gd name="T25" fmla="*/ 5 h 48"/>
                <a:gd name="T26" fmla="*/ 39 w 48"/>
                <a:gd name="T27" fmla="*/ 10 h 48"/>
                <a:gd name="T28" fmla="*/ 44 w 48"/>
                <a:gd name="T29" fmla="*/ 15 h 48"/>
                <a:gd name="T30" fmla="*/ 48 w 48"/>
                <a:gd name="T31" fmla="*/ 24 h 48"/>
                <a:gd name="T32" fmla="*/ 48 w 48"/>
                <a:gd name="T33" fmla="*/ 3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8" y="34"/>
                  </a:moveTo>
                  <a:lnTo>
                    <a:pt x="44" y="39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20" y="48"/>
                  </a:lnTo>
                  <a:lnTo>
                    <a:pt x="10" y="43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4" y="15"/>
                  </a:lnTo>
                  <a:lnTo>
                    <a:pt x="48" y="24"/>
                  </a:lnTo>
                  <a:lnTo>
                    <a:pt x="48" y="34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2" name="Freeform 624"/>
            <p:cNvSpPr>
              <a:spLocks/>
            </p:cNvSpPr>
            <p:nvPr/>
          </p:nvSpPr>
          <p:spPr bwMode="auto">
            <a:xfrm>
              <a:off x="4531" y="3066"/>
              <a:ext cx="43" cy="48"/>
            </a:xfrm>
            <a:custGeom>
              <a:avLst/>
              <a:gdLst>
                <a:gd name="T0" fmla="*/ 43 w 43"/>
                <a:gd name="T1" fmla="*/ 29 h 48"/>
                <a:gd name="T2" fmla="*/ 38 w 43"/>
                <a:gd name="T3" fmla="*/ 39 h 48"/>
                <a:gd name="T4" fmla="*/ 33 w 43"/>
                <a:gd name="T5" fmla="*/ 44 h 48"/>
                <a:gd name="T6" fmla="*/ 24 w 43"/>
                <a:gd name="T7" fmla="*/ 48 h 48"/>
                <a:gd name="T8" fmla="*/ 14 w 43"/>
                <a:gd name="T9" fmla="*/ 44 h 48"/>
                <a:gd name="T10" fmla="*/ 4 w 43"/>
                <a:gd name="T11" fmla="*/ 39 h 48"/>
                <a:gd name="T12" fmla="*/ 0 w 43"/>
                <a:gd name="T13" fmla="*/ 34 h 48"/>
                <a:gd name="T14" fmla="*/ 0 w 43"/>
                <a:gd name="T15" fmla="*/ 24 h 48"/>
                <a:gd name="T16" fmla="*/ 0 w 43"/>
                <a:gd name="T17" fmla="*/ 15 h 48"/>
                <a:gd name="T18" fmla="*/ 4 w 43"/>
                <a:gd name="T19" fmla="*/ 10 h 48"/>
                <a:gd name="T20" fmla="*/ 14 w 43"/>
                <a:gd name="T21" fmla="*/ 5 h 48"/>
                <a:gd name="T22" fmla="*/ 19 w 43"/>
                <a:gd name="T23" fmla="*/ 0 h 48"/>
                <a:gd name="T24" fmla="*/ 28 w 43"/>
                <a:gd name="T25" fmla="*/ 0 h 48"/>
                <a:gd name="T26" fmla="*/ 38 w 43"/>
                <a:gd name="T27" fmla="*/ 5 h 48"/>
                <a:gd name="T28" fmla="*/ 43 w 43"/>
                <a:gd name="T29" fmla="*/ 15 h 48"/>
                <a:gd name="T30" fmla="*/ 43 w 43"/>
                <a:gd name="T31" fmla="*/ 24 h 48"/>
                <a:gd name="T32" fmla="*/ 43 w 43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8"/>
                <a:gd name="T53" fmla="*/ 43 w 4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8">
                  <a:moveTo>
                    <a:pt x="43" y="29"/>
                  </a:moveTo>
                  <a:lnTo>
                    <a:pt x="38" y="39"/>
                  </a:lnTo>
                  <a:lnTo>
                    <a:pt x="33" y="44"/>
                  </a:lnTo>
                  <a:lnTo>
                    <a:pt x="24" y="48"/>
                  </a:lnTo>
                  <a:lnTo>
                    <a:pt x="14" y="44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10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43" y="15"/>
                  </a:lnTo>
                  <a:lnTo>
                    <a:pt x="43" y="24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3" name="Freeform 625"/>
            <p:cNvSpPr>
              <a:spLocks/>
            </p:cNvSpPr>
            <p:nvPr/>
          </p:nvSpPr>
          <p:spPr bwMode="auto">
            <a:xfrm>
              <a:off x="4531" y="3066"/>
              <a:ext cx="43" cy="48"/>
            </a:xfrm>
            <a:custGeom>
              <a:avLst/>
              <a:gdLst>
                <a:gd name="T0" fmla="*/ 43 w 43"/>
                <a:gd name="T1" fmla="*/ 29 h 48"/>
                <a:gd name="T2" fmla="*/ 38 w 43"/>
                <a:gd name="T3" fmla="*/ 39 h 48"/>
                <a:gd name="T4" fmla="*/ 33 w 43"/>
                <a:gd name="T5" fmla="*/ 44 h 48"/>
                <a:gd name="T6" fmla="*/ 24 w 43"/>
                <a:gd name="T7" fmla="*/ 48 h 48"/>
                <a:gd name="T8" fmla="*/ 14 w 43"/>
                <a:gd name="T9" fmla="*/ 44 h 48"/>
                <a:gd name="T10" fmla="*/ 4 w 43"/>
                <a:gd name="T11" fmla="*/ 39 h 48"/>
                <a:gd name="T12" fmla="*/ 0 w 43"/>
                <a:gd name="T13" fmla="*/ 34 h 48"/>
                <a:gd name="T14" fmla="*/ 0 w 43"/>
                <a:gd name="T15" fmla="*/ 24 h 48"/>
                <a:gd name="T16" fmla="*/ 0 w 43"/>
                <a:gd name="T17" fmla="*/ 15 h 48"/>
                <a:gd name="T18" fmla="*/ 4 w 43"/>
                <a:gd name="T19" fmla="*/ 10 h 48"/>
                <a:gd name="T20" fmla="*/ 14 w 43"/>
                <a:gd name="T21" fmla="*/ 5 h 48"/>
                <a:gd name="T22" fmla="*/ 19 w 43"/>
                <a:gd name="T23" fmla="*/ 0 h 48"/>
                <a:gd name="T24" fmla="*/ 28 w 43"/>
                <a:gd name="T25" fmla="*/ 0 h 48"/>
                <a:gd name="T26" fmla="*/ 38 w 43"/>
                <a:gd name="T27" fmla="*/ 5 h 48"/>
                <a:gd name="T28" fmla="*/ 43 w 43"/>
                <a:gd name="T29" fmla="*/ 15 h 48"/>
                <a:gd name="T30" fmla="*/ 43 w 43"/>
                <a:gd name="T31" fmla="*/ 24 h 48"/>
                <a:gd name="T32" fmla="*/ 43 w 43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8"/>
                <a:gd name="T53" fmla="*/ 43 w 4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8">
                  <a:moveTo>
                    <a:pt x="43" y="29"/>
                  </a:moveTo>
                  <a:lnTo>
                    <a:pt x="38" y="39"/>
                  </a:lnTo>
                  <a:lnTo>
                    <a:pt x="33" y="44"/>
                  </a:lnTo>
                  <a:lnTo>
                    <a:pt x="24" y="48"/>
                  </a:lnTo>
                  <a:lnTo>
                    <a:pt x="14" y="44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10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43" y="15"/>
                  </a:lnTo>
                  <a:lnTo>
                    <a:pt x="43" y="24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4" name="Freeform 626"/>
            <p:cNvSpPr>
              <a:spLocks/>
            </p:cNvSpPr>
            <p:nvPr/>
          </p:nvSpPr>
          <p:spPr bwMode="auto">
            <a:xfrm>
              <a:off x="4507" y="3052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8 w 43"/>
                <a:gd name="T3" fmla="*/ 34 h 43"/>
                <a:gd name="T4" fmla="*/ 28 w 43"/>
                <a:gd name="T5" fmla="*/ 43 h 43"/>
                <a:gd name="T6" fmla="*/ 19 w 43"/>
                <a:gd name="T7" fmla="*/ 43 h 43"/>
                <a:gd name="T8" fmla="*/ 14 w 43"/>
                <a:gd name="T9" fmla="*/ 43 h 43"/>
                <a:gd name="T10" fmla="*/ 4 w 43"/>
                <a:gd name="T11" fmla="*/ 38 h 43"/>
                <a:gd name="T12" fmla="*/ 0 w 43"/>
                <a:gd name="T13" fmla="*/ 29 h 43"/>
                <a:gd name="T14" fmla="*/ 0 w 43"/>
                <a:gd name="T15" fmla="*/ 24 h 43"/>
                <a:gd name="T16" fmla="*/ 0 w 43"/>
                <a:gd name="T17" fmla="*/ 14 h 43"/>
                <a:gd name="T18" fmla="*/ 4 w 43"/>
                <a:gd name="T19" fmla="*/ 5 h 43"/>
                <a:gd name="T20" fmla="*/ 9 w 43"/>
                <a:gd name="T21" fmla="*/ 0 h 43"/>
                <a:gd name="T22" fmla="*/ 19 w 43"/>
                <a:gd name="T23" fmla="*/ 0 h 43"/>
                <a:gd name="T24" fmla="*/ 28 w 43"/>
                <a:gd name="T25" fmla="*/ 0 h 43"/>
                <a:gd name="T26" fmla="*/ 33 w 43"/>
                <a:gd name="T27" fmla="*/ 5 h 43"/>
                <a:gd name="T28" fmla="*/ 38 w 43"/>
                <a:gd name="T29" fmla="*/ 10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8" y="34"/>
                  </a:lnTo>
                  <a:lnTo>
                    <a:pt x="28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5" name="Freeform 627"/>
            <p:cNvSpPr>
              <a:spLocks/>
            </p:cNvSpPr>
            <p:nvPr/>
          </p:nvSpPr>
          <p:spPr bwMode="auto">
            <a:xfrm>
              <a:off x="4507" y="3052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8 w 43"/>
                <a:gd name="T3" fmla="*/ 34 h 43"/>
                <a:gd name="T4" fmla="*/ 28 w 43"/>
                <a:gd name="T5" fmla="*/ 43 h 43"/>
                <a:gd name="T6" fmla="*/ 19 w 43"/>
                <a:gd name="T7" fmla="*/ 43 h 43"/>
                <a:gd name="T8" fmla="*/ 14 w 43"/>
                <a:gd name="T9" fmla="*/ 43 h 43"/>
                <a:gd name="T10" fmla="*/ 4 w 43"/>
                <a:gd name="T11" fmla="*/ 38 h 43"/>
                <a:gd name="T12" fmla="*/ 0 w 43"/>
                <a:gd name="T13" fmla="*/ 29 h 43"/>
                <a:gd name="T14" fmla="*/ 0 w 43"/>
                <a:gd name="T15" fmla="*/ 24 h 43"/>
                <a:gd name="T16" fmla="*/ 0 w 43"/>
                <a:gd name="T17" fmla="*/ 14 h 43"/>
                <a:gd name="T18" fmla="*/ 4 w 43"/>
                <a:gd name="T19" fmla="*/ 5 h 43"/>
                <a:gd name="T20" fmla="*/ 9 w 43"/>
                <a:gd name="T21" fmla="*/ 0 h 43"/>
                <a:gd name="T22" fmla="*/ 19 w 43"/>
                <a:gd name="T23" fmla="*/ 0 h 43"/>
                <a:gd name="T24" fmla="*/ 28 w 43"/>
                <a:gd name="T25" fmla="*/ 0 h 43"/>
                <a:gd name="T26" fmla="*/ 33 w 43"/>
                <a:gd name="T27" fmla="*/ 5 h 43"/>
                <a:gd name="T28" fmla="*/ 38 w 43"/>
                <a:gd name="T29" fmla="*/ 10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8" y="34"/>
                  </a:lnTo>
                  <a:lnTo>
                    <a:pt x="28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6" name="Freeform 628"/>
            <p:cNvSpPr>
              <a:spLocks/>
            </p:cNvSpPr>
            <p:nvPr/>
          </p:nvSpPr>
          <p:spPr bwMode="auto">
            <a:xfrm>
              <a:off x="4459" y="3095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8 w 43"/>
                <a:gd name="T3" fmla="*/ 34 h 43"/>
                <a:gd name="T4" fmla="*/ 33 w 43"/>
                <a:gd name="T5" fmla="*/ 39 h 43"/>
                <a:gd name="T6" fmla="*/ 24 w 43"/>
                <a:gd name="T7" fmla="*/ 43 h 43"/>
                <a:gd name="T8" fmla="*/ 14 w 43"/>
                <a:gd name="T9" fmla="*/ 43 h 43"/>
                <a:gd name="T10" fmla="*/ 9 w 43"/>
                <a:gd name="T11" fmla="*/ 39 h 43"/>
                <a:gd name="T12" fmla="*/ 0 w 43"/>
                <a:gd name="T13" fmla="*/ 29 h 43"/>
                <a:gd name="T14" fmla="*/ 0 w 43"/>
                <a:gd name="T15" fmla="*/ 24 h 43"/>
                <a:gd name="T16" fmla="*/ 0 w 43"/>
                <a:gd name="T17" fmla="*/ 15 h 43"/>
                <a:gd name="T18" fmla="*/ 4 w 43"/>
                <a:gd name="T19" fmla="*/ 5 h 43"/>
                <a:gd name="T20" fmla="*/ 14 w 43"/>
                <a:gd name="T21" fmla="*/ 0 h 43"/>
                <a:gd name="T22" fmla="*/ 19 w 43"/>
                <a:gd name="T23" fmla="*/ 0 h 43"/>
                <a:gd name="T24" fmla="*/ 28 w 43"/>
                <a:gd name="T25" fmla="*/ 0 h 43"/>
                <a:gd name="T26" fmla="*/ 38 w 43"/>
                <a:gd name="T27" fmla="*/ 5 h 43"/>
                <a:gd name="T28" fmla="*/ 43 w 43"/>
                <a:gd name="T29" fmla="*/ 10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8" y="34"/>
                  </a:lnTo>
                  <a:lnTo>
                    <a:pt x="33" y="39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43" y="10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7" name="Freeform 629"/>
            <p:cNvSpPr>
              <a:spLocks/>
            </p:cNvSpPr>
            <p:nvPr/>
          </p:nvSpPr>
          <p:spPr bwMode="auto">
            <a:xfrm>
              <a:off x="4459" y="3095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8 w 43"/>
                <a:gd name="T3" fmla="*/ 34 h 43"/>
                <a:gd name="T4" fmla="*/ 33 w 43"/>
                <a:gd name="T5" fmla="*/ 39 h 43"/>
                <a:gd name="T6" fmla="*/ 24 w 43"/>
                <a:gd name="T7" fmla="*/ 43 h 43"/>
                <a:gd name="T8" fmla="*/ 14 w 43"/>
                <a:gd name="T9" fmla="*/ 43 h 43"/>
                <a:gd name="T10" fmla="*/ 9 w 43"/>
                <a:gd name="T11" fmla="*/ 39 h 43"/>
                <a:gd name="T12" fmla="*/ 0 w 43"/>
                <a:gd name="T13" fmla="*/ 29 h 43"/>
                <a:gd name="T14" fmla="*/ 0 w 43"/>
                <a:gd name="T15" fmla="*/ 24 h 43"/>
                <a:gd name="T16" fmla="*/ 0 w 43"/>
                <a:gd name="T17" fmla="*/ 15 h 43"/>
                <a:gd name="T18" fmla="*/ 4 w 43"/>
                <a:gd name="T19" fmla="*/ 5 h 43"/>
                <a:gd name="T20" fmla="*/ 14 w 43"/>
                <a:gd name="T21" fmla="*/ 0 h 43"/>
                <a:gd name="T22" fmla="*/ 19 w 43"/>
                <a:gd name="T23" fmla="*/ 0 h 43"/>
                <a:gd name="T24" fmla="*/ 28 w 43"/>
                <a:gd name="T25" fmla="*/ 0 h 43"/>
                <a:gd name="T26" fmla="*/ 38 w 43"/>
                <a:gd name="T27" fmla="*/ 5 h 43"/>
                <a:gd name="T28" fmla="*/ 43 w 43"/>
                <a:gd name="T29" fmla="*/ 10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8" y="34"/>
                  </a:lnTo>
                  <a:lnTo>
                    <a:pt x="33" y="39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5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43" y="10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8" name="Freeform 630"/>
            <p:cNvSpPr>
              <a:spLocks/>
            </p:cNvSpPr>
            <p:nvPr/>
          </p:nvSpPr>
          <p:spPr bwMode="auto">
            <a:xfrm>
              <a:off x="4420" y="3134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39 w 43"/>
                <a:gd name="T3" fmla="*/ 33 h 43"/>
                <a:gd name="T4" fmla="*/ 29 w 43"/>
                <a:gd name="T5" fmla="*/ 43 h 43"/>
                <a:gd name="T6" fmla="*/ 24 w 43"/>
                <a:gd name="T7" fmla="*/ 43 h 43"/>
                <a:gd name="T8" fmla="*/ 15 w 43"/>
                <a:gd name="T9" fmla="*/ 43 h 43"/>
                <a:gd name="T10" fmla="*/ 5 w 43"/>
                <a:gd name="T11" fmla="*/ 38 h 43"/>
                <a:gd name="T12" fmla="*/ 0 w 43"/>
                <a:gd name="T13" fmla="*/ 28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4 h 43"/>
                <a:gd name="T20" fmla="*/ 10 w 43"/>
                <a:gd name="T21" fmla="*/ 0 h 43"/>
                <a:gd name="T22" fmla="*/ 19 w 43"/>
                <a:gd name="T23" fmla="*/ 0 h 43"/>
                <a:gd name="T24" fmla="*/ 29 w 43"/>
                <a:gd name="T25" fmla="*/ 0 h 43"/>
                <a:gd name="T26" fmla="*/ 39 w 43"/>
                <a:gd name="T27" fmla="*/ 4 h 43"/>
                <a:gd name="T28" fmla="*/ 43 w 43"/>
                <a:gd name="T29" fmla="*/ 9 h 43"/>
                <a:gd name="T30" fmla="*/ 43 w 43"/>
                <a:gd name="T31" fmla="*/ 19 h 43"/>
                <a:gd name="T32" fmla="*/ 43 w 43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8"/>
                  </a:moveTo>
                  <a:lnTo>
                    <a:pt x="39" y="33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29" name="Freeform 631"/>
            <p:cNvSpPr>
              <a:spLocks/>
            </p:cNvSpPr>
            <p:nvPr/>
          </p:nvSpPr>
          <p:spPr bwMode="auto">
            <a:xfrm>
              <a:off x="4420" y="3134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39 w 43"/>
                <a:gd name="T3" fmla="*/ 33 h 43"/>
                <a:gd name="T4" fmla="*/ 29 w 43"/>
                <a:gd name="T5" fmla="*/ 43 h 43"/>
                <a:gd name="T6" fmla="*/ 24 w 43"/>
                <a:gd name="T7" fmla="*/ 43 h 43"/>
                <a:gd name="T8" fmla="*/ 15 w 43"/>
                <a:gd name="T9" fmla="*/ 43 h 43"/>
                <a:gd name="T10" fmla="*/ 5 w 43"/>
                <a:gd name="T11" fmla="*/ 38 h 43"/>
                <a:gd name="T12" fmla="*/ 0 w 43"/>
                <a:gd name="T13" fmla="*/ 28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4 h 43"/>
                <a:gd name="T20" fmla="*/ 10 w 43"/>
                <a:gd name="T21" fmla="*/ 0 h 43"/>
                <a:gd name="T22" fmla="*/ 19 w 43"/>
                <a:gd name="T23" fmla="*/ 0 h 43"/>
                <a:gd name="T24" fmla="*/ 29 w 43"/>
                <a:gd name="T25" fmla="*/ 0 h 43"/>
                <a:gd name="T26" fmla="*/ 39 w 43"/>
                <a:gd name="T27" fmla="*/ 4 h 43"/>
                <a:gd name="T28" fmla="*/ 43 w 43"/>
                <a:gd name="T29" fmla="*/ 9 h 43"/>
                <a:gd name="T30" fmla="*/ 43 w 43"/>
                <a:gd name="T31" fmla="*/ 19 h 43"/>
                <a:gd name="T32" fmla="*/ 43 w 43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8"/>
                  </a:moveTo>
                  <a:lnTo>
                    <a:pt x="39" y="33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0" name="Freeform 632"/>
            <p:cNvSpPr>
              <a:spLocks/>
            </p:cNvSpPr>
            <p:nvPr/>
          </p:nvSpPr>
          <p:spPr bwMode="auto">
            <a:xfrm>
              <a:off x="4459" y="3148"/>
              <a:ext cx="48" cy="43"/>
            </a:xfrm>
            <a:custGeom>
              <a:avLst/>
              <a:gdLst>
                <a:gd name="T0" fmla="*/ 43 w 48"/>
                <a:gd name="T1" fmla="*/ 29 h 43"/>
                <a:gd name="T2" fmla="*/ 38 w 48"/>
                <a:gd name="T3" fmla="*/ 38 h 43"/>
                <a:gd name="T4" fmla="*/ 33 w 48"/>
                <a:gd name="T5" fmla="*/ 43 h 43"/>
                <a:gd name="T6" fmla="*/ 24 w 48"/>
                <a:gd name="T7" fmla="*/ 43 h 43"/>
                <a:gd name="T8" fmla="*/ 14 w 48"/>
                <a:gd name="T9" fmla="*/ 43 h 43"/>
                <a:gd name="T10" fmla="*/ 9 w 48"/>
                <a:gd name="T11" fmla="*/ 38 h 43"/>
                <a:gd name="T12" fmla="*/ 4 w 48"/>
                <a:gd name="T13" fmla="*/ 34 h 43"/>
                <a:gd name="T14" fmla="*/ 0 w 48"/>
                <a:gd name="T15" fmla="*/ 24 h 43"/>
                <a:gd name="T16" fmla="*/ 4 w 48"/>
                <a:gd name="T17" fmla="*/ 14 h 43"/>
                <a:gd name="T18" fmla="*/ 9 w 48"/>
                <a:gd name="T19" fmla="*/ 10 h 43"/>
                <a:gd name="T20" fmla="*/ 14 w 48"/>
                <a:gd name="T21" fmla="*/ 5 h 43"/>
                <a:gd name="T22" fmla="*/ 24 w 48"/>
                <a:gd name="T23" fmla="*/ 0 h 43"/>
                <a:gd name="T24" fmla="*/ 33 w 48"/>
                <a:gd name="T25" fmla="*/ 0 h 43"/>
                <a:gd name="T26" fmla="*/ 38 w 48"/>
                <a:gd name="T27" fmla="*/ 5 h 43"/>
                <a:gd name="T28" fmla="*/ 43 w 48"/>
                <a:gd name="T29" fmla="*/ 14 h 43"/>
                <a:gd name="T30" fmla="*/ 48 w 48"/>
                <a:gd name="T31" fmla="*/ 19 h 43"/>
                <a:gd name="T32" fmla="*/ 43 w 48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3" y="29"/>
                  </a:move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8" y="1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1" name="Freeform 633"/>
            <p:cNvSpPr>
              <a:spLocks/>
            </p:cNvSpPr>
            <p:nvPr/>
          </p:nvSpPr>
          <p:spPr bwMode="auto">
            <a:xfrm>
              <a:off x="4459" y="3148"/>
              <a:ext cx="48" cy="43"/>
            </a:xfrm>
            <a:custGeom>
              <a:avLst/>
              <a:gdLst>
                <a:gd name="T0" fmla="*/ 43 w 48"/>
                <a:gd name="T1" fmla="*/ 29 h 43"/>
                <a:gd name="T2" fmla="*/ 38 w 48"/>
                <a:gd name="T3" fmla="*/ 38 h 43"/>
                <a:gd name="T4" fmla="*/ 33 w 48"/>
                <a:gd name="T5" fmla="*/ 43 h 43"/>
                <a:gd name="T6" fmla="*/ 24 w 48"/>
                <a:gd name="T7" fmla="*/ 43 h 43"/>
                <a:gd name="T8" fmla="*/ 14 w 48"/>
                <a:gd name="T9" fmla="*/ 43 h 43"/>
                <a:gd name="T10" fmla="*/ 9 w 48"/>
                <a:gd name="T11" fmla="*/ 38 h 43"/>
                <a:gd name="T12" fmla="*/ 4 w 48"/>
                <a:gd name="T13" fmla="*/ 34 h 43"/>
                <a:gd name="T14" fmla="*/ 0 w 48"/>
                <a:gd name="T15" fmla="*/ 24 h 43"/>
                <a:gd name="T16" fmla="*/ 4 w 48"/>
                <a:gd name="T17" fmla="*/ 14 h 43"/>
                <a:gd name="T18" fmla="*/ 9 w 48"/>
                <a:gd name="T19" fmla="*/ 10 h 43"/>
                <a:gd name="T20" fmla="*/ 14 w 48"/>
                <a:gd name="T21" fmla="*/ 5 h 43"/>
                <a:gd name="T22" fmla="*/ 24 w 48"/>
                <a:gd name="T23" fmla="*/ 0 h 43"/>
                <a:gd name="T24" fmla="*/ 33 w 48"/>
                <a:gd name="T25" fmla="*/ 0 h 43"/>
                <a:gd name="T26" fmla="*/ 38 w 48"/>
                <a:gd name="T27" fmla="*/ 5 h 43"/>
                <a:gd name="T28" fmla="*/ 43 w 48"/>
                <a:gd name="T29" fmla="*/ 14 h 43"/>
                <a:gd name="T30" fmla="*/ 48 w 48"/>
                <a:gd name="T31" fmla="*/ 19 h 43"/>
                <a:gd name="T32" fmla="*/ 43 w 48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3" y="29"/>
                  </a:move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8" y="19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2" name="Freeform 634"/>
            <p:cNvSpPr>
              <a:spLocks/>
            </p:cNvSpPr>
            <p:nvPr/>
          </p:nvSpPr>
          <p:spPr bwMode="auto">
            <a:xfrm>
              <a:off x="4444" y="3033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9 w 43"/>
                <a:gd name="T3" fmla="*/ 38 h 43"/>
                <a:gd name="T4" fmla="*/ 34 w 43"/>
                <a:gd name="T5" fmla="*/ 43 h 43"/>
                <a:gd name="T6" fmla="*/ 24 w 43"/>
                <a:gd name="T7" fmla="*/ 43 h 43"/>
                <a:gd name="T8" fmla="*/ 15 w 43"/>
                <a:gd name="T9" fmla="*/ 43 h 43"/>
                <a:gd name="T10" fmla="*/ 5 w 43"/>
                <a:gd name="T11" fmla="*/ 38 h 43"/>
                <a:gd name="T12" fmla="*/ 0 w 43"/>
                <a:gd name="T13" fmla="*/ 33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9 h 43"/>
                <a:gd name="T20" fmla="*/ 15 w 43"/>
                <a:gd name="T21" fmla="*/ 0 h 43"/>
                <a:gd name="T22" fmla="*/ 19 w 43"/>
                <a:gd name="T23" fmla="*/ 0 h 43"/>
                <a:gd name="T24" fmla="*/ 29 w 43"/>
                <a:gd name="T25" fmla="*/ 0 h 43"/>
                <a:gd name="T26" fmla="*/ 39 w 43"/>
                <a:gd name="T27" fmla="*/ 5 h 43"/>
                <a:gd name="T28" fmla="*/ 43 w 43"/>
                <a:gd name="T29" fmla="*/ 14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9" y="38"/>
                  </a:lnTo>
                  <a:lnTo>
                    <a:pt x="34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3" name="Freeform 635"/>
            <p:cNvSpPr>
              <a:spLocks/>
            </p:cNvSpPr>
            <p:nvPr/>
          </p:nvSpPr>
          <p:spPr bwMode="auto">
            <a:xfrm>
              <a:off x="4444" y="3033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9 w 43"/>
                <a:gd name="T3" fmla="*/ 38 h 43"/>
                <a:gd name="T4" fmla="*/ 34 w 43"/>
                <a:gd name="T5" fmla="*/ 43 h 43"/>
                <a:gd name="T6" fmla="*/ 24 w 43"/>
                <a:gd name="T7" fmla="*/ 43 h 43"/>
                <a:gd name="T8" fmla="*/ 15 w 43"/>
                <a:gd name="T9" fmla="*/ 43 h 43"/>
                <a:gd name="T10" fmla="*/ 5 w 43"/>
                <a:gd name="T11" fmla="*/ 38 h 43"/>
                <a:gd name="T12" fmla="*/ 0 w 43"/>
                <a:gd name="T13" fmla="*/ 33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9 h 43"/>
                <a:gd name="T20" fmla="*/ 15 w 43"/>
                <a:gd name="T21" fmla="*/ 0 h 43"/>
                <a:gd name="T22" fmla="*/ 19 w 43"/>
                <a:gd name="T23" fmla="*/ 0 h 43"/>
                <a:gd name="T24" fmla="*/ 29 w 43"/>
                <a:gd name="T25" fmla="*/ 0 h 43"/>
                <a:gd name="T26" fmla="*/ 39 w 43"/>
                <a:gd name="T27" fmla="*/ 5 h 43"/>
                <a:gd name="T28" fmla="*/ 43 w 43"/>
                <a:gd name="T29" fmla="*/ 14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9" y="38"/>
                  </a:lnTo>
                  <a:lnTo>
                    <a:pt x="34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4" name="Freeform 636"/>
            <p:cNvSpPr>
              <a:spLocks/>
            </p:cNvSpPr>
            <p:nvPr/>
          </p:nvSpPr>
          <p:spPr bwMode="auto">
            <a:xfrm>
              <a:off x="4569" y="3071"/>
              <a:ext cx="48" cy="48"/>
            </a:xfrm>
            <a:custGeom>
              <a:avLst/>
              <a:gdLst>
                <a:gd name="T0" fmla="*/ 43 w 48"/>
                <a:gd name="T1" fmla="*/ 29 h 48"/>
                <a:gd name="T2" fmla="*/ 38 w 48"/>
                <a:gd name="T3" fmla="*/ 39 h 48"/>
                <a:gd name="T4" fmla="*/ 34 w 48"/>
                <a:gd name="T5" fmla="*/ 43 h 48"/>
                <a:gd name="T6" fmla="*/ 24 w 48"/>
                <a:gd name="T7" fmla="*/ 48 h 48"/>
                <a:gd name="T8" fmla="*/ 14 w 48"/>
                <a:gd name="T9" fmla="*/ 43 h 48"/>
                <a:gd name="T10" fmla="*/ 10 w 48"/>
                <a:gd name="T11" fmla="*/ 39 h 48"/>
                <a:gd name="T12" fmla="*/ 5 w 48"/>
                <a:gd name="T13" fmla="*/ 34 h 48"/>
                <a:gd name="T14" fmla="*/ 0 w 48"/>
                <a:gd name="T15" fmla="*/ 24 h 48"/>
                <a:gd name="T16" fmla="*/ 5 w 48"/>
                <a:gd name="T17" fmla="*/ 15 h 48"/>
                <a:gd name="T18" fmla="*/ 10 w 48"/>
                <a:gd name="T19" fmla="*/ 10 h 48"/>
                <a:gd name="T20" fmla="*/ 14 w 48"/>
                <a:gd name="T21" fmla="*/ 5 h 48"/>
                <a:gd name="T22" fmla="*/ 24 w 48"/>
                <a:gd name="T23" fmla="*/ 0 h 48"/>
                <a:gd name="T24" fmla="*/ 34 w 48"/>
                <a:gd name="T25" fmla="*/ 0 h 48"/>
                <a:gd name="T26" fmla="*/ 38 w 48"/>
                <a:gd name="T27" fmla="*/ 5 h 48"/>
                <a:gd name="T28" fmla="*/ 43 w 48"/>
                <a:gd name="T29" fmla="*/ 15 h 48"/>
                <a:gd name="T30" fmla="*/ 48 w 48"/>
                <a:gd name="T31" fmla="*/ 19 h 48"/>
                <a:gd name="T32" fmla="*/ 43 w 48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3" y="29"/>
                  </a:moveTo>
                  <a:lnTo>
                    <a:pt x="38" y="39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14" y="43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8" y="5"/>
                  </a:lnTo>
                  <a:lnTo>
                    <a:pt x="43" y="15"/>
                  </a:lnTo>
                  <a:lnTo>
                    <a:pt x="48" y="1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5" name="Freeform 637"/>
            <p:cNvSpPr>
              <a:spLocks/>
            </p:cNvSpPr>
            <p:nvPr/>
          </p:nvSpPr>
          <p:spPr bwMode="auto">
            <a:xfrm>
              <a:off x="4569" y="3071"/>
              <a:ext cx="48" cy="48"/>
            </a:xfrm>
            <a:custGeom>
              <a:avLst/>
              <a:gdLst>
                <a:gd name="T0" fmla="*/ 43 w 48"/>
                <a:gd name="T1" fmla="*/ 29 h 48"/>
                <a:gd name="T2" fmla="*/ 38 w 48"/>
                <a:gd name="T3" fmla="*/ 39 h 48"/>
                <a:gd name="T4" fmla="*/ 34 w 48"/>
                <a:gd name="T5" fmla="*/ 43 h 48"/>
                <a:gd name="T6" fmla="*/ 24 w 48"/>
                <a:gd name="T7" fmla="*/ 48 h 48"/>
                <a:gd name="T8" fmla="*/ 14 w 48"/>
                <a:gd name="T9" fmla="*/ 43 h 48"/>
                <a:gd name="T10" fmla="*/ 10 w 48"/>
                <a:gd name="T11" fmla="*/ 39 h 48"/>
                <a:gd name="T12" fmla="*/ 5 w 48"/>
                <a:gd name="T13" fmla="*/ 34 h 48"/>
                <a:gd name="T14" fmla="*/ 0 w 48"/>
                <a:gd name="T15" fmla="*/ 24 h 48"/>
                <a:gd name="T16" fmla="*/ 5 w 48"/>
                <a:gd name="T17" fmla="*/ 15 h 48"/>
                <a:gd name="T18" fmla="*/ 10 w 48"/>
                <a:gd name="T19" fmla="*/ 10 h 48"/>
                <a:gd name="T20" fmla="*/ 14 w 48"/>
                <a:gd name="T21" fmla="*/ 5 h 48"/>
                <a:gd name="T22" fmla="*/ 24 w 48"/>
                <a:gd name="T23" fmla="*/ 0 h 48"/>
                <a:gd name="T24" fmla="*/ 34 w 48"/>
                <a:gd name="T25" fmla="*/ 0 h 48"/>
                <a:gd name="T26" fmla="*/ 38 w 48"/>
                <a:gd name="T27" fmla="*/ 5 h 48"/>
                <a:gd name="T28" fmla="*/ 43 w 48"/>
                <a:gd name="T29" fmla="*/ 15 h 48"/>
                <a:gd name="T30" fmla="*/ 48 w 48"/>
                <a:gd name="T31" fmla="*/ 19 h 48"/>
                <a:gd name="T32" fmla="*/ 43 w 48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3" y="29"/>
                  </a:moveTo>
                  <a:lnTo>
                    <a:pt x="38" y="39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14" y="43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8" y="5"/>
                  </a:lnTo>
                  <a:lnTo>
                    <a:pt x="43" y="15"/>
                  </a:lnTo>
                  <a:lnTo>
                    <a:pt x="48" y="19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6" name="Freeform 638"/>
            <p:cNvSpPr>
              <a:spLocks/>
            </p:cNvSpPr>
            <p:nvPr/>
          </p:nvSpPr>
          <p:spPr bwMode="auto">
            <a:xfrm>
              <a:off x="4569" y="3038"/>
              <a:ext cx="48" cy="48"/>
            </a:xfrm>
            <a:custGeom>
              <a:avLst/>
              <a:gdLst>
                <a:gd name="T0" fmla="*/ 43 w 48"/>
                <a:gd name="T1" fmla="*/ 28 h 48"/>
                <a:gd name="T2" fmla="*/ 38 w 48"/>
                <a:gd name="T3" fmla="*/ 38 h 48"/>
                <a:gd name="T4" fmla="*/ 34 w 48"/>
                <a:gd name="T5" fmla="*/ 43 h 48"/>
                <a:gd name="T6" fmla="*/ 24 w 48"/>
                <a:gd name="T7" fmla="*/ 48 h 48"/>
                <a:gd name="T8" fmla="*/ 14 w 48"/>
                <a:gd name="T9" fmla="*/ 43 h 48"/>
                <a:gd name="T10" fmla="*/ 10 w 48"/>
                <a:gd name="T11" fmla="*/ 38 h 48"/>
                <a:gd name="T12" fmla="*/ 5 w 48"/>
                <a:gd name="T13" fmla="*/ 33 h 48"/>
                <a:gd name="T14" fmla="*/ 0 w 48"/>
                <a:gd name="T15" fmla="*/ 24 h 48"/>
                <a:gd name="T16" fmla="*/ 5 w 48"/>
                <a:gd name="T17" fmla="*/ 14 h 48"/>
                <a:gd name="T18" fmla="*/ 10 w 48"/>
                <a:gd name="T19" fmla="*/ 9 h 48"/>
                <a:gd name="T20" fmla="*/ 14 w 48"/>
                <a:gd name="T21" fmla="*/ 4 h 48"/>
                <a:gd name="T22" fmla="*/ 24 w 48"/>
                <a:gd name="T23" fmla="*/ 0 h 48"/>
                <a:gd name="T24" fmla="*/ 34 w 48"/>
                <a:gd name="T25" fmla="*/ 0 h 48"/>
                <a:gd name="T26" fmla="*/ 38 w 48"/>
                <a:gd name="T27" fmla="*/ 4 h 48"/>
                <a:gd name="T28" fmla="*/ 43 w 48"/>
                <a:gd name="T29" fmla="*/ 14 h 48"/>
                <a:gd name="T30" fmla="*/ 48 w 48"/>
                <a:gd name="T31" fmla="*/ 19 h 48"/>
                <a:gd name="T32" fmla="*/ 43 w 48"/>
                <a:gd name="T33" fmla="*/ 2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3" y="28"/>
                  </a:moveTo>
                  <a:lnTo>
                    <a:pt x="38" y="38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43" y="14"/>
                  </a:lnTo>
                  <a:lnTo>
                    <a:pt x="48" y="19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7" name="Freeform 639"/>
            <p:cNvSpPr>
              <a:spLocks/>
            </p:cNvSpPr>
            <p:nvPr/>
          </p:nvSpPr>
          <p:spPr bwMode="auto">
            <a:xfrm>
              <a:off x="4569" y="3038"/>
              <a:ext cx="48" cy="48"/>
            </a:xfrm>
            <a:custGeom>
              <a:avLst/>
              <a:gdLst>
                <a:gd name="T0" fmla="*/ 43 w 48"/>
                <a:gd name="T1" fmla="*/ 28 h 48"/>
                <a:gd name="T2" fmla="*/ 38 w 48"/>
                <a:gd name="T3" fmla="*/ 38 h 48"/>
                <a:gd name="T4" fmla="*/ 34 w 48"/>
                <a:gd name="T5" fmla="*/ 43 h 48"/>
                <a:gd name="T6" fmla="*/ 24 w 48"/>
                <a:gd name="T7" fmla="*/ 48 h 48"/>
                <a:gd name="T8" fmla="*/ 14 w 48"/>
                <a:gd name="T9" fmla="*/ 43 h 48"/>
                <a:gd name="T10" fmla="*/ 10 w 48"/>
                <a:gd name="T11" fmla="*/ 38 h 48"/>
                <a:gd name="T12" fmla="*/ 5 w 48"/>
                <a:gd name="T13" fmla="*/ 33 h 48"/>
                <a:gd name="T14" fmla="*/ 0 w 48"/>
                <a:gd name="T15" fmla="*/ 24 h 48"/>
                <a:gd name="T16" fmla="*/ 5 w 48"/>
                <a:gd name="T17" fmla="*/ 14 h 48"/>
                <a:gd name="T18" fmla="*/ 10 w 48"/>
                <a:gd name="T19" fmla="*/ 9 h 48"/>
                <a:gd name="T20" fmla="*/ 14 w 48"/>
                <a:gd name="T21" fmla="*/ 4 h 48"/>
                <a:gd name="T22" fmla="*/ 24 w 48"/>
                <a:gd name="T23" fmla="*/ 0 h 48"/>
                <a:gd name="T24" fmla="*/ 34 w 48"/>
                <a:gd name="T25" fmla="*/ 0 h 48"/>
                <a:gd name="T26" fmla="*/ 38 w 48"/>
                <a:gd name="T27" fmla="*/ 4 h 48"/>
                <a:gd name="T28" fmla="*/ 43 w 48"/>
                <a:gd name="T29" fmla="*/ 14 h 48"/>
                <a:gd name="T30" fmla="*/ 48 w 48"/>
                <a:gd name="T31" fmla="*/ 19 h 48"/>
                <a:gd name="T32" fmla="*/ 43 w 48"/>
                <a:gd name="T33" fmla="*/ 2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3" y="28"/>
                  </a:moveTo>
                  <a:lnTo>
                    <a:pt x="38" y="38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43" y="14"/>
                  </a:lnTo>
                  <a:lnTo>
                    <a:pt x="48" y="19"/>
                  </a:lnTo>
                  <a:lnTo>
                    <a:pt x="43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8" name="Freeform 640"/>
            <p:cNvSpPr>
              <a:spLocks/>
            </p:cNvSpPr>
            <p:nvPr/>
          </p:nvSpPr>
          <p:spPr bwMode="auto">
            <a:xfrm>
              <a:off x="4411" y="3076"/>
              <a:ext cx="48" cy="43"/>
            </a:xfrm>
            <a:custGeom>
              <a:avLst/>
              <a:gdLst>
                <a:gd name="T0" fmla="*/ 48 w 48"/>
                <a:gd name="T1" fmla="*/ 29 h 43"/>
                <a:gd name="T2" fmla="*/ 43 w 48"/>
                <a:gd name="T3" fmla="*/ 38 h 43"/>
                <a:gd name="T4" fmla="*/ 33 w 48"/>
                <a:gd name="T5" fmla="*/ 43 h 43"/>
                <a:gd name="T6" fmla="*/ 24 w 48"/>
                <a:gd name="T7" fmla="*/ 43 h 43"/>
                <a:gd name="T8" fmla="*/ 19 w 48"/>
                <a:gd name="T9" fmla="*/ 43 h 43"/>
                <a:gd name="T10" fmla="*/ 9 w 48"/>
                <a:gd name="T11" fmla="*/ 38 h 43"/>
                <a:gd name="T12" fmla="*/ 4 w 48"/>
                <a:gd name="T13" fmla="*/ 34 h 43"/>
                <a:gd name="T14" fmla="*/ 0 w 48"/>
                <a:gd name="T15" fmla="*/ 24 h 43"/>
                <a:gd name="T16" fmla="*/ 4 w 48"/>
                <a:gd name="T17" fmla="*/ 14 h 43"/>
                <a:gd name="T18" fmla="*/ 9 w 48"/>
                <a:gd name="T19" fmla="*/ 5 h 43"/>
                <a:gd name="T20" fmla="*/ 14 w 48"/>
                <a:gd name="T21" fmla="*/ 0 h 43"/>
                <a:gd name="T22" fmla="*/ 24 w 48"/>
                <a:gd name="T23" fmla="*/ 0 h 43"/>
                <a:gd name="T24" fmla="*/ 33 w 48"/>
                <a:gd name="T25" fmla="*/ 0 h 43"/>
                <a:gd name="T26" fmla="*/ 38 w 48"/>
                <a:gd name="T27" fmla="*/ 5 h 43"/>
                <a:gd name="T28" fmla="*/ 43 w 48"/>
                <a:gd name="T29" fmla="*/ 10 h 43"/>
                <a:gd name="T30" fmla="*/ 48 w 48"/>
                <a:gd name="T31" fmla="*/ 19 h 43"/>
                <a:gd name="T32" fmla="*/ 48 w 48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8" y="29"/>
                  </a:moveTo>
                  <a:lnTo>
                    <a:pt x="43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9" y="43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10"/>
                  </a:lnTo>
                  <a:lnTo>
                    <a:pt x="48" y="19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39" name="Freeform 641"/>
            <p:cNvSpPr>
              <a:spLocks/>
            </p:cNvSpPr>
            <p:nvPr/>
          </p:nvSpPr>
          <p:spPr bwMode="auto">
            <a:xfrm>
              <a:off x="4411" y="3076"/>
              <a:ext cx="48" cy="43"/>
            </a:xfrm>
            <a:custGeom>
              <a:avLst/>
              <a:gdLst>
                <a:gd name="T0" fmla="*/ 48 w 48"/>
                <a:gd name="T1" fmla="*/ 29 h 43"/>
                <a:gd name="T2" fmla="*/ 43 w 48"/>
                <a:gd name="T3" fmla="*/ 38 h 43"/>
                <a:gd name="T4" fmla="*/ 33 w 48"/>
                <a:gd name="T5" fmla="*/ 43 h 43"/>
                <a:gd name="T6" fmla="*/ 24 w 48"/>
                <a:gd name="T7" fmla="*/ 43 h 43"/>
                <a:gd name="T8" fmla="*/ 19 w 48"/>
                <a:gd name="T9" fmla="*/ 43 h 43"/>
                <a:gd name="T10" fmla="*/ 9 w 48"/>
                <a:gd name="T11" fmla="*/ 38 h 43"/>
                <a:gd name="T12" fmla="*/ 4 w 48"/>
                <a:gd name="T13" fmla="*/ 34 h 43"/>
                <a:gd name="T14" fmla="*/ 0 w 48"/>
                <a:gd name="T15" fmla="*/ 24 h 43"/>
                <a:gd name="T16" fmla="*/ 4 w 48"/>
                <a:gd name="T17" fmla="*/ 14 h 43"/>
                <a:gd name="T18" fmla="*/ 9 w 48"/>
                <a:gd name="T19" fmla="*/ 5 h 43"/>
                <a:gd name="T20" fmla="*/ 14 w 48"/>
                <a:gd name="T21" fmla="*/ 0 h 43"/>
                <a:gd name="T22" fmla="*/ 24 w 48"/>
                <a:gd name="T23" fmla="*/ 0 h 43"/>
                <a:gd name="T24" fmla="*/ 33 w 48"/>
                <a:gd name="T25" fmla="*/ 0 h 43"/>
                <a:gd name="T26" fmla="*/ 38 w 48"/>
                <a:gd name="T27" fmla="*/ 5 h 43"/>
                <a:gd name="T28" fmla="*/ 43 w 48"/>
                <a:gd name="T29" fmla="*/ 10 h 43"/>
                <a:gd name="T30" fmla="*/ 48 w 48"/>
                <a:gd name="T31" fmla="*/ 19 h 43"/>
                <a:gd name="T32" fmla="*/ 48 w 48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8" y="29"/>
                  </a:moveTo>
                  <a:lnTo>
                    <a:pt x="43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9" y="43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10"/>
                  </a:lnTo>
                  <a:lnTo>
                    <a:pt x="48" y="19"/>
                  </a:lnTo>
                  <a:lnTo>
                    <a:pt x="48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0" name="Freeform 642"/>
            <p:cNvSpPr>
              <a:spLocks/>
            </p:cNvSpPr>
            <p:nvPr/>
          </p:nvSpPr>
          <p:spPr bwMode="auto">
            <a:xfrm>
              <a:off x="4511" y="3148"/>
              <a:ext cx="44" cy="43"/>
            </a:xfrm>
            <a:custGeom>
              <a:avLst/>
              <a:gdLst>
                <a:gd name="T0" fmla="*/ 44 w 44"/>
                <a:gd name="T1" fmla="*/ 29 h 43"/>
                <a:gd name="T2" fmla="*/ 39 w 44"/>
                <a:gd name="T3" fmla="*/ 38 h 43"/>
                <a:gd name="T4" fmla="*/ 29 w 44"/>
                <a:gd name="T5" fmla="*/ 43 h 43"/>
                <a:gd name="T6" fmla="*/ 24 w 44"/>
                <a:gd name="T7" fmla="*/ 43 h 43"/>
                <a:gd name="T8" fmla="*/ 15 w 44"/>
                <a:gd name="T9" fmla="*/ 43 h 43"/>
                <a:gd name="T10" fmla="*/ 5 w 44"/>
                <a:gd name="T11" fmla="*/ 38 h 43"/>
                <a:gd name="T12" fmla="*/ 0 w 44"/>
                <a:gd name="T13" fmla="*/ 34 h 43"/>
                <a:gd name="T14" fmla="*/ 0 w 44"/>
                <a:gd name="T15" fmla="*/ 24 h 43"/>
                <a:gd name="T16" fmla="*/ 0 w 44"/>
                <a:gd name="T17" fmla="*/ 14 h 43"/>
                <a:gd name="T18" fmla="*/ 5 w 44"/>
                <a:gd name="T19" fmla="*/ 10 h 43"/>
                <a:gd name="T20" fmla="*/ 10 w 44"/>
                <a:gd name="T21" fmla="*/ 5 h 43"/>
                <a:gd name="T22" fmla="*/ 20 w 44"/>
                <a:gd name="T23" fmla="*/ 0 h 43"/>
                <a:gd name="T24" fmla="*/ 29 w 44"/>
                <a:gd name="T25" fmla="*/ 0 h 43"/>
                <a:gd name="T26" fmla="*/ 39 w 44"/>
                <a:gd name="T27" fmla="*/ 5 h 43"/>
                <a:gd name="T28" fmla="*/ 44 w 44"/>
                <a:gd name="T29" fmla="*/ 14 h 43"/>
                <a:gd name="T30" fmla="*/ 44 w 44"/>
                <a:gd name="T31" fmla="*/ 19 h 43"/>
                <a:gd name="T32" fmla="*/ 44 w 44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44" y="29"/>
                  </a:moveTo>
                  <a:lnTo>
                    <a:pt x="39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4" y="14"/>
                  </a:lnTo>
                  <a:lnTo>
                    <a:pt x="44" y="19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1" name="Freeform 643"/>
            <p:cNvSpPr>
              <a:spLocks/>
            </p:cNvSpPr>
            <p:nvPr/>
          </p:nvSpPr>
          <p:spPr bwMode="auto">
            <a:xfrm>
              <a:off x="4511" y="3148"/>
              <a:ext cx="44" cy="43"/>
            </a:xfrm>
            <a:custGeom>
              <a:avLst/>
              <a:gdLst>
                <a:gd name="T0" fmla="*/ 44 w 44"/>
                <a:gd name="T1" fmla="*/ 29 h 43"/>
                <a:gd name="T2" fmla="*/ 39 w 44"/>
                <a:gd name="T3" fmla="*/ 38 h 43"/>
                <a:gd name="T4" fmla="*/ 29 w 44"/>
                <a:gd name="T5" fmla="*/ 43 h 43"/>
                <a:gd name="T6" fmla="*/ 24 w 44"/>
                <a:gd name="T7" fmla="*/ 43 h 43"/>
                <a:gd name="T8" fmla="*/ 15 w 44"/>
                <a:gd name="T9" fmla="*/ 43 h 43"/>
                <a:gd name="T10" fmla="*/ 5 w 44"/>
                <a:gd name="T11" fmla="*/ 38 h 43"/>
                <a:gd name="T12" fmla="*/ 0 w 44"/>
                <a:gd name="T13" fmla="*/ 34 h 43"/>
                <a:gd name="T14" fmla="*/ 0 w 44"/>
                <a:gd name="T15" fmla="*/ 24 h 43"/>
                <a:gd name="T16" fmla="*/ 0 w 44"/>
                <a:gd name="T17" fmla="*/ 14 h 43"/>
                <a:gd name="T18" fmla="*/ 5 w 44"/>
                <a:gd name="T19" fmla="*/ 10 h 43"/>
                <a:gd name="T20" fmla="*/ 10 w 44"/>
                <a:gd name="T21" fmla="*/ 5 h 43"/>
                <a:gd name="T22" fmla="*/ 20 w 44"/>
                <a:gd name="T23" fmla="*/ 0 h 43"/>
                <a:gd name="T24" fmla="*/ 29 w 44"/>
                <a:gd name="T25" fmla="*/ 0 h 43"/>
                <a:gd name="T26" fmla="*/ 39 w 44"/>
                <a:gd name="T27" fmla="*/ 5 h 43"/>
                <a:gd name="T28" fmla="*/ 44 w 44"/>
                <a:gd name="T29" fmla="*/ 14 h 43"/>
                <a:gd name="T30" fmla="*/ 44 w 44"/>
                <a:gd name="T31" fmla="*/ 19 h 43"/>
                <a:gd name="T32" fmla="*/ 44 w 44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44" y="29"/>
                  </a:moveTo>
                  <a:lnTo>
                    <a:pt x="39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4" y="14"/>
                  </a:lnTo>
                  <a:lnTo>
                    <a:pt x="44" y="19"/>
                  </a:lnTo>
                  <a:lnTo>
                    <a:pt x="44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2" name="Freeform 644"/>
            <p:cNvSpPr>
              <a:spLocks/>
            </p:cNvSpPr>
            <p:nvPr/>
          </p:nvSpPr>
          <p:spPr bwMode="auto">
            <a:xfrm>
              <a:off x="4540" y="3114"/>
              <a:ext cx="43" cy="44"/>
            </a:xfrm>
            <a:custGeom>
              <a:avLst/>
              <a:gdLst>
                <a:gd name="T0" fmla="*/ 43 w 43"/>
                <a:gd name="T1" fmla="*/ 29 h 44"/>
                <a:gd name="T2" fmla="*/ 39 w 43"/>
                <a:gd name="T3" fmla="*/ 34 h 44"/>
                <a:gd name="T4" fmla="*/ 34 w 43"/>
                <a:gd name="T5" fmla="*/ 44 h 44"/>
                <a:gd name="T6" fmla="*/ 24 w 43"/>
                <a:gd name="T7" fmla="*/ 44 h 44"/>
                <a:gd name="T8" fmla="*/ 15 w 43"/>
                <a:gd name="T9" fmla="*/ 44 h 44"/>
                <a:gd name="T10" fmla="*/ 10 w 43"/>
                <a:gd name="T11" fmla="*/ 39 h 44"/>
                <a:gd name="T12" fmla="*/ 5 w 43"/>
                <a:gd name="T13" fmla="*/ 34 h 44"/>
                <a:gd name="T14" fmla="*/ 0 w 43"/>
                <a:gd name="T15" fmla="*/ 24 h 44"/>
                <a:gd name="T16" fmla="*/ 0 w 43"/>
                <a:gd name="T17" fmla="*/ 15 h 44"/>
                <a:gd name="T18" fmla="*/ 5 w 43"/>
                <a:gd name="T19" fmla="*/ 5 h 44"/>
                <a:gd name="T20" fmla="*/ 15 w 43"/>
                <a:gd name="T21" fmla="*/ 0 h 44"/>
                <a:gd name="T22" fmla="*/ 24 w 43"/>
                <a:gd name="T23" fmla="*/ 0 h 44"/>
                <a:gd name="T24" fmla="*/ 29 w 43"/>
                <a:gd name="T25" fmla="*/ 0 h 44"/>
                <a:gd name="T26" fmla="*/ 39 w 43"/>
                <a:gd name="T27" fmla="*/ 5 h 44"/>
                <a:gd name="T28" fmla="*/ 43 w 43"/>
                <a:gd name="T29" fmla="*/ 10 h 44"/>
                <a:gd name="T30" fmla="*/ 43 w 43"/>
                <a:gd name="T31" fmla="*/ 20 h 44"/>
                <a:gd name="T32" fmla="*/ 43 w 43"/>
                <a:gd name="T33" fmla="*/ 2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29"/>
                  </a:moveTo>
                  <a:lnTo>
                    <a:pt x="39" y="34"/>
                  </a:lnTo>
                  <a:lnTo>
                    <a:pt x="34" y="44"/>
                  </a:lnTo>
                  <a:lnTo>
                    <a:pt x="24" y="44"/>
                  </a:lnTo>
                  <a:lnTo>
                    <a:pt x="15" y="44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3" y="2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3" name="Freeform 645"/>
            <p:cNvSpPr>
              <a:spLocks/>
            </p:cNvSpPr>
            <p:nvPr/>
          </p:nvSpPr>
          <p:spPr bwMode="auto">
            <a:xfrm>
              <a:off x="4540" y="3114"/>
              <a:ext cx="43" cy="44"/>
            </a:xfrm>
            <a:custGeom>
              <a:avLst/>
              <a:gdLst>
                <a:gd name="T0" fmla="*/ 43 w 43"/>
                <a:gd name="T1" fmla="*/ 29 h 44"/>
                <a:gd name="T2" fmla="*/ 39 w 43"/>
                <a:gd name="T3" fmla="*/ 34 h 44"/>
                <a:gd name="T4" fmla="*/ 34 w 43"/>
                <a:gd name="T5" fmla="*/ 44 h 44"/>
                <a:gd name="T6" fmla="*/ 24 w 43"/>
                <a:gd name="T7" fmla="*/ 44 h 44"/>
                <a:gd name="T8" fmla="*/ 15 w 43"/>
                <a:gd name="T9" fmla="*/ 44 h 44"/>
                <a:gd name="T10" fmla="*/ 10 w 43"/>
                <a:gd name="T11" fmla="*/ 39 h 44"/>
                <a:gd name="T12" fmla="*/ 5 w 43"/>
                <a:gd name="T13" fmla="*/ 34 h 44"/>
                <a:gd name="T14" fmla="*/ 0 w 43"/>
                <a:gd name="T15" fmla="*/ 24 h 44"/>
                <a:gd name="T16" fmla="*/ 0 w 43"/>
                <a:gd name="T17" fmla="*/ 15 h 44"/>
                <a:gd name="T18" fmla="*/ 5 w 43"/>
                <a:gd name="T19" fmla="*/ 5 h 44"/>
                <a:gd name="T20" fmla="*/ 15 w 43"/>
                <a:gd name="T21" fmla="*/ 0 h 44"/>
                <a:gd name="T22" fmla="*/ 24 w 43"/>
                <a:gd name="T23" fmla="*/ 0 h 44"/>
                <a:gd name="T24" fmla="*/ 29 w 43"/>
                <a:gd name="T25" fmla="*/ 0 h 44"/>
                <a:gd name="T26" fmla="*/ 39 w 43"/>
                <a:gd name="T27" fmla="*/ 5 h 44"/>
                <a:gd name="T28" fmla="*/ 43 w 43"/>
                <a:gd name="T29" fmla="*/ 10 h 44"/>
                <a:gd name="T30" fmla="*/ 43 w 43"/>
                <a:gd name="T31" fmla="*/ 20 h 44"/>
                <a:gd name="T32" fmla="*/ 43 w 43"/>
                <a:gd name="T33" fmla="*/ 2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29"/>
                  </a:moveTo>
                  <a:lnTo>
                    <a:pt x="39" y="34"/>
                  </a:lnTo>
                  <a:lnTo>
                    <a:pt x="34" y="44"/>
                  </a:lnTo>
                  <a:lnTo>
                    <a:pt x="24" y="44"/>
                  </a:lnTo>
                  <a:lnTo>
                    <a:pt x="15" y="44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3" y="20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4" name="Freeform 646"/>
            <p:cNvSpPr>
              <a:spLocks/>
            </p:cNvSpPr>
            <p:nvPr/>
          </p:nvSpPr>
          <p:spPr bwMode="auto">
            <a:xfrm>
              <a:off x="4444" y="3182"/>
              <a:ext cx="43" cy="48"/>
            </a:xfrm>
            <a:custGeom>
              <a:avLst/>
              <a:gdLst>
                <a:gd name="T0" fmla="*/ 43 w 43"/>
                <a:gd name="T1" fmla="*/ 28 h 48"/>
                <a:gd name="T2" fmla="*/ 39 w 43"/>
                <a:gd name="T3" fmla="*/ 38 h 48"/>
                <a:gd name="T4" fmla="*/ 29 w 43"/>
                <a:gd name="T5" fmla="*/ 43 h 48"/>
                <a:gd name="T6" fmla="*/ 24 w 43"/>
                <a:gd name="T7" fmla="*/ 48 h 48"/>
                <a:gd name="T8" fmla="*/ 15 w 43"/>
                <a:gd name="T9" fmla="*/ 43 h 48"/>
                <a:gd name="T10" fmla="*/ 5 w 43"/>
                <a:gd name="T11" fmla="*/ 38 h 48"/>
                <a:gd name="T12" fmla="*/ 0 w 43"/>
                <a:gd name="T13" fmla="*/ 33 h 48"/>
                <a:gd name="T14" fmla="*/ 0 w 43"/>
                <a:gd name="T15" fmla="*/ 24 h 48"/>
                <a:gd name="T16" fmla="*/ 0 w 43"/>
                <a:gd name="T17" fmla="*/ 14 h 48"/>
                <a:gd name="T18" fmla="*/ 5 w 43"/>
                <a:gd name="T19" fmla="*/ 9 h 48"/>
                <a:gd name="T20" fmla="*/ 10 w 43"/>
                <a:gd name="T21" fmla="*/ 4 h 48"/>
                <a:gd name="T22" fmla="*/ 19 w 43"/>
                <a:gd name="T23" fmla="*/ 0 h 48"/>
                <a:gd name="T24" fmla="*/ 29 w 43"/>
                <a:gd name="T25" fmla="*/ 0 h 48"/>
                <a:gd name="T26" fmla="*/ 34 w 43"/>
                <a:gd name="T27" fmla="*/ 4 h 48"/>
                <a:gd name="T28" fmla="*/ 43 w 43"/>
                <a:gd name="T29" fmla="*/ 14 h 48"/>
                <a:gd name="T30" fmla="*/ 43 w 43"/>
                <a:gd name="T31" fmla="*/ 24 h 48"/>
                <a:gd name="T32" fmla="*/ 43 w 43"/>
                <a:gd name="T33" fmla="*/ 2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8"/>
                <a:gd name="T53" fmla="*/ 43 w 4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8">
                  <a:moveTo>
                    <a:pt x="43" y="28"/>
                  </a:moveTo>
                  <a:lnTo>
                    <a:pt x="39" y="38"/>
                  </a:lnTo>
                  <a:lnTo>
                    <a:pt x="29" y="43"/>
                  </a:lnTo>
                  <a:lnTo>
                    <a:pt x="24" y="48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43" y="14"/>
                  </a:lnTo>
                  <a:lnTo>
                    <a:pt x="43" y="24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5" name="Freeform 647"/>
            <p:cNvSpPr>
              <a:spLocks/>
            </p:cNvSpPr>
            <p:nvPr/>
          </p:nvSpPr>
          <p:spPr bwMode="auto">
            <a:xfrm>
              <a:off x="4444" y="3182"/>
              <a:ext cx="43" cy="48"/>
            </a:xfrm>
            <a:custGeom>
              <a:avLst/>
              <a:gdLst>
                <a:gd name="T0" fmla="*/ 43 w 43"/>
                <a:gd name="T1" fmla="*/ 28 h 48"/>
                <a:gd name="T2" fmla="*/ 39 w 43"/>
                <a:gd name="T3" fmla="*/ 38 h 48"/>
                <a:gd name="T4" fmla="*/ 29 w 43"/>
                <a:gd name="T5" fmla="*/ 43 h 48"/>
                <a:gd name="T6" fmla="*/ 24 w 43"/>
                <a:gd name="T7" fmla="*/ 48 h 48"/>
                <a:gd name="T8" fmla="*/ 15 w 43"/>
                <a:gd name="T9" fmla="*/ 43 h 48"/>
                <a:gd name="T10" fmla="*/ 5 w 43"/>
                <a:gd name="T11" fmla="*/ 38 h 48"/>
                <a:gd name="T12" fmla="*/ 0 w 43"/>
                <a:gd name="T13" fmla="*/ 33 h 48"/>
                <a:gd name="T14" fmla="*/ 0 w 43"/>
                <a:gd name="T15" fmla="*/ 24 h 48"/>
                <a:gd name="T16" fmla="*/ 0 w 43"/>
                <a:gd name="T17" fmla="*/ 14 h 48"/>
                <a:gd name="T18" fmla="*/ 5 w 43"/>
                <a:gd name="T19" fmla="*/ 9 h 48"/>
                <a:gd name="T20" fmla="*/ 10 w 43"/>
                <a:gd name="T21" fmla="*/ 4 h 48"/>
                <a:gd name="T22" fmla="*/ 19 w 43"/>
                <a:gd name="T23" fmla="*/ 0 h 48"/>
                <a:gd name="T24" fmla="*/ 29 w 43"/>
                <a:gd name="T25" fmla="*/ 0 h 48"/>
                <a:gd name="T26" fmla="*/ 34 w 43"/>
                <a:gd name="T27" fmla="*/ 4 h 48"/>
                <a:gd name="T28" fmla="*/ 43 w 43"/>
                <a:gd name="T29" fmla="*/ 14 h 48"/>
                <a:gd name="T30" fmla="*/ 43 w 43"/>
                <a:gd name="T31" fmla="*/ 24 h 48"/>
                <a:gd name="T32" fmla="*/ 43 w 43"/>
                <a:gd name="T33" fmla="*/ 2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8"/>
                <a:gd name="T53" fmla="*/ 43 w 4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8">
                  <a:moveTo>
                    <a:pt x="43" y="28"/>
                  </a:moveTo>
                  <a:lnTo>
                    <a:pt x="39" y="38"/>
                  </a:lnTo>
                  <a:lnTo>
                    <a:pt x="29" y="43"/>
                  </a:lnTo>
                  <a:lnTo>
                    <a:pt x="24" y="48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43" y="14"/>
                  </a:lnTo>
                  <a:lnTo>
                    <a:pt x="43" y="24"/>
                  </a:lnTo>
                  <a:lnTo>
                    <a:pt x="43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6" name="Freeform 648"/>
            <p:cNvSpPr>
              <a:spLocks/>
            </p:cNvSpPr>
            <p:nvPr/>
          </p:nvSpPr>
          <p:spPr bwMode="auto">
            <a:xfrm>
              <a:off x="4358" y="3066"/>
              <a:ext cx="43" cy="44"/>
            </a:xfrm>
            <a:custGeom>
              <a:avLst/>
              <a:gdLst>
                <a:gd name="T0" fmla="*/ 43 w 43"/>
                <a:gd name="T1" fmla="*/ 29 h 44"/>
                <a:gd name="T2" fmla="*/ 38 w 43"/>
                <a:gd name="T3" fmla="*/ 39 h 44"/>
                <a:gd name="T4" fmla="*/ 29 w 43"/>
                <a:gd name="T5" fmla="*/ 44 h 44"/>
                <a:gd name="T6" fmla="*/ 19 w 43"/>
                <a:gd name="T7" fmla="*/ 44 h 44"/>
                <a:gd name="T8" fmla="*/ 14 w 43"/>
                <a:gd name="T9" fmla="*/ 44 h 44"/>
                <a:gd name="T10" fmla="*/ 5 w 43"/>
                <a:gd name="T11" fmla="*/ 39 h 44"/>
                <a:gd name="T12" fmla="*/ 0 w 43"/>
                <a:gd name="T13" fmla="*/ 34 h 44"/>
                <a:gd name="T14" fmla="*/ 0 w 43"/>
                <a:gd name="T15" fmla="*/ 24 h 44"/>
                <a:gd name="T16" fmla="*/ 0 w 43"/>
                <a:gd name="T17" fmla="*/ 15 h 44"/>
                <a:gd name="T18" fmla="*/ 5 w 43"/>
                <a:gd name="T19" fmla="*/ 10 h 44"/>
                <a:gd name="T20" fmla="*/ 9 w 43"/>
                <a:gd name="T21" fmla="*/ 0 h 44"/>
                <a:gd name="T22" fmla="*/ 19 w 43"/>
                <a:gd name="T23" fmla="*/ 0 h 44"/>
                <a:gd name="T24" fmla="*/ 29 w 43"/>
                <a:gd name="T25" fmla="*/ 0 h 44"/>
                <a:gd name="T26" fmla="*/ 33 w 43"/>
                <a:gd name="T27" fmla="*/ 5 h 44"/>
                <a:gd name="T28" fmla="*/ 38 w 43"/>
                <a:gd name="T29" fmla="*/ 10 h 44"/>
                <a:gd name="T30" fmla="*/ 43 w 43"/>
                <a:gd name="T31" fmla="*/ 20 h 44"/>
                <a:gd name="T32" fmla="*/ 43 w 43"/>
                <a:gd name="T33" fmla="*/ 2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29"/>
                  </a:moveTo>
                  <a:lnTo>
                    <a:pt x="38" y="39"/>
                  </a:lnTo>
                  <a:lnTo>
                    <a:pt x="29" y="44"/>
                  </a:lnTo>
                  <a:lnTo>
                    <a:pt x="19" y="44"/>
                  </a:lnTo>
                  <a:lnTo>
                    <a:pt x="14" y="44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43" y="2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7" name="Freeform 649"/>
            <p:cNvSpPr>
              <a:spLocks/>
            </p:cNvSpPr>
            <p:nvPr/>
          </p:nvSpPr>
          <p:spPr bwMode="auto">
            <a:xfrm>
              <a:off x="4358" y="3066"/>
              <a:ext cx="43" cy="44"/>
            </a:xfrm>
            <a:custGeom>
              <a:avLst/>
              <a:gdLst>
                <a:gd name="T0" fmla="*/ 43 w 43"/>
                <a:gd name="T1" fmla="*/ 29 h 44"/>
                <a:gd name="T2" fmla="*/ 38 w 43"/>
                <a:gd name="T3" fmla="*/ 39 h 44"/>
                <a:gd name="T4" fmla="*/ 29 w 43"/>
                <a:gd name="T5" fmla="*/ 44 h 44"/>
                <a:gd name="T6" fmla="*/ 19 w 43"/>
                <a:gd name="T7" fmla="*/ 44 h 44"/>
                <a:gd name="T8" fmla="*/ 14 w 43"/>
                <a:gd name="T9" fmla="*/ 44 h 44"/>
                <a:gd name="T10" fmla="*/ 5 w 43"/>
                <a:gd name="T11" fmla="*/ 39 h 44"/>
                <a:gd name="T12" fmla="*/ 0 w 43"/>
                <a:gd name="T13" fmla="*/ 34 h 44"/>
                <a:gd name="T14" fmla="*/ 0 w 43"/>
                <a:gd name="T15" fmla="*/ 24 h 44"/>
                <a:gd name="T16" fmla="*/ 0 w 43"/>
                <a:gd name="T17" fmla="*/ 15 h 44"/>
                <a:gd name="T18" fmla="*/ 5 w 43"/>
                <a:gd name="T19" fmla="*/ 10 h 44"/>
                <a:gd name="T20" fmla="*/ 9 w 43"/>
                <a:gd name="T21" fmla="*/ 0 h 44"/>
                <a:gd name="T22" fmla="*/ 19 w 43"/>
                <a:gd name="T23" fmla="*/ 0 h 44"/>
                <a:gd name="T24" fmla="*/ 29 w 43"/>
                <a:gd name="T25" fmla="*/ 0 h 44"/>
                <a:gd name="T26" fmla="*/ 33 w 43"/>
                <a:gd name="T27" fmla="*/ 5 h 44"/>
                <a:gd name="T28" fmla="*/ 38 w 43"/>
                <a:gd name="T29" fmla="*/ 10 h 44"/>
                <a:gd name="T30" fmla="*/ 43 w 43"/>
                <a:gd name="T31" fmla="*/ 20 h 44"/>
                <a:gd name="T32" fmla="*/ 43 w 43"/>
                <a:gd name="T33" fmla="*/ 2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29"/>
                  </a:moveTo>
                  <a:lnTo>
                    <a:pt x="38" y="39"/>
                  </a:lnTo>
                  <a:lnTo>
                    <a:pt x="29" y="44"/>
                  </a:lnTo>
                  <a:lnTo>
                    <a:pt x="19" y="44"/>
                  </a:lnTo>
                  <a:lnTo>
                    <a:pt x="14" y="44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43" y="20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8" name="Freeform 650"/>
            <p:cNvSpPr>
              <a:spLocks/>
            </p:cNvSpPr>
            <p:nvPr/>
          </p:nvSpPr>
          <p:spPr bwMode="auto">
            <a:xfrm>
              <a:off x="4502" y="3110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38 w 43"/>
                <a:gd name="T3" fmla="*/ 33 h 43"/>
                <a:gd name="T4" fmla="*/ 29 w 43"/>
                <a:gd name="T5" fmla="*/ 38 h 43"/>
                <a:gd name="T6" fmla="*/ 24 w 43"/>
                <a:gd name="T7" fmla="*/ 43 h 43"/>
                <a:gd name="T8" fmla="*/ 14 w 43"/>
                <a:gd name="T9" fmla="*/ 43 h 43"/>
                <a:gd name="T10" fmla="*/ 5 w 43"/>
                <a:gd name="T11" fmla="*/ 38 h 43"/>
                <a:gd name="T12" fmla="*/ 0 w 43"/>
                <a:gd name="T13" fmla="*/ 28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4 h 43"/>
                <a:gd name="T20" fmla="*/ 9 w 43"/>
                <a:gd name="T21" fmla="*/ 0 h 43"/>
                <a:gd name="T22" fmla="*/ 19 w 43"/>
                <a:gd name="T23" fmla="*/ 0 h 43"/>
                <a:gd name="T24" fmla="*/ 29 w 43"/>
                <a:gd name="T25" fmla="*/ 0 h 43"/>
                <a:gd name="T26" fmla="*/ 38 w 43"/>
                <a:gd name="T27" fmla="*/ 4 h 43"/>
                <a:gd name="T28" fmla="*/ 43 w 43"/>
                <a:gd name="T29" fmla="*/ 9 h 43"/>
                <a:gd name="T30" fmla="*/ 43 w 43"/>
                <a:gd name="T31" fmla="*/ 19 h 43"/>
                <a:gd name="T32" fmla="*/ 43 w 43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8"/>
                  </a:moveTo>
                  <a:lnTo>
                    <a:pt x="38" y="33"/>
                  </a:lnTo>
                  <a:lnTo>
                    <a:pt x="29" y="38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49" name="Freeform 651"/>
            <p:cNvSpPr>
              <a:spLocks/>
            </p:cNvSpPr>
            <p:nvPr/>
          </p:nvSpPr>
          <p:spPr bwMode="auto">
            <a:xfrm>
              <a:off x="4502" y="3110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38 w 43"/>
                <a:gd name="T3" fmla="*/ 33 h 43"/>
                <a:gd name="T4" fmla="*/ 29 w 43"/>
                <a:gd name="T5" fmla="*/ 38 h 43"/>
                <a:gd name="T6" fmla="*/ 24 w 43"/>
                <a:gd name="T7" fmla="*/ 43 h 43"/>
                <a:gd name="T8" fmla="*/ 14 w 43"/>
                <a:gd name="T9" fmla="*/ 43 h 43"/>
                <a:gd name="T10" fmla="*/ 5 w 43"/>
                <a:gd name="T11" fmla="*/ 38 h 43"/>
                <a:gd name="T12" fmla="*/ 0 w 43"/>
                <a:gd name="T13" fmla="*/ 28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4 h 43"/>
                <a:gd name="T20" fmla="*/ 9 w 43"/>
                <a:gd name="T21" fmla="*/ 0 h 43"/>
                <a:gd name="T22" fmla="*/ 19 w 43"/>
                <a:gd name="T23" fmla="*/ 0 h 43"/>
                <a:gd name="T24" fmla="*/ 29 w 43"/>
                <a:gd name="T25" fmla="*/ 0 h 43"/>
                <a:gd name="T26" fmla="*/ 38 w 43"/>
                <a:gd name="T27" fmla="*/ 4 h 43"/>
                <a:gd name="T28" fmla="*/ 43 w 43"/>
                <a:gd name="T29" fmla="*/ 9 h 43"/>
                <a:gd name="T30" fmla="*/ 43 w 43"/>
                <a:gd name="T31" fmla="*/ 19 h 43"/>
                <a:gd name="T32" fmla="*/ 43 w 43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8"/>
                  </a:moveTo>
                  <a:lnTo>
                    <a:pt x="38" y="33"/>
                  </a:lnTo>
                  <a:lnTo>
                    <a:pt x="29" y="38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0" name="Freeform 652"/>
            <p:cNvSpPr>
              <a:spLocks/>
            </p:cNvSpPr>
            <p:nvPr/>
          </p:nvSpPr>
          <p:spPr bwMode="auto">
            <a:xfrm>
              <a:off x="4492" y="3186"/>
              <a:ext cx="43" cy="44"/>
            </a:xfrm>
            <a:custGeom>
              <a:avLst/>
              <a:gdLst>
                <a:gd name="T0" fmla="*/ 43 w 43"/>
                <a:gd name="T1" fmla="*/ 29 h 44"/>
                <a:gd name="T2" fmla="*/ 39 w 43"/>
                <a:gd name="T3" fmla="*/ 39 h 44"/>
                <a:gd name="T4" fmla="*/ 29 w 43"/>
                <a:gd name="T5" fmla="*/ 44 h 44"/>
                <a:gd name="T6" fmla="*/ 19 w 43"/>
                <a:gd name="T7" fmla="*/ 44 h 44"/>
                <a:gd name="T8" fmla="*/ 15 w 43"/>
                <a:gd name="T9" fmla="*/ 44 h 44"/>
                <a:gd name="T10" fmla="*/ 5 w 43"/>
                <a:gd name="T11" fmla="*/ 39 h 44"/>
                <a:gd name="T12" fmla="*/ 0 w 43"/>
                <a:gd name="T13" fmla="*/ 34 h 44"/>
                <a:gd name="T14" fmla="*/ 0 w 43"/>
                <a:gd name="T15" fmla="*/ 24 h 44"/>
                <a:gd name="T16" fmla="*/ 0 w 43"/>
                <a:gd name="T17" fmla="*/ 15 h 44"/>
                <a:gd name="T18" fmla="*/ 5 w 43"/>
                <a:gd name="T19" fmla="*/ 10 h 44"/>
                <a:gd name="T20" fmla="*/ 10 w 43"/>
                <a:gd name="T21" fmla="*/ 5 h 44"/>
                <a:gd name="T22" fmla="*/ 19 w 43"/>
                <a:gd name="T23" fmla="*/ 0 h 44"/>
                <a:gd name="T24" fmla="*/ 29 w 43"/>
                <a:gd name="T25" fmla="*/ 0 h 44"/>
                <a:gd name="T26" fmla="*/ 34 w 43"/>
                <a:gd name="T27" fmla="*/ 5 h 44"/>
                <a:gd name="T28" fmla="*/ 43 w 43"/>
                <a:gd name="T29" fmla="*/ 15 h 44"/>
                <a:gd name="T30" fmla="*/ 43 w 43"/>
                <a:gd name="T31" fmla="*/ 20 h 44"/>
                <a:gd name="T32" fmla="*/ 43 w 43"/>
                <a:gd name="T33" fmla="*/ 2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29"/>
                  </a:moveTo>
                  <a:lnTo>
                    <a:pt x="39" y="39"/>
                  </a:lnTo>
                  <a:lnTo>
                    <a:pt x="29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1" name="Freeform 653"/>
            <p:cNvSpPr>
              <a:spLocks/>
            </p:cNvSpPr>
            <p:nvPr/>
          </p:nvSpPr>
          <p:spPr bwMode="auto">
            <a:xfrm>
              <a:off x="4492" y="3186"/>
              <a:ext cx="43" cy="44"/>
            </a:xfrm>
            <a:custGeom>
              <a:avLst/>
              <a:gdLst>
                <a:gd name="T0" fmla="*/ 43 w 43"/>
                <a:gd name="T1" fmla="*/ 29 h 44"/>
                <a:gd name="T2" fmla="*/ 39 w 43"/>
                <a:gd name="T3" fmla="*/ 39 h 44"/>
                <a:gd name="T4" fmla="*/ 29 w 43"/>
                <a:gd name="T5" fmla="*/ 44 h 44"/>
                <a:gd name="T6" fmla="*/ 19 w 43"/>
                <a:gd name="T7" fmla="*/ 44 h 44"/>
                <a:gd name="T8" fmla="*/ 15 w 43"/>
                <a:gd name="T9" fmla="*/ 44 h 44"/>
                <a:gd name="T10" fmla="*/ 5 w 43"/>
                <a:gd name="T11" fmla="*/ 39 h 44"/>
                <a:gd name="T12" fmla="*/ 0 w 43"/>
                <a:gd name="T13" fmla="*/ 34 h 44"/>
                <a:gd name="T14" fmla="*/ 0 w 43"/>
                <a:gd name="T15" fmla="*/ 24 h 44"/>
                <a:gd name="T16" fmla="*/ 0 w 43"/>
                <a:gd name="T17" fmla="*/ 15 h 44"/>
                <a:gd name="T18" fmla="*/ 5 w 43"/>
                <a:gd name="T19" fmla="*/ 10 h 44"/>
                <a:gd name="T20" fmla="*/ 10 w 43"/>
                <a:gd name="T21" fmla="*/ 5 h 44"/>
                <a:gd name="T22" fmla="*/ 19 w 43"/>
                <a:gd name="T23" fmla="*/ 0 h 44"/>
                <a:gd name="T24" fmla="*/ 29 w 43"/>
                <a:gd name="T25" fmla="*/ 0 h 44"/>
                <a:gd name="T26" fmla="*/ 34 w 43"/>
                <a:gd name="T27" fmla="*/ 5 h 44"/>
                <a:gd name="T28" fmla="*/ 43 w 43"/>
                <a:gd name="T29" fmla="*/ 15 h 44"/>
                <a:gd name="T30" fmla="*/ 43 w 43"/>
                <a:gd name="T31" fmla="*/ 20 h 44"/>
                <a:gd name="T32" fmla="*/ 43 w 43"/>
                <a:gd name="T33" fmla="*/ 2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29"/>
                  </a:moveTo>
                  <a:lnTo>
                    <a:pt x="39" y="39"/>
                  </a:lnTo>
                  <a:lnTo>
                    <a:pt x="29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0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2" name="Freeform 654"/>
            <p:cNvSpPr>
              <a:spLocks/>
            </p:cNvSpPr>
            <p:nvPr/>
          </p:nvSpPr>
          <p:spPr bwMode="auto">
            <a:xfrm>
              <a:off x="4396" y="3172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9 w 43"/>
                <a:gd name="T3" fmla="*/ 38 h 43"/>
                <a:gd name="T4" fmla="*/ 29 w 43"/>
                <a:gd name="T5" fmla="*/ 43 h 43"/>
                <a:gd name="T6" fmla="*/ 19 w 43"/>
                <a:gd name="T7" fmla="*/ 43 h 43"/>
                <a:gd name="T8" fmla="*/ 15 w 43"/>
                <a:gd name="T9" fmla="*/ 43 h 43"/>
                <a:gd name="T10" fmla="*/ 5 w 43"/>
                <a:gd name="T11" fmla="*/ 38 h 43"/>
                <a:gd name="T12" fmla="*/ 0 w 43"/>
                <a:gd name="T13" fmla="*/ 34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10 h 43"/>
                <a:gd name="T20" fmla="*/ 10 w 43"/>
                <a:gd name="T21" fmla="*/ 5 h 43"/>
                <a:gd name="T22" fmla="*/ 19 w 43"/>
                <a:gd name="T23" fmla="*/ 0 h 43"/>
                <a:gd name="T24" fmla="*/ 29 w 43"/>
                <a:gd name="T25" fmla="*/ 0 h 43"/>
                <a:gd name="T26" fmla="*/ 34 w 43"/>
                <a:gd name="T27" fmla="*/ 5 h 43"/>
                <a:gd name="T28" fmla="*/ 39 w 43"/>
                <a:gd name="T29" fmla="*/ 14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9" y="38"/>
                  </a:lnTo>
                  <a:lnTo>
                    <a:pt x="29" y="43"/>
                  </a:lnTo>
                  <a:lnTo>
                    <a:pt x="19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39" y="14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3" name="Freeform 655"/>
            <p:cNvSpPr>
              <a:spLocks/>
            </p:cNvSpPr>
            <p:nvPr/>
          </p:nvSpPr>
          <p:spPr bwMode="auto">
            <a:xfrm>
              <a:off x="4396" y="3172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9 w 43"/>
                <a:gd name="T3" fmla="*/ 38 h 43"/>
                <a:gd name="T4" fmla="*/ 29 w 43"/>
                <a:gd name="T5" fmla="*/ 43 h 43"/>
                <a:gd name="T6" fmla="*/ 19 w 43"/>
                <a:gd name="T7" fmla="*/ 43 h 43"/>
                <a:gd name="T8" fmla="*/ 15 w 43"/>
                <a:gd name="T9" fmla="*/ 43 h 43"/>
                <a:gd name="T10" fmla="*/ 5 w 43"/>
                <a:gd name="T11" fmla="*/ 38 h 43"/>
                <a:gd name="T12" fmla="*/ 0 w 43"/>
                <a:gd name="T13" fmla="*/ 34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10 h 43"/>
                <a:gd name="T20" fmla="*/ 10 w 43"/>
                <a:gd name="T21" fmla="*/ 5 h 43"/>
                <a:gd name="T22" fmla="*/ 19 w 43"/>
                <a:gd name="T23" fmla="*/ 0 h 43"/>
                <a:gd name="T24" fmla="*/ 29 w 43"/>
                <a:gd name="T25" fmla="*/ 0 h 43"/>
                <a:gd name="T26" fmla="*/ 34 w 43"/>
                <a:gd name="T27" fmla="*/ 5 h 43"/>
                <a:gd name="T28" fmla="*/ 39 w 43"/>
                <a:gd name="T29" fmla="*/ 14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9" y="38"/>
                  </a:lnTo>
                  <a:lnTo>
                    <a:pt x="29" y="43"/>
                  </a:lnTo>
                  <a:lnTo>
                    <a:pt x="19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39" y="14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4" name="Freeform 656"/>
            <p:cNvSpPr>
              <a:spLocks/>
            </p:cNvSpPr>
            <p:nvPr/>
          </p:nvSpPr>
          <p:spPr bwMode="auto">
            <a:xfrm>
              <a:off x="4353" y="3138"/>
              <a:ext cx="43" cy="44"/>
            </a:xfrm>
            <a:custGeom>
              <a:avLst/>
              <a:gdLst>
                <a:gd name="T0" fmla="*/ 43 w 43"/>
                <a:gd name="T1" fmla="*/ 29 h 44"/>
                <a:gd name="T2" fmla="*/ 38 w 43"/>
                <a:gd name="T3" fmla="*/ 34 h 44"/>
                <a:gd name="T4" fmla="*/ 29 w 43"/>
                <a:gd name="T5" fmla="*/ 39 h 44"/>
                <a:gd name="T6" fmla="*/ 24 w 43"/>
                <a:gd name="T7" fmla="*/ 44 h 44"/>
                <a:gd name="T8" fmla="*/ 14 w 43"/>
                <a:gd name="T9" fmla="*/ 44 h 44"/>
                <a:gd name="T10" fmla="*/ 5 w 43"/>
                <a:gd name="T11" fmla="*/ 39 h 44"/>
                <a:gd name="T12" fmla="*/ 0 w 43"/>
                <a:gd name="T13" fmla="*/ 29 h 44"/>
                <a:gd name="T14" fmla="*/ 0 w 43"/>
                <a:gd name="T15" fmla="*/ 24 h 44"/>
                <a:gd name="T16" fmla="*/ 0 w 43"/>
                <a:gd name="T17" fmla="*/ 15 h 44"/>
                <a:gd name="T18" fmla="*/ 5 w 43"/>
                <a:gd name="T19" fmla="*/ 5 h 44"/>
                <a:gd name="T20" fmla="*/ 10 w 43"/>
                <a:gd name="T21" fmla="*/ 0 h 44"/>
                <a:gd name="T22" fmla="*/ 19 w 43"/>
                <a:gd name="T23" fmla="*/ 0 h 44"/>
                <a:gd name="T24" fmla="*/ 29 w 43"/>
                <a:gd name="T25" fmla="*/ 0 h 44"/>
                <a:gd name="T26" fmla="*/ 38 w 43"/>
                <a:gd name="T27" fmla="*/ 5 h 44"/>
                <a:gd name="T28" fmla="*/ 43 w 43"/>
                <a:gd name="T29" fmla="*/ 10 h 44"/>
                <a:gd name="T30" fmla="*/ 43 w 43"/>
                <a:gd name="T31" fmla="*/ 20 h 44"/>
                <a:gd name="T32" fmla="*/ 43 w 43"/>
                <a:gd name="T33" fmla="*/ 2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29"/>
                  </a:moveTo>
                  <a:lnTo>
                    <a:pt x="38" y="34"/>
                  </a:lnTo>
                  <a:lnTo>
                    <a:pt x="29" y="39"/>
                  </a:lnTo>
                  <a:lnTo>
                    <a:pt x="24" y="44"/>
                  </a:lnTo>
                  <a:lnTo>
                    <a:pt x="14" y="44"/>
                  </a:lnTo>
                  <a:lnTo>
                    <a:pt x="5" y="3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5"/>
                  </a:lnTo>
                  <a:lnTo>
                    <a:pt x="43" y="10"/>
                  </a:lnTo>
                  <a:lnTo>
                    <a:pt x="43" y="2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5" name="Freeform 657"/>
            <p:cNvSpPr>
              <a:spLocks/>
            </p:cNvSpPr>
            <p:nvPr/>
          </p:nvSpPr>
          <p:spPr bwMode="auto">
            <a:xfrm>
              <a:off x="4353" y="3138"/>
              <a:ext cx="43" cy="44"/>
            </a:xfrm>
            <a:custGeom>
              <a:avLst/>
              <a:gdLst>
                <a:gd name="T0" fmla="*/ 43 w 43"/>
                <a:gd name="T1" fmla="*/ 29 h 44"/>
                <a:gd name="T2" fmla="*/ 38 w 43"/>
                <a:gd name="T3" fmla="*/ 34 h 44"/>
                <a:gd name="T4" fmla="*/ 29 w 43"/>
                <a:gd name="T5" fmla="*/ 39 h 44"/>
                <a:gd name="T6" fmla="*/ 24 w 43"/>
                <a:gd name="T7" fmla="*/ 44 h 44"/>
                <a:gd name="T8" fmla="*/ 14 w 43"/>
                <a:gd name="T9" fmla="*/ 44 h 44"/>
                <a:gd name="T10" fmla="*/ 5 w 43"/>
                <a:gd name="T11" fmla="*/ 39 h 44"/>
                <a:gd name="T12" fmla="*/ 0 w 43"/>
                <a:gd name="T13" fmla="*/ 29 h 44"/>
                <a:gd name="T14" fmla="*/ 0 w 43"/>
                <a:gd name="T15" fmla="*/ 24 h 44"/>
                <a:gd name="T16" fmla="*/ 0 w 43"/>
                <a:gd name="T17" fmla="*/ 15 h 44"/>
                <a:gd name="T18" fmla="*/ 5 w 43"/>
                <a:gd name="T19" fmla="*/ 5 h 44"/>
                <a:gd name="T20" fmla="*/ 10 w 43"/>
                <a:gd name="T21" fmla="*/ 0 h 44"/>
                <a:gd name="T22" fmla="*/ 19 w 43"/>
                <a:gd name="T23" fmla="*/ 0 h 44"/>
                <a:gd name="T24" fmla="*/ 29 w 43"/>
                <a:gd name="T25" fmla="*/ 0 h 44"/>
                <a:gd name="T26" fmla="*/ 38 w 43"/>
                <a:gd name="T27" fmla="*/ 5 h 44"/>
                <a:gd name="T28" fmla="*/ 43 w 43"/>
                <a:gd name="T29" fmla="*/ 10 h 44"/>
                <a:gd name="T30" fmla="*/ 43 w 43"/>
                <a:gd name="T31" fmla="*/ 20 h 44"/>
                <a:gd name="T32" fmla="*/ 43 w 43"/>
                <a:gd name="T33" fmla="*/ 2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43" y="29"/>
                  </a:moveTo>
                  <a:lnTo>
                    <a:pt x="38" y="34"/>
                  </a:lnTo>
                  <a:lnTo>
                    <a:pt x="29" y="39"/>
                  </a:lnTo>
                  <a:lnTo>
                    <a:pt x="24" y="44"/>
                  </a:lnTo>
                  <a:lnTo>
                    <a:pt x="14" y="44"/>
                  </a:lnTo>
                  <a:lnTo>
                    <a:pt x="5" y="3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5"/>
                  </a:lnTo>
                  <a:lnTo>
                    <a:pt x="43" y="10"/>
                  </a:lnTo>
                  <a:lnTo>
                    <a:pt x="43" y="20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6" name="Freeform 658"/>
            <p:cNvSpPr>
              <a:spLocks/>
            </p:cNvSpPr>
            <p:nvPr/>
          </p:nvSpPr>
          <p:spPr bwMode="auto">
            <a:xfrm>
              <a:off x="4387" y="3110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38 w 43"/>
                <a:gd name="T3" fmla="*/ 38 h 43"/>
                <a:gd name="T4" fmla="*/ 28 w 43"/>
                <a:gd name="T5" fmla="*/ 43 h 43"/>
                <a:gd name="T6" fmla="*/ 24 w 43"/>
                <a:gd name="T7" fmla="*/ 43 h 43"/>
                <a:gd name="T8" fmla="*/ 14 w 43"/>
                <a:gd name="T9" fmla="*/ 43 h 43"/>
                <a:gd name="T10" fmla="*/ 4 w 43"/>
                <a:gd name="T11" fmla="*/ 38 h 43"/>
                <a:gd name="T12" fmla="*/ 0 w 43"/>
                <a:gd name="T13" fmla="*/ 33 h 43"/>
                <a:gd name="T14" fmla="*/ 0 w 43"/>
                <a:gd name="T15" fmla="*/ 24 h 43"/>
                <a:gd name="T16" fmla="*/ 0 w 43"/>
                <a:gd name="T17" fmla="*/ 14 h 43"/>
                <a:gd name="T18" fmla="*/ 4 w 43"/>
                <a:gd name="T19" fmla="*/ 4 h 43"/>
                <a:gd name="T20" fmla="*/ 14 w 43"/>
                <a:gd name="T21" fmla="*/ 0 h 43"/>
                <a:gd name="T22" fmla="*/ 19 w 43"/>
                <a:gd name="T23" fmla="*/ 0 h 43"/>
                <a:gd name="T24" fmla="*/ 28 w 43"/>
                <a:gd name="T25" fmla="*/ 0 h 43"/>
                <a:gd name="T26" fmla="*/ 38 w 43"/>
                <a:gd name="T27" fmla="*/ 4 h 43"/>
                <a:gd name="T28" fmla="*/ 43 w 43"/>
                <a:gd name="T29" fmla="*/ 9 h 43"/>
                <a:gd name="T30" fmla="*/ 43 w 43"/>
                <a:gd name="T31" fmla="*/ 19 h 43"/>
                <a:gd name="T32" fmla="*/ 43 w 43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8"/>
                  </a:moveTo>
                  <a:lnTo>
                    <a:pt x="38" y="38"/>
                  </a:lnTo>
                  <a:lnTo>
                    <a:pt x="28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4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7" name="Freeform 659"/>
            <p:cNvSpPr>
              <a:spLocks/>
            </p:cNvSpPr>
            <p:nvPr/>
          </p:nvSpPr>
          <p:spPr bwMode="auto">
            <a:xfrm>
              <a:off x="4387" y="3110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38 w 43"/>
                <a:gd name="T3" fmla="*/ 38 h 43"/>
                <a:gd name="T4" fmla="*/ 28 w 43"/>
                <a:gd name="T5" fmla="*/ 43 h 43"/>
                <a:gd name="T6" fmla="*/ 24 w 43"/>
                <a:gd name="T7" fmla="*/ 43 h 43"/>
                <a:gd name="T8" fmla="*/ 14 w 43"/>
                <a:gd name="T9" fmla="*/ 43 h 43"/>
                <a:gd name="T10" fmla="*/ 4 w 43"/>
                <a:gd name="T11" fmla="*/ 38 h 43"/>
                <a:gd name="T12" fmla="*/ 0 w 43"/>
                <a:gd name="T13" fmla="*/ 33 h 43"/>
                <a:gd name="T14" fmla="*/ 0 w 43"/>
                <a:gd name="T15" fmla="*/ 24 h 43"/>
                <a:gd name="T16" fmla="*/ 0 w 43"/>
                <a:gd name="T17" fmla="*/ 14 h 43"/>
                <a:gd name="T18" fmla="*/ 4 w 43"/>
                <a:gd name="T19" fmla="*/ 4 h 43"/>
                <a:gd name="T20" fmla="*/ 14 w 43"/>
                <a:gd name="T21" fmla="*/ 0 h 43"/>
                <a:gd name="T22" fmla="*/ 19 w 43"/>
                <a:gd name="T23" fmla="*/ 0 h 43"/>
                <a:gd name="T24" fmla="*/ 28 w 43"/>
                <a:gd name="T25" fmla="*/ 0 h 43"/>
                <a:gd name="T26" fmla="*/ 38 w 43"/>
                <a:gd name="T27" fmla="*/ 4 h 43"/>
                <a:gd name="T28" fmla="*/ 43 w 43"/>
                <a:gd name="T29" fmla="*/ 9 h 43"/>
                <a:gd name="T30" fmla="*/ 43 w 43"/>
                <a:gd name="T31" fmla="*/ 19 h 43"/>
                <a:gd name="T32" fmla="*/ 43 w 43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8"/>
                  </a:moveTo>
                  <a:lnTo>
                    <a:pt x="38" y="38"/>
                  </a:lnTo>
                  <a:lnTo>
                    <a:pt x="28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4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8" name="Freeform 660"/>
            <p:cNvSpPr>
              <a:spLocks/>
            </p:cNvSpPr>
            <p:nvPr/>
          </p:nvSpPr>
          <p:spPr bwMode="auto">
            <a:xfrm>
              <a:off x="4367" y="3100"/>
              <a:ext cx="44" cy="43"/>
            </a:xfrm>
            <a:custGeom>
              <a:avLst/>
              <a:gdLst>
                <a:gd name="T0" fmla="*/ 44 w 44"/>
                <a:gd name="T1" fmla="*/ 29 h 43"/>
                <a:gd name="T2" fmla="*/ 39 w 44"/>
                <a:gd name="T3" fmla="*/ 38 h 43"/>
                <a:gd name="T4" fmla="*/ 29 w 44"/>
                <a:gd name="T5" fmla="*/ 43 h 43"/>
                <a:gd name="T6" fmla="*/ 24 w 44"/>
                <a:gd name="T7" fmla="*/ 43 h 43"/>
                <a:gd name="T8" fmla="*/ 15 w 44"/>
                <a:gd name="T9" fmla="*/ 43 h 43"/>
                <a:gd name="T10" fmla="*/ 5 w 44"/>
                <a:gd name="T11" fmla="*/ 38 h 43"/>
                <a:gd name="T12" fmla="*/ 0 w 44"/>
                <a:gd name="T13" fmla="*/ 34 h 43"/>
                <a:gd name="T14" fmla="*/ 0 w 44"/>
                <a:gd name="T15" fmla="*/ 24 h 43"/>
                <a:gd name="T16" fmla="*/ 0 w 44"/>
                <a:gd name="T17" fmla="*/ 14 h 43"/>
                <a:gd name="T18" fmla="*/ 5 w 44"/>
                <a:gd name="T19" fmla="*/ 10 h 43"/>
                <a:gd name="T20" fmla="*/ 15 w 44"/>
                <a:gd name="T21" fmla="*/ 0 h 43"/>
                <a:gd name="T22" fmla="*/ 20 w 44"/>
                <a:gd name="T23" fmla="*/ 0 h 43"/>
                <a:gd name="T24" fmla="*/ 29 w 44"/>
                <a:gd name="T25" fmla="*/ 0 h 43"/>
                <a:gd name="T26" fmla="*/ 39 w 44"/>
                <a:gd name="T27" fmla="*/ 5 h 43"/>
                <a:gd name="T28" fmla="*/ 44 w 44"/>
                <a:gd name="T29" fmla="*/ 10 h 43"/>
                <a:gd name="T30" fmla="*/ 44 w 44"/>
                <a:gd name="T31" fmla="*/ 19 h 43"/>
                <a:gd name="T32" fmla="*/ 44 w 44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44" y="29"/>
                  </a:moveTo>
                  <a:lnTo>
                    <a:pt x="39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4" y="10"/>
                  </a:lnTo>
                  <a:lnTo>
                    <a:pt x="44" y="19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59" name="Freeform 661"/>
            <p:cNvSpPr>
              <a:spLocks/>
            </p:cNvSpPr>
            <p:nvPr/>
          </p:nvSpPr>
          <p:spPr bwMode="auto">
            <a:xfrm>
              <a:off x="4367" y="3100"/>
              <a:ext cx="44" cy="43"/>
            </a:xfrm>
            <a:custGeom>
              <a:avLst/>
              <a:gdLst>
                <a:gd name="T0" fmla="*/ 44 w 44"/>
                <a:gd name="T1" fmla="*/ 29 h 43"/>
                <a:gd name="T2" fmla="*/ 39 w 44"/>
                <a:gd name="T3" fmla="*/ 38 h 43"/>
                <a:gd name="T4" fmla="*/ 29 w 44"/>
                <a:gd name="T5" fmla="*/ 43 h 43"/>
                <a:gd name="T6" fmla="*/ 24 w 44"/>
                <a:gd name="T7" fmla="*/ 43 h 43"/>
                <a:gd name="T8" fmla="*/ 15 w 44"/>
                <a:gd name="T9" fmla="*/ 43 h 43"/>
                <a:gd name="T10" fmla="*/ 5 w 44"/>
                <a:gd name="T11" fmla="*/ 38 h 43"/>
                <a:gd name="T12" fmla="*/ 0 w 44"/>
                <a:gd name="T13" fmla="*/ 34 h 43"/>
                <a:gd name="T14" fmla="*/ 0 w 44"/>
                <a:gd name="T15" fmla="*/ 24 h 43"/>
                <a:gd name="T16" fmla="*/ 0 w 44"/>
                <a:gd name="T17" fmla="*/ 14 h 43"/>
                <a:gd name="T18" fmla="*/ 5 w 44"/>
                <a:gd name="T19" fmla="*/ 10 h 43"/>
                <a:gd name="T20" fmla="*/ 15 w 44"/>
                <a:gd name="T21" fmla="*/ 0 h 43"/>
                <a:gd name="T22" fmla="*/ 20 w 44"/>
                <a:gd name="T23" fmla="*/ 0 h 43"/>
                <a:gd name="T24" fmla="*/ 29 w 44"/>
                <a:gd name="T25" fmla="*/ 0 h 43"/>
                <a:gd name="T26" fmla="*/ 39 w 44"/>
                <a:gd name="T27" fmla="*/ 5 h 43"/>
                <a:gd name="T28" fmla="*/ 44 w 44"/>
                <a:gd name="T29" fmla="*/ 10 h 43"/>
                <a:gd name="T30" fmla="*/ 44 w 44"/>
                <a:gd name="T31" fmla="*/ 19 h 43"/>
                <a:gd name="T32" fmla="*/ 44 w 44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3"/>
                <a:gd name="T53" fmla="*/ 44 w 4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3">
                  <a:moveTo>
                    <a:pt x="44" y="29"/>
                  </a:moveTo>
                  <a:lnTo>
                    <a:pt x="39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5"/>
                  </a:lnTo>
                  <a:lnTo>
                    <a:pt x="44" y="10"/>
                  </a:lnTo>
                  <a:lnTo>
                    <a:pt x="44" y="19"/>
                  </a:lnTo>
                  <a:lnTo>
                    <a:pt x="44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0" name="Freeform 662"/>
            <p:cNvSpPr>
              <a:spLocks/>
            </p:cNvSpPr>
            <p:nvPr/>
          </p:nvSpPr>
          <p:spPr bwMode="auto">
            <a:xfrm>
              <a:off x="4454" y="2980"/>
              <a:ext cx="48" cy="43"/>
            </a:xfrm>
            <a:custGeom>
              <a:avLst/>
              <a:gdLst>
                <a:gd name="T0" fmla="*/ 43 w 48"/>
                <a:gd name="T1" fmla="*/ 29 h 43"/>
                <a:gd name="T2" fmla="*/ 38 w 48"/>
                <a:gd name="T3" fmla="*/ 38 h 43"/>
                <a:gd name="T4" fmla="*/ 33 w 48"/>
                <a:gd name="T5" fmla="*/ 43 h 43"/>
                <a:gd name="T6" fmla="*/ 24 w 48"/>
                <a:gd name="T7" fmla="*/ 43 h 43"/>
                <a:gd name="T8" fmla="*/ 14 w 48"/>
                <a:gd name="T9" fmla="*/ 43 h 43"/>
                <a:gd name="T10" fmla="*/ 9 w 48"/>
                <a:gd name="T11" fmla="*/ 38 h 43"/>
                <a:gd name="T12" fmla="*/ 5 w 48"/>
                <a:gd name="T13" fmla="*/ 34 h 43"/>
                <a:gd name="T14" fmla="*/ 0 w 48"/>
                <a:gd name="T15" fmla="*/ 24 h 43"/>
                <a:gd name="T16" fmla="*/ 5 w 48"/>
                <a:gd name="T17" fmla="*/ 14 h 43"/>
                <a:gd name="T18" fmla="*/ 5 w 48"/>
                <a:gd name="T19" fmla="*/ 5 h 43"/>
                <a:gd name="T20" fmla="*/ 14 w 48"/>
                <a:gd name="T21" fmla="*/ 0 h 43"/>
                <a:gd name="T22" fmla="*/ 24 w 48"/>
                <a:gd name="T23" fmla="*/ 0 h 43"/>
                <a:gd name="T24" fmla="*/ 33 w 48"/>
                <a:gd name="T25" fmla="*/ 0 h 43"/>
                <a:gd name="T26" fmla="*/ 38 w 48"/>
                <a:gd name="T27" fmla="*/ 5 h 43"/>
                <a:gd name="T28" fmla="*/ 43 w 48"/>
                <a:gd name="T29" fmla="*/ 10 h 43"/>
                <a:gd name="T30" fmla="*/ 48 w 48"/>
                <a:gd name="T31" fmla="*/ 19 h 43"/>
                <a:gd name="T32" fmla="*/ 43 w 48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3" y="29"/>
                  </a:move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5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10"/>
                  </a:lnTo>
                  <a:lnTo>
                    <a:pt x="48" y="1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1" name="Freeform 663"/>
            <p:cNvSpPr>
              <a:spLocks/>
            </p:cNvSpPr>
            <p:nvPr/>
          </p:nvSpPr>
          <p:spPr bwMode="auto">
            <a:xfrm>
              <a:off x="4454" y="2980"/>
              <a:ext cx="48" cy="43"/>
            </a:xfrm>
            <a:custGeom>
              <a:avLst/>
              <a:gdLst>
                <a:gd name="T0" fmla="*/ 43 w 48"/>
                <a:gd name="T1" fmla="*/ 29 h 43"/>
                <a:gd name="T2" fmla="*/ 38 w 48"/>
                <a:gd name="T3" fmla="*/ 38 h 43"/>
                <a:gd name="T4" fmla="*/ 33 w 48"/>
                <a:gd name="T5" fmla="*/ 43 h 43"/>
                <a:gd name="T6" fmla="*/ 24 w 48"/>
                <a:gd name="T7" fmla="*/ 43 h 43"/>
                <a:gd name="T8" fmla="*/ 14 w 48"/>
                <a:gd name="T9" fmla="*/ 43 h 43"/>
                <a:gd name="T10" fmla="*/ 9 w 48"/>
                <a:gd name="T11" fmla="*/ 38 h 43"/>
                <a:gd name="T12" fmla="*/ 5 w 48"/>
                <a:gd name="T13" fmla="*/ 34 h 43"/>
                <a:gd name="T14" fmla="*/ 0 w 48"/>
                <a:gd name="T15" fmla="*/ 24 h 43"/>
                <a:gd name="T16" fmla="*/ 5 w 48"/>
                <a:gd name="T17" fmla="*/ 14 h 43"/>
                <a:gd name="T18" fmla="*/ 5 w 48"/>
                <a:gd name="T19" fmla="*/ 5 h 43"/>
                <a:gd name="T20" fmla="*/ 14 w 48"/>
                <a:gd name="T21" fmla="*/ 0 h 43"/>
                <a:gd name="T22" fmla="*/ 24 w 48"/>
                <a:gd name="T23" fmla="*/ 0 h 43"/>
                <a:gd name="T24" fmla="*/ 33 w 48"/>
                <a:gd name="T25" fmla="*/ 0 h 43"/>
                <a:gd name="T26" fmla="*/ 38 w 48"/>
                <a:gd name="T27" fmla="*/ 5 h 43"/>
                <a:gd name="T28" fmla="*/ 43 w 48"/>
                <a:gd name="T29" fmla="*/ 10 h 43"/>
                <a:gd name="T30" fmla="*/ 48 w 48"/>
                <a:gd name="T31" fmla="*/ 19 h 43"/>
                <a:gd name="T32" fmla="*/ 43 w 48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3" y="29"/>
                  </a:move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5" y="5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43" y="10"/>
                  </a:lnTo>
                  <a:lnTo>
                    <a:pt x="48" y="19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2" name="Freeform 664"/>
            <p:cNvSpPr>
              <a:spLocks/>
            </p:cNvSpPr>
            <p:nvPr/>
          </p:nvSpPr>
          <p:spPr bwMode="auto">
            <a:xfrm>
              <a:off x="4420" y="3014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39 w 43"/>
                <a:gd name="T3" fmla="*/ 33 h 43"/>
                <a:gd name="T4" fmla="*/ 29 w 43"/>
                <a:gd name="T5" fmla="*/ 38 h 43"/>
                <a:gd name="T6" fmla="*/ 24 w 43"/>
                <a:gd name="T7" fmla="*/ 43 h 43"/>
                <a:gd name="T8" fmla="*/ 15 w 43"/>
                <a:gd name="T9" fmla="*/ 43 h 43"/>
                <a:gd name="T10" fmla="*/ 5 w 43"/>
                <a:gd name="T11" fmla="*/ 38 h 43"/>
                <a:gd name="T12" fmla="*/ 0 w 43"/>
                <a:gd name="T13" fmla="*/ 28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4 h 43"/>
                <a:gd name="T20" fmla="*/ 10 w 43"/>
                <a:gd name="T21" fmla="*/ 0 h 43"/>
                <a:gd name="T22" fmla="*/ 19 w 43"/>
                <a:gd name="T23" fmla="*/ 0 h 43"/>
                <a:gd name="T24" fmla="*/ 29 w 43"/>
                <a:gd name="T25" fmla="*/ 0 h 43"/>
                <a:gd name="T26" fmla="*/ 39 w 43"/>
                <a:gd name="T27" fmla="*/ 4 h 43"/>
                <a:gd name="T28" fmla="*/ 43 w 43"/>
                <a:gd name="T29" fmla="*/ 9 h 43"/>
                <a:gd name="T30" fmla="*/ 43 w 43"/>
                <a:gd name="T31" fmla="*/ 19 h 43"/>
                <a:gd name="T32" fmla="*/ 43 w 43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8"/>
                  </a:moveTo>
                  <a:lnTo>
                    <a:pt x="39" y="33"/>
                  </a:lnTo>
                  <a:lnTo>
                    <a:pt x="29" y="38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3" name="Freeform 665"/>
            <p:cNvSpPr>
              <a:spLocks/>
            </p:cNvSpPr>
            <p:nvPr/>
          </p:nvSpPr>
          <p:spPr bwMode="auto">
            <a:xfrm>
              <a:off x="4420" y="3014"/>
              <a:ext cx="43" cy="43"/>
            </a:xfrm>
            <a:custGeom>
              <a:avLst/>
              <a:gdLst>
                <a:gd name="T0" fmla="*/ 43 w 43"/>
                <a:gd name="T1" fmla="*/ 28 h 43"/>
                <a:gd name="T2" fmla="*/ 39 w 43"/>
                <a:gd name="T3" fmla="*/ 33 h 43"/>
                <a:gd name="T4" fmla="*/ 29 w 43"/>
                <a:gd name="T5" fmla="*/ 38 h 43"/>
                <a:gd name="T6" fmla="*/ 24 w 43"/>
                <a:gd name="T7" fmla="*/ 43 h 43"/>
                <a:gd name="T8" fmla="*/ 15 w 43"/>
                <a:gd name="T9" fmla="*/ 43 h 43"/>
                <a:gd name="T10" fmla="*/ 5 w 43"/>
                <a:gd name="T11" fmla="*/ 38 h 43"/>
                <a:gd name="T12" fmla="*/ 0 w 43"/>
                <a:gd name="T13" fmla="*/ 28 h 43"/>
                <a:gd name="T14" fmla="*/ 0 w 43"/>
                <a:gd name="T15" fmla="*/ 24 h 43"/>
                <a:gd name="T16" fmla="*/ 0 w 43"/>
                <a:gd name="T17" fmla="*/ 14 h 43"/>
                <a:gd name="T18" fmla="*/ 5 w 43"/>
                <a:gd name="T19" fmla="*/ 4 h 43"/>
                <a:gd name="T20" fmla="*/ 10 w 43"/>
                <a:gd name="T21" fmla="*/ 0 h 43"/>
                <a:gd name="T22" fmla="*/ 19 w 43"/>
                <a:gd name="T23" fmla="*/ 0 h 43"/>
                <a:gd name="T24" fmla="*/ 29 w 43"/>
                <a:gd name="T25" fmla="*/ 0 h 43"/>
                <a:gd name="T26" fmla="*/ 39 w 43"/>
                <a:gd name="T27" fmla="*/ 4 h 43"/>
                <a:gd name="T28" fmla="*/ 43 w 43"/>
                <a:gd name="T29" fmla="*/ 9 h 43"/>
                <a:gd name="T30" fmla="*/ 43 w 43"/>
                <a:gd name="T31" fmla="*/ 19 h 43"/>
                <a:gd name="T32" fmla="*/ 43 w 43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8"/>
                  </a:moveTo>
                  <a:lnTo>
                    <a:pt x="39" y="33"/>
                  </a:lnTo>
                  <a:lnTo>
                    <a:pt x="29" y="38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4" name="Freeform 666"/>
            <p:cNvSpPr>
              <a:spLocks/>
            </p:cNvSpPr>
            <p:nvPr/>
          </p:nvSpPr>
          <p:spPr bwMode="auto">
            <a:xfrm>
              <a:off x="4391" y="3038"/>
              <a:ext cx="44" cy="48"/>
            </a:xfrm>
            <a:custGeom>
              <a:avLst/>
              <a:gdLst>
                <a:gd name="T0" fmla="*/ 44 w 44"/>
                <a:gd name="T1" fmla="*/ 33 h 48"/>
                <a:gd name="T2" fmla="*/ 39 w 44"/>
                <a:gd name="T3" fmla="*/ 38 h 48"/>
                <a:gd name="T4" fmla="*/ 34 w 44"/>
                <a:gd name="T5" fmla="*/ 43 h 48"/>
                <a:gd name="T6" fmla="*/ 24 w 44"/>
                <a:gd name="T7" fmla="*/ 48 h 48"/>
                <a:gd name="T8" fmla="*/ 15 w 44"/>
                <a:gd name="T9" fmla="*/ 48 h 48"/>
                <a:gd name="T10" fmla="*/ 10 w 44"/>
                <a:gd name="T11" fmla="*/ 43 h 48"/>
                <a:gd name="T12" fmla="*/ 5 w 44"/>
                <a:gd name="T13" fmla="*/ 33 h 48"/>
                <a:gd name="T14" fmla="*/ 0 w 44"/>
                <a:gd name="T15" fmla="*/ 28 h 48"/>
                <a:gd name="T16" fmla="*/ 0 w 44"/>
                <a:gd name="T17" fmla="*/ 19 h 48"/>
                <a:gd name="T18" fmla="*/ 5 w 44"/>
                <a:gd name="T19" fmla="*/ 9 h 48"/>
                <a:gd name="T20" fmla="*/ 15 w 44"/>
                <a:gd name="T21" fmla="*/ 4 h 48"/>
                <a:gd name="T22" fmla="*/ 24 w 44"/>
                <a:gd name="T23" fmla="*/ 0 h 48"/>
                <a:gd name="T24" fmla="*/ 29 w 44"/>
                <a:gd name="T25" fmla="*/ 4 h 48"/>
                <a:gd name="T26" fmla="*/ 39 w 44"/>
                <a:gd name="T27" fmla="*/ 9 h 48"/>
                <a:gd name="T28" fmla="*/ 44 w 44"/>
                <a:gd name="T29" fmla="*/ 14 h 48"/>
                <a:gd name="T30" fmla="*/ 44 w 44"/>
                <a:gd name="T31" fmla="*/ 24 h 48"/>
                <a:gd name="T32" fmla="*/ 44 w 44"/>
                <a:gd name="T33" fmla="*/ 3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8"/>
                <a:gd name="T53" fmla="*/ 44 w 4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8">
                  <a:moveTo>
                    <a:pt x="44" y="33"/>
                  </a:moveTo>
                  <a:lnTo>
                    <a:pt x="39" y="38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15" y="48"/>
                  </a:lnTo>
                  <a:lnTo>
                    <a:pt x="10" y="43"/>
                  </a:lnTo>
                  <a:lnTo>
                    <a:pt x="5" y="33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29" y="4"/>
                  </a:lnTo>
                  <a:lnTo>
                    <a:pt x="39" y="9"/>
                  </a:lnTo>
                  <a:lnTo>
                    <a:pt x="44" y="14"/>
                  </a:lnTo>
                  <a:lnTo>
                    <a:pt x="44" y="24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5" name="Freeform 667"/>
            <p:cNvSpPr>
              <a:spLocks/>
            </p:cNvSpPr>
            <p:nvPr/>
          </p:nvSpPr>
          <p:spPr bwMode="auto">
            <a:xfrm>
              <a:off x="4391" y="3038"/>
              <a:ext cx="44" cy="48"/>
            </a:xfrm>
            <a:custGeom>
              <a:avLst/>
              <a:gdLst>
                <a:gd name="T0" fmla="*/ 44 w 44"/>
                <a:gd name="T1" fmla="*/ 33 h 48"/>
                <a:gd name="T2" fmla="*/ 39 w 44"/>
                <a:gd name="T3" fmla="*/ 38 h 48"/>
                <a:gd name="T4" fmla="*/ 34 w 44"/>
                <a:gd name="T5" fmla="*/ 43 h 48"/>
                <a:gd name="T6" fmla="*/ 24 w 44"/>
                <a:gd name="T7" fmla="*/ 48 h 48"/>
                <a:gd name="T8" fmla="*/ 15 w 44"/>
                <a:gd name="T9" fmla="*/ 48 h 48"/>
                <a:gd name="T10" fmla="*/ 10 w 44"/>
                <a:gd name="T11" fmla="*/ 43 h 48"/>
                <a:gd name="T12" fmla="*/ 5 w 44"/>
                <a:gd name="T13" fmla="*/ 33 h 48"/>
                <a:gd name="T14" fmla="*/ 0 w 44"/>
                <a:gd name="T15" fmla="*/ 28 h 48"/>
                <a:gd name="T16" fmla="*/ 0 w 44"/>
                <a:gd name="T17" fmla="*/ 19 h 48"/>
                <a:gd name="T18" fmla="*/ 5 w 44"/>
                <a:gd name="T19" fmla="*/ 9 h 48"/>
                <a:gd name="T20" fmla="*/ 15 w 44"/>
                <a:gd name="T21" fmla="*/ 4 h 48"/>
                <a:gd name="T22" fmla="*/ 24 w 44"/>
                <a:gd name="T23" fmla="*/ 0 h 48"/>
                <a:gd name="T24" fmla="*/ 29 w 44"/>
                <a:gd name="T25" fmla="*/ 4 h 48"/>
                <a:gd name="T26" fmla="*/ 39 w 44"/>
                <a:gd name="T27" fmla="*/ 9 h 48"/>
                <a:gd name="T28" fmla="*/ 44 w 44"/>
                <a:gd name="T29" fmla="*/ 14 h 48"/>
                <a:gd name="T30" fmla="*/ 44 w 44"/>
                <a:gd name="T31" fmla="*/ 24 h 48"/>
                <a:gd name="T32" fmla="*/ 44 w 44"/>
                <a:gd name="T33" fmla="*/ 3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8"/>
                <a:gd name="T53" fmla="*/ 44 w 4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8">
                  <a:moveTo>
                    <a:pt x="44" y="33"/>
                  </a:moveTo>
                  <a:lnTo>
                    <a:pt x="39" y="38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15" y="48"/>
                  </a:lnTo>
                  <a:lnTo>
                    <a:pt x="10" y="43"/>
                  </a:lnTo>
                  <a:lnTo>
                    <a:pt x="5" y="33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24" y="0"/>
                  </a:lnTo>
                  <a:lnTo>
                    <a:pt x="29" y="4"/>
                  </a:lnTo>
                  <a:lnTo>
                    <a:pt x="39" y="9"/>
                  </a:lnTo>
                  <a:lnTo>
                    <a:pt x="44" y="14"/>
                  </a:lnTo>
                  <a:lnTo>
                    <a:pt x="44" y="24"/>
                  </a:lnTo>
                  <a:lnTo>
                    <a:pt x="44" y="33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6" name="Freeform 668"/>
            <p:cNvSpPr>
              <a:spLocks/>
            </p:cNvSpPr>
            <p:nvPr/>
          </p:nvSpPr>
          <p:spPr bwMode="auto">
            <a:xfrm>
              <a:off x="4459" y="3042"/>
              <a:ext cx="43" cy="48"/>
            </a:xfrm>
            <a:custGeom>
              <a:avLst/>
              <a:gdLst>
                <a:gd name="T0" fmla="*/ 43 w 43"/>
                <a:gd name="T1" fmla="*/ 29 h 48"/>
                <a:gd name="T2" fmla="*/ 38 w 43"/>
                <a:gd name="T3" fmla="*/ 39 h 48"/>
                <a:gd name="T4" fmla="*/ 28 w 43"/>
                <a:gd name="T5" fmla="*/ 44 h 48"/>
                <a:gd name="T6" fmla="*/ 24 w 43"/>
                <a:gd name="T7" fmla="*/ 48 h 48"/>
                <a:gd name="T8" fmla="*/ 14 w 43"/>
                <a:gd name="T9" fmla="*/ 44 h 48"/>
                <a:gd name="T10" fmla="*/ 4 w 43"/>
                <a:gd name="T11" fmla="*/ 39 h 48"/>
                <a:gd name="T12" fmla="*/ 0 w 43"/>
                <a:gd name="T13" fmla="*/ 34 h 48"/>
                <a:gd name="T14" fmla="*/ 0 w 43"/>
                <a:gd name="T15" fmla="*/ 24 h 48"/>
                <a:gd name="T16" fmla="*/ 0 w 43"/>
                <a:gd name="T17" fmla="*/ 15 h 48"/>
                <a:gd name="T18" fmla="*/ 4 w 43"/>
                <a:gd name="T19" fmla="*/ 10 h 48"/>
                <a:gd name="T20" fmla="*/ 14 w 43"/>
                <a:gd name="T21" fmla="*/ 5 h 48"/>
                <a:gd name="T22" fmla="*/ 19 w 43"/>
                <a:gd name="T23" fmla="*/ 0 h 48"/>
                <a:gd name="T24" fmla="*/ 28 w 43"/>
                <a:gd name="T25" fmla="*/ 0 h 48"/>
                <a:gd name="T26" fmla="*/ 38 w 43"/>
                <a:gd name="T27" fmla="*/ 5 h 48"/>
                <a:gd name="T28" fmla="*/ 43 w 43"/>
                <a:gd name="T29" fmla="*/ 15 h 48"/>
                <a:gd name="T30" fmla="*/ 43 w 43"/>
                <a:gd name="T31" fmla="*/ 24 h 48"/>
                <a:gd name="T32" fmla="*/ 43 w 43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8"/>
                <a:gd name="T53" fmla="*/ 43 w 4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8">
                  <a:moveTo>
                    <a:pt x="43" y="29"/>
                  </a:moveTo>
                  <a:lnTo>
                    <a:pt x="38" y="39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14" y="44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10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43" y="15"/>
                  </a:lnTo>
                  <a:lnTo>
                    <a:pt x="43" y="24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7" name="Freeform 669"/>
            <p:cNvSpPr>
              <a:spLocks/>
            </p:cNvSpPr>
            <p:nvPr/>
          </p:nvSpPr>
          <p:spPr bwMode="auto">
            <a:xfrm>
              <a:off x="4459" y="3042"/>
              <a:ext cx="43" cy="48"/>
            </a:xfrm>
            <a:custGeom>
              <a:avLst/>
              <a:gdLst>
                <a:gd name="T0" fmla="*/ 43 w 43"/>
                <a:gd name="T1" fmla="*/ 29 h 48"/>
                <a:gd name="T2" fmla="*/ 38 w 43"/>
                <a:gd name="T3" fmla="*/ 39 h 48"/>
                <a:gd name="T4" fmla="*/ 28 w 43"/>
                <a:gd name="T5" fmla="*/ 44 h 48"/>
                <a:gd name="T6" fmla="*/ 24 w 43"/>
                <a:gd name="T7" fmla="*/ 48 h 48"/>
                <a:gd name="T8" fmla="*/ 14 w 43"/>
                <a:gd name="T9" fmla="*/ 44 h 48"/>
                <a:gd name="T10" fmla="*/ 4 w 43"/>
                <a:gd name="T11" fmla="*/ 39 h 48"/>
                <a:gd name="T12" fmla="*/ 0 w 43"/>
                <a:gd name="T13" fmla="*/ 34 h 48"/>
                <a:gd name="T14" fmla="*/ 0 w 43"/>
                <a:gd name="T15" fmla="*/ 24 h 48"/>
                <a:gd name="T16" fmla="*/ 0 w 43"/>
                <a:gd name="T17" fmla="*/ 15 h 48"/>
                <a:gd name="T18" fmla="*/ 4 w 43"/>
                <a:gd name="T19" fmla="*/ 10 h 48"/>
                <a:gd name="T20" fmla="*/ 14 w 43"/>
                <a:gd name="T21" fmla="*/ 5 h 48"/>
                <a:gd name="T22" fmla="*/ 19 w 43"/>
                <a:gd name="T23" fmla="*/ 0 h 48"/>
                <a:gd name="T24" fmla="*/ 28 w 43"/>
                <a:gd name="T25" fmla="*/ 0 h 48"/>
                <a:gd name="T26" fmla="*/ 38 w 43"/>
                <a:gd name="T27" fmla="*/ 5 h 48"/>
                <a:gd name="T28" fmla="*/ 43 w 43"/>
                <a:gd name="T29" fmla="*/ 15 h 48"/>
                <a:gd name="T30" fmla="*/ 43 w 43"/>
                <a:gd name="T31" fmla="*/ 24 h 48"/>
                <a:gd name="T32" fmla="*/ 43 w 43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8"/>
                <a:gd name="T53" fmla="*/ 43 w 4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8">
                  <a:moveTo>
                    <a:pt x="43" y="29"/>
                  </a:moveTo>
                  <a:lnTo>
                    <a:pt x="38" y="39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14" y="44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10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43" y="15"/>
                  </a:lnTo>
                  <a:lnTo>
                    <a:pt x="43" y="24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8" name="Freeform 670"/>
            <p:cNvSpPr>
              <a:spLocks/>
            </p:cNvSpPr>
            <p:nvPr/>
          </p:nvSpPr>
          <p:spPr bwMode="auto">
            <a:xfrm>
              <a:off x="4430" y="3100"/>
              <a:ext cx="43" cy="48"/>
            </a:xfrm>
            <a:custGeom>
              <a:avLst/>
              <a:gdLst>
                <a:gd name="T0" fmla="*/ 43 w 43"/>
                <a:gd name="T1" fmla="*/ 29 h 48"/>
                <a:gd name="T2" fmla="*/ 38 w 43"/>
                <a:gd name="T3" fmla="*/ 38 h 48"/>
                <a:gd name="T4" fmla="*/ 29 w 43"/>
                <a:gd name="T5" fmla="*/ 43 h 48"/>
                <a:gd name="T6" fmla="*/ 24 w 43"/>
                <a:gd name="T7" fmla="*/ 48 h 48"/>
                <a:gd name="T8" fmla="*/ 14 w 43"/>
                <a:gd name="T9" fmla="*/ 43 h 48"/>
                <a:gd name="T10" fmla="*/ 5 w 43"/>
                <a:gd name="T11" fmla="*/ 43 h 48"/>
                <a:gd name="T12" fmla="*/ 0 w 43"/>
                <a:gd name="T13" fmla="*/ 34 h 48"/>
                <a:gd name="T14" fmla="*/ 0 w 43"/>
                <a:gd name="T15" fmla="*/ 24 h 48"/>
                <a:gd name="T16" fmla="*/ 0 w 43"/>
                <a:gd name="T17" fmla="*/ 19 h 48"/>
                <a:gd name="T18" fmla="*/ 5 w 43"/>
                <a:gd name="T19" fmla="*/ 10 h 48"/>
                <a:gd name="T20" fmla="*/ 9 w 43"/>
                <a:gd name="T21" fmla="*/ 5 h 48"/>
                <a:gd name="T22" fmla="*/ 19 w 43"/>
                <a:gd name="T23" fmla="*/ 0 h 48"/>
                <a:gd name="T24" fmla="*/ 29 w 43"/>
                <a:gd name="T25" fmla="*/ 5 h 48"/>
                <a:gd name="T26" fmla="*/ 38 w 43"/>
                <a:gd name="T27" fmla="*/ 5 h 48"/>
                <a:gd name="T28" fmla="*/ 43 w 43"/>
                <a:gd name="T29" fmla="*/ 14 h 48"/>
                <a:gd name="T30" fmla="*/ 43 w 43"/>
                <a:gd name="T31" fmla="*/ 24 h 48"/>
                <a:gd name="T32" fmla="*/ 43 w 43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8"/>
                <a:gd name="T53" fmla="*/ 43 w 4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8">
                  <a:moveTo>
                    <a:pt x="43" y="29"/>
                  </a:moveTo>
                  <a:lnTo>
                    <a:pt x="38" y="38"/>
                  </a:lnTo>
                  <a:lnTo>
                    <a:pt x="29" y="43"/>
                  </a:lnTo>
                  <a:lnTo>
                    <a:pt x="24" y="48"/>
                  </a:lnTo>
                  <a:lnTo>
                    <a:pt x="14" y="43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5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9" y="5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3" y="24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69" name="Freeform 671"/>
            <p:cNvSpPr>
              <a:spLocks/>
            </p:cNvSpPr>
            <p:nvPr/>
          </p:nvSpPr>
          <p:spPr bwMode="auto">
            <a:xfrm>
              <a:off x="4430" y="3100"/>
              <a:ext cx="43" cy="48"/>
            </a:xfrm>
            <a:custGeom>
              <a:avLst/>
              <a:gdLst>
                <a:gd name="T0" fmla="*/ 43 w 43"/>
                <a:gd name="T1" fmla="*/ 29 h 48"/>
                <a:gd name="T2" fmla="*/ 38 w 43"/>
                <a:gd name="T3" fmla="*/ 38 h 48"/>
                <a:gd name="T4" fmla="*/ 29 w 43"/>
                <a:gd name="T5" fmla="*/ 43 h 48"/>
                <a:gd name="T6" fmla="*/ 24 w 43"/>
                <a:gd name="T7" fmla="*/ 48 h 48"/>
                <a:gd name="T8" fmla="*/ 14 w 43"/>
                <a:gd name="T9" fmla="*/ 43 h 48"/>
                <a:gd name="T10" fmla="*/ 5 w 43"/>
                <a:gd name="T11" fmla="*/ 43 h 48"/>
                <a:gd name="T12" fmla="*/ 0 w 43"/>
                <a:gd name="T13" fmla="*/ 34 h 48"/>
                <a:gd name="T14" fmla="*/ 0 w 43"/>
                <a:gd name="T15" fmla="*/ 24 h 48"/>
                <a:gd name="T16" fmla="*/ 0 w 43"/>
                <a:gd name="T17" fmla="*/ 19 h 48"/>
                <a:gd name="T18" fmla="*/ 5 w 43"/>
                <a:gd name="T19" fmla="*/ 10 h 48"/>
                <a:gd name="T20" fmla="*/ 9 w 43"/>
                <a:gd name="T21" fmla="*/ 5 h 48"/>
                <a:gd name="T22" fmla="*/ 19 w 43"/>
                <a:gd name="T23" fmla="*/ 0 h 48"/>
                <a:gd name="T24" fmla="*/ 29 w 43"/>
                <a:gd name="T25" fmla="*/ 5 h 48"/>
                <a:gd name="T26" fmla="*/ 38 w 43"/>
                <a:gd name="T27" fmla="*/ 5 h 48"/>
                <a:gd name="T28" fmla="*/ 43 w 43"/>
                <a:gd name="T29" fmla="*/ 14 h 48"/>
                <a:gd name="T30" fmla="*/ 43 w 43"/>
                <a:gd name="T31" fmla="*/ 24 h 48"/>
                <a:gd name="T32" fmla="*/ 43 w 43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8"/>
                <a:gd name="T53" fmla="*/ 43 w 43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8">
                  <a:moveTo>
                    <a:pt x="43" y="29"/>
                  </a:moveTo>
                  <a:lnTo>
                    <a:pt x="38" y="38"/>
                  </a:lnTo>
                  <a:lnTo>
                    <a:pt x="29" y="43"/>
                  </a:lnTo>
                  <a:lnTo>
                    <a:pt x="24" y="48"/>
                  </a:lnTo>
                  <a:lnTo>
                    <a:pt x="14" y="43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5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9" y="5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3" y="24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0" name="Freeform 672"/>
            <p:cNvSpPr>
              <a:spLocks/>
            </p:cNvSpPr>
            <p:nvPr/>
          </p:nvSpPr>
          <p:spPr bwMode="auto">
            <a:xfrm>
              <a:off x="4382" y="3134"/>
              <a:ext cx="48" cy="43"/>
            </a:xfrm>
            <a:custGeom>
              <a:avLst/>
              <a:gdLst>
                <a:gd name="T0" fmla="*/ 43 w 48"/>
                <a:gd name="T1" fmla="*/ 28 h 43"/>
                <a:gd name="T2" fmla="*/ 38 w 48"/>
                <a:gd name="T3" fmla="*/ 33 h 43"/>
                <a:gd name="T4" fmla="*/ 33 w 48"/>
                <a:gd name="T5" fmla="*/ 38 h 43"/>
                <a:gd name="T6" fmla="*/ 24 w 48"/>
                <a:gd name="T7" fmla="*/ 43 h 43"/>
                <a:gd name="T8" fmla="*/ 14 w 48"/>
                <a:gd name="T9" fmla="*/ 43 h 43"/>
                <a:gd name="T10" fmla="*/ 9 w 48"/>
                <a:gd name="T11" fmla="*/ 38 h 43"/>
                <a:gd name="T12" fmla="*/ 5 w 48"/>
                <a:gd name="T13" fmla="*/ 28 h 43"/>
                <a:gd name="T14" fmla="*/ 0 w 48"/>
                <a:gd name="T15" fmla="*/ 24 h 43"/>
                <a:gd name="T16" fmla="*/ 5 w 48"/>
                <a:gd name="T17" fmla="*/ 14 h 43"/>
                <a:gd name="T18" fmla="*/ 9 w 48"/>
                <a:gd name="T19" fmla="*/ 4 h 43"/>
                <a:gd name="T20" fmla="*/ 14 w 48"/>
                <a:gd name="T21" fmla="*/ 0 h 43"/>
                <a:gd name="T22" fmla="*/ 24 w 48"/>
                <a:gd name="T23" fmla="*/ 0 h 43"/>
                <a:gd name="T24" fmla="*/ 33 w 48"/>
                <a:gd name="T25" fmla="*/ 0 h 43"/>
                <a:gd name="T26" fmla="*/ 38 w 48"/>
                <a:gd name="T27" fmla="*/ 4 h 43"/>
                <a:gd name="T28" fmla="*/ 43 w 48"/>
                <a:gd name="T29" fmla="*/ 9 h 43"/>
                <a:gd name="T30" fmla="*/ 48 w 48"/>
                <a:gd name="T31" fmla="*/ 19 h 43"/>
                <a:gd name="T32" fmla="*/ 43 w 48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3" y="28"/>
                  </a:moveTo>
                  <a:lnTo>
                    <a:pt x="38" y="33"/>
                  </a:lnTo>
                  <a:lnTo>
                    <a:pt x="33" y="38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28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8" y="19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1" name="Freeform 673"/>
            <p:cNvSpPr>
              <a:spLocks/>
            </p:cNvSpPr>
            <p:nvPr/>
          </p:nvSpPr>
          <p:spPr bwMode="auto">
            <a:xfrm>
              <a:off x="4382" y="3134"/>
              <a:ext cx="48" cy="43"/>
            </a:xfrm>
            <a:custGeom>
              <a:avLst/>
              <a:gdLst>
                <a:gd name="T0" fmla="*/ 43 w 48"/>
                <a:gd name="T1" fmla="*/ 28 h 43"/>
                <a:gd name="T2" fmla="*/ 38 w 48"/>
                <a:gd name="T3" fmla="*/ 33 h 43"/>
                <a:gd name="T4" fmla="*/ 33 w 48"/>
                <a:gd name="T5" fmla="*/ 38 h 43"/>
                <a:gd name="T6" fmla="*/ 24 w 48"/>
                <a:gd name="T7" fmla="*/ 43 h 43"/>
                <a:gd name="T8" fmla="*/ 14 w 48"/>
                <a:gd name="T9" fmla="*/ 43 h 43"/>
                <a:gd name="T10" fmla="*/ 9 w 48"/>
                <a:gd name="T11" fmla="*/ 38 h 43"/>
                <a:gd name="T12" fmla="*/ 5 w 48"/>
                <a:gd name="T13" fmla="*/ 28 h 43"/>
                <a:gd name="T14" fmla="*/ 0 w 48"/>
                <a:gd name="T15" fmla="*/ 24 h 43"/>
                <a:gd name="T16" fmla="*/ 5 w 48"/>
                <a:gd name="T17" fmla="*/ 14 h 43"/>
                <a:gd name="T18" fmla="*/ 9 w 48"/>
                <a:gd name="T19" fmla="*/ 4 h 43"/>
                <a:gd name="T20" fmla="*/ 14 w 48"/>
                <a:gd name="T21" fmla="*/ 0 h 43"/>
                <a:gd name="T22" fmla="*/ 24 w 48"/>
                <a:gd name="T23" fmla="*/ 0 h 43"/>
                <a:gd name="T24" fmla="*/ 33 w 48"/>
                <a:gd name="T25" fmla="*/ 0 h 43"/>
                <a:gd name="T26" fmla="*/ 38 w 48"/>
                <a:gd name="T27" fmla="*/ 4 h 43"/>
                <a:gd name="T28" fmla="*/ 43 w 48"/>
                <a:gd name="T29" fmla="*/ 9 h 43"/>
                <a:gd name="T30" fmla="*/ 48 w 48"/>
                <a:gd name="T31" fmla="*/ 19 h 43"/>
                <a:gd name="T32" fmla="*/ 43 w 48"/>
                <a:gd name="T33" fmla="*/ 28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43" y="28"/>
                  </a:moveTo>
                  <a:lnTo>
                    <a:pt x="38" y="33"/>
                  </a:lnTo>
                  <a:lnTo>
                    <a:pt x="33" y="38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28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8" y="19"/>
                  </a:lnTo>
                  <a:lnTo>
                    <a:pt x="43" y="28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2" name="Freeform 674"/>
            <p:cNvSpPr>
              <a:spLocks/>
            </p:cNvSpPr>
            <p:nvPr/>
          </p:nvSpPr>
          <p:spPr bwMode="auto">
            <a:xfrm>
              <a:off x="4559" y="3124"/>
              <a:ext cx="48" cy="48"/>
            </a:xfrm>
            <a:custGeom>
              <a:avLst/>
              <a:gdLst>
                <a:gd name="T0" fmla="*/ 44 w 48"/>
                <a:gd name="T1" fmla="*/ 29 h 48"/>
                <a:gd name="T2" fmla="*/ 39 w 48"/>
                <a:gd name="T3" fmla="*/ 38 h 48"/>
                <a:gd name="T4" fmla="*/ 34 w 48"/>
                <a:gd name="T5" fmla="*/ 43 h 48"/>
                <a:gd name="T6" fmla="*/ 24 w 48"/>
                <a:gd name="T7" fmla="*/ 48 h 48"/>
                <a:gd name="T8" fmla="*/ 15 w 48"/>
                <a:gd name="T9" fmla="*/ 43 h 48"/>
                <a:gd name="T10" fmla="*/ 10 w 48"/>
                <a:gd name="T11" fmla="*/ 43 h 48"/>
                <a:gd name="T12" fmla="*/ 5 w 48"/>
                <a:gd name="T13" fmla="*/ 34 h 48"/>
                <a:gd name="T14" fmla="*/ 0 w 48"/>
                <a:gd name="T15" fmla="*/ 24 h 48"/>
                <a:gd name="T16" fmla="*/ 5 w 48"/>
                <a:gd name="T17" fmla="*/ 19 h 48"/>
                <a:gd name="T18" fmla="*/ 5 w 48"/>
                <a:gd name="T19" fmla="*/ 10 h 48"/>
                <a:gd name="T20" fmla="*/ 15 w 48"/>
                <a:gd name="T21" fmla="*/ 5 h 48"/>
                <a:gd name="T22" fmla="*/ 24 w 48"/>
                <a:gd name="T23" fmla="*/ 0 h 48"/>
                <a:gd name="T24" fmla="*/ 34 w 48"/>
                <a:gd name="T25" fmla="*/ 5 h 48"/>
                <a:gd name="T26" fmla="*/ 39 w 48"/>
                <a:gd name="T27" fmla="*/ 5 h 48"/>
                <a:gd name="T28" fmla="*/ 44 w 48"/>
                <a:gd name="T29" fmla="*/ 14 h 48"/>
                <a:gd name="T30" fmla="*/ 48 w 48"/>
                <a:gd name="T31" fmla="*/ 24 h 48"/>
                <a:gd name="T32" fmla="*/ 44 w 48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4" y="29"/>
                  </a:moveTo>
                  <a:lnTo>
                    <a:pt x="39" y="38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5" y="19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5"/>
                  </a:lnTo>
                  <a:lnTo>
                    <a:pt x="44" y="14"/>
                  </a:lnTo>
                  <a:lnTo>
                    <a:pt x="48" y="24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3" name="Freeform 675"/>
            <p:cNvSpPr>
              <a:spLocks/>
            </p:cNvSpPr>
            <p:nvPr/>
          </p:nvSpPr>
          <p:spPr bwMode="auto">
            <a:xfrm>
              <a:off x="4559" y="3124"/>
              <a:ext cx="48" cy="48"/>
            </a:xfrm>
            <a:custGeom>
              <a:avLst/>
              <a:gdLst>
                <a:gd name="T0" fmla="*/ 44 w 48"/>
                <a:gd name="T1" fmla="*/ 29 h 48"/>
                <a:gd name="T2" fmla="*/ 39 w 48"/>
                <a:gd name="T3" fmla="*/ 38 h 48"/>
                <a:gd name="T4" fmla="*/ 34 w 48"/>
                <a:gd name="T5" fmla="*/ 43 h 48"/>
                <a:gd name="T6" fmla="*/ 24 w 48"/>
                <a:gd name="T7" fmla="*/ 48 h 48"/>
                <a:gd name="T8" fmla="*/ 15 w 48"/>
                <a:gd name="T9" fmla="*/ 43 h 48"/>
                <a:gd name="T10" fmla="*/ 10 w 48"/>
                <a:gd name="T11" fmla="*/ 43 h 48"/>
                <a:gd name="T12" fmla="*/ 5 w 48"/>
                <a:gd name="T13" fmla="*/ 34 h 48"/>
                <a:gd name="T14" fmla="*/ 0 w 48"/>
                <a:gd name="T15" fmla="*/ 24 h 48"/>
                <a:gd name="T16" fmla="*/ 5 w 48"/>
                <a:gd name="T17" fmla="*/ 19 h 48"/>
                <a:gd name="T18" fmla="*/ 5 w 48"/>
                <a:gd name="T19" fmla="*/ 10 h 48"/>
                <a:gd name="T20" fmla="*/ 15 w 48"/>
                <a:gd name="T21" fmla="*/ 5 h 48"/>
                <a:gd name="T22" fmla="*/ 24 w 48"/>
                <a:gd name="T23" fmla="*/ 0 h 48"/>
                <a:gd name="T24" fmla="*/ 34 w 48"/>
                <a:gd name="T25" fmla="*/ 5 h 48"/>
                <a:gd name="T26" fmla="*/ 39 w 48"/>
                <a:gd name="T27" fmla="*/ 5 h 48"/>
                <a:gd name="T28" fmla="*/ 44 w 48"/>
                <a:gd name="T29" fmla="*/ 14 h 48"/>
                <a:gd name="T30" fmla="*/ 48 w 48"/>
                <a:gd name="T31" fmla="*/ 24 h 48"/>
                <a:gd name="T32" fmla="*/ 44 w 48"/>
                <a:gd name="T33" fmla="*/ 29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44" y="29"/>
                  </a:moveTo>
                  <a:lnTo>
                    <a:pt x="39" y="38"/>
                  </a:lnTo>
                  <a:lnTo>
                    <a:pt x="34" y="43"/>
                  </a:lnTo>
                  <a:lnTo>
                    <a:pt x="24" y="48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34"/>
                  </a:lnTo>
                  <a:lnTo>
                    <a:pt x="0" y="24"/>
                  </a:lnTo>
                  <a:lnTo>
                    <a:pt x="5" y="19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39" y="5"/>
                  </a:lnTo>
                  <a:lnTo>
                    <a:pt x="44" y="14"/>
                  </a:lnTo>
                  <a:lnTo>
                    <a:pt x="48" y="24"/>
                  </a:lnTo>
                  <a:lnTo>
                    <a:pt x="44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4" name="Freeform 676"/>
            <p:cNvSpPr>
              <a:spLocks/>
            </p:cNvSpPr>
            <p:nvPr/>
          </p:nvSpPr>
          <p:spPr bwMode="auto">
            <a:xfrm>
              <a:off x="4483" y="3081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8 w 43"/>
                <a:gd name="T3" fmla="*/ 38 h 43"/>
                <a:gd name="T4" fmla="*/ 33 w 43"/>
                <a:gd name="T5" fmla="*/ 43 h 43"/>
                <a:gd name="T6" fmla="*/ 24 w 43"/>
                <a:gd name="T7" fmla="*/ 43 h 43"/>
                <a:gd name="T8" fmla="*/ 14 w 43"/>
                <a:gd name="T9" fmla="*/ 43 h 43"/>
                <a:gd name="T10" fmla="*/ 9 w 43"/>
                <a:gd name="T11" fmla="*/ 38 h 43"/>
                <a:gd name="T12" fmla="*/ 4 w 43"/>
                <a:gd name="T13" fmla="*/ 33 h 43"/>
                <a:gd name="T14" fmla="*/ 0 w 43"/>
                <a:gd name="T15" fmla="*/ 24 h 43"/>
                <a:gd name="T16" fmla="*/ 0 w 43"/>
                <a:gd name="T17" fmla="*/ 14 h 43"/>
                <a:gd name="T18" fmla="*/ 4 w 43"/>
                <a:gd name="T19" fmla="*/ 9 h 43"/>
                <a:gd name="T20" fmla="*/ 14 w 43"/>
                <a:gd name="T21" fmla="*/ 5 h 43"/>
                <a:gd name="T22" fmla="*/ 24 w 43"/>
                <a:gd name="T23" fmla="*/ 0 h 43"/>
                <a:gd name="T24" fmla="*/ 28 w 43"/>
                <a:gd name="T25" fmla="*/ 0 h 43"/>
                <a:gd name="T26" fmla="*/ 38 w 43"/>
                <a:gd name="T27" fmla="*/ 5 h 43"/>
                <a:gd name="T28" fmla="*/ 43 w 43"/>
                <a:gd name="T29" fmla="*/ 14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9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5" name="Freeform 677"/>
            <p:cNvSpPr>
              <a:spLocks/>
            </p:cNvSpPr>
            <p:nvPr/>
          </p:nvSpPr>
          <p:spPr bwMode="auto">
            <a:xfrm>
              <a:off x="4483" y="3081"/>
              <a:ext cx="43" cy="43"/>
            </a:xfrm>
            <a:custGeom>
              <a:avLst/>
              <a:gdLst>
                <a:gd name="T0" fmla="*/ 43 w 43"/>
                <a:gd name="T1" fmla="*/ 29 h 43"/>
                <a:gd name="T2" fmla="*/ 38 w 43"/>
                <a:gd name="T3" fmla="*/ 38 h 43"/>
                <a:gd name="T4" fmla="*/ 33 w 43"/>
                <a:gd name="T5" fmla="*/ 43 h 43"/>
                <a:gd name="T6" fmla="*/ 24 w 43"/>
                <a:gd name="T7" fmla="*/ 43 h 43"/>
                <a:gd name="T8" fmla="*/ 14 w 43"/>
                <a:gd name="T9" fmla="*/ 43 h 43"/>
                <a:gd name="T10" fmla="*/ 9 w 43"/>
                <a:gd name="T11" fmla="*/ 38 h 43"/>
                <a:gd name="T12" fmla="*/ 4 w 43"/>
                <a:gd name="T13" fmla="*/ 33 h 43"/>
                <a:gd name="T14" fmla="*/ 0 w 43"/>
                <a:gd name="T15" fmla="*/ 24 h 43"/>
                <a:gd name="T16" fmla="*/ 0 w 43"/>
                <a:gd name="T17" fmla="*/ 14 h 43"/>
                <a:gd name="T18" fmla="*/ 4 w 43"/>
                <a:gd name="T19" fmla="*/ 9 h 43"/>
                <a:gd name="T20" fmla="*/ 14 w 43"/>
                <a:gd name="T21" fmla="*/ 5 h 43"/>
                <a:gd name="T22" fmla="*/ 24 w 43"/>
                <a:gd name="T23" fmla="*/ 0 h 43"/>
                <a:gd name="T24" fmla="*/ 28 w 43"/>
                <a:gd name="T25" fmla="*/ 0 h 43"/>
                <a:gd name="T26" fmla="*/ 38 w 43"/>
                <a:gd name="T27" fmla="*/ 5 h 43"/>
                <a:gd name="T28" fmla="*/ 43 w 43"/>
                <a:gd name="T29" fmla="*/ 14 h 43"/>
                <a:gd name="T30" fmla="*/ 43 w 43"/>
                <a:gd name="T31" fmla="*/ 19 h 43"/>
                <a:gd name="T32" fmla="*/ 43 w 43"/>
                <a:gd name="T33" fmla="*/ 29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3"/>
                <a:gd name="T53" fmla="*/ 43 w 4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3">
                  <a:moveTo>
                    <a:pt x="43" y="29"/>
                  </a:move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9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3" y="29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6" name="Freeform 678"/>
            <p:cNvSpPr>
              <a:spLocks/>
            </p:cNvSpPr>
            <p:nvPr/>
          </p:nvSpPr>
          <p:spPr bwMode="auto">
            <a:xfrm>
              <a:off x="4521" y="2630"/>
              <a:ext cx="369" cy="513"/>
            </a:xfrm>
            <a:custGeom>
              <a:avLst/>
              <a:gdLst>
                <a:gd name="T0" fmla="*/ 225 w 369"/>
                <a:gd name="T1" fmla="*/ 494 h 513"/>
                <a:gd name="T2" fmla="*/ 240 w 369"/>
                <a:gd name="T3" fmla="*/ 451 h 513"/>
                <a:gd name="T4" fmla="*/ 269 w 369"/>
                <a:gd name="T5" fmla="*/ 408 h 513"/>
                <a:gd name="T6" fmla="*/ 317 w 369"/>
                <a:gd name="T7" fmla="*/ 374 h 513"/>
                <a:gd name="T8" fmla="*/ 321 w 369"/>
                <a:gd name="T9" fmla="*/ 360 h 513"/>
                <a:gd name="T10" fmla="*/ 331 w 369"/>
                <a:gd name="T11" fmla="*/ 288 h 513"/>
                <a:gd name="T12" fmla="*/ 326 w 369"/>
                <a:gd name="T13" fmla="*/ 254 h 513"/>
                <a:gd name="T14" fmla="*/ 293 w 369"/>
                <a:gd name="T15" fmla="*/ 268 h 513"/>
                <a:gd name="T16" fmla="*/ 302 w 369"/>
                <a:gd name="T17" fmla="*/ 254 h 513"/>
                <a:gd name="T18" fmla="*/ 312 w 369"/>
                <a:gd name="T19" fmla="*/ 225 h 513"/>
                <a:gd name="T20" fmla="*/ 288 w 369"/>
                <a:gd name="T21" fmla="*/ 201 h 513"/>
                <a:gd name="T22" fmla="*/ 269 w 369"/>
                <a:gd name="T23" fmla="*/ 206 h 513"/>
                <a:gd name="T24" fmla="*/ 283 w 369"/>
                <a:gd name="T25" fmla="*/ 177 h 513"/>
                <a:gd name="T26" fmla="*/ 259 w 369"/>
                <a:gd name="T27" fmla="*/ 158 h 513"/>
                <a:gd name="T28" fmla="*/ 249 w 369"/>
                <a:gd name="T29" fmla="*/ 153 h 513"/>
                <a:gd name="T30" fmla="*/ 254 w 369"/>
                <a:gd name="T31" fmla="*/ 115 h 513"/>
                <a:gd name="T32" fmla="*/ 225 w 369"/>
                <a:gd name="T33" fmla="*/ 101 h 513"/>
                <a:gd name="T34" fmla="*/ 216 w 369"/>
                <a:gd name="T35" fmla="*/ 86 h 513"/>
                <a:gd name="T36" fmla="*/ 211 w 369"/>
                <a:gd name="T37" fmla="*/ 53 h 513"/>
                <a:gd name="T38" fmla="*/ 187 w 369"/>
                <a:gd name="T39" fmla="*/ 53 h 513"/>
                <a:gd name="T40" fmla="*/ 158 w 369"/>
                <a:gd name="T41" fmla="*/ 43 h 513"/>
                <a:gd name="T42" fmla="*/ 134 w 369"/>
                <a:gd name="T43" fmla="*/ 14 h 513"/>
                <a:gd name="T44" fmla="*/ 106 w 369"/>
                <a:gd name="T45" fmla="*/ 29 h 513"/>
                <a:gd name="T46" fmla="*/ 96 w 369"/>
                <a:gd name="T47" fmla="*/ 81 h 513"/>
                <a:gd name="T48" fmla="*/ 82 w 369"/>
                <a:gd name="T49" fmla="*/ 101 h 513"/>
                <a:gd name="T50" fmla="*/ 67 w 369"/>
                <a:gd name="T51" fmla="*/ 144 h 513"/>
                <a:gd name="T52" fmla="*/ 53 w 369"/>
                <a:gd name="T53" fmla="*/ 177 h 513"/>
                <a:gd name="T54" fmla="*/ 38 w 369"/>
                <a:gd name="T55" fmla="*/ 211 h 513"/>
                <a:gd name="T56" fmla="*/ 29 w 369"/>
                <a:gd name="T57" fmla="*/ 249 h 513"/>
                <a:gd name="T58" fmla="*/ 14 w 369"/>
                <a:gd name="T59" fmla="*/ 278 h 513"/>
                <a:gd name="T60" fmla="*/ 38 w 369"/>
                <a:gd name="T61" fmla="*/ 297 h 513"/>
                <a:gd name="T62" fmla="*/ 34 w 369"/>
                <a:gd name="T63" fmla="*/ 316 h 513"/>
                <a:gd name="T64" fmla="*/ 48 w 369"/>
                <a:gd name="T65" fmla="*/ 360 h 513"/>
                <a:gd name="T66" fmla="*/ 62 w 369"/>
                <a:gd name="T67" fmla="*/ 384 h 513"/>
                <a:gd name="T68" fmla="*/ 53 w 369"/>
                <a:gd name="T69" fmla="*/ 408 h 513"/>
                <a:gd name="T70" fmla="*/ 91 w 369"/>
                <a:gd name="T71" fmla="*/ 436 h 513"/>
                <a:gd name="T72" fmla="*/ 163 w 369"/>
                <a:gd name="T73" fmla="*/ 480 h 513"/>
                <a:gd name="T74" fmla="*/ 216 w 369"/>
                <a:gd name="T75" fmla="*/ 513 h 5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9"/>
                <a:gd name="T115" fmla="*/ 0 h 513"/>
                <a:gd name="T116" fmla="*/ 369 w 369"/>
                <a:gd name="T117" fmla="*/ 513 h 5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9" h="513">
                  <a:moveTo>
                    <a:pt x="230" y="508"/>
                  </a:moveTo>
                  <a:lnTo>
                    <a:pt x="225" y="494"/>
                  </a:lnTo>
                  <a:lnTo>
                    <a:pt x="230" y="475"/>
                  </a:lnTo>
                  <a:lnTo>
                    <a:pt x="240" y="451"/>
                  </a:lnTo>
                  <a:lnTo>
                    <a:pt x="254" y="427"/>
                  </a:lnTo>
                  <a:lnTo>
                    <a:pt x="269" y="408"/>
                  </a:lnTo>
                  <a:lnTo>
                    <a:pt x="293" y="388"/>
                  </a:lnTo>
                  <a:lnTo>
                    <a:pt x="317" y="374"/>
                  </a:lnTo>
                  <a:lnTo>
                    <a:pt x="350" y="369"/>
                  </a:lnTo>
                  <a:lnTo>
                    <a:pt x="321" y="360"/>
                  </a:lnTo>
                  <a:lnTo>
                    <a:pt x="297" y="350"/>
                  </a:lnTo>
                  <a:lnTo>
                    <a:pt x="331" y="288"/>
                  </a:lnTo>
                  <a:lnTo>
                    <a:pt x="369" y="235"/>
                  </a:lnTo>
                  <a:lnTo>
                    <a:pt x="326" y="254"/>
                  </a:lnTo>
                  <a:lnTo>
                    <a:pt x="278" y="273"/>
                  </a:lnTo>
                  <a:lnTo>
                    <a:pt x="293" y="268"/>
                  </a:lnTo>
                  <a:lnTo>
                    <a:pt x="297" y="264"/>
                  </a:lnTo>
                  <a:lnTo>
                    <a:pt x="302" y="254"/>
                  </a:lnTo>
                  <a:lnTo>
                    <a:pt x="307" y="244"/>
                  </a:lnTo>
                  <a:lnTo>
                    <a:pt x="312" y="225"/>
                  </a:lnTo>
                  <a:lnTo>
                    <a:pt x="317" y="192"/>
                  </a:lnTo>
                  <a:lnTo>
                    <a:pt x="288" y="201"/>
                  </a:lnTo>
                  <a:lnTo>
                    <a:pt x="254" y="221"/>
                  </a:lnTo>
                  <a:lnTo>
                    <a:pt x="269" y="206"/>
                  </a:lnTo>
                  <a:lnTo>
                    <a:pt x="278" y="197"/>
                  </a:lnTo>
                  <a:lnTo>
                    <a:pt x="283" y="177"/>
                  </a:lnTo>
                  <a:lnTo>
                    <a:pt x="283" y="144"/>
                  </a:lnTo>
                  <a:lnTo>
                    <a:pt x="259" y="158"/>
                  </a:lnTo>
                  <a:lnTo>
                    <a:pt x="235" y="168"/>
                  </a:lnTo>
                  <a:lnTo>
                    <a:pt x="249" y="153"/>
                  </a:lnTo>
                  <a:lnTo>
                    <a:pt x="254" y="134"/>
                  </a:lnTo>
                  <a:lnTo>
                    <a:pt x="254" y="115"/>
                  </a:lnTo>
                  <a:lnTo>
                    <a:pt x="245" y="77"/>
                  </a:lnTo>
                  <a:lnTo>
                    <a:pt x="225" y="101"/>
                  </a:lnTo>
                  <a:lnTo>
                    <a:pt x="211" y="115"/>
                  </a:lnTo>
                  <a:lnTo>
                    <a:pt x="216" y="86"/>
                  </a:lnTo>
                  <a:lnTo>
                    <a:pt x="216" y="67"/>
                  </a:lnTo>
                  <a:lnTo>
                    <a:pt x="211" y="53"/>
                  </a:lnTo>
                  <a:lnTo>
                    <a:pt x="201" y="33"/>
                  </a:lnTo>
                  <a:lnTo>
                    <a:pt x="187" y="53"/>
                  </a:lnTo>
                  <a:lnTo>
                    <a:pt x="168" y="72"/>
                  </a:lnTo>
                  <a:lnTo>
                    <a:pt x="158" y="43"/>
                  </a:lnTo>
                  <a:lnTo>
                    <a:pt x="149" y="29"/>
                  </a:lnTo>
                  <a:lnTo>
                    <a:pt x="134" y="14"/>
                  </a:lnTo>
                  <a:lnTo>
                    <a:pt x="125" y="0"/>
                  </a:lnTo>
                  <a:lnTo>
                    <a:pt x="106" y="29"/>
                  </a:lnTo>
                  <a:lnTo>
                    <a:pt x="101" y="53"/>
                  </a:lnTo>
                  <a:lnTo>
                    <a:pt x="96" y="81"/>
                  </a:lnTo>
                  <a:lnTo>
                    <a:pt x="106" y="105"/>
                  </a:lnTo>
                  <a:lnTo>
                    <a:pt x="82" y="101"/>
                  </a:lnTo>
                  <a:lnTo>
                    <a:pt x="62" y="101"/>
                  </a:lnTo>
                  <a:lnTo>
                    <a:pt x="67" y="144"/>
                  </a:lnTo>
                  <a:lnTo>
                    <a:pt x="77" y="177"/>
                  </a:lnTo>
                  <a:lnTo>
                    <a:pt x="53" y="177"/>
                  </a:lnTo>
                  <a:lnTo>
                    <a:pt x="29" y="173"/>
                  </a:lnTo>
                  <a:lnTo>
                    <a:pt x="38" y="211"/>
                  </a:lnTo>
                  <a:lnTo>
                    <a:pt x="58" y="240"/>
                  </a:lnTo>
                  <a:lnTo>
                    <a:pt x="29" y="249"/>
                  </a:lnTo>
                  <a:lnTo>
                    <a:pt x="0" y="264"/>
                  </a:lnTo>
                  <a:lnTo>
                    <a:pt x="14" y="278"/>
                  </a:lnTo>
                  <a:lnTo>
                    <a:pt x="24" y="288"/>
                  </a:lnTo>
                  <a:lnTo>
                    <a:pt x="38" y="297"/>
                  </a:lnTo>
                  <a:lnTo>
                    <a:pt x="53" y="307"/>
                  </a:lnTo>
                  <a:lnTo>
                    <a:pt x="34" y="316"/>
                  </a:lnTo>
                  <a:lnTo>
                    <a:pt x="10" y="331"/>
                  </a:lnTo>
                  <a:lnTo>
                    <a:pt x="48" y="360"/>
                  </a:lnTo>
                  <a:lnTo>
                    <a:pt x="91" y="379"/>
                  </a:lnTo>
                  <a:lnTo>
                    <a:pt x="62" y="384"/>
                  </a:lnTo>
                  <a:lnTo>
                    <a:pt x="38" y="388"/>
                  </a:lnTo>
                  <a:lnTo>
                    <a:pt x="53" y="408"/>
                  </a:lnTo>
                  <a:lnTo>
                    <a:pt x="72" y="422"/>
                  </a:lnTo>
                  <a:lnTo>
                    <a:pt x="91" y="436"/>
                  </a:lnTo>
                  <a:lnTo>
                    <a:pt x="115" y="451"/>
                  </a:lnTo>
                  <a:lnTo>
                    <a:pt x="163" y="480"/>
                  </a:lnTo>
                  <a:lnTo>
                    <a:pt x="201" y="513"/>
                  </a:lnTo>
                  <a:lnTo>
                    <a:pt x="216" y="513"/>
                  </a:lnTo>
                  <a:lnTo>
                    <a:pt x="230" y="508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7" name="Freeform 679"/>
            <p:cNvSpPr>
              <a:spLocks/>
            </p:cNvSpPr>
            <p:nvPr/>
          </p:nvSpPr>
          <p:spPr bwMode="auto">
            <a:xfrm>
              <a:off x="4521" y="2630"/>
              <a:ext cx="369" cy="513"/>
            </a:xfrm>
            <a:custGeom>
              <a:avLst/>
              <a:gdLst>
                <a:gd name="T0" fmla="*/ 225 w 369"/>
                <a:gd name="T1" fmla="*/ 494 h 513"/>
                <a:gd name="T2" fmla="*/ 240 w 369"/>
                <a:gd name="T3" fmla="*/ 451 h 513"/>
                <a:gd name="T4" fmla="*/ 269 w 369"/>
                <a:gd name="T5" fmla="*/ 408 h 513"/>
                <a:gd name="T6" fmla="*/ 317 w 369"/>
                <a:gd name="T7" fmla="*/ 374 h 513"/>
                <a:gd name="T8" fmla="*/ 321 w 369"/>
                <a:gd name="T9" fmla="*/ 360 h 513"/>
                <a:gd name="T10" fmla="*/ 331 w 369"/>
                <a:gd name="T11" fmla="*/ 288 h 513"/>
                <a:gd name="T12" fmla="*/ 326 w 369"/>
                <a:gd name="T13" fmla="*/ 254 h 513"/>
                <a:gd name="T14" fmla="*/ 293 w 369"/>
                <a:gd name="T15" fmla="*/ 268 h 513"/>
                <a:gd name="T16" fmla="*/ 302 w 369"/>
                <a:gd name="T17" fmla="*/ 254 h 513"/>
                <a:gd name="T18" fmla="*/ 312 w 369"/>
                <a:gd name="T19" fmla="*/ 225 h 513"/>
                <a:gd name="T20" fmla="*/ 288 w 369"/>
                <a:gd name="T21" fmla="*/ 201 h 513"/>
                <a:gd name="T22" fmla="*/ 269 w 369"/>
                <a:gd name="T23" fmla="*/ 206 h 513"/>
                <a:gd name="T24" fmla="*/ 283 w 369"/>
                <a:gd name="T25" fmla="*/ 177 h 513"/>
                <a:gd name="T26" fmla="*/ 259 w 369"/>
                <a:gd name="T27" fmla="*/ 158 h 513"/>
                <a:gd name="T28" fmla="*/ 249 w 369"/>
                <a:gd name="T29" fmla="*/ 153 h 513"/>
                <a:gd name="T30" fmla="*/ 254 w 369"/>
                <a:gd name="T31" fmla="*/ 115 h 513"/>
                <a:gd name="T32" fmla="*/ 225 w 369"/>
                <a:gd name="T33" fmla="*/ 101 h 513"/>
                <a:gd name="T34" fmla="*/ 216 w 369"/>
                <a:gd name="T35" fmla="*/ 86 h 513"/>
                <a:gd name="T36" fmla="*/ 211 w 369"/>
                <a:gd name="T37" fmla="*/ 53 h 513"/>
                <a:gd name="T38" fmla="*/ 187 w 369"/>
                <a:gd name="T39" fmla="*/ 53 h 513"/>
                <a:gd name="T40" fmla="*/ 158 w 369"/>
                <a:gd name="T41" fmla="*/ 43 h 513"/>
                <a:gd name="T42" fmla="*/ 134 w 369"/>
                <a:gd name="T43" fmla="*/ 14 h 513"/>
                <a:gd name="T44" fmla="*/ 106 w 369"/>
                <a:gd name="T45" fmla="*/ 29 h 513"/>
                <a:gd name="T46" fmla="*/ 96 w 369"/>
                <a:gd name="T47" fmla="*/ 81 h 513"/>
                <a:gd name="T48" fmla="*/ 82 w 369"/>
                <a:gd name="T49" fmla="*/ 101 h 513"/>
                <a:gd name="T50" fmla="*/ 67 w 369"/>
                <a:gd name="T51" fmla="*/ 144 h 513"/>
                <a:gd name="T52" fmla="*/ 53 w 369"/>
                <a:gd name="T53" fmla="*/ 177 h 513"/>
                <a:gd name="T54" fmla="*/ 38 w 369"/>
                <a:gd name="T55" fmla="*/ 211 h 513"/>
                <a:gd name="T56" fmla="*/ 29 w 369"/>
                <a:gd name="T57" fmla="*/ 249 h 513"/>
                <a:gd name="T58" fmla="*/ 14 w 369"/>
                <a:gd name="T59" fmla="*/ 278 h 513"/>
                <a:gd name="T60" fmla="*/ 38 w 369"/>
                <a:gd name="T61" fmla="*/ 297 h 513"/>
                <a:gd name="T62" fmla="*/ 34 w 369"/>
                <a:gd name="T63" fmla="*/ 316 h 513"/>
                <a:gd name="T64" fmla="*/ 48 w 369"/>
                <a:gd name="T65" fmla="*/ 360 h 513"/>
                <a:gd name="T66" fmla="*/ 62 w 369"/>
                <a:gd name="T67" fmla="*/ 384 h 513"/>
                <a:gd name="T68" fmla="*/ 53 w 369"/>
                <a:gd name="T69" fmla="*/ 408 h 513"/>
                <a:gd name="T70" fmla="*/ 91 w 369"/>
                <a:gd name="T71" fmla="*/ 436 h 513"/>
                <a:gd name="T72" fmla="*/ 163 w 369"/>
                <a:gd name="T73" fmla="*/ 480 h 513"/>
                <a:gd name="T74" fmla="*/ 216 w 369"/>
                <a:gd name="T75" fmla="*/ 513 h 5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9"/>
                <a:gd name="T115" fmla="*/ 0 h 513"/>
                <a:gd name="T116" fmla="*/ 369 w 369"/>
                <a:gd name="T117" fmla="*/ 513 h 5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9" h="513">
                  <a:moveTo>
                    <a:pt x="230" y="508"/>
                  </a:moveTo>
                  <a:lnTo>
                    <a:pt x="225" y="494"/>
                  </a:lnTo>
                  <a:lnTo>
                    <a:pt x="230" y="475"/>
                  </a:lnTo>
                  <a:lnTo>
                    <a:pt x="240" y="451"/>
                  </a:lnTo>
                  <a:lnTo>
                    <a:pt x="254" y="427"/>
                  </a:lnTo>
                  <a:lnTo>
                    <a:pt x="269" y="408"/>
                  </a:lnTo>
                  <a:lnTo>
                    <a:pt x="293" y="388"/>
                  </a:lnTo>
                  <a:lnTo>
                    <a:pt x="317" y="374"/>
                  </a:lnTo>
                  <a:lnTo>
                    <a:pt x="350" y="369"/>
                  </a:lnTo>
                  <a:lnTo>
                    <a:pt x="321" y="360"/>
                  </a:lnTo>
                  <a:lnTo>
                    <a:pt x="297" y="350"/>
                  </a:lnTo>
                  <a:lnTo>
                    <a:pt x="331" y="288"/>
                  </a:lnTo>
                  <a:lnTo>
                    <a:pt x="369" y="235"/>
                  </a:lnTo>
                  <a:lnTo>
                    <a:pt x="326" y="254"/>
                  </a:lnTo>
                  <a:lnTo>
                    <a:pt x="278" y="273"/>
                  </a:lnTo>
                  <a:lnTo>
                    <a:pt x="293" y="268"/>
                  </a:lnTo>
                  <a:lnTo>
                    <a:pt x="297" y="264"/>
                  </a:lnTo>
                  <a:lnTo>
                    <a:pt x="302" y="254"/>
                  </a:lnTo>
                  <a:lnTo>
                    <a:pt x="307" y="244"/>
                  </a:lnTo>
                  <a:lnTo>
                    <a:pt x="312" y="225"/>
                  </a:lnTo>
                  <a:lnTo>
                    <a:pt x="317" y="192"/>
                  </a:lnTo>
                  <a:lnTo>
                    <a:pt x="288" y="201"/>
                  </a:lnTo>
                  <a:lnTo>
                    <a:pt x="254" y="221"/>
                  </a:lnTo>
                  <a:lnTo>
                    <a:pt x="269" y="206"/>
                  </a:lnTo>
                  <a:lnTo>
                    <a:pt x="278" y="197"/>
                  </a:lnTo>
                  <a:lnTo>
                    <a:pt x="283" y="177"/>
                  </a:lnTo>
                  <a:lnTo>
                    <a:pt x="283" y="144"/>
                  </a:lnTo>
                  <a:lnTo>
                    <a:pt x="259" y="158"/>
                  </a:lnTo>
                  <a:lnTo>
                    <a:pt x="235" y="168"/>
                  </a:lnTo>
                  <a:lnTo>
                    <a:pt x="249" y="153"/>
                  </a:lnTo>
                  <a:lnTo>
                    <a:pt x="254" y="134"/>
                  </a:lnTo>
                  <a:lnTo>
                    <a:pt x="254" y="115"/>
                  </a:lnTo>
                  <a:lnTo>
                    <a:pt x="245" y="77"/>
                  </a:lnTo>
                  <a:lnTo>
                    <a:pt x="225" y="101"/>
                  </a:lnTo>
                  <a:lnTo>
                    <a:pt x="211" y="115"/>
                  </a:lnTo>
                  <a:lnTo>
                    <a:pt x="216" y="86"/>
                  </a:lnTo>
                  <a:lnTo>
                    <a:pt x="216" y="67"/>
                  </a:lnTo>
                  <a:lnTo>
                    <a:pt x="211" y="53"/>
                  </a:lnTo>
                  <a:lnTo>
                    <a:pt x="201" y="33"/>
                  </a:lnTo>
                  <a:lnTo>
                    <a:pt x="187" y="53"/>
                  </a:lnTo>
                  <a:lnTo>
                    <a:pt x="168" y="72"/>
                  </a:lnTo>
                  <a:lnTo>
                    <a:pt x="158" y="43"/>
                  </a:lnTo>
                  <a:lnTo>
                    <a:pt x="149" y="29"/>
                  </a:lnTo>
                  <a:lnTo>
                    <a:pt x="134" y="14"/>
                  </a:lnTo>
                  <a:lnTo>
                    <a:pt x="125" y="0"/>
                  </a:lnTo>
                  <a:lnTo>
                    <a:pt x="106" y="29"/>
                  </a:lnTo>
                  <a:lnTo>
                    <a:pt x="101" y="53"/>
                  </a:lnTo>
                  <a:lnTo>
                    <a:pt x="96" y="81"/>
                  </a:lnTo>
                  <a:lnTo>
                    <a:pt x="106" y="105"/>
                  </a:lnTo>
                  <a:lnTo>
                    <a:pt x="82" y="101"/>
                  </a:lnTo>
                  <a:lnTo>
                    <a:pt x="62" y="101"/>
                  </a:lnTo>
                  <a:lnTo>
                    <a:pt x="67" y="144"/>
                  </a:lnTo>
                  <a:lnTo>
                    <a:pt x="77" y="177"/>
                  </a:lnTo>
                  <a:lnTo>
                    <a:pt x="53" y="177"/>
                  </a:lnTo>
                  <a:lnTo>
                    <a:pt x="29" y="173"/>
                  </a:lnTo>
                  <a:lnTo>
                    <a:pt x="38" y="211"/>
                  </a:lnTo>
                  <a:lnTo>
                    <a:pt x="58" y="240"/>
                  </a:lnTo>
                  <a:lnTo>
                    <a:pt x="29" y="249"/>
                  </a:lnTo>
                  <a:lnTo>
                    <a:pt x="0" y="264"/>
                  </a:lnTo>
                  <a:lnTo>
                    <a:pt x="14" y="278"/>
                  </a:lnTo>
                  <a:lnTo>
                    <a:pt x="24" y="288"/>
                  </a:lnTo>
                  <a:lnTo>
                    <a:pt x="38" y="297"/>
                  </a:lnTo>
                  <a:lnTo>
                    <a:pt x="53" y="307"/>
                  </a:lnTo>
                  <a:lnTo>
                    <a:pt x="34" y="316"/>
                  </a:lnTo>
                  <a:lnTo>
                    <a:pt x="10" y="331"/>
                  </a:lnTo>
                  <a:lnTo>
                    <a:pt x="48" y="360"/>
                  </a:lnTo>
                  <a:lnTo>
                    <a:pt x="91" y="379"/>
                  </a:lnTo>
                  <a:lnTo>
                    <a:pt x="62" y="384"/>
                  </a:lnTo>
                  <a:lnTo>
                    <a:pt x="38" y="388"/>
                  </a:lnTo>
                  <a:lnTo>
                    <a:pt x="53" y="408"/>
                  </a:lnTo>
                  <a:lnTo>
                    <a:pt x="72" y="422"/>
                  </a:lnTo>
                  <a:lnTo>
                    <a:pt x="91" y="436"/>
                  </a:lnTo>
                  <a:lnTo>
                    <a:pt x="115" y="451"/>
                  </a:lnTo>
                  <a:lnTo>
                    <a:pt x="163" y="480"/>
                  </a:lnTo>
                  <a:lnTo>
                    <a:pt x="201" y="513"/>
                  </a:lnTo>
                  <a:lnTo>
                    <a:pt x="216" y="513"/>
                  </a:lnTo>
                  <a:lnTo>
                    <a:pt x="230" y="50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8" name="Freeform 680"/>
            <p:cNvSpPr>
              <a:spLocks/>
            </p:cNvSpPr>
            <p:nvPr/>
          </p:nvSpPr>
          <p:spPr bwMode="auto">
            <a:xfrm>
              <a:off x="4641" y="2673"/>
              <a:ext cx="96" cy="461"/>
            </a:xfrm>
            <a:custGeom>
              <a:avLst/>
              <a:gdLst>
                <a:gd name="T0" fmla="*/ 96 w 96"/>
                <a:gd name="T1" fmla="*/ 461 h 461"/>
                <a:gd name="T2" fmla="*/ 81 w 96"/>
                <a:gd name="T3" fmla="*/ 437 h 461"/>
                <a:gd name="T4" fmla="*/ 67 w 96"/>
                <a:gd name="T5" fmla="*/ 413 h 461"/>
                <a:gd name="T6" fmla="*/ 58 w 96"/>
                <a:gd name="T7" fmla="*/ 389 h 461"/>
                <a:gd name="T8" fmla="*/ 48 w 96"/>
                <a:gd name="T9" fmla="*/ 360 h 461"/>
                <a:gd name="T10" fmla="*/ 38 w 96"/>
                <a:gd name="T11" fmla="*/ 297 h 461"/>
                <a:gd name="T12" fmla="*/ 34 w 96"/>
                <a:gd name="T13" fmla="*/ 235 h 461"/>
                <a:gd name="T14" fmla="*/ 29 w 96"/>
                <a:gd name="T15" fmla="*/ 173 h 461"/>
                <a:gd name="T16" fmla="*/ 24 w 96"/>
                <a:gd name="T17" fmla="*/ 115 h 461"/>
                <a:gd name="T18" fmla="*/ 14 w 96"/>
                <a:gd name="T19" fmla="*/ 53 h 461"/>
                <a:gd name="T20" fmla="*/ 0 w 96"/>
                <a:gd name="T21" fmla="*/ 0 h 4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61"/>
                <a:gd name="T35" fmla="*/ 96 w 96"/>
                <a:gd name="T36" fmla="*/ 461 h 4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61">
                  <a:moveTo>
                    <a:pt x="96" y="461"/>
                  </a:moveTo>
                  <a:lnTo>
                    <a:pt x="81" y="437"/>
                  </a:lnTo>
                  <a:lnTo>
                    <a:pt x="67" y="413"/>
                  </a:lnTo>
                  <a:lnTo>
                    <a:pt x="58" y="389"/>
                  </a:lnTo>
                  <a:lnTo>
                    <a:pt x="48" y="360"/>
                  </a:lnTo>
                  <a:lnTo>
                    <a:pt x="38" y="297"/>
                  </a:lnTo>
                  <a:lnTo>
                    <a:pt x="34" y="235"/>
                  </a:lnTo>
                  <a:lnTo>
                    <a:pt x="29" y="173"/>
                  </a:lnTo>
                  <a:lnTo>
                    <a:pt x="24" y="115"/>
                  </a:lnTo>
                  <a:lnTo>
                    <a:pt x="14" y="5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79" name="Freeform 681"/>
            <p:cNvSpPr>
              <a:spLocks/>
            </p:cNvSpPr>
            <p:nvPr/>
          </p:nvSpPr>
          <p:spPr bwMode="auto">
            <a:xfrm>
              <a:off x="4636" y="3014"/>
              <a:ext cx="63" cy="43"/>
            </a:xfrm>
            <a:custGeom>
              <a:avLst/>
              <a:gdLst>
                <a:gd name="T0" fmla="*/ 63 w 63"/>
                <a:gd name="T1" fmla="*/ 43 h 43"/>
                <a:gd name="T2" fmla="*/ 48 w 63"/>
                <a:gd name="T3" fmla="*/ 24 h 43"/>
                <a:gd name="T4" fmla="*/ 34 w 63"/>
                <a:gd name="T5" fmla="*/ 14 h 43"/>
                <a:gd name="T6" fmla="*/ 19 w 63"/>
                <a:gd name="T7" fmla="*/ 4 h 43"/>
                <a:gd name="T8" fmla="*/ 0 w 6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43"/>
                <a:gd name="T17" fmla="*/ 63 w 6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43">
                  <a:moveTo>
                    <a:pt x="63" y="43"/>
                  </a:moveTo>
                  <a:lnTo>
                    <a:pt x="48" y="24"/>
                  </a:lnTo>
                  <a:lnTo>
                    <a:pt x="34" y="14"/>
                  </a:lnTo>
                  <a:lnTo>
                    <a:pt x="19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0" name="Freeform 682"/>
            <p:cNvSpPr>
              <a:spLocks/>
            </p:cNvSpPr>
            <p:nvPr/>
          </p:nvSpPr>
          <p:spPr bwMode="auto">
            <a:xfrm>
              <a:off x="4603" y="2884"/>
              <a:ext cx="76" cy="72"/>
            </a:xfrm>
            <a:custGeom>
              <a:avLst/>
              <a:gdLst>
                <a:gd name="T0" fmla="*/ 76 w 76"/>
                <a:gd name="T1" fmla="*/ 72 h 72"/>
                <a:gd name="T2" fmla="*/ 57 w 76"/>
                <a:gd name="T3" fmla="*/ 48 h 72"/>
                <a:gd name="T4" fmla="*/ 38 w 76"/>
                <a:gd name="T5" fmla="*/ 29 h 72"/>
                <a:gd name="T6" fmla="*/ 19 w 76"/>
                <a:gd name="T7" fmla="*/ 14 h 72"/>
                <a:gd name="T8" fmla="*/ 0 w 76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2"/>
                <a:gd name="T17" fmla="*/ 76 w 7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2">
                  <a:moveTo>
                    <a:pt x="76" y="72"/>
                  </a:moveTo>
                  <a:lnTo>
                    <a:pt x="57" y="48"/>
                  </a:lnTo>
                  <a:lnTo>
                    <a:pt x="38" y="29"/>
                  </a:lnTo>
                  <a:lnTo>
                    <a:pt x="19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1" name="Freeform 683"/>
            <p:cNvSpPr>
              <a:spLocks/>
            </p:cNvSpPr>
            <p:nvPr/>
          </p:nvSpPr>
          <p:spPr bwMode="auto">
            <a:xfrm>
              <a:off x="4617" y="2807"/>
              <a:ext cx="53" cy="53"/>
            </a:xfrm>
            <a:custGeom>
              <a:avLst/>
              <a:gdLst>
                <a:gd name="T0" fmla="*/ 53 w 53"/>
                <a:gd name="T1" fmla="*/ 53 h 53"/>
                <a:gd name="T2" fmla="*/ 38 w 53"/>
                <a:gd name="T3" fmla="*/ 34 h 53"/>
                <a:gd name="T4" fmla="*/ 29 w 53"/>
                <a:gd name="T5" fmla="*/ 20 h 53"/>
                <a:gd name="T6" fmla="*/ 19 w 53"/>
                <a:gd name="T7" fmla="*/ 5 h 53"/>
                <a:gd name="T8" fmla="*/ 0 w 5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3"/>
                <a:gd name="T17" fmla="*/ 53 w 5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3">
                  <a:moveTo>
                    <a:pt x="53" y="53"/>
                  </a:moveTo>
                  <a:lnTo>
                    <a:pt x="38" y="34"/>
                  </a:lnTo>
                  <a:lnTo>
                    <a:pt x="29" y="20"/>
                  </a:lnTo>
                  <a:lnTo>
                    <a:pt x="19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2" name="Freeform 684"/>
            <p:cNvSpPr>
              <a:spLocks/>
            </p:cNvSpPr>
            <p:nvPr/>
          </p:nvSpPr>
          <p:spPr bwMode="auto">
            <a:xfrm>
              <a:off x="4703" y="2922"/>
              <a:ext cx="72" cy="140"/>
            </a:xfrm>
            <a:custGeom>
              <a:avLst/>
              <a:gdLst>
                <a:gd name="T0" fmla="*/ 0 w 72"/>
                <a:gd name="T1" fmla="*/ 140 h 140"/>
                <a:gd name="T2" fmla="*/ 15 w 72"/>
                <a:gd name="T3" fmla="*/ 106 h 140"/>
                <a:gd name="T4" fmla="*/ 34 w 72"/>
                <a:gd name="T5" fmla="*/ 63 h 140"/>
                <a:gd name="T6" fmla="*/ 53 w 72"/>
                <a:gd name="T7" fmla="*/ 24 h 140"/>
                <a:gd name="T8" fmla="*/ 72 w 72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40"/>
                <a:gd name="T17" fmla="*/ 72 w 72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40">
                  <a:moveTo>
                    <a:pt x="0" y="140"/>
                  </a:moveTo>
                  <a:lnTo>
                    <a:pt x="15" y="106"/>
                  </a:lnTo>
                  <a:lnTo>
                    <a:pt x="34" y="63"/>
                  </a:lnTo>
                  <a:lnTo>
                    <a:pt x="53" y="24"/>
                  </a:lnTo>
                  <a:lnTo>
                    <a:pt x="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3" name="Freeform 685"/>
            <p:cNvSpPr>
              <a:spLocks/>
            </p:cNvSpPr>
            <p:nvPr/>
          </p:nvSpPr>
          <p:spPr bwMode="auto">
            <a:xfrm>
              <a:off x="4684" y="2841"/>
              <a:ext cx="58" cy="139"/>
            </a:xfrm>
            <a:custGeom>
              <a:avLst/>
              <a:gdLst>
                <a:gd name="T0" fmla="*/ 0 w 58"/>
                <a:gd name="T1" fmla="*/ 139 h 139"/>
                <a:gd name="T2" fmla="*/ 10 w 58"/>
                <a:gd name="T3" fmla="*/ 105 h 139"/>
                <a:gd name="T4" fmla="*/ 24 w 58"/>
                <a:gd name="T5" fmla="*/ 62 h 139"/>
                <a:gd name="T6" fmla="*/ 43 w 58"/>
                <a:gd name="T7" fmla="*/ 24 h 139"/>
                <a:gd name="T8" fmla="*/ 58 w 58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39"/>
                <a:gd name="T17" fmla="*/ 58 w 58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39">
                  <a:moveTo>
                    <a:pt x="0" y="139"/>
                  </a:moveTo>
                  <a:lnTo>
                    <a:pt x="10" y="105"/>
                  </a:lnTo>
                  <a:lnTo>
                    <a:pt x="24" y="62"/>
                  </a:lnTo>
                  <a:lnTo>
                    <a:pt x="43" y="24"/>
                  </a:lnTo>
                  <a:lnTo>
                    <a:pt x="58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4" name="Freeform 686"/>
            <p:cNvSpPr>
              <a:spLocks/>
            </p:cNvSpPr>
            <p:nvPr/>
          </p:nvSpPr>
          <p:spPr bwMode="auto">
            <a:xfrm>
              <a:off x="4670" y="2759"/>
              <a:ext cx="33" cy="96"/>
            </a:xfrm>
            <a:custGeom>
              <a:avLst/>
              <a:gdLst>
                <a:gd name="T0" fmla="*/ 0 w 33"/>
                <a:gd name="T1" fmla="*/ 96 h 96"/>
                <a:gd name="T2" fmla="*/ 9 w 33"/>
                <a:gd name="T3" fmla="*/ 72 h 96"/>
                <a:gd name="T4" fmla="*/ 14 w 33"/>
                <a:gd name="T5" fmla="*/ 44 h 96"/>
                <a:gd name="T6" fmla="*/ 24 w 33"/>
                <a:gd name="T7" fmla="*/ 20 h 96"/>
                <a:gd name="T8" fmla="*/ 33 w 3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96"/>
                <a:gd name="T17" fmla="*/ 33 w 3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96">
                  <a:moveTo>
                    <a:pt x="0" y="96"/>
                  </a:moveTo>
                  <a:lnTo>
                    <a:pt x="9" y="72"/>
                  </a:lnTo>
                  <a:lnTo>
                    <a:pt x="14" y="44"/>
                  </a:lnTo>
                  <a:lnTo>
                    <a:pt x="24" y="20"/>
                  </a:lnTo>
                  <a:lnTo>
                    <a:pt x="33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5" name="Freeform 687"/>
            <p:cNvSpPr>
              <a:spLocks/>
            </p:cNvSpPr>
            <p:nvPr/>
          </p:nvSpPr>
          <p:spPr bwMode="auto">
            <a:xfrm>
              <a:off x="4439" y="3532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39 w 48"/>
                <a:gd name="T5" fmla="*/ 5 h 43"/>
                <a:gd name="T6" fmla="*/ 44 w 48"/>
                <a:gd name="T7" fmla="*/ 14 h 43"/>
                <a:gd name="T8" fmla="*/ 48 w 48"/>
                <a:gd name="T9" fmla="*/ 19 h 43"/>
                <a:gd name="T10" fmla="*/ 44 w 48"/>
                <a:gd name="T11" fmla="*/ 29 h 43"/>
                <a:gd name="T12" fmla="*/ 39 w 48"/>
                <a:gd name="T13" fmla="*/ 38 h 43"/>
                <a:gd name="T14" fmla="*/ 34 w 48"/>
                <a:gd name="T15" fmla="*/ 43 h 43"/>
                <a:gd name="T16" fmla="*/ 24 w 48"/>
                <a:gd name="T17" fmla="*/ 43 h 43"/>
                <a:gd name="T18" fmla="*/ 15 w 48"/>
                <a:gd name="T19" fmla="*/ 43 h 43"/>
                <a:gd name="T20" fmla="*/ 5 w 48"/>
                <a:gd name="T21" fmla="*/ 38 h 43"/>
                <a:gd name="T22" fmla="*/ 0 w 48"/>
                <a:gd name="T23" fmla="*/ 29 h 43"/>
                <a:gd name="T24" fmla="*/ 0 w 48"/>
                <a:gd name="T25" fmla="*/ 19 h 43"/>
                <a:gd name="T26" fmla="*/ 0 w 48"/>
                <a:gd name="T27" fmla="*/ 14 h 43"/>
                <a:gd name="T28" fmla="*/ 5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39" y="5"/>
                  </a:lnTo>
                  <a:lnTo>
                    <a:pt x="44" y="14"/>
                  </a:lnTo>
                  <a:lnTo>
                    <a:pt x="48" y="19"/>
                  </a:lnTo>
                  <a:lnTo>
                    <a:pt x="44" y="29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6" name="Freeform 688"/>
            <p:cNvSpPr>
              <a:spLocks/>
            </p:cNvSpPr>
            <p:nvPr/>
          </p:nvSpPr>
          <p:spPr bwMode="auto">
            <a:xfrm>
              <a:off x="4439" y="3532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39 w 48"/>
                <a:gd name="T5" fmla="*/ 5 h 43"/>
                <a:gd name="T6" fmla="*/ 44 w 48"/>
                <a:gd name="T7" fmla="*/ 14 h 43"/>
                <a:gd name="T8" fmla="*/ 48 w 48"/>
                <a:gd name="T9" fmla="*/ 19 h 43"/>
                <a:gd name="T10" fmla="*/ 44 w 48"/>
                <a:gd name="T11" fmla="*/ 29 h 43"/>
                <a:gd name="T12" fmla="*/ 39 w 48"/>
                <a:gd name="T13" fmla="*/ 38 h 43"/>
                <a:gd name="T14" fmla="*/ 34 w 48"/>
                <a:gd name="T15" fmla="*/ 43 h 43"/>
                <a:gd name="T16" fmla="*/ 24 w 48"/>
                <a:gd name="T17" fmla="*/ 43 h 43"/>
                <a:gd name="T18" fmla="*/ 15 w 48"/>
                <a:gd name="T19" fmla="*/ 43 h 43"/>
                <a:gd name="T20" fmla="*/ 5 w 48"/>
                <a:gd name="T21" fmla="*/ 38 h 43"/>
                <a:gd name="T22" fmla="*/ 0 w 48"/>
                <a:gd name="T23" fmla="*/ 29 h 43"/>
                <a:gd name="T24" fmla="*/ 0 w 48"/>
                <a:gd name="T25" fmla="*/ 19 h 43"/>
                <a:gd name="T26" fmla="*/ 0 w 48"/>
                <a:gd name="T27" fmla="*/ 14 h 43"/>
                <a:gd name="T28" fmla="*/ 5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39" y="5"/>
                  </a:lnTo>
                  <a:lnTo>
                    <a:pt x="44" y="14"/>
                  </a:lnTo>
                  <a:lnTo>
                    <a:pt x="48" y="19"/>
                  </a:lnTo>
                  <a:lnTo>
                    <a:pt x="44" y="29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7" name="Freeform 689"/>
            <p:cNvSpPr>
              <a:spLocks/>
            </p:cNvSpPr>
            <p:nvPr/>
          </p:nvSpPr>
          <p:spPr bwMode="auto">
            <a:xfrm>
              <a:off x="4507" y="3532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3 w 48"/>
                <a:gd name="T3" fmla="*/ 0 h 43"/>
                <a:gd name="T4" fmla="*/ 38 w 48"/>
                <a:gd name="T5" fmla="*/ 5 h 43"/>
                <a:gd name="T6" fmla="*/ 43 w 48"/>
                <a:gd name="T7" fmla="*/ 14 h 43"/>
                <a:gd name="T8" fmla="*/ 48 w 48"/>
                <a:gd name="T9" fmla="*/ 19 h 43"/>
                <a:gd name="T10" fmla="*/ 43 w 48"/>
                <a:gd name="T11" fmla="*/ 29 h 43"/>
                <a:gd name="T12" fmla="*/ 38 w 48"/>
                <a:gd name="T13" fmla="*/ 38 h 43"/>
                <a:gd name="T14" fmla="*/ 33 w 48"/>
                <a:gd name="T15" fmla="*/ 43 h 43"/>
                <a:gd name="T16" fmla="*/ 24 w 48"/>
                <a:gd name="T17" fmla="*/ 43 h 43"/>
                <a:gd name="T18" fmla="*/ 14 w 48"/>
                <a:gd name="T19" fmla="*/ 43 h 43"/>
                <a:gd name="T20" fmla="*/ 4 w 48"/>
                <a:gd name="T21" fmla="*/ 38 h 43"/>
                <a:gd name="T22" fmla="*/ 0 w 48"/>
                <a:gd name="T23" fmla="*/ 29 h 43"/>
                <a:gd name="T24" fmla="*/ 0 w 48"/>
                <a:gd name="T25" fmla="*/ 19 h 43"/>
                <a:gd name="T26" fmla="*/ 0 w 48"/>
                <a:gd name="T27" fmla="*/ 14 h 43"/>
                <a:gd name="T28" fmla="*/ 4 w 48"/>
                <a:gd name="T29" fmla="*/ 5 h 43"/>
                <a:gd name="T30" fmla="*/ 14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3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8" y="19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8" name="Freeform 690"/>
            <p:cNvSpPr>
              <a:spLocks/>
            </p:cNvSpPr>
            <p:nvPr/>
          </p:nvSpPr>
          <p:spPr bwMode="auto">
            <a:xfrm>
              <a:off x="4507" y="3532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3 w 48"/>
                <a:gd name="T3" fmla="*/ 0 h 43"/>
                <a:gd name="T4" fmla="*/ 38 w 48"/>
                <a:gd name="T5" fmla="*/ 5 h 43"/>
                <a:gd name="T6" fmla="*/ 43 w 48"/>
                <a:gd name="T7" fmla="*/ 14 h 43"/>
                <a:gd name="T8" fmla="*/ 48 w 48"/>
                <a:gd name="T9" fmla="*/ 19 h 43"/>
                <a:gd name="T10" fmla="*/ 43 w 48"/>
                <a:gd name="T11" fmla="*/ 29 h 43"/>
                <a:gd name="T12" fmla="*/ 38 w 48"/>
                <a:gd name="T13" fmla="*/ 38 h 43"/>
                <a:gd name="T14" fmla="*/ 33 w 48"/>
                <a:gd name="T15" fmla="*/ 43 h 43"/>
                <a:gd name="T16" fmla="*/ 24 w 48"/>
                <a:gd name="T17" fmla="*/ 43 h 43"/>
                <a:gd name="T18" fmla="*/ 14 w 48"/>
                <a:gd name="T19" fmla="*/ 43 h 43"/>
                <a:gd name="T20" fmla="*/ 4 w 48"/>
                <a:gd name="T21" fmla="*/ 38 h 43"/>
                <a:gd name="T22" fmla="*/ 0 w 48"/>
                <a:gd name="T23" fmla="*/ 29 h 43"/>
                <a:gd name="T24" fmla="*/ 0 w 48"/>
                <a:gd name="T25" fmla="*/ 19 h 43"/>
                <a:gd name="T26" fmla="*/ 0 w 48"/>
                <a:gd name="T27" fmla="*/ 14 h 43"/>
                <a:gd name="T28" fmla="*/ 4 w 48"/>
                <a:gd name="T29" fmla="*/ 5 h 43"/>
                <a:gd name="T30" fmla="*/ 14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3" y="0"/>
                  </a:lnTo>
                  <a:lnTo>
                    <a:pt x="38" y="5"/>
                  </a:lnTo>
                  <a:lnTo>
                    <a:pt x="43" y="14"/>
                  </a:lnTo>
                  <a:lnTo>
                    <a:pt x="48" y="19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89" name="Freeform 691"/>
            <p:cNvSpPr>
              <a:spLocks/>
            </p:cNvSpPr>
            <p:nvPr/>
          </p:nvSpPr>
          <p:spPr bwMode="auto">
            <a:xfrm>
              <a:off x="4540" y="3503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43 w 48"/>
                <a:gd name="T5" fmla="*/ 5 h 43"/>
                <a:gd name="T6" fmla="*/ 48 w 48"/>
                <a:gd name="T7" fmla="*/ 14 h 43"/>
                <a:gd name="T8" fmla="*/ 48 w 48"/>
                <a:gd name="T9" fmla="*/ 19 h 43"/>
                <a:gd name="T10" fmla="*/ 48 w 48"/>
                <a:gd name="T11" fmla="*/ 29 h 43"/>
                <a:gd name="T12" fmla="*/ 43 w 48"/>
                <a:gd name="T13" fmla="*/ 34 h 43"/>
                <a:gd name="T14" fmla="*/ 34 w 48"/>
                <a:gd name="T15" fmla="*/ 38 h 43"/>
                <a:gd name="T16" fmla="*/ 24 w 48"/>
                <a:gd name="T17" fmla="*/ 43 h 43"/>
                <a:gd name="T18" fmla="*/ 15 w 48"/>
                <a:gd name="T19" fmla="*/ 38 h 43"/>
                <a:gd name="T20" fmla="*/ 10 w 48"/>
                <a:gd name="T21" fmla="*/ 34 h 43"/>
                <a:gd name="T22" fmla="*/ 5 w 48"/>
                <a:gd name="T23" fmla="*/ 29 h 43"/>
                <a:gd name="T24" fmla="*/ 0 w 48"/>
                <a:gd name="T25" fmla="*/ 19 h 43"/>
                <a:gd name="T26" fmla="*/ 5 w 48"/>
                <a:gd name="T27" fmla="*/ 14 h 43"/>
                <a:gd name="T28" fmla="*/ 10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43" y="5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8" y="29"/>
                  </a:lnTo>
                  <a:lnTo>
                    <a:pt x="43" y="34"/>
                  </a:lnTo>
                  <a:lnTo>
                    <a:pt x="34" y="38"/>
                  </a:lnTo>
                  <a:lnTo>
                    <a:pt x="24" y="43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0" name="Freeform 692"/>
            <p:cNvSpPr>
              <a:spLocks/>
            </p:cNvSpPr>
            <p:nvPr/>
          </p:nvSpPr>
          <p:spPr bwMode="auto">
            <a:xfrm>
              <a:off x="4540" y="3503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43 w 48"/>
                <a:gd name="T5" fmla="*/ 5 h 43"/>
                <a:gd name="T6" fmla="*/ 48 w 48"/>
                <a:gd name="T7" fmla="*/ 14 h 43"/>
                <a:gd name="T8" fmla="*/ 48 w 48"/>
                <a:gd name="T9" fmla="*/ 19 h 43"/>
                <a:gd name="T10" fmla="*/ 48 w 48"/>
                <a:gd name="T11" fmla="*/ 29 h 43"/>
                <a:gd name="T12" fmla="*/ 43 w 48"/>
                <a:gd name="T13" fmla="*/ 34 h 43"/>
                <a:gd name="T14" fmla="*/ 34 w 48"/>
                <a:gd name="T15" fmla="*/ 38 h 43"/>
                <a:gd name="T16" fmla="*/ 24 w 48"/>
                <a:gd name="T17" fmla="*/ 43 h 43"/>
                <a:gd name="T18" fmla="*/ 15 w 48"/>
                <a:gd name="T19" fmla="*/ 38 h 43"/>
                <a:gd name="T20" fmla="*/ 10 w 48"/>
                <a:gd name="T21" fmla="*/ 34 h 43"/>
                <a:gd name="T22" fmla="*/ 5 w 48"/>
                <a:gd name="T23" fmla="*/ 29 h 43"/>
                <a:gd name="T24" fmla="*/ 0 w 48"/>
                <a:gd name="T25" fmla="*/ 19 h 43"/>
                <a:gd name="T26" fmla="*/ 5 w 48"/>
                <a:gd name="T27" fmla="*/ 14 h 43"/>
                <a:gd name="T28" fmla="*/ 10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43" y="5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8" y="29"/>
                  </a:lnTo>
                  <a:lnTo>
                    <a:pt x="43" y="34"/>
                  </a:lnTo>
                  <a:lnTo>
                    <a:pt x="34" y="38"/>
                  </a:lnTo>
                  <a:lnTo>
                    <a:pt x="24" y="43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1" name="Freeform 693"/>
            <p:cNvSpPr>
              <a:spLocks/>
            </p:cNvSpPr>
            <p:nvPr/>
          </p:nvSpPr>
          <p:spPr bwMode="auto">
            <a:xfrm>
              <a:off x="4535" y="3532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29 w 48"/>
                <a:gd name="T3" fmla="*/ 0 h 43"/>
                <a:gd name="T4" fmla="*/ 39 w 48"/>
                <a:gd name="T5" fmla="*/ 5 h 43"/>
                <a:gd name="T6" fmla="*/ 44 w 48"/>
                <a:gd name="T7" fmla="*/ 14 h 43"/>
                <a:gd name="T8" fmla="*/ 48 w 48"/>
                <a:gd name="T9" fmla="*/ 19 h 43"/>
                <a:gd name="T10" fmla="*/ 44 w 48"/>
                <a:gd name="T11" fmla="*/ 29 h 43"/>
                <a:gd name="T12" fmla="*/ 39 w 48"/>
                <a:gd name="T13" fmla="*/ 38 h 43"/>
                <a:gd name="T14" fmla="*/ 29 w 48"/>
                <a:gd name="T15" fmla="*/ 43 h 43"/>
                <a:gd name="T16" fmla="*/ 24 w 48"/>
                <a:gd name="T17" fmla="*/ 43 h 43"/>
                <a:gd name="T18" fmla="*/ 15 w 48"/>
                <a:gd name="T19" fmla="*/ 43 h 43"/>
                <a:gd name="T20" fmla="*/ 5 w 48"/>
                <a:gd name="T21" fmla="*/ 38 h 43"/>
                <a:gd name="T22" fmla="*/ 0 w 48"/>
                <a:gd name="T23" fmla="*/ 29 h 43"/>
                <a:gd name="T24" fmla="*/ 0 w 48"/>
                <a:gd name="T25" fmla="*/ 19 h 43"/>
                <a:gd name="T26" fmla="*/ 0 w 48"/>
                <a:gd name="T27" fmla="*/ 14 h 43"/>
                <a:gd name="T28" fmla="*/ 5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29" y="0"/>
                  </a:lnTo>
                  <a:lnTo>
                    <a:pt x="39" y="5"/>
                  </a:lnTo>
                  <a:lnTo>
                    <a:pt x="44" y="14"/>
                  </a:lnTo>
                  <a:lnTo>
                    <a:pt x="48" y="19"/>
                  </a:lnTo>
                  <a:lnTo>
                    <a:pt x="44" y="29"/>
                  </a:lnTo>
                  <a:lnTo>
                    <a:pt x="39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2" name="Freeform 694"/>
            <p:cNvSpPr>
              <a:spLocks/>
            </p:cNvSpPr>
            <p:nvPr/>
          </p:nvSpPr>
          <p:spPr bwMode="auto">
            <a:xfrm>
              <a:off x="4535" y="3532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29 w 48"/>
                <a:gd name="T3" fmla="*/ 0 h 43"/>
                <a:gd name="T4" fmla="*/ 39 w 48"/>
                <a:gd name="T5" fmla="*/ 5 h 43"/>
                <a:gd name="T6" fmla="*/ 44 w 48"/>
                <a:gd name="T7" fmla="*/ 14 h 43"/>
                <a:gd name="T8" fmla="*/ 48 w 48"/>
                <a:gd name="T9" fmla="*/ 19 h 43"/>
                <a:gd name="T10" fmla="*/ 44 w 48"/>
                <a:gd name="T11" fmla="*/ 29 h 43"/>
                <a:gd name="T12" fmla="*/ 39 w 48"/>
                <a:gd name="T13" fmla="*/ 38 h 43"/>
                <a:gd name="T14" fmla="*/ 29 w 48"/>
                <a:gd name="T15" fmla="*/ 43 h 43"/>
                <a:gd name="T16" fmla="*/ 24 w 48"/>
                <a:gd name="T17" fmla="*/ 43 h 43"/>
                <a:gd name="T18" fmla="*/ 15 w 48"/>
                <a:gd name="T19" fmla="*/ 43 h 43"/>
                <a:gd name="T20" fmla="*/ 5 w 48"/>
                <a:gd name="T21" fmla="*/ 38 h 43"/>
                <a:gd name="T22" fmla="*/ 0 w 48"/>
                <a:gd name="T23" fmla="*/ 29 h 43"/>
                <a:gd name="T24" fmla="*/ 0 w 48"/>
                <a:gd name="T25" fmla="*/ 19 h 43"/>
                <a:gd name="T26" fmla="*/ 0 w 48"/>
                <a:gd name="T27" fmla="*/ 14 h 43"/>
                <a:gd name="T28" fmla="*/ 5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29" y="0"/>
                  </a:lnTo>
                  <a:lnTo>
                    <a:pt x="39" y="5"/>
                  </a:lnTo>
                  <a:lnTo>
                    <a:pt x="44" y="14"/>
                  </a:lnTo>
                  <a:lnTo>
                    <a:pt x="48" y="19"/>
                  </a:lnTo>
                  <a:lnTo>
                    <a:pt x="44" y="29"/>
                  </a:lnTo>
                  <a:lnTo>
                    <a:pt x="39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3" name="Freeform 695"/>
            <p:cNvSpPr>
              <a:spLocks/>
            </p:cNvSpPr>
            <p:nvPr/>
          </p:nvSpPr>
          <p:spPr bwMode="auto">
            <a:xfrm>
              <a:off x="4478" y="3513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3 w 48"/>
                <a:gd name="T3" fmla="*/ 0 h 43"/>
                <a:gd name="T4" fmla="*/ 38 w 48"/>
                <a:gd name="T5" fmla="*/ 4 h 43"/>
                <a:gd name="T6" fmla="*/ 48 w 48"/>
                <a:gd name="T7" fmla="*/ 14 h 43"/>
                <a:gd name="T8" fmla="*/ 48 w 48"/>
                <a:gd name="T9" fmla="*/ 24 h 43"/>
                <a:gd name="T10" fmla="*/ 48 w 48"/>
                <a:gd name="T11" fmla="*/ 28 h 43"/>
                <a:gd name="T12" fmla="*/ 38 w 48"/>
                <a:gd name="T13" fmla="*/ 38 h 43"/>
                <a:gd name="T14" fmla="*/ 33 w 48"/>
                <a:gd name="T15" fmla="*/ 43 h 43"/>
                <a:gd name="T16" fmla="*/ 24 w 48"/>
                <a:gd name="T17" fmla="*/ 43 h 43"/>
                <a:gd name="T18" fmla="*/ 14 w 48"/>
                <a:gd name="T19" fmla="*/ 43 h 43"/>
                <a:gd name="T20" fmla="*/ 9 w 48"/>
                <a:gd name="T21" fmla="*/ 38 h 43"/>
                <a:gd name="T22" fmla="*/ 0 w 48"/>
                <a:gd name="T23" fmla="*/ 28 h 43"/>
                <a:gd name="T24" fmla="*/ 0 w 48"/>
                <a:gd name="T25" fmla="*/ 24 h 43"/>
                <a:gd name="T26" fmla="*/ 0 w 48"/>
                <a:gd name="T27" fmla="*/ 14 h 43"/>
                <a:gd name="T28" fmla="*/ 9 w 48"/>
                <a:gd name="T29" fmla="*/ 4 h 43"/>
                <a:gd name="T30" fmla="*/ 14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8" y="14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4" name="Freeform 696"/>
            <p:cNvSpPr>
              <a:spLocks/>
            </p:cNvSpPr>
            <p:nvPr/>
          </p:nvSpPr>
          <p:spPr bwMode="auto">
            <a:xfrm>
              <a:off x="4478" y="3513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3 w 48"/>
                <a:gd name="T3" fmla="*/ 0 h 43"/>
                <a:gd name="T4" fmla="*/ 38 w 48"/>
                <a:gd name="T5" fmla="*/ 4 h 43"/>
                <a:gd name="T6" fmla="*/ 48 w 48"/>
                <a:gd name="T7" fmla="*/ 14 h 43"/>
                <a:gd name="T8" fmla="*/ 48 w 48"/>
                <a:gd name="T9" fmla="*/ 24 h 43"/>
                <a:gd name="T10" fmla="*/ 48 w 48"/>
                <a:gd name="T11" fmla="*/ 28 h 43"/>
                <a:gd name="T12" fmla="*/ 38 w 48"/>
                <a:gd name="T13" fmla="*/ 38 h 43"/>
                <a:gd name="T14" fmla="*/ 33 w 48"/>
                <a:gd name="T15" fmla="*/ 43 h 43"/>
                <a:gd name="T16" fmla="*/ 24 w 48"/>
                <a:gd name="T17" fmla="*/ 43 h 43"/>
                <a:gd name="T18" fmla="*/ 14 w 48"/>
                <a:gd name="T19" fmla="*/ 43 h 43"/>
                <a:gd name="T20" fmla="*/ 9 w 48"/>
                <a:gd name="T21" fmla="*/ 38 h 43"/>
                <a:gd name="T22" fmla="*/ 0 w 48"/>
                <a:gd name="T23" fmla="*/ 28 h 43"/>
                <a:gd name="T24" fmla="*/ 0 w 48"/>
                <a:gd name="T25" fmla="*/ 24 h 43"/>
                <a:gd name="T26" fmla="*/ 0 w 48"/>
                <a:gd name="T27" fmla="*/ 14 h 43"/>
                <a:gd name="T28" fmla="*/ 9 w 48"/>
                <a:gd name="T29" fmla="*/ 4 h 43"/>
                <a:gd name="T30" fmla="*/ 14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8" y="14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5" name="Freeform 697"/>
            <p:cNvSpPr>
              <a:spLocks/>
            </p:cNvSpPr>
            <p:nvPr/>
          </p:nvSpPr>
          <p:spPr bwMode="auto">
            <a:xfrm>
              <a:off x="4535" y="3465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29 w 48"/>
                <a:gd name="T3" fmla="*/ 0 h 43"/>
                <a:gd name="T4" fmla="*/ 39 w 48"/>
                <a:gd name="T5" fmla="*/ 4 h 43"/>
                <a:gd name="T6" fmla="*/ 44 w 48"/>
                <a:gd name="T7" fmla="*/ 14 h 43"/>
                <a:gd name="T8" fmla="*/ 48 w 48"/>
                <a:gd name="T9" fmla="*/ 24 h 43"/>
                <a:gd name="T10" fmla="*/ 44 w 48"/>
                <a:gd name="T11" fmla="*/ 28 h 43"/>
                <a:gd name="T12" fmla="*/ 39 w 48"/>
                <a:gd name="T13" fmla="*/ 38 h 43"/>
                <a:gd name="T14" fmla="*/ 29 w 48"/>
                <a:gd name="T15" fmla="*/ 43 h 43"/>
                <a:gd name="T16" fmla="*/ 24 w 48"/>
                <a:gd name="T17" fmla="*/ 43 h 43"/>
                <a:gd name="T18" fmla="*/ 15 w 48"/>
                <a:gd name="T19" fmla="*/ 43 h 43"/>
                <a:gd name="T20" fmla="*/ 5 w 48"/>
                <a:gd name="T21" fmla="*/ 38 h 43"/>
                <a:gd name="T22" fmla="*/ 0 w 48"/>
                <a:gd name="T23" fmla="*/ 28 h 43"/>
                <a:gd name="T24" fmla="*/ 0 w 48"/>
                <a:gd name="T25" fmla="*/ 24 h 43"/>
                <a:gd name="T26" fmla="*/ 0 w 48"/>
                <a:gd name="T27" fmla="*/ 14 h 43"/>
                <a:gd name="T28" fmla="*/ 5 w 48"/>
                <a:gd name="T29" fmla="*/ 4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29" y="0"/>
                  </a:lnTo>
                  <a:lnTo>
                    <a:pt x="39" y="4"/>
                  </a:lnTo>
                  <a:lnTo>
                    <a:pt x="44" y="14"/>
                  </a:lnTo>
                  <a:lnTo>
                    <a:pt x="48" y="24"/>
                  </a:lnTo>
                  <a:lnTo>
                    <a:pt x="44" y="28"/>
                  </a:lnTo>
                  <a:lnTo>
                    <a:pt x="39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6" name="Freeform 698"/>
            <p:cNvSpPr>
              <a:spLocks/>
            </p:cNvSpPr>
            <p:nvPr/>
          </p:nvSpPr>
          <p:spPr bwMode="auto">
            <a:xfrm>
              <a:off x="4535" y="3465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29 w 48"/>
                <a:gd name="T3" fmla="*/ 0 h 43"/>
                <a:gd name="T4" fmla="*/ 39 w 48"/>
                <a:gd name="T5" fmla="*/ 4 h 43"/>
                <a:gd name="T6" fmla="*/ 44 w 48"/>
                <a:gd name="T7" fmla="*/ 14 h 43"/>
                <a:gd name="T8" fmla="*/ 48 w 48"/>
                <a:gd name="T9" fmla="*/ 24 h 43"/>
                <a:gd name="T10" fmla="*/ 44 w 48"/>
                <a:gd name="T11" fmla="*/ 28 h 43"/>
                <a:gd name="T12" fmla="*/ 39 w 48"/>
                <a:gd name="T13" fmla="*/ 38 h 43"/>
                <a:gd name="T14" fmla="*/ 29 w 48"/>
                <a:gd name="T15" fmla="*/ 43 h 43"/>
                <a:gd name="T16" fmla="*/ 24 w 48"/>
                <a:gd name="T17" fmla="*/ 43 h 43"/>
                <a:gd name="T18" fmla="*/ 15 w 48"/>
                <a:gd name="T19" fmla="*/ 43 h 43"/>
                <a:gd name="T20" fmla="*/ 5 w 48"/>
                <a:gd name="T21" fmla="*/ 38 h 43"/>
                <a:gd name="T22" fmla="*/ 0 w 48"/>
                <a:gd name="T23" fmla="*/ 28 h 43"/>
                <a:gd name="T24" fmla="*/ 0 w 48"/>
                <a:gd name="T25" fmla="*/ 24 h 43"/>
                <a:gd name="T26" fmla="*/ 0 w 48"/>
                <a:gd name="T27" fmla="*/ 14 h 43"/>
                <a:gd name="T28" fmla="*/ 5 w 48"/>
                <a:gd name="T29" fmla="*/ 4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29" y="0"/>
                  </a:lnTo>
                  <a:lnTo>
                    <a:pt x="39" y="4"/>
                  </a:lnTo>
                  <a:lnTo>
                    <a:pt x="44" y="14"/>
                  </a:lnTo>
                  <a:lnTo>
                    <a:pt x="48" y="24"/>
                  </a:lnTo>
                  <a:lnTo>
                    <a:pt x="44" y="28"/>
                  </a:lnTo>
                  <a:lnTo>
                    <a:pt x="39" y="38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5" y="43"/>
                  </a:lnTo>
                  <a:lnTo>
                    <a:pt x="5" y="3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7" name="Freeform 699"/>
            <p:cNvSpPr>
              <a:spLocks/>
            </p:cNvSpPr>
            <p:nvPr/>
          </p:nvSpPr>
          <p:spPr bwMode="auto">
            <a:xfrm>
              <a:off x="4502" y="3474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3 w 48"/>
                <a:gd name="T3" fmla="*/ 5 h 43"/>
                <a:gd name="T4" fmla="*/ 38 w 48"/>
                <a:gd name="T5" fmla="*/ 10 h 43"/>
                <a:gd name="T6" fmla="*/ 43 w 48"/>
                <a:gd name="T7" fmla="*/ 15 h 43"/>
                <a:gd name="T8" fmla="*/ 48 w 48"/>
                <a:gd name="T9" fmla="*/ 24 h 43"/>
                <a:gd name="T10" fmla="*/ 43 w 48"/>
                <a:gd name="T11" fmla="*/ 34 h 43"/>
                <a:gd name="T12" fmla="*/ 38 w 48"/>
                <a:gd name="T13" fmla="*/ 39 h 43"/>
                <a:gd name="T14" fmla="*/ 33 w 48"/>
                <a:gd name="T15" fmla="*/ 43 h 43"/>
                <a:gd name="T16" fmla="*/ 24 w 48"/>
                <a:gd name="T17" fmla="*/ 43 h 43"/>
                <a:gd name="T18" fmla="*/ 14 w 48"/>
                <a:gd name="T19" fmla="*/ 43 h 43"/>
                <a:gd name="T20" fmla="*/ 5 w 48"/>
                <a:gd name="T21" fmla="*/ 39 h 43"/>
                <a:gd name="T22" fmla="*/ 0 w 48"/>
                <a:gd name="T23" fmla="*/ 34 h 43"/>
                <a:gd name="T24" fmla="*/ 0 w 48"/>
                <a:gd name="T25" fmla="*/ 24 h 43"/>
                <a:gd name="T26" fmla="*/ 0 w 48"/>
                <a:gd name="T27" fmla="*/ 15 h 43"/>
                <a:gd name="T28" fmla="*/ 5 w 48"/>
                <a:gd name="T29" fmla="*/ 10 h 43"/>
                <a:gd name="T30" fmla="*/ 14 w 48"/>
                <a:gd name="T31" fmla="*/ 5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3" y="5"/>
                  </a:lnTo>
                  <a:lnTo>
                    <a:pt x="38" y="10"/>
                  </a:lnTo>
                  <a:lnTo>
                    <a:pt x="43" y="15"/>
                  </a:lnTo>
                  <a:lnTo>
                    <a:pt x="48" y="24"/>
                  </a:lnTo>
                  <a:lnTo>
                    <a:pt x="43" y="34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4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8" name="Freeform 700"/>
            <p:cNvSpPr>
              <a:spLocks/>
            </p:cNvSpPr>
            <p:nvPr/>
          </p:nvSpPr>
          <p:spPr bwMode="auto">
            <a:xfrm>
              <a:off x="4502" y="3474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3 w 48"/>
                <a:gd name="T3" fmla="*/ 5 h 43"/>
                <a:gd name="T4" fmla="*/ 38 w 48"/>
                <a:gd name="T5" fmla="*/ 10 h 43"/>
                <a:gd name="T6" fmla="*/ 43 w 48"/>
                <a:gd name="T7" fmla="*/ 15 h 43"/>
                <a:gd name="T8" fmla="*/ 48 w 48"/>
                <a:gd name="T9" fmla="*/ 24 h 43"/>
                <a:gd name="T10" fmla="*/ 43 w 48"/>
                <a:gd name="T11" fmla="*/ 34 h 43"/>
                <a:gd name="T12" fmla="*/ 38 w 48"/>
                <a:gd name="T13" fmla="*/ 39 h 43"/>
                <a:gd name="T14" fmla="*/ 33 w 48"/>
                <a:gd name="T15" fmla="*/ 43 h 43"/>
                <a:gd name="T16" fmla="*/ 24 w 48"/>
                <a:gd name="T17" fmla="*/ 43 h 43"/>
                <a:gd name="T18" fmla="*/ 14 w 48"/>
                <a:gd name="T19" fmla="*/ 43 h 43"/>
                <a:gd name="T20" fmla="*/ 5 w 48"/>
                <a:gd name="T21" fmla="*/ 39 h 43"/>
                <a:gd name="T22" fmla="*/ 0 w 48"/>
                <a:gd name="T23" fmla="*/ 34 h 43"/>
                <a:gd name="T24" fmla="*/ 0 w 48"/>
                <a:gd name="T25" fmla="*/ 24 h 43"/>
                <a:gd name="T26" fmla="*/ 0 w 48"/>
                <a:gd name="T27" fmla="*/ 15 h 43"/>
                <a:gd name="T28" fmla="*/ 5 w 48"/>
                <a:gd name="T29" fmla="*/ 10 h 43"/>
                <a:gd name="T30" fmla="*/ 14 w 48"/>
                <a:gd name="T31" fmla="*/ 5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3" y="5"/>
                  </a:lnTo>
                  <a:lnTo>
                    <a:pt x="38" y="10"/>
                  </a:lnTo>
                  <a:lnTo>
                    <a:pt x="43" y="15"/>
                  </a:lnTo>
                  <a:lnTo>
                    <a:pt x="48" y="24"/>
                  </a:lnTo>
                  <a:lnTo>
                    <a:pt x="43" y="34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4" y="43"/>
                  </a:lnTo>
                  <a:lnTo>
                    <a:pt x="14" y="43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4" y="5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99" name="Freeform 701"/>
            <p:cNvSpPr>
              <a:spLocks/>
            </p:cNvSpPr>
            <p:nvPr/>
          </p:nvSpPr>
          <p:spPr bwMode="auto">
            <a:xfrm>
              <a:off x="4396" y="3556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43 w 48"/>
                <a:gd name="T5" fmla="*/ 5 h 43"/>
                <a:gd name="T6" fmla="*/ 48 w 48"/>
                <a:gd name="T7" fmla="*/ 9 h 43"/>
                <a:gd name="T8" fmla="*/ 48 w 48"/>
                <a:gd name="T9" fmla="*/ 19 h 43"/>
                <a:gd name="T10" fmla="*/ 48 w 48"/>
                <a:gd name="T11" fmla="*/ 29 h 43"/>
                <a:gd name="T12" fmla="*/ 43 w 48"/>
                <a:gd name="T13" fmla="*/ 33 h 43"/>
                <a:gd name="T14" fmla="*/ 34 w 48"/>
                <a:gd name="T15" fmla="*/ 38 h 43"/>
                <a:gd name="T16" fmla="*/ 24 w 48"/>
                <a:gd name="T17" fmla="*/ 43 h 43"/>
                <a:gd name="T18" fmla="*/ 15 w 48"/>
                <a:gd name="T19" fmla="*/ 38 h 43"/>
                <a:gd name="T20" fmla="*/ 10 w 48"/>
                <a:gd name="T21" fmla="*/ 33 h 43"/>
                <a:gd name="T22" fmla="*/ 5 w 48"/>
                <a:gd name="T23" fmla="*/ 29 h 43"/>
                <a:gd name="T24" fmla="*/ 0 w 48"/>
                <a:gd name="T25" fmla="*/ 19 h 43"/>
                <a:gd name="T26" fmla="*/ 5 w 48"/>
                <a:gd name="T27" fmla="*/ 9 h 43"/>
                <a:gd name="T28" fmla="*/ 10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43" y="5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4" y="38"/>
                  </a:lnTo>
                  <a:lnTo>
                    <a:pt x="24" y="43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0" y="19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0" name="Freeform 702"/>
            <p:cNvSpPr>
              <a:spLocks/>
            </p:cNvSpPr>
            <p:nvPr/>
          </p:nvSpPr>
          <p:spPr bwMode="auto">
            <a:xfrm>
              <a:off x="4396" y="3556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43 w 48"/>
                <a:gd name="T5" fmla="*/ 5 h 43"/>
                <a:gd name="T6" fmla="*/ 48 w 48"/>
                <a:gd name="T7" fmla="*/ 9 h 43"/>
                <a:gd name="T8" fmla="*/ 48 w 48"/>
                <a:gd name="T9" fmla="*/ 19 h 43"/>
                <a:gd name="T10" fmla="*/ 48 w 48"/>
                <a:gd name="T11" fmla="*/ 29 h 43"/>
                <a:gd name="T12" fmla="*/ 43 w 48"/>
                <a:gd name="T13" fmla="*/ 33 h 43"/>
                <a:gd name="T14" fmla="*/ 34 w 48"/>
                <a:gd name="T15" fmla="*/ 38 h 43"/>
                <a:gd name="T16" fmla="*/ 24 w 48"/>
                <a:gd name="T17" fmla="*/ 43 h 43"/>
                <a:gd name="T18" fmla="*/ 15 w 48"/>
                <a:gd name="T19" fmla="*/ 38 h 43"/>
                <a:gd name="T20" fmla="*/ 10 w 48"/>
                <a:gd name="T21" fmla="*/ 33 h 43"/>
                <a:gd name="T22" fmla="*/ 5 w 48"/>
                <a:gd name="T23" fmla="*/ 29 h 43"/>
                <a:gd name="T24" fmla="*/ 0 w 48"/>
                <a:gd name="T25" fmla="*/ 19 h 43"/>
                <a:gd name="T26" fmla="*/ 5 w 48"/>
                <a:gd name="T27" fmla="*/ 9 h 43"/>
                <a:gd name="T28" fmla="*/ 10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43" y="5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4" y="38"/>
                  </a:lnTo>
                  <a:lnTo>
                    <a:pt x="24" y="43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0" y="19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1" name="Freeform 703"/>
            <p:cNvSpPr>
              <a:spLocks/>
            </p:cNvSpPr>
            <p:nvPr/>
          </p:nvSpPr>
          <p:spPr bwMode="auto">
            <a:xfrm>
              <a:off x="4583" y="3479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39 w 48"/>
                <a:gd name="T5" fmla="*/ 5 h 43"/>
                <a:gd name="T6" fmla="*/ 48 w 48"/>
                <a:gd name="T7" fmla="*/ 14 h 43"/>
                <a:gd name="T8" fmla="*/ 48 w 48"/>
                <a:gd name="T9" fmla="*/ 19 h 43"/>
                <a:gd name="T10" fmla="*/ 48 w 48"/>
                <a:gd name="T11" fmla="*/ 29 h 43"/>
                <a:gd name="T12" fmla="*/ 39 w 48"/>
                <a:gd name="T13" fmla="*/ 34 h 43"/>
                <a:gd name="T14" fmla="*/ 34 w 48"/>
                <a:gd name="T15" fmla="*/ 38 h 43"/>
                <a:gd name="T16" fmla="*/ 24 w 48"/>
                <a:gd name="T17" fmla="*/ 43 h 43"/>
                <a:gd name="T18" fmla="*/ 15 w 48"/>
                <a:gd name="T19" fmla="*/ 38 h 43"/>
                <a:gd name="T20" fmla="*/ 10 w 48"/>
                <a:gd name="T21" fmla="*/ 34 h 43"/>
                <a:gd name="T22" fmla="*/ 0 w 48"/>
                <a:gd name="T23" fmla="*/ 29 h 43"/>
                <a:gd name="T24" fmla="*/ 0 w 48"/>
                <a:gd name="T25" fmla="*/ 19 h 43"/>
                <a:gd name="T26" fmla="*/ 0 w 48"/>
                <a:gd name="T27" fmla="*/ 14 h 43"/>
                <a:gd name="T28" fmla="*/ 10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39" y="5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8" y="29"/>
                  </a:lnTo>
                  <a:lnTo>
                    <a:pt x="39" y="34"/>
                  </a:lnTo>
                  <a:lnTo>
                    <a:pt x="34" y="38"/>
                  </a:lnTo>
                  <a:lnTo>
                    <a:pt x="24" y="43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2" name="Freeform 704"/>
            <p:cNvSpPr>
              <a:spLocks/>
            </p:cNvSpPr>
            <p:nvPr/>
          </p:nvSpPr>
          <p:spPr bwMode="auto">
            <a:xfrm>
              <a:off x="4583" y="3479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39 w 48"/>
                <a:gd name="T5" fmla="*/ 5 h 43"/>
                <a:gd name="T6" fmla="*/ 48 w 48"/>
                <a:gd name="T7" fmla="*/ 14 h 43"/>
                <a:gd name="T8" fmla="*/ 48 w 48"/>
                <a:gd name="T9" fmla="*/ 19 h 43"/>
                <a:gd name="T10" fmla="*/ 48 w 48"/>
                <a:gd name="T11" fmla="*/ 29 h 43"/>
                <a:gd name="T12" fmla="*/ 39 w 48"/>
                <a:gd name="T13" fmla="*/ 34 h 43"/>
                <a:gd name="T14" fmla="*/ 34 w 48"/>
                <a:gd name="T15" fmla="*/ 38 h 43"/>
                <a:gd name="T16" fmla="*/ 24 w 48"/>
                <a:gd name="T17" fmla="*/ 43 h 43"/>
                <a:gd name="T18" fmla="*/ 15 w 48"/>
                <a:gd name="T19" fmla="*/ 38 h 43"/>
                <a:gd name="T20" fmla="*/ 10 w 48"/>
                <a:gd name="T21" fmla="*/ 34 h 43"/>
                <a:gd name="T22" fmla="*/ 0 w 48"/>
                <a:gd name="T23" fmla="*/ 29 h 43"/>
                <a:gd name="T24" fmla="*/ 0 w 48"/>
                <a:gd name="T25" fmla="*/ 19 h 43"/>
                <a:gd name="T26" fmla="*/ 0 w 48"/>
                <a:gd name="T27" fmla="*/ 14 h 43"/>
                <a:gd name="T28" fmla="*/ 10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39" y="5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8" y="29"/>
                  </a:lnTo>
                  <a:lnTo>
                    <a:pt x="39" y="34"/>
                  </a:lnTo>
                  <a:lnTo>
                    <a:pt x="34" y="38"/>
                  </a:lnTo>
                  <a:lnTo>
                    <a:pt x="24" y="43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3" name="Freeform 705"/>
            <p:cNvSpPr>
              <a:spLocks/>
            </p:cNvSpPr>
            <p:nvPr/>
          </p:nvSpPr>
          <p:spPr bwMode="auto">
            <a:xfrm>
              <a:off x="4439" y="3580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44 w 48"/>
                <a:gd name="T5" fmla="*/ 5 h 43"/>
                <a:gd name="T6" fmla="*/ 48 w 48"/>
                <a:gd name="T7" fmla="*/ 14 h 43"/>
                <a:gd name="T8" fmla="*/ 48 w 48"/>
                <a:gd name="T9" fmla="*/ 19 h 43"/>
                <a:gd name="T10" fmla="*/ 48 w 48"/>
                <a:gd name="T11" fmla="*/ 29 h 43"/>
                <a:gd name="T12" fmla="*/ 44 w 48"/>
                <a:gd name="T13" fmla="*/ 33 h 43"/>
                <a:gd name="T14" fmla="*/ 34 w 48"/>
                <a:gd name="T15" fmla="*/ 38 h 43"/>
                <a:gd name="T16" fmla="*/ 24 w 48"/>
                <a:gd name="T17" fmla="*/ 43 h 43"/>
                <a:gd name="T18" fmla="*/ 15 w 48"/>
                <a:gd name="T19" fmla="*/ 38 h 43"/>
                <a:gd name="T20" fmla="*/ 10 w 48"/>
                <a:gd name="T21" fmla="*/ 33 h 43"/>
                <a:gd name="T22" fmla="*/ 5 w 48"/>
                <a:gd name="T23" fmla="*/ 29 h 43"/>
                <a:gd name="T24" fmla="*/ 0 w 48"/>
                <a:gd name="T25" fmla="*/ 19 h 43"/>
                <a:gd name="T26" fmla="*/ 5 w 48"/>
                <a:gd name="T27" fmla="*/ 14 h 43"/>
                <a:gd name="T28" fmla="*/ 10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44" y="5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34" y="38"/>
                  </a:lnTo>
                  <a:lnTo>
                    <a:pt x="24" y="43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4" name="Freeform 706"/>
            <p:cNvSpPr>
              <a:spLocks/>
            </p:cNvSpPr>
            <p:nvPr/>
          </p:nvSpPr>
          <p:spPr bwMode="auto">
            <a:xfrm>
              <a:off x="4439" y="3580"/>
              <a:ext cx="48" cy="43"/>
            </a:xfrm>
            <a:custGeom>
              <a:avLst/>
              <a:gdLst>
                <a:gd name="T0" fmla="*/ 24 w 48"/>
                <a:gd name="T1" fmla="*/ 0 h 43"/>
                <a:gd name="T2" fmla="*/ 34 w 48"/>
                <a:gd name="T3" fmla="*/ 0 h 43"/>
                <a:gd name="T4" fmla="*/ 44 w 48"/>
                <a:gd name="T5" fmla="*/ 5 h 43"/>
                <a:gd name="T6" fmla="*/ 48 w 48"/>
                <a:gd name="T7" fmla="*/ 14 h 43"/>
                <a:gd name="T8" fmla="*/ 48 w 48"/>
                <a:gd name="T9" fmla="*/ 19 h 43"/>
                <a:gd name="T10" fmla="*/ 48 w 48"/>
                <a:gd name="T11" fmla="*/ 29 h 43"/>
                <a:gd name="T12" fmla="*/ 44 w 48"/>
                <a:gd name="T13" fmla="*/ 33 h 43"/>
                <a:gd name="T14" fmla="*/ 34 w 48"/>
                <a:gd name="T15" fmla="*/ 38 h 43"/>
                <a:gd name="T16" fmla="*/ 24 w 48"/>
                <a:gd name="T17" fmla="*/ 43 h 43"/>
                <a:gd name="T18" fmla="*/ 15 w 48"/>
                <a:gd name="T19" fmla="*/ 38 h 43"/>
                <a:gd name="T20" fmla="*/ 10 w 48"/>
                <a:gd name="T21" fmla="*/ 33 h 43"/>
                <a:gd name="T22" fmla="*/ 5 w 48"/>
                <a:gd name="T23" fmla="*/ 29 h 43"/>
                <a:gd name="T24" fmla="*/ 0 w 48"/>
                <a:gd name="T25" fmla="*/ 19 h 43"/>
                <a:gd name="T26" fmla="*/ 5 w 48"/>
                <a:gd name="T27" fmla="*/ 14 h 43"/>
                <a:gd name="T28" fmla="*/ 10 w 48"/>
                <a:gd name="T29" fmla="*/ 5 h 43"/>
                <a:gd name="T30" fmla="*/ 15 w 48"/>
                <a:gd name="T31" fmla="*/ 0 h 43"/>
                <a:gd name="T32" fmla="*/ 24 w 4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3"/>
                <a:gd name="T53" fmla="*/ 48 w 4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3">
                  <a:moveTo>
                    <a:pt x="24" y="0"/>
                  </a:moveTo>
                  <a:lnTo>
                    <a:pt x="34" y="0"/>
                  </a:lnTo>
                  <a:lnTo>
                    <a:pt x="44" y="5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34" y="38"/>
                  </a:lnTo>
                  <a:lnTo>
                    <a:pt x="24" y="43"/>
                  </a:lnTo>
                  <a:lnTo>
                    <a:pt x="15" y="38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0" y="19"/>
                  </a:lnTo>
                  <a:lnTo>
                    <a:pt x="5" y="14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5" name="Freeform 707"/>
            <p:cNvSpPr>
              <a:spLocks/>
            </p:cNvSpPr>
            <p:nvPr/>
          </p:nvSpPr>
          <p:spPr bwMode="auto">
            <a:xfrm>
              <a:off x="4487" y="3565"/>
              <a:ext cx="44" cy="44"/>
            </a:xfrm>
            <a:custGeom>
              <a:avLst/>
              <a:gdLst>
                <a:gd name="T0" fmla="*/ 24 w 44"/>
                <a:gd name="T1" fmla="*/ 0 h 44"/>
                <a:gd name="T2" fmla="*/ 29 w 44"/>
                <a:gd name="T3" fmla="*/ 0 h 44"/>
                <a:gd name="T4" fmla="*/ 39 w 44"/>
                <a:gd name="T5" fmla="*/ 5 h 44"/>
                <a:gd name="T6" fmla="*/ 44 w 44"/>
                <a:gd name="T7" fmla="*/ 15 h 44"/>
                <a:gd name="T8" fmla="*/ 44 w 44"/>
                <a:gd name="T9" fmla="*/ 20 h 44"/>
                <a:gd name="T10" fmla="*/ 44 w 44"/>
                <a:gd name="T11" fmla="*/ 29 h 44"/>
                <a:gd name="T12" fmla="*/ 39 w 44"/>
                <a:gd name="T13" fmla="*/ 39 h 44"/>
                <a:gd name="T14" fmla="*/ 29 w 44"/>
                <a:gd name="T15" fmla="*/ 39 h 44"/>
                <a:gd name="T16" fmla="*/ 24 w 44"/>
                <a:gd name="T17" fmla="*/ 44 h 44"/>
                <a:gd name="T18" fmla="*/ 15 w 44"/>
                <a:gd name="T19" fmla="*/ 39 h 44"/>
                <a:gd name="T20" fmla="*/ 5 w 44"/>
                <a:gd name="T21" fmla="*/ 39 h 44"/>
                <a:gd name="T22" fmla="*/ 0 w 44"/>
                <a:gd name="T23" fmla="*/ 29 h 44"/>
                <a:gd name="T24" fmla="*/ 0 w 44"/>
                <a:gd name="T25" fmla="*/ 20 h 44"/>
                <a:gd name="T26" fmla="*/ 0 w 44"/>
                <a:gd name="T27" fmla="*/ 15 h 44"/>
                <a:gd name="T28" fmla="*/ 5 w 44"/>
                <a:gd name="T29" fmla="*/ 5 h 44"/>
                <a:gd name="T30" fmla="*/ 15 w 44"/>
                <a:gd name="T31" fmla="*/ 0 h 44"/>
                <a:gd name="T32" fmla="*/ 24 w 4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24" y="0"/>
                  </a:moveTo>
                  <a:lnTo>
                    <a:pt x="29" y="0"/>
                  </a:lnTo>
                  <a:lnTo>
                    <a:pt x="39" y="5"/>
                  </a:lnTo>
                  <a:lnTo>
                    <a:pt x="44" y="15"/>
                  </a:lnTo>
                  <a:lnTo>
                    <a:pt x="44" y="20"/>
                  </a:lnTo>
                  <a:lnTo>
                    <a:pt x="44" y="29"/>
                  </a:lnTo>
                  <a:lnTo>
                    <a:pt x="39" y="39"/>
                  </a:lnTo>
                  <a:lnTo>
                    <a:pt x="29" y="39"/>
                  </a:lnTo>
                  <a:lnTo>
                    <a:pt x="24" y="44"/>
                  </a:lnTo>
                  <a:lnTo>
                    <a:pt x="15" y="39"/>
                  </a:lnTo>
                  <a:lnTo>
                    <a:pt x="5" y="39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6" name="Freeform 708"/>
            <p:cNvSpPr>
              <a:spLocks/>
            </p:cNvSpPr>
            <p:nvPr/>
          </p:nvSpPr>
          <p:spPr bwMode="auto">
            <a:xfrm>
              <a:off x="4487" y="3565"/>
              <a:ext cx="44" cy="44"/>
            </a:xfrm>
            <a:custGeom>
              <a:avLst/>
              <a:gdLst>
                <a:gd name="T0" fmla="*/ 24 w 44"/>
                <a:gd name="T1" fmla="*/ 0 h 44"/>
                <a:gd name="T2" fmla="*/ 29 w 44"/>
                <a:gd name="T3" fmla="*/ 0 h 44"/>
                <a:gd name="T4" fmla="*/ 39 w 44"/>
                <a:gd name="T5" fmla="*/ 5 h 44"/>
                <a:gd name="T6" fmla="*/ 44 w 44"/>
                <a:gd name="T7" fmla="*/ 15 h 44"/>
                <a:gd name="T8" fmla="*/ 44 w 44"/>
                <a:gd name="T9" fmla="*/ 20 h 44"/>
                <a:gd name="T10" fmla="*/ 44 w 44"/>
                <a:gd name="T11" fmla="*/ 29 h 44"/>
                <a:gd name="T12" fmla="*/ 39 w 44"/>
                <a:gd name="T13" fmla="*/ 39 h 44"/>
                <a:gd name="T14" fmla="*/ 29 w 44"/>
                <a:gd name="T15" fmla="*/ 39 h 44"/>
                <a:gd name="T16" fmla="*/ 24 w 44"/>
                <a:gd name="T17" fmla="*/ 44 h 44"/>
                <a:gd name="T18" fmla="*/ 15 w 44"/>
                <a:gd name="T19" fmla="*/ 39 h 44"/>
                <a:gd name="T20" fmla="*/ 5 w 44"/>
                <a:gd name="T21" fmla="*/ 39 h 44"/>
                <a:gd name="T22" fmla="*/ 0 w 44"/>
                <a:gd name="T23" fmla="*/ 29 h 44"/>
                <a:gd name="T24" fmla="*/ 0 w 44"/>
                <a:gd name="T25" fmla="*/ 20 h 44"/>
                <a:gd name="T26" fmla="*/ 0 w 44"/>
                <a:gd name="T27" fmla="*/ 15 h 44"/>
                <a:gd name="T28" fmla="*/ 5 w 44"/>
                <a:gd name="T29" fmla="*/ 5 h 44"/>
                <a:gd name="T30" fmla="*/ 15 w 44"/>
                <a:gd name="T31" fmla="*/ 0 h 44"/>
                <a:gd name="T32" fmla="*/ 24 w 4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24" y="0"/>
                  </a:moveTo>
                  <a:lnTo>
                    <a:pt x="29" y="0"/>
                  </a:lnTo>
                  <a:lnTo>
                    <a:pt x="39" y="5"/>
                  </a:lnTo>
                  <a:lnTo>
                    <a:pt x="44" y="15"/>
                  </a:lnTo>
                  <a:lnTo>
                    <a:pt x="44" y="20"/>
                  </a:lnTo>
                  <a:lnTo>
                    <a:pt x="44" y="29"/>
                  </a:lnTo>
                  <a:lnTo>
                    <a:pt x="39" y="39"/>
                  </a:lnTo>
                  <a:lnTo>
                    <a:pt x="29" y="39"/>
                  </a:lnTo>
                  <a:lnTo>
                    <a:pt x="24" y="44"/>
                  </a:lnTo>
                  <a:lnTo>
                    <a:pt x="15" y="39"/>
                  </a:lnTo>
                  <a:lnTo>
                    <a:pt x="5" y="39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7" name="Freeform 709"/>
            <p:cNvSpPr>
              <a:spLocks/>
            </p:cNvSpPr>
            <p:nvPr/>
          </p:nvSpPr>
          <p:spPr bwMode="auto">
            <a:xfrm>
              <a:off x="4574" y="3517"/>
              <a:ext cx="48" cy="44"/>
            </a:xfrm>
            <a:custGeom>
              <a:avLst/>
              <a:gdLst>
                <a:gd name="T0" fmla="*/ 24 w 48"/>
                <a:gd name="T1" fmla="*/ 0 h 44"/>
                <a:gd name="T2" fmla="*/ 33 w 48"/>
                <a:gd name="T3" fmla="*/ 0 h 44"/>
                <a:gd name="T4" fmla="*/ 43 w 48"/>
                <a:gd name="T5" fmla="*/ 5 h 44"/>
                <a:gd name="T6" fmla="*/ 48 w 48"/>
                <a:gd name="T7" fmla="*/ 15 h 44"/>
                <a:gd name="T8" fmla="*/ 48 w 48"/>
                <a:gd name="T9" fmla="*/ 20 h 44"/>
                <a:gd name="T10" fmla="*/ 48 w 48"/>
                <a:gd name="T11" fmla="*/ 29 h 44"/>
                <a:gd name="T12" fmla="*/ 43 w 48"/>
                <a:gd name="T13" fmla="*/ 39 h 44"/>
                <a:gd name="T14" fmla="*/ 33 w 48"/>
                <a:gd name="T15" fmla="*/ 39 h 44"/>
                <a:gd name="T16" fmla="*/ 24 w 48"/>
                <a:gd name="T17" fmla="*/ 44 h 44"/>
                <a:gd name="T18" fmla="*/ 14 w 48"/>
                <a:gd name="T19" fmla="*/ 39 h 44"/>
                <a:gd name="T20" fmla="*/ 9 w 48"/>
                <a:gd name="T21" fmla="*/ 39 h 44"/>
                <a:gd name="T22" fmla="*/ 5 w 48"/>
                <a:gd name="T23" fmla="*/ 29 h 44"/>
                <a:gd name="T24" fmla="*/ 0 w 48"/>
                <a:gd name="T25" fmla="*/ 20 h 44"/>
                <a:gd name="T26" fmla="*/ 5 w 48"/>
                <a:gd name="T27" fmla="*/ 15 h 44"/>
                <a:gd name="T28" fmla="*/ 9 w 48"/>
                <a:gd name="T29" fmla="*/ 5 h 44"/>
                <a:gd name="T30" fmla="*/ 14 w 48"/>
                <a:gd name="T31" fmla="*/ 0 h 44"/>
                <a:gd name="T32" fmla="*/ 24 w 48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4"/>
                <a:gd name="T53" fmla="*/ 48 w 4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4">
                  <a:moveTo>
                    <a:pt x="24" y="0"/>
                  </a:moveTo>
                  <a:lnTo>
                    <a:pt x="33" y="0"/>
                  </a:lnTo>
                  <a:lnTo>
                    <a:pt x="43" y="5"/>
                  </a:lnTo>
                  <a:lnTo>
                    <a:pt x="48" y="15"/>
                  </a:lnTo>
                  <a:lnTo>
                    <a:pt x="48" y="20"/>
                  </a:lnTo>
                  <a:lnTo>
                    <a:pt x="48" y="29"/>
                  </a:lnTo>
                  <a:lnTo>
                    <a:pt x="43" y="39"/>
                  </a:lnTo>
                  <a:lnTo>
                    <a:pt x="33" y="39"/>
                  </a:lnTo>
                  <a:lnTo>
                    <a:pt x="24" y="44"/>
                  </a:lnTo>
                  <a:lnTo>
                    <a:pt x="14" y="39"/>
                  </a:lnTo>
                  <a:lnTo>
                    <a:pt x="9" y="39"/>
                  </a:lnTo>
                  <a:lnTo>
                    <a:pt x="5" y="29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78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8" name="Freeform 710"/>
            <p:cNvSpPr>
              <a:spLocks/>
            </p:cNvSpPr>
            <p:nvPr/>
          </p:nvSpPr>
          <p:spPr bwMode="auto">
            <a:xfrm>
              <a:off x="4574" y="3517"/>
              <a:ext cx="48" cy="44"/>
            </a:xfrm>
            <a:custGeom>
              <a:avLst/>
              <a:gdLst>
                <a:gd name="T0" fmla="*/ 24 w 48"/>
                <a:gd name="T1" fmla="*/ 0 h 44"/>
                <a:gd name="T2" fmla="*/ 33 w 48"/>
                <a:gd name="T3" fmla="*/ 0 h 44"/>
                <a:gd name="T4" fmla="*/ 43 w 48"/>
                <a:gd name="T5" fmla="*/ 5 h 44"/>
                <a:gd name="T6" fmla="*/ 48 w 48"/>
                <a:gd name="T7" fmla="*/ 15 h 44"/>
                <a:gd name="T8" fmla="*/ 48 w 48"/>
                <a:gd name="T9" fmla="*/ 20 h 44"/>
                <a:gd name="T10" fmla="*/ 48 w 48"/>
                <a:gd name="T11" fmla="*/ 29 h 44"/>
                <a:gd name="T12" fmla="*/ 43 w 48"/>
                <a:gd name="T13" fmla="*/ 39 h 44"/>
                <a:gd name="T14" fmla="*/ 33 w 48"/>
                <a:gd name="T15" fmla="*/ 39 h 44"/>
                <a:gd name="T16" fmla="*/ 24 w 48"/>
                <a:gd name="T17" fmla="*/ 44 h 44"/>
                <a:gd name="T18" fmla="*/ 14 w 48"/>
                <a:gd name="T19" fmla="*/ 39 h 44"/>
                <a:gd name="T20" fmla="*/ 9 w 48"/>
                <a:gd name="T21" fmla="*/ 39 h 44"/>
                <a:gd name="T22" fmla="*/ 5 w 48"/>
                <a:gd name="T23" fmla="*/ 29 h 44"/>
                <a:gd name="T24" fmla="*/ 0 w 48"/>
                <a:gd name="T25" fmla="*/ 20 h 44"/>
                <a:gd name="T26" fmla="*/ 5 w 48"/>
                <a:gd name="T27" fmla="*/ 15 h 44"/>
                <a:gd name="T28" fmla="*/ 9 w 48"/>
                <a:gd name="T29" fmla="*/ 5 h 44"/>
                <a:gd name="T30" fmla="*/ 14 w 48"/>
                <a:gd name="T31" fmla="*/ 0 h 44"/>
                <a:gd name="T32" fmla="*/ 24 w 48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4"/>
                <a:gd name="T53" fmla="*/ 48 w 4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4">
                  <a:moveTo>
                    <a:pt x="24" y="0"/>
                  </a:moveTo>
                  <a:lnTo>
                    <a:pt x="33" y="0"/>
                  </a:lnTo>
                  <a:lnTo>
                    <a:pt x="43" y="5"/>
                  </a:lnTo>
                  <a:lnTo>
                    <a:pt x="48" y="15"/>
                  </a:lnTo>
                  <a:lnTo>
                    <a:pt x="48" y="20"/>
                  </a:lnTo>
                  <a:lnTo>
                    <a:pt x="48" y="29"/>
                  </a:lnTo>
                  <a:lnTo>
                    <a:pt x="43" y="39"/>
                  </a:lnTo>
                  <a:lnTo>
                    <a:pt x="33" y="39"/>
                  </a:lnTo>
                  <a:lnTo>
                    <a:pt x="24" y="44"/>
                  </a:lnTo>
                  <a:lnTo>
                    <a:pt x="14" y="39"/>
                  </a:lnTo>
                  <a:lnTo>
                    <a:pt x="9" y="39"/>
                  </a:lnTo>
                  <a:lnTo>
                    <a:pt x="5" y="29"/>
                  </a:lnTo>
                  <a:lnTo>
                    <a:pt x="0" y="20"/>
                  </a:lnTo>
                  <a:lnTo>
                    <a:pt x="5" y="15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09" name="Freeform 711"/>
            <p:cNvSpPr>
              <a:spLocks/>
            </p:cNvSpPr>
            <p:nvPr/>
          </p:nvSpPr>
          <p:spPr bwMode="auto">
            <a:xfrm>
              <a:off x="4334" y="3062"/>
              <a:ext cx="523" cy="556"/>
            </a:xfrm>
            <a:custGeom>
              <a:avLst/>
              <a:gdLst>
                <a:gd name="T0" fmla="*/ 43 w 523"/>
                <a:gd name="T1" fmla="*/ 527 h 556"/>
                <a:gd name="T2" fmla="*/ 86 w 523"/>
                <a:gd name="T3" fmla="*/ 484 h 556"/>
                <a:gd name="T4" fmla="*/ 158 w 523"/>
                <a:gd name="T5" fmla="*/ 451 h 556"/>
                <a:gd name="T6" fmla="*/ 211 w 523"/>
                <a:gd name="T7" fmla="*/ 407 h 556"/>
                <a:gd name="T8" fmla="*/ 235 w 523"/>
                <a:gd name="T9" fmla="*/ 398 h 556"/>
                <a:gd name="T10" fmla="*/ 336 w 523"/>
                <a:gd name="T11" fmla="*/ 407 h 556"/>
                <a:gd name="T12" fmla="*/ 350 w 523"/>
                <a:gd name="T13" fmla="*/ 379 h 556"/>
                <a:gd name="T14" fmla="*/ 336 w 523"/>
                <a:gd name="T15" fmla="*/ 364 h 556"/>
                <a:gd name="T16" fmla="*/ 393 w 523"/>
                <a:gd name="T17" fmla="*/ 364 h 556"/>
                <a:gd name="T18" fmla="*/ 436 w 523"/>
                <a:gd name="T19" fmla="*/ 350 h 556"/>
                <a:gd name="T20" fmla="*/ 432 w 523"/>
                <a:gd name="T21" fmla="*/ 331 h 556"/>
                <a:gd name="T22" fmla="*/ 398 w 523"/>
                <a:gd name="T23" fmla="*/ 321 h 556"/>
                <a:gd name="T24" fmla="*/ 384 w 523"/>
                <a:gd name="T25" fmla="*/ 311 h 556"/>
                <a:gd name="T26" fmla="*/ 412 w 523"/>
                <a:gd name="T27" fmla="*/ 297 h 556"/>
                <a:gd name="T28" fmla="*/ 456 w 523"/>
                <a:gd name="T29" fmla="*/ 273 h 556"/>
                <a:gd name="T30" fmla="*/ 484 w 523"/>
                <a:gd name="T31" fmla="*/ 239 h 556"/>
                <a:gd name="T32" fmla="*/ 475 w 523"/>
                <a:gd name="T33" fmla="*/ 225 h 556"/>
                <a:gd name="T34" fmla="*/ 446 w 523"/>
                <a:gd name="T35" fmla="*/ 225 h 556"/>
                <a:gd name="T36" fmla="*/ 451 w 523"/>
                <a:gd name="T37" fmla="*/ 211 h 556"/>
                <a:gd name="T38" fmla="*/ 484 w 523"/>
                <a:gd name="T39" fmla="*/ 182 h 556"/>
                <a:gd name="T40" fmla="*/ 513 w 523"/>
                <a:gd name="T41" fmla="*/ 139 h 556"/>
                <a:gd name="T42" fmla="*/ 504 w 523"/>
                <a:gd name="T43" fmla="*/ 115 h 556"/>
                <a:gd name="T44" fmla="*/ 470 w 523"/>
                <a:gd name="T45" fmla="*/ 115 h 556"/>
                <a:gd name="T46" fmla="*/ 475 w 523"/>
                <a:gd name="T47" fmla="*/ 76 h 556"/>
                <a:gd name="T48" fmla="*/ 484 w 523"/>
                <a:gd name="T49" fmla="*/ 28 h 556"/>
                <a:gd name="T50" fmla="*/ 446 w 523"/>
                <a:gd name="T51" fmla="*/ 9 h 556"/>
                <a:gd name="T52" fmla="*/ 393 w 523"/>
                <a:gd name="T53" fmla="*/ 38 h 556"/>
                <a:gd name="T54" fmla="*/ 369 w 523"/>
                <a:gd name="T55" fmla="*/ 67 h 556"/>
                <a:gd name="T56" fmla="*/ 345 w 523"/>
                <a:gd name="T57" fmla="*/ 57 h 556"/>
                <a:gd name="T58" fmla="*/ 288 w 523"/>
                <a:gd name="T59" fmla="*/ 76 h 556"/>
                <a:gd name="T60" fmla="*/ 240 w 523"/>
                <a:gd name="T61" fmla="*/ 91 h 556"/>
                <a:gd name="T62" fmla="*/ 206 w 523"/>
                <a:gd name="T63" fmla="*/ 91 h 556"/>
                <a:gd name="T64" fmla="*/ 182 w 523"/>
                <a:gd name="T65" fmla="*/ 129 h 556"/>
                <a:gd name="T66" fmla="*/ 144 w 523"/>
                <a:gd name="T67" fmla="*/ 139 h 556"/>
                <a:gd name="T68" fmla="*/ 101 w 523"/>
                <a:gd name="T69" fmla="*/ 148 h 556"/>
                <a:gd name="T70" fmla="*/ 96 w 523"/>
                <a:gd name="T71" fmla="*/ 192 h 556"/>
                <a:gd name="T72" fmla="*/ 72 w 523"/>
                <a:gd name="T73" fmla="*/ 201 h 556"/>
                <a:gd name="T74" fmla="*/ 43 w 523"/>
                <a:gd name="T75" fmla="*/ 225 h 556"/>
                <a:gd name="T76" fmla="*/ 48 w 523"/>
                <a:gd name="T77" fmla="*/ 287 h 556"/>
                <a:gd name="T78" fmla="*/ 33 w 523"/>
                <a:gd name="T79" fmla="*/ 297 h 556"/>
                <a:gd name="T80" fmla="*/ 0 w 523"/>
                <a:gd name="T81" fmla="*/ 307 h 556"/>
                <a:gd name="T82" fmla="*/ 0 w 523"/>
                <a:gd name="T83" fmla="*/ 369 h 556"/>
                <a:gd name="T84" fmla="*/ 9 w 523"/>
                <a:gd name="T85" fmla="*/ 436 h 556"/>
                <a:gd name="T86" fmla="*/ 9 w 523"/>
                <a:gd name="T87" fmla="*/ 508 h 556"/>
                <a:gd name="T88" fmla="*/ 14 w 523"/>
                <a:gd name="T89" fmla="*/ 551 h 5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3"/>
                <a:gd name="T136" fmla="*/ 0 h 556"/>
                <a:gd name="T137" fmla="*/ 523 w 523"/>
                <a:gd name="T138" fmla="*/ 556 h 5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3" h="556">
                  <a:moveTo>
                    <a:pt x="24" y="556"/>
                  </a:moveTo>
                  <a:lnTo>
                    <a:pt x="43" y="527"/>
                  </a:lnTo>
                  <a:lnTo>
                    <a:pt x="62" y="503"/>
                  </a:lnTo>
                  <a:lnTo>
                    <a:pt x="86" y="484"/>
                  </a:lnTo>
                  <a:lnTo>
                    <a:pt x="105" y="470"/>
                  </a:lnTo>
                  <a:lnTo>
                    <a:pt x="158" y="451"/>
                  </a:lnTo>
                  <a:lnTo>
                    <a:pt x="225" y="431"/>
                  </a:lnTo>
                  <a:lnTo>
                    <a:pt x="211" y="407"/>
                  </a:lnTo>
                  <a:lnTo>
                    <a:pt x="197" y="388"/>
                  </a:lnTo>
                  <a:lnTo>
                    <a:pt x="235" y="398"/>
                  </a:lnTo>
                  <a:lnTo>
                    <a:pt x="278" y="407"/>
                  </a:lnTo>
                  <a:lnTo>
                    <a:pt x="336" y="407"/>
                  </a:lnTo>
                  <a:lnTo>
                    <a:pt x="403" y="403"/>
                  </a:lnTo>
                  <a:lnTo>
                    <a:pt x="350" y="379"/>
                  </a:lnTo>
                  <a:lnTo>
                    <a:pt x="293" y="355"/>
                  </a:lnTo>
                  <a:lnTo>
                    <a:pt x="336" y="364"/>
                  </a:lnTo>
                  <a:lnTo>
                    <a:pt x="374" y="369"/>
                  </a:lnTo>
                  <a:lnTo>
                    <a:pt x="393" y="364"/>
                  </a:lnTo>
                  <a:lnTo>
                    <a:pt x="412" y="359"/>
                  </a:lnTo>
                  <a:lnTo>
                    <a:pt x="436" y="350"/>
                  </a:lnTo>
                  <a:lnTo>
                    <a:pt x="456" y="331"/>
                  </a:lnTo>
                  <a:lnTo>
                    <a:pt x="432" y="331"/>
                  </a:lnTo>
                  <a:lnTo>
                    <a:pt x="408" y="326"/>
                  </a:lnTo>
                  <a:lnTo>
                    <a:pt x="398" y="321"/>
                  </a:lnTo>
                  <a:lnTo>
                    <a:pt x="388" y="316"/>
                  </a:lnTo>
                  <a:lnTo>
                    <a:pt x="384" y="311"/>
                  </a:lnTo>
                  <a:lnTo>
                    <a:pt x="379" y="302"/>
                  </a:lnTo>
                  <a:lnTo>
                    <a:pt x="412" y="297"/>
                  </a:lnTo>
                  <a:lnTo>
                    <a:pt x="441" y="283"/>
                  </a:lnTo>
                  <a:lnTo>
                    <a:pt x="456" y="273"/>
                  </a:lnTo>
                  <a:lnTo>
                    <a:pt x="470" y="259"/>
                  </a:lnTo>
                  <a:lnTo>
                    <a:pt x="484" y="239"/>
                  </a:lnTo>
                  <a:lnTo>
                    <a:pt x="499" y="215"/>
                  </a:lnTo>
                  <a:lnTo>
                    <a:pt x="475" y="225"/>
                  </a:lnTo>
                  <a:lnTo>
                    <a:pt x="456" y="225"/>
                  </a:lnTo>
                  <a:lnTo>
                    <a:pt x="446" y="225"/>
                  </a:lnTo>
                  <a:lnTo>
                    <a:pt x="432" y="225"/>
                  </a:lnTo>
                  <a:lnTo>
                    <a:pt x="451" y="211"/>
                  </a:lnTo>
                  <a:lnTo>
                    <a:pt x="470" y="196"/>
                  </a:lnTo>
                  <a:lnTo>
                    <a:pt x="484" y="182"/>
                  </a:lnTo>
                  <a:lnTo>
                    <a:pt x="499" y="168"/>
                  </a:lnTo>
                  <a:lnTo>
                    <a:pt x="513" y="139"/>
                  </a:lnTo>
                  <a:lnTo>
                    <a:pt x="523" y="110"/>
                  </a:lnTo>
                  <a:lnTo>
                    <a:pt x="504" y="115"/>
                  </a:lnTo>
                  <a:lnTo>
                    <a:pt x="484" y="115"/>
                  </a:lnTo>
                  <a:lnTo>
                    <a:pt x="470" y="115"/>
                  </a:lnTo>
                  <a:lnTo>
                    <a:pt x="456" y="110"/>
                  </a:lnTo>
                  <a:lnTo>
                    <a:pt x="475" y="76"/>
                  </a:lnTo>
                  <a:lnTo>
                    <a:pt x="484" y="52"/>
                  </a:lnTo>
                  <a:lnTo>
                    <a:pt x="484" y="28"/>
                  </a:lnTo>
                  <a:lnTo>
                    <a:pt x="489" y="0"/>
                  </a:lnTo>
                  <a:lnTo>
                    <a:pt x="446" y="9"/>
                  </a:lnTo>
                  <a:lnTo>
                    <a:pt x="408" y="28"/>
                  </a:lnTo>
                  <a:lnTo>
                    <a:pt x="393" y="38"/>
                  </a:lnTo>
                  <a:lnTo>
                    <a:pt x="379" y="52"/>
                  </a:lnTo>
                  <a:lnTo>
                    <a:pt x="369" y="67"/>
                  </a:lnTo>
                  <a:lnTo>
                    <a:pt x="365" y="81"/>
                  </a:lnTo>
                  <a:lnTo>
                    <a:pt x="345" y="57"/>
                  </a:lnTo>
                  <a:lnTo>
                    <a:pt x="331" y="28"/>
                  </a:lnTo>
                  <a:lnTo>
                    <a:pt x="288" y="76"/>
                  </a:lnTo>
                  <a:lnTo>
                    <a:pt x="259" y="120"/>
                  </a:lnTo>
                  <a:lnTo>
                    <a:pt x="240" y="91"/>
                  </a:lnTo>
                  <a:lnTo>
                    <a:pt x="221" y="67"/>
                  </a:lnTo>
                  <a:lnTo>
                    <a:pt x="206" y="91"/>
                  </a:lnTo>
                  <a:lnTo>
                    <a:pt x="192" y="110"/>
                  </a:lnTo>
                  <a:lnTo>
                    <a:pt x="182" y="129"/>
                  </a:lnTo>
                  <a:lnTo>
                    <a:pt x="182" y="153"/>
                  </a:lnTo>
                  <a:lnTo>
                    <a:pt x="144" y="139"/>
                  </a:lnTo>
                  <a:lnTo>
                    <a:pt x="105" y="124"/>
                  </a:lnTo>
                  <a:lnTo>
                    <a:pt x="101" y="148"/>
                  </a:lnTo>
                  <a:lnTo>
                    <a:pt x="96" y="168"/>
                  </a:lnTo>
                  <a:lnTo>
                    <a:pt x="96" y="192"/>
                  </a:lnTo>
                  <a:lnTo>
                    <a:pt x="105" y="215"/>
                  </a:lnTo>
                  <a:lnTo>
                    <a:pt x="72" y="201"/>
                  </a:lnTo>
                  <a:lnTo>
                    <a:pt x="38" y="192"/>
                  </a:lnTo>
                  <a:lnTo>
                    <a:pt x="43" y="225"/>
                  </a:lnTo>
                  <a:lnTo>
                    <a:pt x="48" y="259"/>
                  </a:lnTo>
                  <a:lnTo>
                    <a:pt x="48" y="287"/>
                  </a:lnTo>
                  <a:lnTo>
                    <a:pt x="62" y="321"/>
                  </a:lnTo>
                  <a:lnTo>
                    <a:pt x="33" y="297"/>
                  </a:lnTo>
                  <a:lnTo>
                    <a:pt x="5" y="273"/>
                  </a:lnTo>
                  <a:lnTo>
                    <a:pt x="0" y="307"/>
                  </a:lnTo>
                  <a:lnTo>
                    <a:pt x="0" y="335"/>
                  </a:lnTo>
                  <a:lnTo>
                    <a:pt x="0" y="369"/>
                  </a:lnTo>
                  <a:lnTo>
                    <a:pt x="5" y="403"/>
                  </a:lnTo>
                  <a:lnTo>
                    <a:pt x="9" y="436"/>
                  </a:lnTo>
                  <a:lnTo>
                    <a:pt x="9" y="475"/>
                  </a:lnTo>
                  <a:lnTo>
                    <a:pt x="9" y="508"/>
                  </a:lnTo>
                  <a:lnTo>
                    <a:pt x="5" y="547"/>
                  </a:lnTo>
                  <a:lnTo>
                    <a:pt x="14" y="551"/>
                  </a:lnTo>
                  <a:lnTo>
                    <a:pt x="24" y="556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0" name="Freeform 712"/>
            <p:cNvSpPr>
              <a:spLocks/>
            </p:cNvSpPr>
            <p:nvPr/>
          </p:nvSpPr>
          <p:spPr bwMode="auto">
            <a:xfrm>
              <a:off x="4334" y="3062"/>
              <a:ext cx="523" cy="556"/>
            </a:xfrm>
            <a:custGeom>
              <a:avLst/>
              <a:gdLst>
                <a:gd name="T0" fmla="*/ 43 w 523"/>
                <a:gd name="T1" fmla="*/ 527 h 556"/>
                <a:gd name="T2" fmla="*/ 86 w 523"/>
                <a:gd name="T3" fmla="*/ 484 h 556"/>
                <a:gd name="T4" fmla="*/ 158 w 523"/>
                <a:gd name="T5" fmla="*/ 451 h 556"/>
                <a:gd name="T6" fmla="*/ 211 w 523"/>
                <a:gd name="T7" fmla="*/ 407 h 556"/>
                <a:gd name="T8" fmla="*/ 235 w 523"/>
                <a:gd name="T9" fmla="*/ 398 h 556"/>
                <a:gd name="T10" fmla="*/ 336 w 523"/>
                <a:gd name="T11" fmla="*/ 407 h 556"/>
                <a:gd name="T12" fmla="*/ 350 w 523"/>
                <a:gd name="T13" fmla="*/ 379 h 556"/>
                <a:gd name="T14" fmla="*/ 336 w 523"/>
                <a:gd name="T15" fmla="*/ 364 h 556"/>
                <a:gd name="T16" fmla="*/ 393 w 523"/>
                <a:gd name="T17" fmla="*/ 364 h 556"/>
                <a:gd name="T18" fmla="*/ 436 w 523"/>
                <a:gd name="T19" fmla="*/ 350 h 556"/>
                <a:gd name="T20" fmla="*/ 432 w 523"/>
                <a:gd name="T21" fmla="*/ 331 h 556"/>
                <a:gd name="T22" fmla="*/ 398 w 523"/>
                <a:gd name="T23" fmla="*/ 321 h 556"/>
                <a:gd name="T24" fmla="*/ 384 w 523"/>
                <a:gd name="T25" fmla="*/ 311 h 556"/>
                <a:gd name="T26" fmla="*/ 412 w 523"/>
                <a:gd name="T27" fmla="*/ 297 h 556"/>
                <a:gd name="T28" fmla="*/ 456 w 523"/>
                <a:gd name="T29" fmla="*/ 273 h 556"/>
                <a:gd name="T30" fmla="*/ 484 w 523"/>
                <a:gd name="T31" fmla="*/ 239 h 556"/>
                <a:gd name="T32" fmla="*/ 475 w 523"/>
                <a:gd name="T33" fmla="*/ 225 h 556"/>
                <a:gd name="T34" fmla="*/ 446 w 523"/>
                <a:gd name="T35" fmla="*/ 225 h 556"/>
                <a:gd name="T36" fmla="*/ 451 w 523"/>
                <a:gd name="T37" fmla="*/ 211 h 556"/>
                <a:gd name="T38" fmla="*/ 484 w 523"/>
                <a:gd name="T39" fmla="*/ 182 h 556"/>
                <a:gd name="T40" fmla="*/ 513 w 523"/>
                <a:gd name="T41" fmla="*/ 139 h 556"/>
                <a:gd name="T42" fmla="*/ 504 w 523"/>
                <a:gd name="T43" fmla="*/ 115 h 556"/>
                <a:gd name="T44" fmla="*/ 470 w 523"/>
                <a:gd name="T45" fmla="*/ 115 h 556"/>
                <a:gd name="T46" fmla="*/ 475 w 523"/>
                <a:gd name="T47" fmla="*/ 76 h 556"/>
                <a:gd name="T48" fmla="*/ 484 w 523"/>
                <a:gd name="T49" fmla="*/ 28 h 556"/>
                <a:gd name="T50" fmla="*/ 446 w 523"/>
                <a:gd name="T51" fmla="*/ 9 h 556"/>
                <a:gd name="T52" fmla="*/ 393 w 523"/>
                <a:gd name="T53" fmla="*/ 38 h 556"/>
                <a:gd name="T54" fmla="*/ 369 w 523"/>
                <a:gd name="T55" fmla="*/ 67 h 556"/>
                <a:gd name="T56" fmla="*/ 345 w 523"/>
                <a:gd name="T57" fmla="*/ 57 h 556"/>
                <a:gd name="T58" fmla="*/ 288 w 523"/>
                <a:gd name="T59" fmla="*/ 76 h 556"/>
                <a:gd name="T60" fmla="*/ 240 w 523"/>
                <a:gd name="T61" fmla="*/ 91 h 556"/>
                <a:gd name="T62" fmla="*/ 206 w 523"/>
                <a:gd name="T63" fmla="*/ 91 h 556"/>
                <a:gd name="T64" fmla="*/ 182 w 523"/>
                <a:gd name="T65" fmla="*/ 129 h 556"/>
                <a:gd name="T66" fmla="*/ 144 w 523"/>
                <a:gd name="T67" fmla="*/ 139 h 556"/>
                <a:gd name="T68" fmla="*/ 101 w 523"/>
                <a:gd name="T69" fmla="*/ 148 h 556"/>
                <a:gd name="T70" fmla="*/ 96 w 523"/>
                <a:gd name="T71" fmla="*/ 192 h 556"/>
                <a:gd name="T72" fmla="*/ 72 w 523"/>
                <a:gd name="T73" fmla="*/ 201 h 556"/>
                <a:gd name="T74" fmla="*/ 43 w 523"/>
                <a:gd name="T75" fmla="*/ 225 h 556"/>
                <a:gd name="T76" fmla="*/ 48 w 523"/>
                <a:gd name="T77" fmla="*/ 287 h 556"/>
                <a:gd name="T78" fmla="*/ 33 w 523"/>
                <a:gd name="T79" fmla="*/ 297 h 556"/>
                <a:gd name="T80" fmla="*/ 0 w 523"/>
                <a:gd name="T81" fmla="*/ 307 h 556"/>
                <a:gd name="T82" fmla="*/ 0 w 523"/>
                <a:gd name="T83" fmla="*/ 369 h 556"/>
                <a:gd name="T84" fmla="*/ 9 w 523"/>
                <a:gd name="T85" fmla="*/ 436 h 556"/>
                <a:gd name="T86" fmla="*/ 9 w 523"/>
                <a:gd name="T87" fmla="*/ 508 h 556"/>
                <a:gd name="T88" fmla="*/ 14 w 523"/>
                <a:gd name="T89" fmla="*/ 551 h 5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3"/>
                <a:gd name="T136" fmla="*/ 0 h 556"/>
                <a:gd name="T137" fmla="*/ 523 w 523"/>
                <a:gd name="T138" fmla="*/ 556 h 5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3" h="556">
                  <a:moveTo>
                    <a:pt x="24" y="556"/>
                  </a:moveTo>
                  <a:lnTo>
                    <a:pt x="43" y="527"/>
                  </a:lnTo>
                  <a:lnTo>
                    <a:pt x="62" y="503"/>
                  </a:lnTo>
                  <a:lnTo>
                    <a:pt x="86" y="484"/>
                  </a:lnTo>
                  <a:lnTo>
                    <a:pt x="105" y="470"/>
                  </a:lnTo>
                  <a:lnTo>
                    <a:pt x="158" y="451"/>
                  </a:lnTo>
                  <a:lnTo>
                    <a:pt x="225" y="431"/>
                  </a:lnTo>
                  <a:lnTo>
                    <a:pt x="211" y="407"/>
                  </a:lnTo>
                  <a:lnTo>
                    <a:pt x="197" y="388"/>
                  </a:lnTo>
                  <a:lnTo>
                    <a:pt x="235" y="398"/>
                  </a:lnTo>
                  <a:lnTo>
                    <a:pt x="278" y="407"/>
                  </a:lnTo>
                  <a:lnTo>
                    <a:pt x="336" y="407"/>
                  </a:lnTo>
                  <a:lnTo>
                    <a:pt x="403" y="403"/>
                  </a:lnTo>
                  <a:lnTo>
                    <a:pt x="350" y="379"/>
                  </a:lnTo>
                  <a:lnTo>
                    <a:pt x="293" y="355"/>
                  </a:lnTo>
                  <a:lnTo>
                    <a:pt x="336" y="364"/>
                  </a:lnTo>
                  <a:lnTo>
                    <a:pt x="374" y="369"/>
                  </a:lnTo>
                  <a:lnTo>
                    <a:pt x="393" y="364"/>
                  </a:lnTo>
                  <a:lnTo>
                    <a:pt x="412" y="359"/>
                  </a:lnTo>
                  <a:lnTo>
                    <a:pt x="436" y="350"/>
                  </a:lnTo>
                  <a:lnTo>
                    <a:pt x="456" y="331"/>
                  </a:lnTo>
                  <a:lnTo>
                    <a:pt x="432" y="331"/>
                  </a:lnTo>
                  <a:lnTo>
                    <a:pt x="408" y="326"/>
                  </a:lnTo>
                  <a:lnTo>
                    <a:pt x="398" y="321"/>
                  </a:lnTo>
                  <a:lnTo>
                    <a:pt x="388" y="316"/>
                  </a:lnTo>
                  <a:lnTo>
                    <a:pt x="384" y="311"/>
                  </a:lnTo>
                  <a:lnTo>
                    <a:pt x="379" y="302"/>
                  </a:lnTo>
                  <a:lnTo>
                    <a:pt x="412" y="297"/>
                  </a:lnTo>
                  <a:lnTo>
                    <a:pt x="441" y="283"/>
                  </a:lnTo>
                  <a:lnTo>
                    <a:pt x="456" y="273"/>
                  </a:lnTo>
                  <a:lnTo>
                    <a:pt x="470" y="259"/>
                  </a:lnTo>
                  <a:lnTo>
                    <a:pt x="484" y="239"/>
                  </a:lnTo>
                  <a:lnTo>
                    <a:pt x="499" y="215"/>
                  </a:lnTo>
                  <a:lnTo>
                    <a:pt x="475" y="225"/>
                  </a:lnTo>
                  <a:lnTo>
                    <a:pt x="456" y="225"/>
                  </a:lnTo>
                  <a:lnTo>
                    <a:pt x="446" y="225"/>
                  </a:lnTo>
                  <a:lnTo>
                    <a:pt x="432" y="225"/>
                  </a:lnTo>
                  <a:lnTo>
                    <a:pt x="451" y="211"/>
                  </a:lnTo>
                  <a:lnTo>
                    <a:pt x="470" y="196"/>
                  </a:lnTo>
                  <a:lnTo>
                    <a:pt x="484" y="182"/>
                  </a:lnTo>
                  <a:lnTo>
                    <a:pt x="499" y="168"/>
                  </a:lnTo>
                  <a:lnTo>
                    <a:pt x="513" y="139"/>
                  </a:lnTo>
                  <a:lnTo>
                    <a:pt x="523" y="110"/>
                  </a:lnTo>
                  <a:lnTo>
                    <a:pt x="504" y="115"/>
                  </a:lnTo>
                  <a:lnTo>
                    <a:pt x="484" y="115"/>
                  </a:lnTo>
                  <a:lnTo>
                    <a:pt x="470" y="115"/>
                  </a:lnTo>
                  <a:lnTo>
                    <a:pt x="456" y="110"/>
                  </a:lnTo>
                  <a:lnTo>
                    <a:pt x="475" y="76"/>
                  </a:lnTo>
                  <a:lnTo>
                    <a:pt x="484" y="52"/>
                  </a:lnTo>
                  <a:lnTo>
                    <a:pt x="484" y="28"/>
                  </a:lnTo>
                  <a:lnTo>
                    <a:pt x="489" y="0"/>
                  </a:lnTo>
                  <a:lnTo>
                    <a:pt x="446" y="9"/>
                  </a:lnTo>
                  <a:lnTo>
                    <a:pt x="408" y="28"/>
                  </a:lnTo>
                  <a:lnTo>
                    <a:pt x="393" y="38"/>
                  </a:lnTo>
                  <a:lnTo>
                    <a:pt x="379" y="52"/>
                  </a:lnTo>
                  <a:lnTo>
                    <a:pt x="369" y="67"/>
                  </a:lnTo>
                  <a:lnTo>
                    <a:pt x="365" y="81"/>
                  </a:lnTo>
                  <a:lnTo>
                    <a:pt x="345" y="57"/>
                  </a:lnTo>
                  <a:lnTo>
                    <a:pt x="331" y="28"/>
                  </a:lnTo>
                  <a:lnTo>
                    <a:pt x="288" y="76"/>
                  </a:lnTo>
                  <a:lnTo>
                    <a:pt x="259" y="120"/>
                  </a:lnTo>
                  <a:lnTo>
                    <a:pt x="240" y="91"/>
                  </a:lnTo>
                  <a:lnTo>
                    <a:pt x="221" y="67"/>
                  </a:lnTo>
                  <a:lnTo>
                    <a:pt x="206" y="91"/>
                  </a:lnTo>
                  <a:lnTo>
                    <a:pt x="192" y="110"/>
                  </a:lnTo>
                  <a:lnTo>
                    <a:pt x="182" y="129"/>
                  </a:lnTo>
                  <a:lnTo>
                    <a:pt x="182" y="153"/>
                  </a:lnTo>
                  <a:lnTo>
                    <a:pt x="144" y="139"/>
                  </a:lnTo>
                  <a:lnTo>
                    <a:pt x="105" y="124"/>
                  </a:lnTo>
                  <a:lnTo>
                    <a:pt x="101" y="148"/>
                  </a:lnTo>
                  <a:lnTo>
                    <a:pt x="96" y="168"/>
                  </a:lnTo>
                  <a:lnTo>
                    <a:pt x="96" y="192"/>
                  </a:lnTo>
                  <a:lnTo>
                    <a:pt x="105" y="215"/>
                  </a:lnTo>
                  <a:lnTo>
                    <a:pt x="72" y="201"/>
                  </a:lnTo>
                  <a:lnTo>
                    <a:pt x="38" y="192"/>
                  </a:lnTo>
                  <a:lnTo>
                    <a:pt x="43" y="225"/>
                  </a:lnTo>
                  <a:lnTo>
                    <a:pt x="48" y="259"/>
                  </a:lnTo>
                  <a:lnTo>
                    <a:pt x="48" y="287"/>
                  </a:lnTo>
                  <a:lnTo>
                    <a:pt x="62" y="321"/>
                  </a:lnTo>
                  <a:lnTo>
                    <a:pt x="33" y="297"/>
                  </a:lnTo>
                  <a:lnTo>
                    <a:pt x="5" y="273"/>
                  </a:lnTo>
                  <a:lnTo>
                    <a:pt x="0" y="307"/>
                  </a:lnTo>
                  <a:lnTo>
                    <a:pt x="0" y="335"/>
                  </a:lnTo>
                  <a:lnTo>
                    <a:pt x="0" y="369"/>
                  </a:lnTo>
                  <a:lnTo>
                    <a:pt x="5" y="403"/>
                  </a:lnTo>
                  <a:lnTo>
                    <a:pt x="9" y="436"/>
                  </a:lnTo>
                  <a:lnTo>
                    <a:pt x="9" y="475"/>
                  </a:lnTo>
                  <a:lnTo>
                    <a:pt x="9" y="508"/>
                  </a:lnTo>
                  <a:lnTo>
                    <a:pt x="5" y="547"/>
                  </a:lnTo>
                  <a:lnTo>
                    <a:pt x="14" y="551"/>
                  </a:lnTo>
                  <a:lnTo>
                    <a:pt x="24" y="55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1" name="Freeform 713"/>
            <p:cNvSpPr>
              <a:spLocks/>
            </p:cNvSpPr>
            <p:nvPr/>
          </p:nvSpPr>
          <p:spPr bwMode="auto">
            <a:xfrm>
              <a:off x="4353" y="3100"/>
              <a:ext cx="422" cy="499"/>
            </a:xfrm>
            <a:custGeom>
              <a:avLst/>
              <a:gdLst>
                <a:gd name="T0" fmla="*/ 0 w 422"/>
                <a:gd name="T1" fmla="*/ 499 h 499"/>
                <a:gd name="T2" fmla="*/ 14 w 422"/>
                <a:gd name="T3" fmla="*/ 465 h 499"/>
                <a:gd name="T4" fmla="*/ 38 w 422"/>
                <a:gd name="T5" fmla="*/ 422 h 499"/>
                <a:gd name="T6" fmla="*/ 77 w 422"/>
                <a:gd name="T7" fmla="*/ 379 h 499"/>
                <a:gd name="T8" fmla="*/ 120 w 422"/>
                <a:gd name="T9" fmla="*/ 326 h 499"/>
                <a:gd name="T10" fmla="*/ 226 w 422"/>
                <a:gd name="T11" fmla="*/ 221 h 499"/>
                <a:gd name="T12" fmla="*/ 326 w 422"/>
                <a:gd name="T13" fmla="*/ 115 h 499"/>
                <a:gd name="T14" fmla="*/ 355 w 422"/>
                <a:gd name="T15" fmla="*/ 91 h 499"/>
                <a:gd name="T16" fmla="*/ 384 w 422"/>
                <a:gd name="T17" fmla="*/ 62 h 499"/>
                <a:gd name="T18" fmla="*/ 403 w 422"/>
                <a:gd name="T19" fmla="*/ 29 h 499"/>
                <a:gd name="T20" fmla="*/ 422 w 422"/>
                <a:gd name="T21" fmla="*/ 0 h 4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2"/>
                <a:gd name="T34" fmla="*/ 0 h 499"/>
                <a:gd name="T35" fmla="*/ 422 w 422"/>
                <a:gd name="T36" fmla="*/ 499 h 4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2" h="499">
                  <a:moveTo>
                    <a:pt x="0" y="499"/>
                  </a:moveTo>
                  <a:lnTo>
                    <a:pt x="14" y="465"/>
                  </a:lnTo>
                  <a:lnTo>
                    <a:pt x="38" y="422"/>
                  </a:lnTo>
                  <a:lnTo>
                    <a:pt x="77" y="379"/>
                  </a:lnTo>
                  <a:lnTo>
                    <a:pt x="120" y="326"/>
                  </a:lnTo>
                  <a:lnTo>
                    <a:pt x="226" y="221"/>
                  </a:lnTo>
                  <a:lnTo>
                    <a:pt x="326" y="115"/>
                  </a:lnTo>
                  <a:lnTo>
                    <a:pt x="355" y="91"/>
                  </a:lnTo>
                  <a:lnTo>
                    <a:pt x="384" y="62"/>
                  </a:lnTo>
                  <a:lnTo>
                    <a:pt x="403" y="29"/>
                  </a:lnTo>
                  <a:lnTo>
                    <a:pt x="42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2" name="Freeform 714"/>
            <p:cNvSpPr>
              <a:spLocks/>
            </p:cNvSpPr>
            <p:nvPr/>
          </p:nvSpPr>
          <p:spPr bwMode="auto">
            <a:xfrm>
              <a:off x="4401" y="3397"/>
              <a:ext cx="14" cy="111"/>
            </a:xfrm>
            <a:custGeom>
              <a:avLst/>
              <a:gdLst>
                <a:gd name="T0" fmla="*/ 0 w 14"/>
                <a:gd name="T1" fmla="*/ 111 h 111"/>
                <a:gd name="T2" fmla="*/ 5 w 14"/>
                <a:gd name="T3" fmla="*/ 77 h 111"/>
                <a:gd name="T4" fmla="*/ 14 w 14"/>
                <a:gd name="T5" fmla="*/ 48 h 111"/>
                <a:gd name="T6" fmla="*/ 14 w 14"/>
                <a:gd name="T7" fmla="*/ 24 h 111"/>
                <a:gd name="T8" fmla="*/ 10 w 14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1"/>
                <a:gd name="T17" fmla="*/ 14 w 14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1">
                  <a:moveTo>
                    <a:pt x="0" y="111"/>
                  </a:moveTo>
                  <a:lnTo>
                    <a:pt x="5" y="77"/>
                  </a:lnTo>
                  <a:lnTo>
                    <a:pt x="14" y="48"/>
                  </a:lnTo>
                  <a:lnTo>
                    <a:pt x="14" y="24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3" name="Freeform 715"/>
            <p:cNvSpPr>
              <a:spLocks/>
            </p:cNvSpPr>
            <p:nvPr/>
          </p:nvSpPr>
          <p:spPr bwMode="auto">
            <a:xfrm>
              <a:off x="4478" y="3301"/>
              <a:ext cx="14" cy="111"/>
            </a:xfrm>
            <a:custGeom>
              <a:avLst/>
              <a:gdLst>
                <a:gd name="T0" fmla="*/ 5 w 14"/>
                <a:gd name="T1" fmla="*/ 111 h 111"/>
                <a:gd name="T2" fmla="*/ 14 w 14"/>
                <a:gd name="T3" fmla="*/ 77 h 111"/>
                <a:gd name="T4" fmla="*/ 14 w 14"/>
                <a:gd name="T5" fmla="*/ 48 h 111"/>
                <a:gd name="T6" fmla="*/ 9 w 14"/>
                <a:gd name="T7" fmla="*/ 24 h 111"/>
                <a:gd name="T8" fmla="*/ 0 w 14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1"/>
                <a:gd name="T17" fmla="*/ 14 w 14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1">
                  <a:moveTo>
                    <a:pt x="5" y="111"/>
                  </a:moveTo>
                  <a:lnTo>
                    <a:pt x="14" y="77"/>
                  </a:lnTo>
                  <a:lnTo>
                    <a:pt x="14" y="48"/>
                  </a:lnTo>
                  <a:lnTo>
                    <a:pt x="9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4" name="Freeform 716"/>
            <p:cNvSpPr>
              <a:spLocks/>
            </p:cNvSpPr>
            <p:nvPr/>
          </p:nvSpPr>
          <p:spPr bwMode="auto">
            <a:xfrm>
              <a:off x="4555" y="3244"/>
              <a:ext cx="9" cy="86"/>
            </a:xfrm>
            <a:custGeom>
              <a:avLst/>
              <a:gdLst>
                <a:gd name="T0" fmla="*/ 4 w 9"/>
                <a:gd name="T1" fmla="*/ 86 h 86"/>
                <a:gd name="T2" fmla="*/ 9 w 9"/>
                <a:gd name="T3" fmla="*/ 57 h 86"/>
                <a:gd name="T4" fmla="*/ 9 w 9"/>
                <a:gd name="T5" fmla="*/ 38 h 86"/>
                <a:gd name="T6" fmla="*/ 9 w 9"/>
                <a:gd name="T7" fmla="*/ 24 h 86"/>
                <a:gd name="T8" fmla="*/ 0 w 9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6"/>
                <a:gd name="T17" fmla="*/ 9 w 9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6">
                  <a:moveTo>
                    <a:pt x="4" y="86"/>
                  </a:moveTo>
                  <a:lnTo>
                    <a:pt x="9" y="57"/>
                  </a:lnTo>
                  <a:lnTo>
                    <a:pt x="9" y="38"/>
                  </a:lnTo>
                  <a:lnTo>
                    <a:pt x="9" y="2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5" name="Freeform 717"/>
            <p:cNvSpPr>
              <a:spLocks/>
            </p:cNvSpPr>
            <p:nvPr/>
          </p:nvSpPr>
          <p:spPr bwMode="auto">
            <a:xfrm>
              <a:off x="4622" y="3196"/>
              <a:ext cx="14" cy="67"/>
            </a:xfrm>
            <a:custGeom>
              <a:avLst/>
              <a:gdLst>
                <a:gd name="T0" fmla="*/ 5 w 14"/>
                <a:gd name="T1" fmla="*/ 67 h 67"/>
                <a:gd name="T2" fmla="*/ 9 w 14"/>
                <a:gd name="T3" fmla="*/ 43 h 67"/>
                <a:gd name="T4" fmla="*/ 14 w 14"/>
                <a:gd name="T5" fmla="*/ 29 h 67"/>
                <a:gd name="T6" fmla="*/ 9 w 14"/>
                <a:gd name="T7" fmla="*/ 19 h 67"/>
                <a:gd name="T8" fmla="*/ 0 w 14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7"/>
                <a:gd name="T17" fmla="*/ 14 w 14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7">
                  <a:moveTo>
                    <a:pt x="5" y="67"/>
                  </a:moveTo>
                  <a:lnTo>
                    <a:pt x="9" y="43"/>
                  </a:lnTo>
                  <a:lnTo>
                    <a:pt x="14" y="29"/>
                  </a:lnTo>
                  <a:lnTo>
                    <a:pt x="9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6" name="Freeform 718"/>
            <p:cNvSpPr>
              <a:spLocks/>
            </p:cNvSpPr>
            <p:nvPr/>
          </p:nvSpPr>
          <p:spPr bwMode="auto">
            <a:xfrm>
              <a:off x="4406" y="3455"/>
              <a:ext cx="105" cy="53"/>
            </a:xfrm>
            <a:custGeom>
              <a:avLst/>
              <a:gdLst>
                <a:gd name="T0" fmla="*/ 0 w 105"/>
                <a:gd name="T1" fmla="*/ 53 h 53"/>
                <a:gd name="T2" fmla="*/ 33 w 105"/>
                <a:gd name="T3" fmla="*/ 34 h 53"/>
                <a:gd name="T4" fmla="*/ 57 w 105"/>
                <a:gd name="T5" fmla="*/ 14 h 53"/>
                <a:gd name="T6" fmla="*/ 67 w 105"/>
                <a:gd name="T7" fmla="*/ 10 h 53"/>
                <a:gd name="T8" fmla="*/ 81 w 105"/>
                <a:gd name="T9" fmla="*/ 0 h 53"/>
                <a:gd name="T10" fmla="*/ 91 w 105"/>
                <a:gd name="T11" fmla="*/ 0 h 53"/>
                <a:gd name="T12" fmla="*/ 105 w 105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53"/>
                <a:gd name="T23" fmla="*/ 105 w 105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53">
                  <a:moveTo>
                    <a:pt x="0" y="53"/>
                  </a:moveTo>
                  <a:lnTo>
                    <a:pt x="33" y="34"/>
                  </a:lnTo>
                  <a:lnTo>
                    <a:pt x="57" y="14"/>
                  </a:lnTo>
                  <a:lnTo>
                    <a:pt x="67" y="10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5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7" name="Freeform 719"/>
            <p:cNvSpPr>
              <a:spLocks/>
            </p:cNvSpPr>
            <p:nvPr/>
          </p:nvSpPr>
          <p:spPr bwMode="auto">
            <a:xfrm>
              <a:off x="4497" y="3393"/>
              <a:ext cx="115" cy="19"/>
            </a:xfrm>
            <a:custGeom>
              <a:avLst/>
              <a:gdLst>
                <a:gd name="T0" fmla="*/ 0 w 115"/>
                <a:gd name="T1" fmla="*/ 19 h 19"/>
                <a:gd name="T2" fmla="*/ 34 w 115"/>
                <a:gd name="T3" fmla="*/ 9 h 19"/>
                <a:gd name="T4" fmla="*/ 62 w 115"/>
                <a:gd name="T5" fmla="*/ 0 h 19"/>
                <a:gd name="T6" fmla="*/ 86 w 115"/>
                <a:gd name="T7" fmla="*/ 0 h 19"/>
                <a:gd name="T8" fmla="*/ 115 w 115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9"/>
                <a:gd name="T17" fmla="*/ 115 w 11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9">
                  <a:moveTo>
                    <a:pt x="0" y="19"/>
                  </a:moveTo>
                  <a:lnTo>
                    <a:pt x="34" y="9"/>
                  </a:lnTo>
                  <a:lnTo>
                    <a:pt x="62" y="0"/>
                  </a:lnTo>
                  <a:lnTo>
                    <a:pt x="86" y="0"/>
                  </a:lnTo>
                  <a:lnTo>
                    <a:pt x="115" y="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8" name="Freeform 720"/>
            <p:cNvSpPr>
              <a:spLocks/>
            </p:cNvSpPr>
            <p:nvPr/>
          </p:nvSpPr>
          <p:spPr bwMode="auto">
            <a:xfrm>
              <a:off x="4574" y="3316"/>
              <a:ext cx="86" cy="24"/>
            </a:xfrm>
            <a:custGeom>
              <a:avLst/>
              <a:gdLst>
                <a:gd name="T0" fmla="*/ 0 w 86"/>
                <a:gd name="T1" fmla="*/ 24 h 24"/>
                <a:gd name="T2" fmla="*/ 24 w 86"/>
                <a:gd name="T3" fmla="*/ 9 h 24"/>
                <a:gd name="T4" fmla="*/ 48 w 86"/>
                <a:gd name="T5" fmla="*/ 5 h 24"/>
                <a:gd name="T6" fmla="*/ 62 w 86"/>
                <a:gd name="T7" fmla="*/ 0 h 24"/>
                <a:gd name="T8" fmla="*/ 86 w 86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4"/>
                <a:gd name="T17" fmla="*/ 86 w 8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4">
                  <a:moveTo>
                    <a:pt x="0" y="24"/>
                  </a:moveTo>
                  <a:lnTo>
                    <a:pt x="24" y="9"/>
                  </a:lnTo>
                  <a:lnTo>
                    <a:pt x="48" y="5"/>
                  </a:lnTo>
                  <a:lnTo>
                    <a:pt x="62" y="0"/>
                  </a:lnTo>
                  <a:lnTo>
                    <a:pt x="86" y="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19" name="Freeform 721"/>
            <p:cNvSpPr>
              <a:spLocks/>
            </p:cNvSpPr>
            <p:nvPr/>
          </p:nvSpPr>
          <p:spPr bwMode="auto">
            <a:xfrm>
              <a:off x="4612" y="3263"/>
              <a:ext cx="87" cy="24"/>
            </a:xfrm>
            <a:custGeom>
              <a:avLst/>
              <a:gdLst>
                <a:gd name="T0" fmla="*/ 0 w 87"/>
                <a:gd name="T1" fmla="*/ 24 h 24"/>
                <a:gd name="T2" fmla="*/ 24 w 87"/>
                <a:gd name="T3" fmla="*/ 10 h 24"/>
                <a:gd name="T4" fmla="*/ 43 w 87"/>
                <a:gd name="T5" fmla="*/ 5 h 24"/>
                <a:gd name="T6" fmla="*/ 63 w 87"/>
                <a:gd name="T7" fmla="*/ 0 h 24"/>
                <a:gd name="T8" fmla="*/ 87 w 87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4"/>
                <a:gd name="T17" fmla="*/ 87 w 8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4">
                  <a:moveTo>
                    <a:pt x="0" y="24"/>
                  </a:moveTo>
                  <a:lnTo>
                    <a:pt x="24" y="10"/>
                  </a:lnTo>
                  <a:lnTo>
                    <a:pt x="43" y="5"/>
                  </a:lnTo>
                  <a:lnTo>
                    <a:pt x="63" y="0"/>
                  </a:lnTo>
                  <a:lnTo>
                    <a:pt x="87" y="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0" name="Freeform 722"/>
            <p:cNvSpPr>
              <a:spLocks/>
            </p:cNvSpPr>
            <p:nvPr/>
          </p:nvSpPr>
          <p:spPr bwMode="auto">
            <a:xfrm>
              <a:off x="4041" y="3508"/>
              <a:ext cx="317" cy="192"/>
            </a:xfrm>
            <a:custGeom>
              <a:avLst/>
              <a:gdLst>
                <a:gd name="T0" fmla="*/ 317 w 317"/>
                <a:gd name="T1" fmla="*/ 38 h 192"/>
                <a:gd name="T2" fmla="*/ 211 w 317"/>
                <a:gd name="T3" fmla="*/ 19 h 192"/>
                <a:gd name="T4" fmla="*/ 110 w 317"/>
                <a:gd name="T5" fmla="*/ 5 h 192"/>
                <a:gd name="T6" fmla="*/ 67 w 317"/>
                <a:gd name="T7" fmla="*/ 0 h 192"/>
                <a:gd name="T8" fmla="*/ 34 w 317"/>
                <a:gd name="T9" fmla="*/ 0 h 192"/>
                <a:gd name="T10" fmla="*/ 24 w 317"/>
                <a:gd name="T11" fmla="*/ 5 h 192"/>
                <a:gd name="T12" fmla="*/ 10 w 317"/>
                <a:gd name="T13" fmla="*/ 9 h 192"/>
                <a:gd name="T14" fmla="*/ 5 w 317"/>
                <a:gd name="T15" fmla="*/ 19 h 192"/>
                <a:gd name="T16" fmla="*/ 0 w 317"/>
                <a:gd name="T17" fmla="*/ 29 h 192"/>
                <a:gd name="T18" fmla="*/ 0 w 317"/>
                <a:gd name="T19" fmla="*/ 192 h 192"/>
                <a:gd name="T20" fmla="*/ 240 w 317"/>
                <a:gd name="T21" fmla="*/ 172 h 192"/>
                <a:gd name="T22" fmla="*/ 317 w 317"/>
                <a:gd name="T23" fmla="*/ 38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7"/>
                <a:gd name="T37" fmla="*/ 0 h 192"/>
                <a:gd name="T38" fmla="*/ 317 w 317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7" h="192">
                  <a:moveTo>
                    <a:pt x="317" y="38"/>
                  </a:moveTo>
                  <a:lnTo>
                    <a:pt x="211" y="19"/>
                  </a:lnTo>
                  <a:lnTo>
                    <a:pt x="110" y="5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24" y="5"/>
                  </a:lnTo>
                  <a:lnTo>
                    <a:pt x="10" y="9"/>
                  </a:lnTo>
                  <a:lnTo>
                    <a:pt x="5" y="19"/>
                  </a:lnTo>
                  <a:lnTo>
                    <a:pt x="0" y="29"/>
                  </a:lnTo>
                  <a:lnTo>
                    <a:pt x="0" y="192"/>
                  </a:lnTo>
                  <a:lnTo>
                    <a:pt x="240" y="172"/>
                  </a:lnTo>
                  <a:lnTo>
                    <a:pt x="317" y="38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1" name="Freeform 723"/>
            <p:cNvSpPr>
              <a:spLocks/>
            </p:cNvSpPr>
            <p:nvPr/>
          </p:nvSpPr>
          <p:spPr bwMode="auto">
            <a:xfrm>
              <a:off x="4041" y="3508"/>
              <a:ext cx="317" cy="192"/>
            </a:xfrm>
            <a:custGeom>
              <a:avLst/>
              <a:gdLst>
                <a:gd name="T0" fmla="*/ 317 w 317"/>
                <a:gd name="T1" fmla="*/ 38 h 192"/>
                <a:gd name="T2" fmla="*/ 211 w 317"/>
                <a:gd name="T3" fmla="*/ 19 h 192"/>
                <a:gd name="T4" fmla="*/ 110 w 317"/>
                <a:gd name="T5" fmla="*/ 5 h 192"/>
                <a:gd name="T6" fmla="*/ 67 w 317"/>
                <a:gd name="T7" fmla="*/ 0 h 192"/>
                <a:gd name="T8" fmla="*/ 34 w 317"/>
                <a:gd name="T9" fmla="*/ 0 h 192"/>
                <a:gd name="T10" fmla="*/ 24 w 317"/>
                <a:gd name="T11" fmla="*/ 5 h 192"/>
                <a:gd name="T12" fmla="*/ 10 w 317"/>
                <a:gd name="T13" fmla="*/ 9 h 192"/>
                <a:gd name="T14" fmla="*/ 5 w 317"/>
                <a:gd name="T15" fmla="*/ 19 h 192"/>
                <a:gd name="T16" fmla="*/ 0 w 317"/>
                <a:gd name="T17" fmla="*/ 29 h 192"/>
                <a:gd name="T18" fmla="*/ 0 w 317"/>
                <a:gd name="T19" fmla="*/ 192 h 192"/>
                <a:gd name="T20" fmla="*/ 240 w 317"/>
                <a:gd name="T21" fmla="*/ 172 h 192"/>
                <a:gd name="T22" fmla="*/ 317 w 317"/>
                <a:gd name="T23" fmla="*/ 38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7"/>
                <a:gd name="T37" fmla="*/ 0 h 192"/>
                <a:gd name="T38" fmla="*/ 317 w 317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7" h="192">
                  <a:moveTo>
                    <a:pt x="317" y="38"/>
                  </a:moveTo>
                  <a:lnTo>
                    <a:pt x="211" y="19"/>
                  </a:lnTo>
                  <a:lnTo>
                    <a:pt x="110" y="5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24" y="5"/>
                  </a:lnTo>
                  <a:lnTo>
                    <a:pt x="10" y="9"/>
                  </a:lnTo>
                  <a:lnTo>
                    <a:pt x="5" y="19"/>
                  </a:lnTo>
                  <a:lnTo>
                    <a:pt x="0" y="29"/>
                  </a:lnTo>
                  <a:lnTo>
                    <a:pt x="0" y="192"/>
                  </a:lnTo>
                  <a:lnTo>
                    <a:pt x="240" y="172"/>
                  </a:lnTo>
                  <a:lnTo>
                    <a:pt x="317" y="3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2" name="Freeform 724"/>
            <p:cNvSpPr>
              <a:spLocks/>
            </p:cNvSpPr>
            <p:nvPr/>
          </p:nvSpPr>
          <p:spPr bwMode="auto">
            <a:xfrm>
              <a:off x="3931" y="3522"/>
              <a:ext cx="508" cy="485"/>
            </a:xfrm>
            <a:custGeom>
              <a:avLst/>
              <a:gdLst>
                <a:gd name="T0" fmla="*/ 508 w 508"/>
                <a:gd name="T1" fmla="*/ 331 h 485"/>
                <a:gd name="T2" fmla="*/ 494 w 508"/>
                <a:gd name="T3" fmla="*/ 283 h 485"/>
                <a:gd name="T4" fmla="*/ 475 w 508"/>
                <a:gd name="T5" fmla="*/ 245 h 485"/>
                <a:gd name="T6" fmla="*/ 451 w 508"/>
                <a:gd name="T7" fmla="*/ 211 h 485"/>
                <a:gd name="T8" fmla="*/ 422 w 508"/>
                <a:gd name="T9" fmla="*/ 182 h 485"/>
                <a:gd name="T10" fmla="*/ 388 w 508"/>
                <a:gd name="T11" fmla="*/ 158 h 485"/>
                <a:gd name="T12" fmla="*/ 355 w 508"/>
                <a:gd name="T13" fmla="*/ 139 h 485"/>
                <a:gd name="T14" fmla="*/ 321 w 508"/>
                <a:gd name="T15" fmla="*/ 125 h 485"/>
                <a:gd name="T16" fmla="*/ 288 w 508"/>
                <a:gd name="T17" fmla="*/ 111 h 485"/>
                <a:gd name="T18" fmla="*/ 225 w 508"/>
                <a:gd name="T19" fmla="*/ 87 h 485"/>
                <a:gd name="T20" fmla="*/ 172 w 508"/>
                <a:gd name="T21" fmla="*/ 67 h 485"/>
                <a:gd name="T22" fmla="*/ 148 w 508"/>
                <a:gd name="T23" fmla="*/ 53 h 485"/>
                <a:gd name="T24" fmla="*/ 129 w 508"/>
                <a:gd name="T25" fmla="*/ 39 h 485"/>
                <a:gd name="T26" fmla="*/ 120 w 508"/>
                <a:gd name="T27" fmla="*/ 24 h 485"/>
                <a:gd name="T28" fmla="*/ 115 w 508"/>
                <a:gd name="T29" fmla="*/ 0 h 485"/>
                <a:gd name="T30" fmla="*/ 0 w 508"/>
                <a:gd name="T31" fmla="*/ 163 h 485"/>
                <a:gd name="T32" fmla="*/ 326 w 508"/>
                <a:gd name="T33" fmla="*/ 485 h 485"/>
                <a:gd name="T34" fmla="*/ 508 w 508"/>
                <a:gd name="T35" fmla="*/ 331 h 4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8"/>
                <a:gd name="T55" fmla="*/ 0 h 485"/>
                <a:gd name="T56" fmla="*/ 508 w 508"/>
                <a:gd name="T57" fmla="*/ 485 h 4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8" h="485">
                  <a:moveTo>
                    <a:pt x="508" y="331"/>
                  </a:moveTo>
                  <a:lnTo>
                    <a:pt x="494" y="283"/>
                  </a:lnTo>
                  <a:lnTo>
                    <a:pt x="475" y="245"/>
                  </a:lnTo>
                  <a:lnTo>
                    <a:pt x="451" y="211"/>
                  </a:lnTo>
                  <a:lnTo>
                    <a:pt x="422" y="182"/>
                  </a:lnTo>
                  <a:lnTo>
                    <a:pt x="388" y="158"/>
                  </a:lnTo>
                  <a:lnTo>
                    <a:pt x="355" y="139"/>
                  </a:lnTo>
                  <a:lnTo>
                    <a:pt x="321" y="125"/>
                  </a:lnTo>
                  <a:lnTo>
                    <a:pt x="288" y="111"/>
                  </a:lnTo>
                  <a:lnTo>
                    <a:pt x="225" y="87"/>
                  </a:lnTo>
                  <a:lnTo>
                    <a:pt x="172" y="67"/>
                  </a:lnTo>
                  <a:lnTo>
                    <a:pt x="148" y="53"/>
                  </a:lnTo>
                  <a:lnTo>
                    <a:pt x="129" y="39"/>
                  </a:lnTo>
                  <a:lnTo>
                    <a:pt x="120" y="24"/>
                  </a:lnTo>
                  <a:lnTo>
                    <a:pt x="115" y="0"/>
                  </a:lnTo>
                  <a:lnTo>
                    <a:pt x="0" y="163"/>
                  </a:lnTo>
                  <a:lnTo>
                    <a:pt x="326" y="485"/>
                  </a:lnTo>
                  <a:lnTo>
                    <a:pt x="508" y="331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3" name="Freeform 725"/>
            <p:cNvSpPr>
              <a:spLocks/>
            </p:cNvSpPr>
            <p:nvPr/>
          </p:nvSpPr>
          <p:spPr bwMode="auto">
            <a:xfrm>
              <a:off x="3931" y="3522"/>
              <a:ext cx="508" cy="485"/>
            </a:xfrm>
            <a:custGeom>
              <a:avLst/>
              <a:gdLst>
                <a:gd name="T0" fmla="*/ 508 w 508"/>
                <a:gd name="T1" fmla="*/ 331 h 485"/>
                <a:gd name="T2" fmla="*/ 494 w 508"/>
                <a:gd name="T3" fmla="*/ 283 h 485"/>
                <a:gd name="T4" fmla="*/ 475 w 508"/>
                <a:gd name="T5" fmla="*/ 245 h 485"/>
                <a:gd name="T6" fmla="*/ 451 w 508"/>
                <a:gd name="T7" fmla="*/ 211 h 485"/>
                <a:gd name="T8" fmla="*/ 422 w 508"/>
                <a:gd name="T9" fmla="*/ 182 h 485"/>
                <a:gd name="T10" fmla="*/ 388 w 508"/>
                <a:gd name="T11" fmla="*/ 158 h 485"/>
                <a:gd name="T12" fmla="*/ 355 w 508"/>
                <a:gd name="T13" fmla="*/ 139 h 485"/>
                <a:gd name="T14" fmla="*/ 321 w 508"/>
                <a:gd name="T15" fmla="*/ 125 h 485"/>
                <a:gd name="T16" fmla="*/ 288 w 508"/>
                <a:gd name="T17" fmla="*/ 111 h 485"/>
                <a:gd name="T18" fmla="*/ 225 w 508"/>
                <a:gd name="T19" fmla="*/ 87 h 485"/>
                <a:gd name="T20" fmla="*/ 172 w 508"/>
                <a:gd name="T21" fmla="*/ 67 h 485"/>
                <a:gd name="T22" fmla="*/ 148 w 508"/>
                <a:gd name="T23" fmla="*/ 53 h 485"/>
                <a:gd name="T24" fmla="*/ 129 w 508"/>
                <a:gd name="T25" fmla="*/ 39 h 485"/>
                <a:gd name="T26" fmla="*/ 120 w 508"/>
                <a:gd name="T27" fmla="*/ 24 h 485"/>
                <a:gd name="T28" fmla="*/ 115 w 508"/>
                <a:gd name="T29" fmla="*/ 0 h 485"/>
                <a:gd name="T30" fmla="*/ 0 w 508"/>
                <a:gd name="T31" fmla="*/ 163 h 485"/>
                <a:gd name="T32" fmla="*/ 326 w 508"/>
                <a:gd name="T33" fmla="*/ 485 h 485"/>
                <a:gd name="T34" fmla="*/ 508 w 508"/>
                <a:gd name="T35" fmla="*/ 331 h 4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8"/>
                <a:gd name="T55" fmla="*/ 0 h 485"/>
                <a:gd name="T56" fmla="*/ 508 w 508"/>
                <a:gd name="T57" fmla="*/ 485 h 4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8" h="485">
                  <a:moveTo>
                    <a:pt x="508" y="331"/>
                  </a:moveTo>
                  <a:lnTo>
                    <a:pt x="494" y="283"/>
                  </a:lnTo>
                  <a:lnTo>
                    <a:pt x="475" y="245"/>
                  </a:lnTo>
                  <a:lnTo>
                    <a:pt x="451" y="211"/>
                  </a:lnTo>
                  <a:lnTo>
                    <a:pt x="422" y="182"/>
                  </a:lnTo>
                  <a:lnTo>
                    <a:pt x="388" y="158"/>
                  </a:lnTo>
                  <a:lnTo>
                    <a:pt x="355" y="139"/>
                  </a:lnTo>
                  <a:lnTo>
                    <a:pt x="321" y="125"/>
                  </a:lnTo>
                  <a:lnTo>
                    <a:pt x="288" y="111"/>
                  </a:lnTo>
                  <a:lnTo>
                    <a:pt x="225" y="87"/>
                  </a:lnTo>
                  <a:lnTo>
                    <a:pt x="172" y="67"/>
                  </a:lnTo>
                  <a:lnTo>
                    <a:pt x="148" y="53"/>
                  </a:lnTo>
                  <a:lnTo>
                    <a:pt x="129" y="39"/>
                  </a:lnTo>
                  <a:lnTo>
                    <a:pt x="120" y="24"/>
                  </a:lnTo>
                  <a:lnTo>
                    <a:pt x="115" y="0"/>
                  </a:lnTo>
                  <a:lnTo>
                    <a:pt x="0" y="163"/>
                  </a:lnTo>
                  <a:lnTo>
                    <a:pt x="326" y="485"/>
                  </a:lnTo>
                  <a:lnTo>
                    <a:pt x="508" y="33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4" name="Freeform 726"/>
            <p:cNvSpPr>
              <a:spLocks/>
            </p:cNvSpPr>
            <p:nvPr/>
          </p:nvSpPr>
          <p:spPr bwMode="auto">
            <a:xfrm>
              <a:off x="2395" y="3493"/>
              <a:ext cx="2044" cy="543"/>
            </a:xfrm>
            <a:custGeom>
              <a:avLst/>
              <a:gdLst>
                <a:gd name="T0" fmla="*/ 1099 w 2044"/>
                <a:gd name="T1" fmla="*/ 5 h 543"/>
                <a:gd name="T2" fmla="*/ 1243 w 2044"/>
                <a:gd name="T3" fmla="*/ 15 h 543"/>
                <a:gd name="T4" fmla="*/ 1387 w 2044"/>
                <a:gd name="T5" fmla="*/ 39 h 543"/>
                <a:gd name="T6" fmla="*/ 1521 w 2044"/>
                <a:gd name="T7" fmla="*/ 77 h 543"/>
                <a:gd name="T8" fmla="*/ 1651 w 2044"/>
                <a:gd name="T9" fmla="*/ 125 h 543"/>
                <a:gd name="T10" fmla="*/ 1771 w 2044"/>
                <a:gd name="T11" fmla="*/ 183 h 543"/>
                <a:gd name="T12" fmla="*/ 1886 w 2044"/>
                <a:gd name="T13" fmla="*/ 245 h 543"/>
                <a:gd name="T14" fmla="*/ 1996 w 2044"/>
                <a:gd name="T15" fmla="*/ 322 h 543"/>
                <a:gd name="T16" fmla="*/ 1876 w 2044"/>
                <a:gd name="T17" fmla="*/ 538 h 543"/>
                <a:gd name="T18" fmla="*/ 1795 w 2044"/>
                <a:gd name="T19" fmla="*/ 471 h 543"/>
                <a:gd name="T20" fmla="*/ 1704 w 2044"/>
                <a:gd name="T21" fmla="*/ 408 h 543"/>
                <a:gd name="T22" fmla="*/ 1603 w 2044"/>
                <a:gd name="T23" fmla="*/ 355 h 543"/>
                <a:gd name="T24" fmla="*/ 1497 w 2044"/>
                <a:gd name="T25" fmla="*/ 307 h 543"/>
                <a:gd name="T26" fmla="*/ 1387 w 2044"/>
                <a:gd name="T27" fmla="*/ 274 h 543"/>
                <a:gd name="T28" fmla="*/ 1267 w 2044"/>
                <a:gd name="T29" fmla="*/ 245 h 543"/>
                <a:gd name="T30" fmla="*/ 1147 w 2044"/>
                <a:gd name="T31" fmla="*/ 231 h 543"/>
                <a:gd name="T32" fmla="*/ 1022 w 2044"/>
                <a:gd name="T33" fmla="*/ 226 h 543"/>
                <a:gd name="T34" fmla="*/ 897 w 2044"/>
                <a:gd name="T35" fmla="*/ 231 h 543"/>
                <a:gd name="T36" fmla="*/ 777 w 2044"/>
                <a:gd name="T37" fmla="*/ 245 h 543"/>
                <a:gd name="T38" fmla="*/ 657 w 2044"/>
                <a:gd name="T39" fmla="*/ 274 h 543"/>
                <a:gd name="T40" fmla="*/ 547 w 2044"/>
                <a:gd name="T41" fmla="*/ 312 h 543"/>
                <a:gd name="T42" fmla="*/ 442 w 2044"/>
                <a:gd name="T43" fmla="*/ 355 h 543"/>
                <a:gd name="T44" fmla="*/ 341 w 2044"/>
                <a:gd name="T45" fmla="*/ 408 h 543"/>
                <a:gd name="T46" fmla="*/ 250 w 2044"/>
                <a:gd name="T47" fmla="*/ 471 h 543"/>
                <a:gd name="T48" fmla="*/ 168 w 2044"/>
                <a:gd name="T49" fmla="*/ 543 h 543"/>
                <a:gd name="T50" fmla="*/ 48 w 2044"/>
                <a:gd name="T51" fmla="*/ 327 h 543"/>
                <a:gd name="T52" fmla="*/ 154 w 2044"/>
                <a:gd name="T53" fmla="*/ 250 h 543"/>
                <a:gd name="T54" fmla="*/ 269 w 2044"/>
                <a:gd name="T55" fmla="*/ 183 h 543"/>
                <a:gd name="T56" fmla="*/ 394 w 2044"/>
                <a:gd name="T57" fmla="*/ 125 h 543"/>
                <a:gd name="T58" fmla="*/ 523 w 2044"/>
                <a:gd name="T59" fmla="*/ 77 h 543"/>
                <a:gd name="T60" fmla="*/ 662 w 2044"/>
                <a:gd name="T61" fmla="*/ 39 h 543"/>
                <a:gd name="T62" fmla="*/ 801 w 2044"/>
                <a:gd name="T63" fmla="*/ 15 h 543"/>
                <a:gd name="T64" fmla="*/ 950 w 2044"/>
                <a:gd name="T65" fmla="*/ 5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4"/>
                <a:gd name="T100" fmla="*/ 0 h 543"/>
                <a:gd name="T101" fmla="*/ 2044 w 2044"/>
                <a:gd name="T102" fmla="*/ 543 h 5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4" h="543">
                  <a:moveTo>
                    <a:pt x="1022" y="0"/>
                  </a:moveTo>
                  <a:lnTo>
                    <a:pt x="1099" y="5"/>
                  </a:lnTo>
                  <a:lnTo>
                    <a:pt x="1171" y="10"/>
                  </a:lnTo>
                  <a:lnTo>
                    <a:pt x="1243" y="15"/>
                  </a:lnTo>
                  <a:lnTo>
                    <a:pt x="1315" y="24"/>
                  </a:lnTo>
                  <a:lnTo>
                    <a:pt x="1387" y="39"/>
                  </a:lnTo>
                  <a:lnTo>
                    <a:pt x="1454" y="58"/>
                  </a:lnTo>
                  <a:lnTo>
                    <a:pt x="1521" y="77"/>
                  </a:lnTo>
                  <a:lnTo>
                    <a:pt x="1588" y="96"/>
                  </a:lnTo>
                  <a:lnTo>
                    <a:pt x="1651" y="125"/>
                  </a:lnTo>
                  <a:lnTo>
                    <a:pt x="1713" y="149"/>
                  </a:lnTo>
                  <a:lnTo>
                    <a:pt x="1771" y="183"/>
                  </a:lnTo>
                  <a:lnTo>
                    <a:pt x="1833" y="211"/>
                  </a:lnTo>
                  <a:lnTo>
                    <a:pt x="1886" y="245"/>
                  </a:lnTo>
                  <a:lnTo>
                    <a:pt x="1944" y="283"/>
                  </a:lnTo>
                  <a:lnTo>
                    <a:pt x="1996" y="322"/>
                  </a:lnTo>
                  <a:lnTo>
                    <a:pt x="2044" y="365"/>
                  </a:lnTo>
                  <a:lnTo>
                    <a:pt x="1876" y="538"/>
                  </a:lnTo>
                  <a:lnTo>
                    <a:pt x="1838" y="504"/>
                  </a:lnTo>
                  <a:lnTo>
                    <a:pt x="1795" y="471"/>
                  </a:lnTo>
                  <a:lnTo>
                    <a:pt x="1747" y="437"/>
                  </a:lnTo>
                  <a:lnTo>
                    <a:pt x="1704" y="408"/>
                  </a:lnTo>
                  <a:lnTo>
                    <a:pt x="1651" y="379"/>
                  </a:lnTo>
                  <a:lnTo>
                    <a:pt x="1603" y="355"/>
                  </a:lnTo>
                  <a:lnTo>
                    <a:pt x="1550" y="331"/>
                  </a:lnTo>
                  <a:lnTo>
                    <a:pt x="1497" y="307"/>
                  </a:lnTo>
                  <a:lnTo>
                    <a:pt x="1440" y="288"/>
                  </a:lnTo>
                  <a:lnTo>
                    <a:pt x="1387" y="274"/>
                  </a:lnTo>
                  <a:lnTo>
                    <a:pt x="1329" y="259"/>
                  </a:lnTo>
                  <a:lnTo>
                    <a:pt x="1267" y="245"/>
                  </a:lnTo>
                  <a:lnTo>
                    <a:pt x="1209" y="235"/>
                  </a:lnTo>
                  <a:lnTo>
                    <a:pt x="1147" y="231"/>
                  </a:lnTo>
                  <a:lnTo>
                    <a:pt x="1085" y="226"/>
                  </a:lnTo>
                  <a:lnTo>
                    <a:pt x="1022" y="226"/>
                  </a:lnTo>
                  <a:lnTo>
                    <a:pt x="960" y="226"/>
                  </a:lnTo>
                  <a:lnTo>
                    <a:pt x="897" y="231"/>
                  </a:lnTo>
                  <a:lnTo>
                    <a:pt x="835" y="235"/>
                  </a:lnTo>
                  <a:lnTo>
                    <a:pt x="777" y="245"/>
                  </a:lnTo>
                  <a:lnTo>
                    <a:pt x="715" y="259"/>
                  </a:lnTo>
                  <a:lnTo>
                    <a:pt x="657" y="274"/>
                  </a:lnTo>
                  <a:lnTo>
                    <a:pt x="605" y="288"/>
                  </a:lnTo>
                  <a:lnTo>
                    <a:pt x="547" y="312"/>
                  </a:lnTo>
                  <a:lnTo>
                    <a:pt x="494" y="331"/>
                  </a:lnTo>
                  <a:lnTo>
                    <a:pt x="442" y="355"/>
                  </a:lnTo>
                  <a:lnTo>
                    <a:pt x="389" y="379"/>
                  </a:lnTo>
                  <a:lnTo>
                    <a:pt x="341" y="408"/>
                  </a:lnTo>
                  <a:lnTo>
                    <a:pt x="298" y="442"/>
                  </a:lnTo>
                  <a:lnTo>
                    <a:pt x="250" y="471"/>
                  </a:lnTo>
                  <a:lnTo>
                    <a:pt x="206" y="504"/>
                  </a:lnTo>
                  <a:lnTo>
                    <a:pt x="168" y="543"/>
                  </a:lnTo>
                  <a:lnTo>
                    <a:pt x="0" y="365"/>
                  </a:lnTo>
                  <a:lnTo>
                    <a:pt x="48" y="327"/>
                  </a:lnTo>
                  <a:lnTo>
                    <a:pt x="101" y="283"/>
                  </a:lnTo>
                  <a:lnTo>
                    <a:pt x="154" y="250"/>
                  </a:lnTo>
                  <a:lnTo>
                    <a:pt x="211" y="216"/>
                  </a:lnTo>
                  <a:lnTo>
                    <a:pt x="269" y="183"/>
                  </a:lnTo>
                  <a:lnTo>
                    <a:pt x="331" y="154"/>
                  </a:lnTo>
                  <a:lnTo>
                    <a:pt x="394" y="125"/>
                  </a:lnTo>
                  <a:lnTo>
                    <a:pt x="456" y="101"/>
                  </a:lnTo>
                  <a:lnTo>
                    <a:pt x="523" y="77"/>
                  </a:lnTo>
                  <a:lnTo>
                    <a:pt x="590" y="58"/>
                  </a:lnTo>
                  <a:lnTo>
                    <a:pt x="662" y="39"/>
                  </a:lnTo>
                  <a:lnTo>
                    <a:pt x="729" y="24"/>
                  </a:lnTo>
                  <a:lnTo>
                    <a:pt x="801" y="15"/>
                  </a:lnTo>
                  <a:lnTo>
                    <a:pt x="873" y="10"/>
                  </a:lnTo>
                  <a:lnTo>
                    <a:pt x="950" y="5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E77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5" name="Freeform 727"/>
            <p:cNvSpPr>
              <a:spLocks/>
            </p:cNvSpPr>
            <p:nvPr/>
          </p:nvSpPr>
          <p:spPr bwMode="auto">
            <a:xfrm>
              <a:off x="2395" y="3493"/>
              <a:ext cx="2044" cy="543"/>
            </a:xfrm>
            <a:custGeom>
              <a:avLst/>
              <a:gdLst>
                <a:gd name="T0" fmla="*/ 1099 w 2044"/>
                <a:gd name="T1" fmla="*/ 5 h 543"/>
                <a:gd name="T2" fmla="*/ 1243 w 2044"/>
                <a:gd name="T3" fmla="*/ 15 h 543"/>
                <a:gd name="T4" fmla="*/ 1387 w 2044"/>
                <a:gd name="T5" fmla="*/ 39 h 543"/>
                <a:gd name="T6" fmla="*/ 1521 w 2044"/>
                <a:gd name="T7" fmla="*/ 77 h 543"/>
                <a:gd name="T8" fmla="*/ 1651 w 2044"/>
                <a:gd name="T9" fmla="*/ 125 h 543"/>
                <a:gd name="T10" fmla="*/ 1771 w 2044"/>
                <a:gd name="T11" fmla="*/ 183 h 543"/>
                <a:gd name="T12" fmla="*/ 1886 w 2044"/>
                <a:gd name="T13" fmla="*/ 245 h 543"/>
                <a:gd name="T14" fmla="*/ 1996 w 2044"/>
                <a:gd name="T15" fmla="*/ 322 h 543"/>
                <a:gd name="T16" fmla="*/ 1876 w 2044"/>
                <a:gd name="T17" fmla="*/ 538 h 543"/>
                <a:gd name="T18" fmla="*/ 1795 w 2044"/>
                <a:gd name="T19" fmla="*/ 471 h 543"/>
                <a:gd name="T20" fmla="*/ 1704 w 2044"/>
                <a:gd name="T21" fmla="*/ 408 h 543"/>
                <a:gd name="T22" fmla="*/ 1603 w 2044"/>
                <a:gd name="T23" fmla="*/ 355 h 543"/>
                <a:gd name="T24" fmla="*/ 1497 w 2044"/>
                <a:gd name="T25" fmla="*/ 307 h 543"/>
                <a:gd name="T26" fmla="*/ 1387 w 2044"/>
                <a:gd name="T27" fmla="*/ 274 h 543"/>
                <a:gd name="T28" fmla="*/ 1267 w 2044"/>
                <a:gd name="T29" fmla="*/ 245 h 543"/>
                <a:gd name="T30" fmla="*/ 1147 w 2044"/>
                <a:gd name="T31" fmla="*/ 231 h 543"/>
                <a:gd name="T32" fmla="*/ 1022 w 2044"/>
                <a:gd name="T33" fmla="*/ 226 h 543"/>
                <a:gd name="T34" fmla="*/ 897 w 2044"/>
                <a:gd name="T35" fmla="*/ 231 h 543"/>
                <a:gd name="T36" fmla="*/ 777 w 2044"/>
                <a:gd name="T37" fmla="*/ 245 h 543"/>
                <a:gd name="T38" fmla="*/ 657 w 2044"/>
                <a:gd name="T39" fmla="*/ 274 h 543"/>
                <a:gd name="T40" fmla="*/ 547 w 2044"/>
                <a:gd name="T41" fmla="*/ 312 h 543"/>
                <a:gd name="T42" fmla="*/ 442 w 2044"/>
                <a:gd name="T43" fmla="*/ 355 h 543"/>
                <a:gd name="T44" fmla="*/ 341 w 2044"/>
                <a:gd name="T45" fmla="*/ 408 h 543"/>
                <a:gd name="T46" fmla="*/ 250 w 2044"/>
                <a:gd name="T47" fmla="*/ 471 h 543"/>
                <a:gd name="T48" fmla="*/ 168 w 2044"/>
                <a:gd name="T49" fmla="*/ 543 h 543"/>
                <a:gd name="T50" fmla="*/ 48 w 2044"/>
                <a:gd name="T51" fmla="*/ 327 h 543"/>
                <a:gd name="T52" fmla="*/ 154 w 2044"/>
                <a:gd name="T53" fmla="*/ 250 h 543"/>
                <a:gd name="T54" fmla="*/ 269 w 2044"/>
                <a:gd name="T55" fmla="*/ 183 h 543"/>
                <a:gd name="T56" fmla="*/ 394 w 2044"/>
                <a:gd name="T57" fmla="*/ 125 h 543"/>
                <a:gd name="T58" fmla="*/ 523 w 2044"/>
                <a:gd name="T59" fmla="*/ 77 h 543"/>
                <a:gd name="T60" fmla="*/ 662 w 2044"/>
                <a:gd name="T61" fmla="*/ 39 h 543"/>
                <a:gd name="T62" fmla="*/ 801 w 2044"/>
                <a:gd name="T63" fmla="*/ 15 h 543"/>
                <a:gd name="T64" fmla="*/ 950 w 2044"/>
                <a:gd name="T65" fmla="*/ 5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4"/>
                <a:gd name="T100" fmla="*/ 0 h 543"/>
                <a:gd name="T101" fmla="*/ 2044 w 2044"/>
                <a:gd name="T102" fmla="*/ 543 h 5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4" h="543">
                  <a:moveTo>
                    <a:pt x="1022" y="0"/>
                  </a:moveTo>
                  <a:lnTo>
                    <a:pt x="1099" y="5"/>
                  </a:lnTo>
                  <a:lnTo>
                    <a:pt x="1171" y="10"/>
                  </a:lnTo>
                  <a:lnTo>
                    <a:pt x="1243" y="15"/>
                  </a:lnTo>
                  <a:lnTo>
                    <a:pt x="1315" y="24"/>
                  </a:lnTo>
                  <a:lnTo>
                    <a:pt x="1387" y="39"/>
                  </a:lnTo>
                  <a:lnTo>
                    <a:pt x="1454" y="58"/>
                  </a:lnTo>
                  <a:lnTo>
                    <a:pt x="1521" y="77"/>
                  </a:lnTo>
                  <a:lnTo>
                    <a:pt x="1588" y="96"/>
                  </a:lnTo>
                  <a:lnTo>
                    <a:pt x="1651" y="125"/>
                  </a:lnTo>
                  <a:lnTo>
                    <a:pt x="1713" y="149"/>
                  </a:lnTo>
                  <a:lnTo>
                    <a:pt x="1771" y="183"/>
                  </a:lnTo>
                  <a:lnTo>
                    <a:pt x="1833" y="211"/>
                  </a:lnTo>
                  <a:lnTo>
                    <a:pt x="1886" y="245"/>
                  </a:lnTo>
                  <a:lnTo>
                    <a:pt x="1944" y="283"/>
                  </a:lnTo>
                  <a:lnTo>
                    <a:pt x="1996" y="322"/>
                  </a:lnTo>
                  <a:lnTo>
                    <a:pt x="2044" y="365"/>
                  </a:lnTo>
                  <a:lnTo>
                    <a:pt x="1876" y="538"/>
                  </a:lnTo>
                  <a:lnTo>
                    <a:pt x="1838" y="504"/>
                  </a:lnTo>
                  <a:lnTo>
                    <a:pt x="1795" y="471"/>
                  </a:lnTo>
                  <a:lnTo>
                    <a:pt x="1747" y="437"/>
                  </a:lnTo>
                  <a:lnTo>
                    <a:pt x="1704" y="408"/>
                  </a:lnTo>
                  <a:lnTo>
                    <a:pt x="1651" y="379"/>
                  </a:lnTo>
                  <a:lnTo>
                    <a:pt x="1603" y="355"/>
                  </a:lnTo>
                  <a:lnTo>
                    <a:pt x="1550" y="331"/>
                  </a:lnTo>
                  <a:lnTo>
                    <a:pt x="1497" y="307"/>
                  </a:lnTo>
                  <a:lnTo>
                    <a:pt x="1440" y="288"/>
                  </a:lnTo>
                  <a:lnTo>
                    <a:pt x="1387" y="274"/>
                  </a:lnTo>
                  <a:lnTo>
                    <a:pt x="1329" y="259"/>
                  </a:lnTo>
                  <a:lnTo>
                    <a:pt x="1267" y="245"/>
                  </a:lnTo>
                  <a:lnTo>
                    <a:pt x="1209" y="235"/>
                  </a:lnTo>
                  <a:lnTo>
                    <a:pt x="1147" y="231"/>
                  </a:lnTo>
                  <a:lnTo>
                    <a:pt x="1085" y="226"/>
                  </a:lnTo>
                  <a:lnTo>
                    <a:pt x="1022" y="226"/>
                  </a:lnTo>
                  <a:lnTo>
                    <a:pt x="960" y="226"/>
                  </a:lnTo>
                  <a:lnTo>
                    <a:pt x="897" y="231"/>
                  </a:lnTo>
                  <a:lnTo>
                    <a:pt x="835" y="235"/>
                  </a:lnTo>
                  <a:lnTo>
                    <a:pt x="777" y="245"/>
                  </a:lnTo>
                  <a:lnTo>
                    <a:pt x="715" y="259"/>
                  </a:lnTo>
                  <a:lnTo>
                    <a:pt x="657" y="274"/>
                  </a:lnTo>
                  <a:lnTo>
                    <a:pt x="605" y="288"/>
                  </a:lnTo>
                  <a:lnTo>
                    <a:pt x="547" y="312"/>
                  </a:lnTo>
                  <a:lnTo>
                    <a:pt x="494" y="331"/>
                  </a:lnTo>
                  <a:lnTo>
                    <a:pt x="442" y="355"/>
                  </a:lnTo>
                  <a:lnTo>
                    <a:pt x="389" y="379"/>
                  </a:lnTo>
                  <a:lnTo>
                    <a:pt x="341" y="408"/>
                  </a:lnTo>
                  <a:lnTo>
                    <a:pt x="298" y="442"/>
                  </a:lnTo>
                  <a:lnTo>
                    <a:pt x="250" y="471"/>
                  </a:lnTo>
                  <a:lnTo>
                    <a:pt x="206" y="504"/>
                  </a:lnTo>
                  <a:lnTo>
                    <a:pt x="168" y="543"/>
                  </a:lnTo>
                  <a:lnTo>
                    <a:pt x="0" y="365"/>
                  </a:lnTo>
                  <a:lnTo>
                    <a:pt x="48" y="327"/>
                  </a:lnTo>
                  <a:lnTo>
                    <a:pt x="101" y="283"/>
                  </a:lnTo>
                  <a:lnTo>
                    <a:pt x="154" y="250"/>
                  </a:lnTo>
                  <a:lnTo>
                    <a:pt x="211" y="216"/>
                  </a:lnTo>
                  <a:lnTo>
                    <a:pt x="269" y="183"/>
                  </a:lnTo>
                  <a:lnTo>
                    <a:pt x="331" y="154"/>
                  </a:lnTo>
                  <a:lnTo>
                    <a:pt x="394" y="125"/>
                  </a:lnTo>
                  <a:lnTo>
                    <a:pt x="456" y="101"/>
                  </a:lnTo>
                  <a:lnTo>
                    <a:pt x="523" y="77"/>
                  </a:lnTo>
                  <a:lnTo>
                    <a:pt x="590" y="58"/>
                  </a:lnTo>
                  <a:lnTo>
                    <a:pt x="662" y="39"/>
                  </a:lnTo>
                  <a:lnTo>
                    <a:pt x="729" y="24"/>
                  </a:lnTo>
                  <a:lnTo>
                    <a:pt x="801" y="15"/>
                  </a:lnTo>
                  <a:lnTo>
                    <a:pt x="873" y="10"/>
                  </a:lnTo>
                  <a:lnTo>
                    <a:pt x="950" y="5"/>
                  </a:lnTo>
                  <a:lnTo>
                    <a:pt x="102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6" name="Freeform 728"/>
            <p:cNvSpPr>
              <a:spLocks/>
            </p:cNvSpPr>
            <p:nvPr/>
          </p:nvSpPr>
          <p:spPr bwMode="auto">
            <a:xfrm>
              <a:off x="1982" y="2870"/>
              <a:ext cx="183" cy="240"/>
            </a:xfrm>
            <a:custGeom>
              <a:avLst/>
              <a:gdLst>
                <a:gd name="T0" fmla="*/ 0 w 183"/>
                <a:gd name="T1" fmla="*/ 0 h 240"/>
                <a:gd name="T2" fmla="*/ 82 w 183"/>
                <a:gd name="T3" fmla="*/ 72 h 240"/>
                <a:gd name="T4" fmla="*/ 135 w 183"/>
                <a:gd name="T5" fmla="*/ 115 h 240"/>
                <a:gd name="T6" fmla="*/ 149 w 183"/>
                <a:gd name="T7" fmla="*/ 124 h 240"/>
                <a:gd name="T8" fmla="*/ 154 w 183"/>
                <a:gd name="T9" fmla="*/ 139 h 240"/>
                <a:gd name="T10" fmla="*/ 159 w 183"/>
                <a:gd name="T11" fmla="*/ 153 h 240"/>
                <a:gd name="T12" fmla="*/ 164 w 183"/>
                <a:gd name="T13" fmla="*/ 168 h 240"/>
                <a:gd name="T14" fmla="*/ 168 w 183"/>
                <a:gd name="T15" fmla="*/ 201 h 240"/>
                <a:gd name="T16" fmla="*/ 183 w 183"/>
                <a:gd name="T17" fmla="*/ 240 h 240"/>
                <a:gd name="T18" fmla="*/ 140 w 183"/>
                <a:gd name="T19" fmla="*/ 192 h 240"/>
                <a:gd name="T20" fmla="*/ 87 w 183"/>
                <a:gd name="T21" fmla="*/ 144 h 240"/>
                <a:gd name="T22" fmla="*/ 53 w 183"/>
                <a:gd name="T23" fmla="*/ 120 h 240"/>
                <a:gd name="T24" fmla="*/ 24 w 183"/>
                <a:gd name="T25" fmla="*/ 96 h 240"/>
                <a:gd name="T26" fmla="*/ 15 w 183"/>
                <a:gd name="T27" fmla="*/ 76 h 240"/>
                <a:gd name="T28" fmla="*/ 5 w 183"/>
                <a:gd name="T29" fmla="*/ 57 h 240"/>
                <a:gd name="T30" fmla="*/ 0 w 183"/>
                <a:gd name="T31" fmla="*/ 33 h 240"/>
                <a:gd name="T32" fmla="*/ 0 w 183"/>
                <a:gd name="T33" fmla="*/ 0 h 2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240"/>
                <a:gd name="T53" fmla="*/ 183 w 183"/>
                <a:gd name="T54" fmla="*/ 240 h 2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240">
                  <a:moveTo>
                    <a:pt x="0" y="0"/>
                  </a:moveTo>
                  <a:lnTo>
                    <a:pt x="82" y="72"/>
                  </a:lnTo>
                  <a:lnTo>
                    <a:pt x="135" y="115"/>
                  </a:lnTo>
                  <a:lnTo>
                    <a:pt x="149" y="124"/>
                  </a:lnTo>
                  <a:lnTo>
                    <a:pt x="154" y="139"/>
                  </a:lnTo>
                  <a:lnTo>
                    <a:pt x="159" y="153"/>
                  </a:lnTo>
                  <a:lnTo>
                    <a:pt x="164" y="168"/>
                  </a:lnTo>
                  <a:lnTo>
                    <a:pt x="168" y="201"/>
                  </a:lnTo>
                  <a:lnTo>
                    <a:pt x="183" y="240"/>
                  </a:lnTo>
                  <a:lnTo>
                    <a:pt x="140" y="192"/>
                  </a:lnTo>
                  <a:lnTo>
                    <a:pt x="87" y="144"/>
                  </a:lnTo>
                  <a:lnTo>
                    <a:pt x="53" y="120"/>
                  </a:lnTo>
                  <a:lnTo>
                    <a:pt x="24" y="96"/>
                  </a:lnTo>
                  <a:lnTo>
                    <a:pt x="15" y="76"/>
                  </a:lnTo>
                  <a:lnTo>
                    <a:pt x="5" y="57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7" name="Freeform 729"/>
            <p:cNvSpPr>
              <a:spLocks/>
            </p:cNvSpPr>
            <p:nvPr/>
          </p:nvSpPr>
          <p:spPr bwMode="auto">
            <a:xfrm>
              <a:off x="1982" y="2870"/>
              <a:ext cx="183" cy="240"/>
            </a:xfrm>
            <a:custGeom>
              <a:avLst/>
              <a:gdLst>
                <a:gd name="T0" fmla="*/ 0 w 183"/>
                <a:gd name="T1" fmla="*/ 0 h 240"/>
                <a:gd name="T2" fmla="*/ 82 w 183"/>
                <a:gd name="T3" fmla="*/ 72 h 240"/>
                <a:gd name="T4" fmla="*/ 135 w 183"/>
                <a:gd name="T5" fmla="*/ 115 h 240"/>
                <a:gd name="T6" fmla="*/ 149 w 183"/>
                <a:gd name="T7" fmla="*/ 124 h 240"/>
                <a:gd name="T8" fmla="*/ 154 w 183"/>
                <a:gd name="T9" fmla="*/ 139 h 240"/>
                <a:gd name="T10" fmla="*/ 159 w 183"/>
                <a:gd name="T11" fmla="*/ 153 h 240"/>
                <a:gd name="T12" fmla="*/ 164 w 183"/>
                <a:gd name="T13" fmla="*/ 168 h 240"/>
                <a:gd name="T14" fmla="*/ 168 w 183"/>
                <a:gd name="T15" fmla="*/ 201 h 240"/>
                <a:gd name="T16" fmla="*/ 183 w 183"/>
                <a:gd name="T17" fmla="*/ 240 h 240"/>
                <a:gd name="T18" fmla="*/ 140 w 183"/>
                <a:gd name="T19" fmla="*/ 192 h 240"/>
                <a:gd name="T20" fmla="*/ 87 w 183"/>
                <a:gd name="T21" fmla="*/ 144 h 240"/>
                <a:gd name="T22" fmla="*/ 53 w 183"/>
                <a:gd name="T23" fmla="*/ 120 h 240"/>
                <a:gd name="T24" fmla="*/ 24 w 183"/>
                <a:gd name="T25" fmla="*/ 96 h 240"/>
                <a:gd name="T26" fmla="*/ 15 w 183"/>
                <a:gd name="T27" fmla="*/ 76 h 240"/>
                <a:gd name="T28" fmla="*/ 5 w 183"/>
                <a:gd name="T29" fmla="*/ 57 h 240"/>
                <a:gd name="T30" fmla="*/ 0 w 183"/>
                <a:gd name="T31" fmla="*/ 33 h 240"/>
                <a:gd name="T32" fmla="*/ 0 w 183"/>
                <a:gd name="T33" fmla="*/ 0 h 2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240"/>
                <a:gd name="T53" fmla="*/ 183 w 183"/>
                <a:gd name="T54" fmla="*/ 240 h 2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240">
                  <a:moveTo>
                    <a:pt x="0" y="0"/>
                  </a:moveTo>
                  <a:lnTo>
                    <a:pt x="82" y="72"/>
                  </a:lnTo>
                  <a:lnTo>
                    <a:pt x="135" y="115"/>
                  </a:lnTo>
                  <a:lnTo>
                    <a:pt x="149" y="124"/>
                  </a:lnTo>
                  <a:lnTo>
                    <a:pt x="154" y="139"/>
                  </a:lnTo>
                  <a:lnTo>
                    <a:pt x="159" y="153"/>
                  </a:lnTo>
                  <a:lnTo>
                    <a:pt x="164" y="168"/>
                  </a:lnTo>
                  <a:lnTo>
                    <a:pt x="168" y="201"/>
                  </a:lnTo>
                  <a:lnTo>
                    <a:pt x="183" y="240"/>
                  </a:lnTo>
                  <a:lnTo>
                    <a:pt x="140" y="192"/>
                  </a:lnTo>
                  <a:lnTo>
                    <a:pt x="87" y="144"/>
                  </a:lnTo>
                  <a:lnTo>
                    <a:pt x="53" y="120"/>
                  </a:lnTo>
                  <a:lnTo>
                    <a:pt x="24" y="96"/>
                  </a:lnTo>
                  <a:lnTo>
                    <a:pt x="15" y="76"/>
                  </a:lnTo>
                  <a:lnTo>
                    <a:pt x="5" y="57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8" name="Freeform 730"/>
            <p:cNvSpPr>
              <a:spLocks/>
            </p:cNvSpPr>
            <p:nvPr/>
          </p:nvSpPr>
          <p:spPr bwMode="auto">
            <a:xfrm>
              <a:off x="2155" y="2798"/>
              <a:ext cx="163" cy="489"/>
            </a:xfrm>
            <a:custGeom>
              <a:avLst/>
              <a:gdLst>
                <a:gd name="T0" fmla="*/ 163 w 163"/>
                <a:gd name="T1" fmla="*/ 0 h 489"/>
                <a:gd name="T2" fmla="*/ 110 w 163"/>
                <a:gd name="T3" fmla="*/ 72 h 489"/>
                <a:gd name="T4" fmla="*/ 58 w 163"/>
                <a:gd name="T5" fmla="*/ 148 h 489"/>
                <a:gd name="T6" fmla="*/ 29 w 163"/>
                <a:gd name="T7" fmla="*/ 182 h 489"/>
                <a:gd name="T8" fmla="*/ 10 w 163"/>
                <a:gd name="T9" fmla="*/ 216 h 489"/>
                <a:gd name="T10" fmla="*/ 0 w 163"/>
                <a:gd name="T11" fmla="*/ 244 h 489"/>
                <a:gd name="T12" fmla="*/ 0 w 163"/>
                <a:gd name="T13" fmla="*/ 264 h 489"/>
                <a:gd name="T14" fmla="*/ 10 w 163"/>
                <a:gd name="T15" fmla="*/ 307 h 489"/>
                <a:gd name="T16" fmla="*/ 39 w 163"/>
                <a:gd name="T17" fmla="*/ 364 h 489"/>
                <a:gd name="T18" fmla="*/ 67 w 163"/>
                <a:gd name="T19" fmla="*/ 422 h 489"/>
                <a:gd name="T20" fmla="*/ 91 w 163"/>
                <a:gd name="T21" fmla="*/ 470 h 489"/>
                <a:gd name="T22" fmla="*/ 106 w 163"/>
                <a:gd name="T23" fmla="*/ 479 h 489"/>
                <a:gd name="T24" fmla="*/ 120 w 163"/>
                <a:gd name="T25" fmla="*/ 489 h 489"/>
                <a:gd name="T26" fmla="*/ 125 w 163"/>
                <a:gd name="T27" fmla="*/ 479 h 489"/>
                <a:gd name="T28" fmla="*/ 130 w 163"/>
                <a:gd name="T29" fmla="*/ 460 h 489"/>
                <a:gd name="T30" fmla="*/ 130 w 163"/>
                <a:gd name="T31" fmla="*/ 446 h 489"/>
                <a:gd name="T32" fmla="*/ 125 w 163"/>
                <a:gd name="T33" fmla="*/ 436 h 489"/>
                <a:gd name="T34" fmla="*/ 82 w 163"/>
                <a:gd name="T35" fmla="*/ 384 h 489"/>
                <a:gd name="T36" fmla="*/ 53 w 163"/>
                <a:gd name="T37" fmla="*/ 336 h 489"/>
                <a:gd name="T38" fmla="*/ 43 w 163"/>
                <a:gd name="T39" fmla="*/ 312 h 489"/>
                <a:gd name="T40" fmla="*/ 39 w 163"/>
                <a:gd name="T41" fmla="*/ 288 h 489"/>
                <a:gd name="T42" fmla="*/ 39 w 163"/>
                <a:gd name="T43" fmla="*/ 268 h 489"/>
                <a:gd name="T44" fmla="*/ 43 w 163"/>
                <a:gd name="T45" fmla="*/ 244 h 489"/>
                <a:gd name="T46" fmla="*/ 91 w 163"/>
                <a:gd name="T47" fmla="*/ 172 h 489"/>
                <a:gd name="T48" fmla="*/ 130 w 163"/>
                <a:gd name="T49" fmla="*/ 110 h 489"/>
                <a:gd name="T50" fmla="*/ 149 w 163"/>
                <a:gd name="T51" fmla="*/ 57 h 489"/>
                <a:gd name="T52" fmla="*/ 163 w 163"/>
                <a:gd name="T53" fmla="*/ 0 h 4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"/>
                <a:gd name="T82" fmla="*/ 0 h 489"/>
                <a:gd name="T83" fmla="*/ 163 w 163"/>
                <a:gd name="T84" fmla="*/ 489 h 4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" h="489">
                  <a:moveTo>
                    <a:pt x="163" y="0"/>
                  </a:moveTo>
                  <a:lnTo>
                    <a:pt x="110" y="72"/>
                  </a:lnTo>
                  <a:lnTo>
                    <a:pt x="58" y="148"/>
                  </a:lnTo>
                  <a:lnTo>
                    <a:pt x="29" y="182"/>
                  </a:lnTo>
                  <a:lnTo>
                    <a:pt x="10" y="216"/>
                  </a:lnTo>
                  <a:lnTo>
                    <a:pt x="0" y="244"/>
                  </a:lnTo>
                  <a:lnTo>
                    <a:pt x="0" y="264"/>
                  </a:lnTo>
                  <a:lnTo>
                    <a:pt x="10" y="307"/>
                  </a:lnTo>
                  <a:lnTo>
                    <a:pt x="39" y="364"/>
                  </a:lnTo>
                  <a:lnTo>
                    <a:pt x="67" y="422"/>
                  </a:lnTo>
                  <a:lnTo>
                    <a:pt x="91" y="470"/>
                  </a:lnTo>
                  <a:lnTo>
                    <a:pt x="106" y="479"/>
                  </a:lnTo>
                  <a:lnTo>
                    <a:pt x="120" y="489"/>
                  </a:lnTo>
                  <a:lnTo>
                    <a:pt x="125" y="479"/>
                  </a:lnTo>
                  <a:lnTo>
                    <a:pt x="130" y="460"/>
                  </a:lnTo>
                  <a:lnTo>
                    <a:pt x="130" y="446"/>
                  </a:lnTo>
                  <a:lnTo>
                    <a:pt x="125" y="436"/>
                  </a:lnTo>
                  <a:lnTo>
                    <a:pt x="82" y="384"/>
                  </a:lnTo>
                  <a:lnTo>
                    <a:pt x="53" y="336"/>
                  </a:lnTo>
                  <a:lnTo>
                    <a:pt x="43" y="312"/>
                  </a:lnTo>
                  <a:lnTo>
                    <a:pt x="39" y="288"/>
                  </a:lnTo>
                  <a:lnTo>
                    <a:pt x="39" y="268"/>
                  </a:lnTo>
                  <a:lnTo>
                    <a:pt x="43" y="244"/>
                  </a:lnTo>
                  <a:lnTo>
                    <a:pt x="91" y="172"/>
                  </a:lnTo>
                  <a:lnTo>
                    <a:pt x="130" y="110"/>
                  </a:lnTo>
                  <a:lnTo>
                    <a:pt x="149" y="5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29" name="Freeform 731"/>
            <p:cNvSpPr>
              <a:spLocks/>
            </p:cNvSpPr>
            <p:nvPr/>
          </p:nvSpPr>
          <p:spPr bwMode="auto">
            <a:xfrm>
              <a:off x="2155" y="2798"/>
              <a:ext cx="163" cy="489"/>
            </a:xfrm>
            <a:custGeom>
              <a:avLst/>
              <a:gdLst>
                <a:gd name="T0" fmla="*/ 163 w 163"/>
                <a:gd name="T1" fmla="*/ 0 h 489"/>
                <a:gd name="T2" fmla="*/ 110 w 163"/>
                <a:gd name="T3" fmla="*/ 72 h 489"/>
                <a:gd name="T4" fmla="*/ 58 w 163"/>
                <a:gd name="T5" fmla="*/ 148 h 489"/>
                <a:gd name="T6" fmla="*/ 29 w 163"/>
                <a:gd name="T7" fmla="*/ 182 h 489"/>
                <a:gd name="T8" fmla="*/ 10 w 163"/>
                <a:gd name="T9" fmla="*/ 216 h 489"/>
                <a:gd name="T10" fmla="*/ 0 w 163"/>
                <a:gd name="T11" fmla="*/ 244 h 489"/>
                <a:gd name="T12" fmla="*/ 0 w 163"/>
                <a:gd name="T13" fmla="*/ 264 h 489"/>
                <a:gd name="T14" fmla="*/ 10 w 163"/>
                <a:gd name="T15" fmla="*/ 307 h 489"/>
                <a:gd name="T16" fmla="*/ 39 w 163"/>
                <a:gd name="T17" fmla="*/ 364 h 489"/>
                <a:gd name="T18" fmla="*/ 67 w 163"/>
                <a:gd name="T19" fmla="*/ 422 h 489"/>
                <a:gd name="T20" fmla="*/ 91 w 163"/>
                <a:gd name="T21" fmla="*/ 470 h 489"/>
                <a:gd name="T22" fmla="*/ 106 w 163"/>
                <a:gd name="T23" fmla="*/ 479 h 489"/>
                <a:gd name="T24" fmla="*/ 120 w 163"/>
                <a:gd name="T25" fmla="*/ 489 h 489"/>
                <a:gd name="T26" fmla="*/ 125 w 163"/>
                <a:gd name="T27" fmla="*/ 479 h 489"/>
                <a:gd name="T28" fmla="*/ 130 w 163"/>
                <a:gd name="T29" fmla="*/ 460 h 489"/>
                <a:gd name="T30" fmla="*/ 130 w 163"/>
                <a:gd name="T31" fmla="*/ 446 h 489"/>
                <a:gd name="T32" fmla="*/ 125 w 163"/>
                <a:gd name="T33" fmla="*/ 436 h 489"/>
                <a:gd name="T34" fmla="*/ 82 w 163"/>
                <a:gd name="T35" fmla="*/ 384 h 489"/>
                <a:gd name="T36" fmla="*/ 53 w 163"/>
                <a:gd name="T37" fmla="*/ 336 h 489"/>
                <a:gd name="T38" fmla="*/ 43 w 163"/>
                <a:gd name="T39" fmla="*/ 312 h 489"/>
                <a:gd name="T40" fmla="*/ 39 w 163"/>
                <a:gd name="T41" fmla="*/ 288 h 489"/>
                <a:gd name="T42" fmla="*/ 39 w 163"/>
                <a:gd name="T43" fmla="*/ 268 h 489"/>
                <a:gd name="T44" fmla="*/ 43 w 163"/>
                <a:gd name="T45" fmla="*/ 244 h 489"/>
                <a:gd name="T46" fmla="*/ 91 w 163"/>
                <a:gd name="T47" fmla="*/ 172 h 489"/>
                <a:gd name="T48" fmla="*/ 130 w 163"/>
                <a:gd name="T49" fmla="*/ 110 h 489"/>
                <a:gd name="T50" fmla="*/ 149 w 163"/>
                <a:gd name="T51" fmla="*/ 57 h 489"/>
                <a:gd name="T52" fmla="*/ 163 w 163"/>
                <a:gd name="T53" fmla="*/ 0 h 4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"/>
                <a:gd name="T82" fmla="*/ 0 h 489"/>
                <a:gd name="T83" fmla="*/ 163 w 163"/>
                <a:gd name="T84" fmla="*/ 489 h 4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" h="489">
                  <a:moveTo>
                    <a:pt x="163" y="0"/>
                  </a:moveTo>
                  <a:lnTo>
                    <a:pt x="110" y="72"/>
                  </a:lnTo>
                  <a:lnTo>
                    <a:pt x="58" y="148"/>
                  </a:lnTo>
                  <a:lnTo>
                    <a:pt x="29" y="182"/>
                  </a:lnTo>
                  <a:lnTo>
                    <a:pt x="10" y="216"/>
                  </a:lnTo>
                  <a:lnTo>
                    <a:pt x="0" y="244"/>
                  </a:lnTo>
                  <a:lnTo>
                    <a:pt x="0" y="264"/>
                  </a:lnTo>
                  <a:lnTo>
                    <a:pt x="10" y="307"/>
                  </a:lnTo>
                  <a:lnTo>
                    <a:pt x="39" y="364"/>
                  </a:lnTo>
                  <a:lnTo>
                    <a:pt x="67" y="422"/>
                  </a:lnTo>
                  <a:lnTo>
                    <a:pt x="91" y="470"/>
                  </a:lnTo>
                  <a:lnTo>
                    <a:pt x="106" y="479"/>
                  </a:lnTo>
                  <a:lnTo>
                    <a:pt x="120" y="489"/>
                  </a:lnTo>
                  <a:lnTo>
                    <a:pt x="125" y="479"/>
                  </a:lnTo>
                  <a:lnTo>
                    <a:pt x="130" y="460"/>
                  </a:lnTo>
                  <a:lnTo>
                    <a:pt x="130" y="446"/>
                  </a:lnTo>
                  <a:lnTo>
                    <a:pt x="125" y="436"/>
                  </a:lnTo>
                  <a:lnTo>
                    <a:pt x="82" y="384"/>
                  </a:lnTo>
                  <a:lnTo>
                    <a:pt x="53" y="336"/>
                  </a:lnTo>
                  <a:lnTo>
                    <a:pt x="43" y="312"/>
                  </a:lnTo>
                  <a:lnTo>
                    <a:pt x="39" y="288"/>
                  </a:lnTo>
                  <a:lnTo>
                    <a:pt x="39" y="268"/>
                  </a:lnTo>
                  <a:lnTo>
                    <a:pt x="43" y="244"/>
                  </a:lnTo>
                  <a:lnTo>
                    <a:pt x="91" y="172"/>
                  </a:lnTo>
                  <a:lnTo>
                    <a:pt x="130" y="110"/>
                  </a:lnTo>
                  <a:lnTo>
                    <a:pt x="149" y="57"/>
                  </a:lnTo>
                  <a:lnTo>
                    <a:pt x="163" y="0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0" name="Freeform 732"/>
            <p:cNvSpPr>
              <a:spLocks/>
            </p:cNvSpPr>
            <p:nvPr/>
          </p:nvSpPr>
          <p:spPr bwMode="auto">
            <a:xfrm>
              <a:off x="1824" y="3513"/>
              <a:ext cx="245" cy="609"/>
            </a:xfrm>
            <a:custGeom>
              <a:avLst/>
              <a:gdLst>
                <a:gd name="T0" fmla="*/ 0 w 245"/>
                <a:gd name="T1" fmla="*/ 0 h 609"/>
                <a:gd name="T2" fmla="*/ 29 w 245"/>
                <a:gd name="T3" fmla="*/ 86 h 609"/>
                <a:gd name="T4" fmla="*/ 53 w 245"/>
                <a:gd name="T5" fmla="*/ 158 h 609"/>
                <a:gd name="T6" fmla="*/ 82 w 245"/>
                <a:gd name="T7" fmla="*/ 225 h 609"/>
                <a:gd name="T8" fmla="*/ 106 w 245"/>
                <a:gd name="T9" fmla="*/ 287 h 609"/>
                <a:gd name="T10" fmla="*/ 168 w 245"/>
                <a:gd name="T11" fmla="*/ 398 h 609"/>
                <a:gd name="T12" fmla="*/ 245 w 245"/>
                <a:gd name="T13" fmla="*/ 523 h 609"/>
                <a:gd name="T14" fmla="*/ 58 w 245"/>
                <a:gd name="T15" fmla="*/ 441 h 609"/>
                <a:gd name="T16" fmla="*/ 0 w 245"/>
                <a:gd name="T17" fmla="*/ 609 h 609"/>
                <a:gd name="T18" fmla="*/ 0 w 245"/>
                <a:gd name="T19" fmla="*/ 0 h 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609"/>
                <a:gd name="T32" fmla="*/ 245 w 245"/>
                <a:gd name="T33" fmla="*/ 609 h 6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609">
                  <a:moveTo>
                    <a:pt x="0" y="0"/>
                  </a:moveTo>
                  <a:lnTo>
                    <a:pt x="29" y="86"/>
                  </a:lnTo>
                  <a:lnTo>
                    <a:pt x="53" y="158"/>
                  </a:lnTo>
                  <a:lnTo>
                    <a:pt x="82" y="225"/>
                  </a:lnTo>
                  <a:lnTo>
                    <a:pt x="106" y="287"/>
                  </a:lnTo>
                  <a:lnTo>
                    <a:pt x="168" y="398"/>
                  </a:lnTo>
                  <a:lnTo>
                    <a:pt x="245" y="523"/>
                  </a:lnTo>
                  <a:lnTo>
                    <a:pt x="58" y="441"/>
                  </a:lnTo>
                  <a:lnTo>
                    <a:pt x="0" y="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C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1" name="Freeform 733"/>
            <p:cNvSpPr>
              <a:spLocks/>
            </p:cNvSpPr>
            <p:nvPr/>
          </p:nvSpPr>
          <p:spPr bwMode="auto">
            <a:xfrm>
              <a:off x="1824" y="3513"/>
              <a:ext cx="245" cy="609"/>
            </a:xfrm>
            <a:custGeom>
              <a:avLst/>
              <a:gdLst>
                <a:gd name="T0" fmla="*/ 0 w 245"/>
                <a:gd name="T1" fmla="*/ 0 h 609"/>
                <a:gd name="T2" fmla="*/ 29 w 245"/>
                <a:gd name="T3" fmla="*/ 86 h 609"/>
                <a:gd name="T4" fmla="*/ 53 w 245"/>
                <a:gd name="T5" fmla="*/ 158 h 609"/>
                <a:gd name="T6" fmla="*/ 82 w 245"/>
                <a:gd name="T7" fmla="*/ 225 h 609"/>
                <a:gd name="T8" fmla="*/ 106 w 245"/>
                <a:gd name="T9" fmla="*/ 287 h 609"/>
                <a:gd name="T10" fmla="*/ 168 w 245"/>
                <a:gd name="T11" fmla="*/ 398 h 609"/>
                <a:gd name="T12" fmla="*/ 245 w 245"/>
                <a:gd name="T13" fmla="*/ 523 h 609"/>
                <a:gd name="T14" fmla="*/ 58 w 245"/>
                <a:gd name="T15" fmla="*/ 441 h 609"/>
                <a:gd name="T16" fmla="*/ 0 w 245"/>
                <a:gd name="T17" fmla="*/ 609 h 609"/>
                <a:gd name="T18" fmla="*/ 0 w 245"/>
                <a:gd name="T19" fmla="*/ 0 h 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609"/>
                <a:gd name="T32" fmla="*/ 245 w 245"/>
                <a:gd name="T33" fmla="*/ 609 h 6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609">
                  <a:moveTo>
                    <a:pt x="0" y="0"/>
                  </a:moveTo>
                  <a:lnTo>
                    <a:pt x="29" y="86"/>
                  </a:lnTo>
                  <a:lnTo>
                    <a:pt x="53" y="158"/>
                  </a:lnTo>
                  <a:lnTo>
                    <a:pt x="82" y="225"/>
                  </a:lnTo>
                  <a:lnTo>
                    <a:pt x="106" y="287"/>
                  </a:lnTo>
                  <a:lnTo>
                    <a:pt x="168" y="398"/>
                  </a:lnTo>
                  <a:lnTo>
                    <a:pt x="245" y="523"/>
                  </a:lnTo>
                  <a:lnTo>
                    <a:pt x="58" y="441"/>
                  </a:lnTo>
                  <a:lnTo>
                    <a:pt x="0" y="60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C0C0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2" name="Freeform 734"/>
            <p:cNvSpPr>
              <a:spLocks/>
            </p:cNvSpPr>
            <p:nvPr/>
          </p:nvSpPr>
          <p:spPr bwMode="auto">
            <a:xfrm>
              <a:off x="4737" y="3503"/>
              <a:ext cx="249" cy="614"/>
            </a:xfrm>
            <a:custGeom>
              <a:avLst/>
              <a:gdLst>
                <a:gd name="T0" fmla="*/ 249 w 249"/>
                <a:gd name="T1" fmla="*/ 0 h 614"/>
                <a:gd name="T2" fmla="*/ 221 w 249"/>
                <a:gd name="T3" fmla="*/ 91 h 614"/>
                <a:gd name="T4" fmla="*/ 192 w 249"/>
                <a:gd name="T5" fmla="*/ 163 h 614"/>
                <a:gd name="T6" fmla="*/ 168 w 249"/>
                <a:gd name="T7" fmla="*/ 230 h 614"/>
                <a:gd name="T8" fmla="*/ 139 w 249"/>
                <a:gd name="T9" fmla="*/ 293 h 614"/>
                <a:gd name="T10" fmla="*/ 77 w 249"/>
                <a:gd name="T11" fmla="*/ 403 h 614"/>
                <a:gd name="T12" fmla="*/ 0 w 249"/>
                <a:gd name="T13" fmla="*/ 528 h 614"/>
                <a:gd name="T14" fmla="*/ 187 w 249"/>
                <a:gd name="T15" fmla="*/ 446 h 614"/>
                <a:gd name="T16" fmla="*/ 249 w 249"/>
                <a:gd name="T17" fmla="*/ 614 h 614"/>
                <a:gd name="T18" fmla="*/ 249 w 249"/>
                <a:gd name="T19" fmla="*/ 0 h 6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9"/>
                <a:gd name="T31" fmla="*/ 0 h 614"/>
                <a:gd name="T32" fmla="*/ 249 w 249"/>
                <a:gd name="T33" fmla="*/ 614 h 6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9" h="614">
                  <a:moveTo>
                    <a:pt x="249" y="0"/>
                  </a:moveTo>
                  <a:lnTo>
                    <a:pt x="221" y="91"/>
                  </a:lnTo>
                  <a:lnTo>
                    <a:pt x="192" y="163"/>
                  </a:lnTo>
                  <a:lnTo>
                    <a:pt x="168" y="230"/>
                  </a:lnTo>
                  <a:lnTo>
                    <a:pt x="139" y="293"/>
                  </a:lnTo>
                  <a:lnTo>
                    <a:pt x="77" y="403"/>
                  </a:lnTo>
                  <a:lnTo>
                    <a:pt x="0" y="528"/>
                  </a:lnTo>
                  <a:lnTo>
                    <a:pt x="187" y="446"/>
                  </a:lnTo>
                  <a:lnTo>
                    <a:pt x="249" y="6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C0C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3" name="Freeform 735"/>
            <p:cNvSpPr>
              <a:spLocks/>
            </p:cNvSpPr>
            <p:nvPr/>
          </p:nvSpPr>
          <p:spPr bwMode="auto">
            <a:xfrm>
              <a:off x="4737" y="3503"/>
              <a:ext cx="249" cy="614"/>
            </a:xfrm>
            <a:custGeom>
              <a:avLst/>
              <a:gdLst>
                <a:gd name="T0" fmla="*/ 249 w 249"/>
                <a:gd name="T1" fmla="*/ 0 h 614"/>
                <a:gd name="T2" fmla="*/ 221 w 249"/>
                <a:gd name="T3" fmla="*/ 91 h 614"/>
                <a:gd name="T4" fmla="*/ 192 w 249"/>
                <a:gd name="T5" fmla="*/ 163 h 614"/>
                <a:gd name="T6" fmla="*/ 168 w 249"/>
                <a:gd name="T7" fmla="*/ 230 h 614"/>
                <a:gd name="T8" fmla="*/ 139 w 249"/>
                <a:gd name="T9" fmla="*/ 293 h 614"/>
                <a:gd name="T10" fmla="*/ 77 w 249"/>
                <a:gd name="T11" fmla="*/ 403 h 614"/>
                <a:gd name="T12" fmla="*/ 0 w 249"/>
                <a:gd name="T13" fmla="*/ 528 h 614"/>
                <a:gd name="T14" fmla="*/ 187 w 249"/>
                <a:gd name="T15" fmla="*/ 446 h 614"/>
                <a:gd name="T16" fmla="*/ 249 w 249"/>
                <a:gd name="T17" fmla="*/ 614 h 614"/>
                <a:gd name="T18" fmla="*/ 249 w 249"/>
                <a:gd name="T19" fmla="*/ 0 h 6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9"/>
                <a:gd name="T31" fmla="*/ 0 h 614"/>
                <a:gd name="T32" fmla="*/ 249 w 249"/>
                <a:gd name="T33" fmla="*/ 614 h 6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9" h="614">
                  <a:moveTo>
                    <a:pt x="249" y="0"/>
                  </a:moveTo>
                  <a:lnTo>
                    <a:pt x="221" y="91"/>
                  </a:lnTo>
                  <a:lnTo>
                    <a:pt x="192" y="163"/>
                  </a:lnTo>
                  <a:lnTo>
                    <a:pt x="168" y="230"/>
                  </a:lnTo>
                  <a:lnTo>
                    <a:pt x="139" y="293"/>
                  </a:lnTo>
                  <a:lnTo>
                    <a:pt x="77" y="403"/>
                  </a:lnTo>
                  <a:lnTo>
                    <a:pt x="0" y="528"/>
                  </a:lnTo>
                  <a:lnTo>
                    <a:pt x="187" y="446"/>
                  </a:lnTo>
                  <a:lnTo>
                    <a:pt x="249" y="614"/>
                  </a:lnTo>
                  <a:lnTo>
                    <a:pt x="249" y="0"/>
                  </a:lnTo>
                </a:path>
              </a:pathLst>
            </a:custGeom>
            <a:noFill/>
            <a:ln w="3175">
              <a:solidFill>
                <a:srgbClr val="0C0C0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4" name="Freeform 736"/>
            <p:cNvSpPr>
              <a:spLocks/>
            </p:cNvSpPr>
            <p:nvPr/>
          </p:nvSpPr>
          <p:spPr bwMode="auto">
            <a:xfrm>
              <a:off x="3216" y="1910"/>
              <a:ext cx="374" cy="178"/>
            </a:xfrm>
            <a:custGeom>
              <a:avLst/>
              <a:gdLst>
                <a:gd name="T0" fmla="*/ 57 w 374"/>
                <a:gd name="T1" fmla="*/ 72 h 178"/>
                <a:gd name="T2" fmla="*/ 0 w 374"/>
                <a:gd name="T3" fmla="*/ 135 h 178"/>
                <a:gd name="T4" fmla="*/ 9 w 374"/>
                <a:gd name="T5" fmla="*/ 135 h 178"/>
                <a:gd name="T6" fmla="*/ 57 w 374"/>
                <a:gd name="T7" fmla="*/ 96 h 178"/>
                <a:gd name="T8" fmla="*/ 105 w 374"/>
                <a:gd name="T9" fmla="*/ 72 h 178"/>
                <a:gd name="T10" fmla="*/ 81 w 374"/>
                <a:gd name="T11" fmla="*/ 111 h 178"/>
                <a:gd name="T12" fmla="*/ 76 w 374"/>
                <a:gd name="T13" fmla="*/ 130 h 178"/>
                <a:gd name="T14" fmla="*/ 115 w 374"/>
                <a:gd name="T15" fmla="*/ 106 h 178"/>
                <a:gd name="T16" fmla="*/ 139 w 374"/>
                <a:gd name="T17" fmla="*/ 91 h 178"/>
                <a:gd name="T18" fmla="*/ 120 w 374"/>
                <a:gd name="T19" fmla="*/ 139 h 178"/>
                <a:gd name="T20" fmla="*/ 120 w 374"/>
                <a:gd name="T21" fmla="*/ 154 h 178"/>
                <a:gd name="T22" fmla="*/ 177 w 374"/>
                <a:gd name="T23" fmla="*/ 130 h 178"/>
                <a:gd name="T24" fmla="*/ 182 w 374"/>
                <a:gd name="T25" fmla="*/ 120 h 178"/>
                <a:gd name="T26" fmla="*/ 196 w 374"/>
                <a:gd name="T27" fmla="*/ 115 h 178"/>
                <a:gd name="T28" fmla="*/ 249 w 374"/>
                <a:gd name="T29" fmla="*/ 154 h 178"/>
                <a:gd name="T30" fmla="*/ 254 w 374"/>
                <a:gd name="T31" fmla="*/ 144 h 178"/>
                <a:gd name="T32" fmla="*/ 240 w 374"/>
                <a:gd name="T33" fmla="*/ 111 h 178"/>
                <a:gd name="T34" fmla="*/ 216 w 374"/>
                <a:gd name="T35" fmla="*/ 77 h 178"/>
                <a:gd name="T36" fmla="*/ 230 w 374"/>
                <a:gd name="T37" fmla="*/ 82 h 178"/>
                <a:gd name="T38" fmla="*/ 268 w 374"/>
                <a:gd name="T39" fmla="*/ 111 h 178"/>
                <a:gd name="T40" fmla="*/ 312 w 374"/>
                <a:gd name="T41" fmla="*/ 139 h 178"/>
                <a:gd name="T42" fmla="*/ 316 w 374"/>
                <a:gd name="T43" fmla="*/ 135 h 178"/>
                <a:gd name="T44" fmla="*/ 288 w 374"/>
                <a:gd name="T45" fmla="*/ 96 h 178"/>
                <a:gd name="T46" fmla="*/ 278 w 374"/>
                <a:gd name="T47" fmla="*/ 67 h 178"/>
                <a:gd name="T48" fmla="*/ 312 w 374"/>
                <a:gd name="T49" fmla="*/ 77 h 178"/>
                <a:gd name="T50" fmla="*/ 369 w 374"/>
                <a:gd name="T51" fmla="*/ 115 h 178"/>
                <a:gd name="T52" fmla="*/ 355 w 374"/>
                <a:gd name="T53" fmla="*/ 96 h 178"/>
                <a:gd name="T54" fmla="*/ 297 w 374"/>
                <a:gd name="T55" fmla="*/ 63 h 178"/>
                <a:gd name="T56" fmla="*/ 297 w 374"/>
                <a:gd name="T57" fmla="*/ 48 h 178"/>
                <a:gd name="T58" fmla="*/ 316 w 374"/>
                <a:gd name="T59" fmla="*/ 43 h 178"/>
                <a:gd name="T60" fmla="*/ 273 w 374"/>
                <a:gd name="T61" fmla="*/ 10 h 178"/>
                <a:gd name="T62" fmla="*/ 225 w 374"/>
                <a:gd name="T63" fmla="*/ 5 h 178"/>
                <a:gd name="T64" fmla="*/ 187 w 374"/>
                <a:gd name="T65" fmla="*/ 19 h 178"/>
                <a:gd name="T66" fmla="*/ 144 w 374"/>
                <a:gd name="T67" fmla="*/ 19 h 1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"/>
                <a:gd name="T103" fmla="*/ 0 h 178"/>
                <a:gd name="T104" fmla="*/ 374 w 374"/>
                <a:gd name="T105" fmla="*/ 178 h 1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" h="178">
                  <a:moveTo>
                    <a:pt x="120" y="19"/>
                  </a:moveTo>
                  <a:lnTo>
                    <a:pt x="57" y="72"/>
                  </a:lnTo>
                  <a:lnTo>
                    <a:pt x="9" y="120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9" y="135"/>
                  </a:lnTo>
                  <a:lnTo>
                    <a:pt x="24" y="125"/>
                  </a:lnTo>
                  <a:lnTo>
                    <a:pt x="57" y="96"/>
                  </a:lnTo>
                  <a:lnTo>
                    <a:pt x="91" y="72"/>
                  </a:lnTo>
                  <a:lnTo>
                    <a:pt x="105" y="72"/>
                  </a:lnTo>
                  <a:lnTo>
                    <a:pt x="110" y="72"/>
                  </a:lnTo>
                  <a:lnTo>
                    <a:pt x="81" y="111"/>
                  </a:lnTo>
                  <a:lnTo>
                    <a:pt x="52" y="144"/>
                  </a:lnTo>
                  <a:lnTo>
                    <a:pt x="76" y="130"/>
                  </a:lnTo>
                  <a:lnTo>
                    <a:pt x="100" y="120"/>
                  </a:lnTo>
                  <a:lnTo>
                    <a:pt x="115" y="106"/>
                  </a:lnTo>
                  <a:lnTo>
                    <a:pt x="129" y="91"/>
                  </a:lnTo>
                  <a:lnTo>
                    <a:pt x="139" y="91"/>
                  </a:lnTo>
                  <a:lnTo>
                    <a:pt x="144" y="96"/>
                  </a:lnTo>
                  <a:lnTo>
                    <a:pt x="120" y="139"/>
                  </a:lnTo>
                  <a:lnTo>
                    <a:pt x="100" y="178"/>
                  </a:lnTo>
                  <a:lnTo>
                    <a:pt x="120" y="154"/>
                  </a:lnTo>
                  <a:lnTo>
                    <a:pt x="158" y="120"/>
                  </a:lnTo>
                  <a:lnTo>
                    <a:pt x="177" y="130"/>
                  </a:lnTo>
                  <a:lnTo>
                    <a:pt x="187" y="144"/>
                  </a:lnTo>
                  <a:lnTo>
                    <a:pt x="182" y="120"/>
                  </a:lnTo>
                  <a:lnTo>
                    <a:pt x="177" y="101"/>
                  </a:lnTo>
                  <a:lnTo>
                    <a:pt x="196" y="115"/>
                  </a:lnTo>
                  <a:lnTo>
                    <a:pt x="216" y="130"/>
                  </a:lnTo>
                  <a:lnTo>
                    <a:pt x="249" y="154"/>
                  </a:lnTo>
                  <a:lnTo>
                    <a:pt x="259" y="154"/>
                  </a:lnTo>
                  <a:lnTo>
                    <a:pt x="254" y="144"/>
                  </a:lnTo>
                  <a:lnTo>
                    <a:pt x="254" y="135"/>
                  </a:lnTo>
                  <a:lnTo>
                    <a:pt x="240" y="111"/>
                  </a:lnTo>
                  <a:lnTo>
                    <a:pt x="220" y="87"/>
                  </a:lnTo>
                  <a:lnTo>
                    <a:pt x="216" y="77"/>
                  </a:lnTo>
                  <a:lnTo>
                    <a:pt x="230" y="82"/>
                  </a:lnTo>
                  <a:lnTo>
                    <a:pt x="249" y="96"/>
                  </a:lnTo>
                  <a:lnTo>
                    <a:pt x="268" y="111"/>
                  </a:lnTo>
                  <a:lnTo>
                    <a:pt x="288" y="125"/>
                  </a:lnTo>
                  <a:lnTo>
                    <a:pt x="312" y="139"/>
                  </a:lnTo>
                  <a:lnTo>
                    <a:pt x="316" y="139"/>
                  </a:lnTo>
                  <a:lnTo>
                    <a:pt x="316" y="135"/>
                  </a:lnTo>
                  <a:lnTo>
                    <a:pt x="307" y="125"/>
                  </a:lnTo>
                  <a:lnTo>
                    <a:pt x="288" y="96"/>
                  </a:lnTo>
                  <a:lnTo>
                    <a:pt x="273" y="67"/>
                  </a:lnTo>
                  <a:lnTo>
                    <a:pt x="278" y="67"/>
                  </a:lnTo>
                  <a:lnTo>
                    <a:pt x="288" y="63"/>
                  </a:lnTo>
                  <a:lnTo>
                    <a:pt x="312" y="77"/>
                  </a:lnTo>
                  <a:lnTo>
                    <a:pt x="331" y="91"/>
                  </a:lnTo>
                  <a:lnTo>
                    <a:pt x="369" y="115"/>
                  </a:lnTo>
                  <a:lnTo>
                    <a:pt x="374" y="111"/>
                  </a:lnTo>
                  <a:lnTo>
                    <a:pt x="355" y="96"/>
                  </a:lnTo>
                  <a:lnTo>
                    <a:pt x="336" y="77"/>
                  </a:lnTo>
                  <a:lnTo>
                    <a:pt x="297" y="63"/>
                  </a:lnTo>
                  <a:lnTo>
                    <a:pt x="288" y="53"/>
                  </a:lnTo>
                  <a:lnTo>
                    <a:pt x="297" y="48"/>
                  </a:lnTo>
                  <a:lnTo>
                    <a:pt x="326" y="53"/>
                  </a:lnTo>
                  <a:lnTo>
                    <a:pt x="316" y="43"/>
                  </a:lnTo>
                  <a:lnTo>
                    <a:pt x="302" y="29"/>
                  </a:lnTo>
                  <a:lnTo>
                    <a:pt x="273" y="10"/>
                  </a:lnTo>
                  <a:lnTo>
                    <a:pt x="244" y="0"/>
                  </a:lnTo>
                  <a:lnTo>
                    <a:pt x="225" y="5"/>
                  </a:lnTo>
                  <a:lnTo>
                    <a:pt x="206" y="10"/>
                  </a:lnTo>
                  <a:lnTo>
                    <a:pt x="187" y="19"/>
                  </a:lnTo>
                  <a:lnTo>
                    <a:pt x="172" y="29"/>
                  </a:lnTo>
                  <a:lnTo>
                    <a:pt x="144" y="19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5" name="Freeform 737"/>
            <p:cNvSpPr>
              <a:spLocks/>
            </p:cNvSpPr>
            <p:nvPr/>
          </p:nvSpPr>
          <p:spPr bwMode="auto">
            <a:xfrm>
              <a:off x="2419" y="3522"/>
              <a:ext cx="2001" cy="365"/>
            </a:xfrm>
            <a:custGeom>
              <a:avLst/>
              <a:gdLst>
                <a:gd name="T0" fmla="*/ 53 w 2001"/>
                <a:gd name="T1" fmla="*/ 312 h 365"/>
                <a:gd name="T2" fmla="*/ 163 w 2001"/>
                <a:gd name="T3" fmla="*/ 235 h 365"/>
                <a:gd name="T4" fmla="*/ 283 w 2001"/>
                <a:gd name="T5" fmla="*/ 168 h 365"/>
                <a:gd name="T6" fmla="*/ 408 w 2001"/>
                <a:gd name="T7" fmla="*/ 115 h 365"/>
                <a:gd name="T8" fmla="*/ 533 w 2001"/>
                <a:gd name="T9" fmla="*/ 67 h 365"/>
                <a:gd name="T10" fmla="*/ 662 w 2001"/>
                <a:gd name="T11" fmla="*/ 34 h 365"/>
                <a:gd name="T12" fmla="*/ 792 w 2001"/>
                <a:gd name="T13" fmla="*/ 15 h 365"/>
                <a:gd name="T14" fmla="*/ 926 w 2001"/>
                <a:gd name="T15" fmla="*/ 0 h 365"/>
                <a:gd name="T16" fmla="*/ 1061 w 2001"/>
                <a:gd name="T17" fmla="*/ 0 h 365"/>
                <a:gd name="T18" fmla="*/ 1195 w 2001"/>
                <a:gd name="T19" fmla="*/ 10 h 365"/>
                <a:gd name="T20" fmla="*/ 1329 w 2001"/>
                <a:gd name="T21" fmla="*/ 34 h 365"/>
                <a:gd name="T22" fmla="*/ 1459 w 2001"/>
                <a:gd name="T23" fmla="*/ 67 h 365"/>
                <a:gd name="T24" fmla="*/ 1588 w 2001"/>
                <a:gd name="T25" fmla="*/ 111 h 365"/>
                <a:gd name="T26" fmla="*/ 1713 w 2001"/>
                <a:gd name="T27" fmla="*/ 163 h 365"/>
                <a:gd name="T28" fmla="*/ 1833 w 2001"/>
                <a:gd name="T29" fmla="*/ 230 h 365"/>
                <a:gd name="T30" fmla="*/ 1944 w 2001"/>
                <a:gd name="T31" fmla="*/ 307 h 365"/>
                <a:gd name="T32" fmla="*/ 1992 w 2001"/>
                <a:gd name="T33" fmla="*/ 355 h 365"/>
                <a:gd name="T34" fmla="*/ 1881 w 2001"/>
                <a:gd name="T35" fmla="*/ 274 h 365"/>
                <a:gd name="T36" fmla="*/ 1766 w 2001"/>
                <a:gd name="T37" fmla="*/ 206 h 365"/>
                <a:gd name="T38" fmla="*/ 1646 w 2001"/>
                <a:gd name="T39" fmla="*/ 144 h 365"/>
                <a:gd name="T40" fmla="*/ 1521 w 2001"/>
                <a:gd name="T41" fmla="*/ 96 h 365"/>
                <a:gd name="T42" fmla="*/ 1392 w 2001"/>
                <a:gd name="T43" fmla="*/ 58 h 365"/>
                <a:gd name="T44" fmla="*/ 1262 w 2001"/>
                <a:gd name="T45" fmla="*/ 34 h 365"/>
                <a:gd name="T46" fmla="*/ 1128 w 2001"/>
                <a:gd name="T47" fmla="*/ 19 h 365"/>
                <a:gd name="T48" fmla="*/ 993 w 2001"/>
                <a:gd name="T49" fmla="*/ 10 h 365"/>
                <a:gd name="T50" fmla="*/ 864 w 2001"/>
                <a:gd name="T51" fmla="*/ 19 h 365"/>
                <a:gd name="T52" fmla="*/ 729 w 2001"/>
                <a:gd name="T53" fmla="*/ 34 h 365"/>
                <a:gd name="T54" fmla="*/ 600 w 2001"/>
                <a:gd name="T55" fmla="*/ 63 h 365"/>
                <a:gd name="T56" fmla="*/ 475 w 2001"/>
                <a:gd name="T57" fmla="*/ 101 h 365"/>
                <a:gd name="T58" fmla="*/ 350 w 2001"/>
                <a:gd name="T59" fmla="*/ 149 h 365"/>
                <a:gd name="T60" fmla="*/ 230 w 2001"/>
                <a:gd name="T61" fmla="*/ 211 h 365"/>
                <a:gd name="T62" fmla="*/ 115 w 2001"/>
                <a:gd name="T63" fmla="*/ 283 h 365"/>
                <a:gd name="T64" fmla="*/ 5 w 2001"/>
                <a:gd name="T65" fmla="*/ 365 h 3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1"/>
                <a:gd name="T100" fmla="*/ 0 h 365"/>
                <a:gd name="T101" fmla="*/ 2001 w 2001"/>
                <a:gd name="T102" fmla="*/ 365 h 3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1" h="365">
                  <a:moveTo>
                    <a:pt x="0" y="355"/>
                  </a:moveTo>
                  <a:lnTo>
                    <a:pt x="53" y="312"/>
                  </a:lnTo>
                  <a:lnTo>
                    <a:pt x="110" y="274"/>
                  </a:lnTo>
                  <a:lnTo>
                    <a:pt x="163" y="235"/>
                  </a:lnTo>
                  <a:lnTo>
                    <a:pt x="226" y="202"/>
                  </a:lnTo>
                  <a:lnTo>
                    <a:pt x="283" y="168"/>
                  </a:lnTo>
                  <a:lnTo>
                    <a:pt x="346" y="139"/>
                  </a:lnTo>
                  <a:lnTo>
                    <a:pt x="408" y="115"/>
                  </a:lnTo>
                  <a:lnTo>
                    <a:pt x="470" y="91"/>
                  </a:lnTo>
                  <a:lnTo>
                    <a:pt x="533" y="67"/>
                  </a:lnTo>
                  <a:lnTo>
                    <a:pt x="595" y="53"/>
                  </a:lnTo>
                  <a:lnTo>
                    <a:pt x="662" y="34"/>
                  </a:lnTo>
                  <a:lnTo>
                    <a:pt x="729" y="24"/>
                  </a:lnTo>
                  <a:lnTo>
                    <a:pt x="792" y="15"/>
                  </a:lnTo>
                  <a:lnTo>
                    <a:pt x="859" y="5"/>
                  </a:lnTo>
                  <a:lnTo>
                    <a:pt x="926" y="0"/>
                  </a:lnTo>
                  <a:lnTo>
                    <a:pt x="993" y="0"/>
                  </a:lnTo>
                  <a:lnTo>
                    <a:pt x="1061" y="0"/>
                  </a:lnTo>
                  <a:lnTo>
                    <a:pt x="1128" y="5"/>
                  </a:lnTo>
                  <a:lnTo>
                    <a:pt x="1195" y="10"/>
                  </a:lnTo>
                  <a:lnTo>
                    <a:pt x="1262" y="19"/>
                  </a:lnTo>
                  <a:lnTo>
                    <a:pt x="1329" y="34"/>
                  </a:lnTo>
                  <a:lnTo>
                    <a:pt x="1397" y="48"/>
                  </a:lnTo>
                  <a:lnTo>
                    <a:pt x="1459" y="67"/>
                  </a:lnTo>
                  <a:lnTo>
                    <a:pt x="1526" y="87"/>
                  </a:lnTo>
                  <a:lnTo>
                    <a:pt x="1588" y="111"/>
                  </a:lnTo>
                  <a:lnTo>
                    <a:pt x="1651" y="135"/>
                  </a:lnTo>
                  <a:lnTo>
                    <a:pt x="1713" y="163"/>
                  </a:lnTo>
                  <a:lnTo>
                    <a:pt x="1771" y="197"/>
                  </a:lnTo>
                  <a:lnTo>
                    <a:pt x="1833" y="230"/>
                  </a:lnTo>
                  <a:lnTo>
                    <a:pt x="1891" y="264"/>
                  </a:lnTo>
                  <a:lnTo>
                    <a:pt x="1944" y="307"/>
                  </a:lnTo>
                  <a:lnTo>
                    <a:pt x="2001" y="346"/>
                  </a:lnTo>
                  <a:lnTo>
                    <a:pt x="1992" y="355"/>
                  </a:lnTo>
                  <a:lnTo>
                    <a:pt x="1939" y="317"/>
                  </a:lnTo>
                  <a:lnTo>
                    <a:pt x="1881" y="274"/>
                  </a:lnTo>
                  <a:lnTo>
                    <a:pt x="1824" y="240"/>
                  </a:lnTo>
                  <a:lnTo>
                    <a:pt x="1766" y="206"/>
                  </a:lnTo>
                  <a:lnTo>
                    <a:pt x="1708" y="173"/>
                  </a:lnTo>
                  <a:lnTo>
                    <a:pt x="1646" y="144"/>
                  </a:lnTo>
                  <a:lnTo>
                    <a:pt x="1584" y="120"/>
                  </a:lnTo>
                  <a:lnTo>
                    <a:pt x="1521" y="96"/>
                  </a:lnTo>
                  <a:lnTo>
                    <a:pt x="1454" y="77"/>
                  </a:lnTo>
                  <a:lnTo>
                    <a:pt x="1392" y="58"/>
                  </a:lnTo>
                  <a:lnTo>
                    <a:pt x="1325" y="43"/>
                  </a:lnTo>
                  <a:lnTo>
                    <a:pt x="1262" y="34"/>
                  </a:lnTo>
                  <a:lnTo>
                    <a:pt x="1195" y="24"/>
                  </a:lnTo>
                  <a:lnTo>
                    <a:pt x="1128" y="19"/>
                  </a:lnTo>
                  <a:lnTo>
                    <a:pt x="1061" y="15"/>
                  </a:lnTo>
                  <a:lnTo>
                    <a:pt x="993" y="10"/>
                  </a:lnTo>
                  <a:lnTo>
                    <a:pt x="926" y="15"/>
                  </a:lnTo>
                  <a:lnTo>
                    <a:pt x="864" y="19"/>
                  </a:lnTo>
                  <a:lnTo>
                    <a:pt x="797" y="24"/>
                  </a:lnTo>
                  <a:lnTo>
                    <a:pt x="729" y="34"/>
                  </a:lnTo>
                  <a:lnTo>
                    <a:pt x="667" y="48"/>
                  </a:lnTo>
                  <a:lnTo>
                    <a:pt x="600" y="63"/>
                  </a:lnTo>
                  <a:lnTo>
                    <a:pt x="538" y="82"/>
                  </a:lnTo>
                  <a:lnTo>
                    <a:pt x="475" y="101"/>
                  </a:lnTo>
                  <a:lnTo>
                    <a:pt x="413" y="125"/>
                  </a:lnTo>
                  <a:lnTo>
                    <a:pt x="350" y="149"/>
                  </a:lnTo>
                  <a:lnTo>
                    <a:pt x="288" y="178"/>
                  </a:lnTo>
                  <a:lnTo>
                    <a:pt x="230" y="211"/>
                  </a:lnTo>
                  <a:lnTo>
                    <a:pt x="173" y="245"/>
                  </a:lnTo>
                  <a:lnTo>
                    <a:pt x="115" y="283"/>
                  </a:lnTo>
                  <a:lnTo>
                    <a:pt x="62" y="322"/>
                  </a:lnTo>
                  <a:lnTo>
                    <a:pt x="5" y="365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6" name="Freeform 738"/>
            <p:cNvSpPr>
              <a:spLocks/>
            </p:cNvSpPr>
            <p:nvPr/>
          </p:nvSpPr>
          <p:spPr bwMode="auto">
            <a:xfrm>
              <a:off x="2544" y="3680"/>
              <a:ext cx="1751" cy="332"/>
            </a:xfrm>
            <a:custGeom>
              <a:avLst/>
              <a:gdLst>
                <a:gd name="T0" fmla="*/ 48 w 1751"/>
                <a:gd name="T1" fmla="*/ 284 h 332"/>
                <a:gd name="T2" fmla="*/ 144 w 1751"/>
                <a:gd name="T3" fmla="*/ 212 h 332"/>
                <a:gd name="T4" fmla="*/ 245 w 1751"/>
                <a:gd name="T5" fmla="*/ 154 h 332"/>
                <a:gd name="T6" fmla="*/ 355 w 1751"/>
                <a:gd name="T7" fmla="*/ 101 h 332"/>
                <a:gd name="T8" fmla="*/ 465 w 1751"/>
                <a:gd name="T9" fmla="*/ 63 h 332"/>
                <a:gd name="T10" fmla="*/ 580 w 1751"/>
                <a:gd name="T11" fmla="*/ 34 h 332"/>
                <a:gd name="T12" fmla="*/ 696 w 1751"/>
                <a:gd name="T13" fmla="*/ 10 h 332"/>
                <a:gd name="T14" fmla="*/ 811 w 1751"/>
                <a:gd name="T15" fmla="*/ 0 h 332"/>
                <a:gd name="T16" fmla="*/ 931 w 1751"/>
                <a:gd name="T17" fmla="*/ 0 h 332"/>
                <a:gd name="T18" fmla="*/ 1046 w 1751"/>
                <a:gd name="T19" fmla="*/ 10 h 332"/>
                <a:gd name="T20" fmla="*/ 1166 w 1751"/>
                <a:gd name="T21" fmla="*/ 29 h 332"/>
                <a:gd name="T22" fmla="*/ 1281 w 1751"/>
                <a:gd name="T23" fmla="*/ 58 h 332"/>
                <a:gd name="T24" fmla="*/ 1391 w 1751"/>
                <a:gd name="T25" fmla="*/ 101 h 332"/>
                <a:gd name="T26" fmla="*/ 1502 w 1751"/>
                <a:gd name="T27" fmla="*/ 149 h 332"/>
                <a:gd name="T28" fmla="*/ 1607 w 1751"/>
                <a:gd name="T29" fmla="*/ 207 h 332"/>
                <a:gd name="T30" fmla="*/ 1703 w 1751"/>
                <a:gd name="T31" fmla="*/ 279 h 332"/>
                <a:gd name="T32" fmla="*/ 1747 w 1751"/>
                <a:gd name="T33" fmla="*/ 327 h 332"/>
                <a:gd name="T34" fmla="*/ 1651 w 1751"/>
                <a:gd name="T35" fmla="*/ 250 h 332"/>
                <a:gd name="T36" fmla="*/ 1545 w 1751"/>
                <a:gd name="T37" fmla="*/ 188 h 332"/>
                <a:gd name="T38" fmla="*/ 1439 w 1751"/>
                <a:gd name="T39" fmla="*/ 135 h 332"/>
                <a:gd name="T40" fmla="*/ 1334 w 1751"/>
                <a:gd name="T41" fmla="*/ 92 h 332"/>
                <a:gd name="T42" fmla="*/ 1219 w 1751"/>
                <a:gd name="T43" fmla="*/ 58 h 332"/>
                <a:gd name="T44" fmla="*/ 1104 w 1751"/>
                <a:gd name="T45" fmla="*/ 29 h 332"/>
                <a:gd name="T46" fmla="*/ 988 w 1751"/>
                <a:gd name="T47" fmla="*/ 15 h 332"/>
                <a:gd name="T48" fmla="*/ 868 w 1751"/>
                <a:gd name="T49" fmla="*/ 15 h 332"/>
                <a:gd name="T50" fmla="*/ 753 w 1751"/>
                <a:gd name="T51" fmla="*/ 20 h 332"/>
                <a:gd name="T52" fmla="*/ 638 w 1751"/>
                <a:gd name="T53" fmla="*/ 34 h 332"/>
                <a:gd name="T54" fmla="*/ 523 w 1751"/>
                <a:gd name="T55" fmla="*/ 58 h 332"/>
                <a:gd name="T56" fmla="*/ 413 w 1751"/>
                <a:gd name="T57" fmla="*/ 92 h 332"/>
                <a:gd name="T58" fmla="*/ 307 w 1751"/>
                <a:gd name="T59" fmla="*/ 140 h 332"/>
                <a:gd name="T60" fmla="*/ 201 w 1751"/>
                <a:gd name="T61" fmla="*/ 192 h 332"/>
                <a:gd name="T62" fmla="*/ 101 w 1751"/>
                <a:gd name="T63" fmla="*/ 255 h 332"/>
                <a:gd name="T64" fmla="*/ 5 w 1751"/>
                <a:gd name="T65" fmla="*/ 332 h 3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1"/>
                <a:gd name="T100" fmla="*/ 0 h 332"/>
                <a:gd name="T101" fmla="*/ 1751 w 1751"/>
                <a:gd name="T102" fmla="*/ 332 h 3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1" h="332">
                  <a:moveTo>
                    <a:pt x="0" y="322"/>
                  </a:moveTo>
                  <a:lnTo>
                    <a:pt x="48" y="284"/>
                  </a:lnTo>
                  <a:lnTo>
                    <a:pt x="96" y="245"/>
                  </a:lnTo>
                  <a:lnTo>
                    <a:pt x="144" y="212"/>
                  </a:lnTo>
                  <a:lnTo>
                    <a:pt x="197" y="183"/>
                  </a:lnTo>
                  <a:lnTo>
                    <a:pt x="245" y="154"/>
                  </a:lnTo>
                  <a:lnTo>
                    <a:pt x="302" y="125"/>
                  </a:lnTo>
                  <a:lnTo>
                    <a:pt x="355" y="101"/>
                  </a:lnTo>
                  <a:lnTo>
                    <a:pt x="408" y="82"/>
                  </a:lnTo>
                  <a:lnTo>
                    <a:pt x="465" y="63"/>
                  </a:lnTo>
                  <a:lnTo>
                    <a:pt x="523" y="48"/>
                  </a:lnTo>
                  <a:lnTo>
                    <a:pt x="580" y="34"/>
                  </a:lnTo>
                  <a:lnTo>
                    <a:pt x="638" y="20"/>
                  </a:lnTo>
                  <a:lnTo>
                    <a:pt x="696" y="10"/>
                  </a:lnTo>
                  <a:lnTo>
                    <a:pt x="753" y="5"/>
                  </a:lnTo>
                  <a:lnTo>
                    <a:pt x="811" y="0"/>
                  </a:lnTo>
                  <a:lnTo>
                    <a:pt x="868" y="0"/>
                  </a:lnTo>
                  <a:lnTo>
                    <a:pt x="931" y="0"/>
                  </a:lnTo>
                  <a:lnTo>
                    <a:pt x="988" y="5"/>
                  </a:lnTo>
                  <a:lnTo>
                    <a:pt x="1046" y="10"/>
                  </a:lnTo>
                  <a:lnTo>
                    <a:pt x="1108" y="20"/>
                  </a:lnTo>
                  <a:lnTo>
                    <a:pt x="1166" y="29"/>
                  </a:lnTo>
                  <a:lnTo>
                    <a:pt x="1224" y="44"/>
                  </a:lnTo>
                  <a:lnTo>
                    <a:pt x="1281" y="58"/>
                  </a:lnTo>
                  <a:lnTo>
                    <a:pt x="1334" y="77"/>
                  </a:lnTo>
                  <a:lnTo>
                    <a:pt x="1391" y="101"/>
                  </a:lnTo>
                  <a:lnTo>
                    <a:pt x="1444" y="125"/>
                  </a:lnTo>
                  <a:lnTo>
                    <a:pt x="1502" y="149"/>
                  </a:lnTo>
                  <a:lnTo>
                    <a:pt x="1555" y="178"/>
                  </a:lnTo>
                  <a:lnTo>
                    <a:pt x="1607" y="207"/>
                  </a:lnTo>
                  <a:lnTo>
                    <a:pt x="1655" y="240"/>
                  </a:lnTo>
                  <a:lnTo>
                    <a:pt x="1703" y="279"/>
                  </a:lnTo>
                  <a:lnTo>
                    <a:pt x="1751" y="317"/>
                  </a:lnTo>
                  <a:lnTo>
                    <a:pt x="1747" y="327"/>
                  </a:lnTo>
                  <a:lnTo>
                    <a:pt x="1699" y="288"/>
                  </a:lnTo>
                  <a:lnTo>
                    <a:pt x="1651" y="250"/>
                  </a:lnTo>
                  <a:lnTo>
                    <a:pt x="1598" y="216"/>
                  </a:lnTo>
                  <a:lnTo>
                    <a:pt x="1545" y="188"/>
                  </a:lnTo>
                  <a:lnTo>
                    <a:pt x="1497" y="159"/>
                  </a:lnTo>
                  <a:lnTo>
                    <a:pt x="1439" y="135"/>
                  </a:lnTo>
                  <a:lnTo>
                    <a:pt x="1387" y="111"/>
                  </a:lnTo>
                  <a:lnTo>
                    <a:pt x="1334" y="92"/>
                  </a:lnTo>
                  <a:lnTo>
                    <a:pt x="1276" y="72"/>
                  </a:lnTo>
                  <a:lnTo>
                    <a:pt x="1219" y="58"/>
                  </a:lnTo>
                  <a:lnTo>
                    <a:pt x="1161" y="44"/>
                  </a:lnTo>
                  <a:lnTo>
                    <a:pt x="1104" y="29"/>
                  </a:lnTo>
                  <a:lnTo>
                    <a:pt x="1046" y="24"/>
                  </a:lnTo>
                  <a:lnTo>
                    <a:pt x="988" y="15"/>
                  </a:lnTo>
                  <a:lnTo>
                    <a:pt x="931" y="15"/>
                  </a:lnTo>
                  <a:lnTo>
                    <a:pt x="868" y="15"/>
                  </a:lnTo>
                  <a:lnTo>
                    <a:pt x="811" y="15"/>
                  </a:lnTo>
                  <a:lnTo>
                    <a:pt x="753" y="20"/>
                  </a:lnTo>
                  <a:lnTo>
                    <a:pt x="696" y="24"/>
                  </a:lnTo>
                  <a:lnTo>
                    <a:pt x="638" y="34"/>
                  </a:lnTo>
                  <a:lnTo>
                    <a:pt x="580" y="44"/>
                  </a:lnTo>
                  <a:lnTo>
                    <a:pt x="523" y="58"/>
                  </a:lnTo>
                  <a:lnTo>
                    <a:pt x="470" y="72"/>
                  </a:lnTo>
                  <a:lnTo>
                    <a:pt x="413" y="92"/>
                  </a:lnTo>
                  <a:lnTo>
                    <a:pt x="360" y="116"/>
                  </a:lnTo>
                  <a:lnTo>
                    <a:pt x="307" y="140"/>
                  </a:lnTo>
                  <a:lnTo>
                    <a:pt x="254" y="164"/>
                  </a:lnTo>
                  <a:lnTo>
                    <a:pt x="201" y="192"/>
                  </a:lnTo>
                  <a:lnTo>
                    <a:pt x="149" y="221"/>
                  </a:lnTo>
                  <a:lnTo>
                    <a:pt x="101" y="255"/>
                  </a:lnTo>
                  <a:lnTo>
                    <a:pt x="53" y="293"/>
                  </a:lnTo>
                  <a:lnTo>
                    <a:pt x="5" y="33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7" name="Freeform 739"/>
            <p:cNvSpPr>
              <a:spLocks noEditPoints="1"/>
            </p:cNvSpPr>
            <p:nvPr/>
          </p:nvSpPr>
          <p:spPr bwMode="auto">
            <a:xfrm>
              <a:off x="1848" y="3383"/>
              <a:ext cx="3114" cy="1281"/>
            </a:xfrm>
            <a:custGeom>
              <a:avLst/>
              <a:gdLst>
                <a:gd name="T0" fmla="*/ 2611 w 3114"/>
                <a:gd name="T1" fmla="*/ 902 h 1281"/>
                <a:gd name="T2" fmla="*/ 1627 w 3114"/>
                <a:gd name="T3" fmla="*/ 1281 h 1281"/>
                <a:gd name="T4" fmla="*/ 609 w 3114"/>
                <a:gd name="T5" fmla="*/ 988 h 1281"/>
                <a:gd name="T6" fmla="*/ 14 w 3114"/>
                <a:gd name="T7" fmla="*/ 178 h 1281"/>
                <a:gd name="T8" fmla="*/ 475 w 3114"/>
                <a:gd name="T9" fmla="*/ 849 h 1281"/>
                <a:gd name="T10" fmla="*/ 1416 w 3114"/>
                <a:gd name="T11" fmla="*/ 1252 h 1281"/>
                <a:gd name="T12" fmla="*/ 2423 w 3114"/>
                <a:gd name="T13" fmla="*/ 998 h 1281"/>
                <a:gd name="T14" fmla="*/ 3052 w 3114"/>
                <a:gd name="T15" fmla="*/ 221 h 1281"/>
                <a:gd name="T16" fmla="*/ 619 w 3114"/>
                <a:gd name="T17" fmla="*/ 691 h 1281"/>
                <a:gd name="T18" fmla="*/ 1886 w 3114"/>
                <a:gd name="T19" fmla="*/ 1012 h 1281"/>
                <a:gd name="T20" fmla="*/ 2865 w 3114"/>
                <a:gd name="T21" fmla="*/ 77 h 1281"/>
                <a:gd name="T22" fmla="*/ 2519 w 3114"/>
                <a:gd name="T23" fmla="*/ 907 h 1281"/>
                <a:gd name="T24" fmla="*/ 1545 w 3114"/>
                <a:gd name="T25" fmla="*/ 1238 h 1281"/>
                <a:gd name="T26" fmla="*/ 585 w 3114"/>
                <a:gd name="T27" fmla="*/ 912 h 1281"/>
                <a:gd name="T28" fmla="*/ 43 w 3114"/>
                <a:gd name="T29" fmla="*/ 101 h 1281"/>
                <a:gd name="T30" fmla="*/ 1109 w 3114"/>
                <a:gd name="T31" fmla="*/ 926 h 1281"/>
                <a:gd name="T32" fmla="*/ 2385 w 3114"/>
                <a:gd name="T33" fmla="*/ 715 h 1281"/>
                <a:gd name="T34" fmla="*/ 2611 w 3114"/>
                <a:gd name="T35" fmla="*/ 523 h 1281"/>
                <a:gd name="T36" fmla="*/ 1377 w 3114"/>
                <a:gd name="T37" fmla="*/ 1022 h 1281"/>
                <a:gd name="T38" fmla="*/ 302 w 3114"/>
                <a:gd name="T39" fmla="*/ 182 h 1281"/>
                <a:gd name="T40" fmla="*/ 178 w 3114"/>
                <a:gd name="T41" fmla="*/ 259 h 1281"/>
                <a:gd name="T42" fmla="*/ 149 w 3114"/>
                <a:gd name="T43" fmla="*/ 206 h 1281"/>
                <a:gd name="T44" fmla="*/ 168 w 3114"/>
                <a:gd name="T45" fmla="*/ 197 h 1281"/>
                <a:gd name="T46" fmla="*/ 350 w 3114"/>
                <a:gd name="T47" fmla="*/ 441 h 1281"/>
                <a:gd name="T48" fmla="*/ 293 w 3114"/>
                <a:gd name="T49" fmla="*/ 513 h 1281"/>
                <a:gd name="T50" fmla="*/ 307 w 3114"/>
                <a:gd name="T51" fmla="*/ 465 h 1281"/>
                <a:gd name="T52" fmla="*/ 432 w 3114"/>
                <a:gd name="T53" fmla="*/ 552 h 1281"/>
                <a:gd name="T54" fmla="*/ 437 w 3114"/>
                <a:gd name="T55" fmla="*/ 705 h 1281"/>
                <a:gd name="T56" fmla="*/ 513 w 3114"/>
                <a:gd name="T57" fmla="*/ 643 h 1281"/>
                <a:gd name="T58" fmla="*/ 465 w 3114"/>
                <a:gd name="T59" fmla="*/ 657 h 1281"/>
                <a:gd name="T60" fmla="*/ 393 w 3114"/>
                <a:gd name="T61" fmla="*/ 643 h 1281"/>
                <a:gd name="T62" fmla="*/ 590 w 3114"/>
                <a:gd name="T63" fmla="*/ 720 h 1281"/>
                <a:gd name="T64" fmla="*/ 686 w 3114"/>
                <a:gd name="T65" fmla="*/ 830 h 1281"/>
                <a:gd name="T66" fmla="*/ 725 w 3114"/>
                <a:gd name="T67" fmla="*/ 859 h 1281"/>
                <a:gd name="T68" fmla="*/ 921 w 3114"/>
                <a:gd name="T69" fmla="*/ 936 h 1281"/>
                <a:gd name="T70" fmla="*/ 912 w 3114"/>
                <a:gd name="T71" fmla="*/ 1027 h 1281"/>
                <a:gd name="T72" fmla="*/ 897 w 3114"/>
                <a:gd name="T73" fmla="*/ 984 h 1281"/>
                <a:gd name="T74" fmla="*/ 1046 w 3114"/>
                <a:gd name="T75" fmla="*/ 988 h 1281"/>
                <a:gd name="T76" fmla="*/ 1137 w 3114"/>
                <a:gd name="T77" fmla="*/ 1123 h 1281"/>
                <a:gd name="T78" fmla="*/ 1166 w 3114"/>
                <a:gd name="T79" fmla="*/ 1027 h 1281"/>
                <a:gd name="T80" fmla="*/ 1133 w 3114"/>
                <a:gd name="T81" fmla="*/ 1060 h 1281"/>
                <a:gd name="T82" fmla="*/ 1065 w 3114"/>
                <a:gd name="T83" fmla="*/ 1089 h 1281"/>
                <a:gd name="T84" fmla="*/ 1425 w 3114"/>
                <a:gd name="T85" fmla="*/ 1147 h 1281"/>
                <a:gd name="T86" fmla="*/ 1560 w 3114"/>
                <a:gd name="T87" fmla="*/ 1080 h 1281"/>
                <a:gd name="T88" fmla="*/ 1838 w 3114"/>
                <a:gd name="T89" fmla="*/ 1161 h 1281"/>
                <a:gd name="T90" fmla="*/ 2001 w 3114"/>
                <a:gd name="T91" fmla="*/ 1012 h 1281"/>
                <a:gd name="T92" fmla="*/ 2039 w 3114"/>
                <a:gd name="T93" fmla="*/ 1094 h 1281"/>
                <a:gd name="T94" fmla="*/ 1996 w 3114"/>
                <a:gd name="T95" fmla="*/ 1060 h 1281"/>
                <a:gd name="T96" fmla="*/ 2169 w 3114"/>
                <a:gd name="T97" fmla="*/ 1084 h 1281"/>
                <a:gd name="T98" fmla="*/ 2164 w 3114"/>
                <a:gd name="T99" fmla="*/ 950 h 1281"/>
                <a:gd name="T100" fmla="*/ 2337 w 3114"/>
                <a:gd name="T101" fmla="*/ 849 h 1281"/>
                <a:gd name="T102" fmla="*/ 2471 w 3114"/>
                <a:gd name="T103" fmla="*/ 787 h 1281"/>
                <a:gd name="T104" fmla="*/ 2510 w 3114"/>
                <a:gd name="T105" fmla="*/ 758 h 1281"/>
                <a:gd name="T106" fmla="*/ 2654 w 3114"/>
                <a:gd name="T107" fmla="*/ 581 h 1281"/>
                <a:gd name="T108" fmla="*/ 2673 w 3114"/>
                <a:gd name="T109" fmla="*/ 619 h 1281"/>
                <a:gd name="T110" fmla="*/ 2769 w 3114"/>
                <a:gd name="T111" fmla="*/ 480 h 1281"/>
                <a:gd name="T112" fmla="*/ 2774 w 3114"/>
                <a:gd name="T113" fmla="*/ 557 h 1281"/>
                <a:gd name="T114" fmla="*/ 2735 w 3114"/>
                <a:gd name="T115" fmla="*/ 513 h 1281"/>
                <a:gd name="T116" fmla="*/ 2836 w 3114"/>
                <a:gd name="T117" fmla="*/ 456 h 1281"/>
                <a:gd name="T118" fmla="*/ 2884 w 3114"/>
                <a:gd name="T119" fmla="*/ 389 h 1281"/>
                <a:gd name="T120" fmla="*/ 2975 w 3114"/>
                <a:gd name="T121" fmla="*/ 302 h 12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14"/>
                <a:gd name="T184" fmla="*/ 0 h 1281"/>
                <a:gd name="T185" fmla="*/ 3114 w 3114"/>
                <a:gd name="T186" fmla="*/ 1281 h 12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14" h="1281">
                  <a:moveTo>
                    <a:pt x="3114" y="96"/>
                  </a:moveTo>
                  <a:lnTo>
                    <a:pt x="3095" y="158"/>
                  </a:lnTo>
                  <a:lnTo>
                    <a:pt x="3076" y="221"/>
                  </a:lnTo>
                  <a:lnTo>
                    <a:pt x="3057" y="283"/>
                  </a:lnTo>
                  <a:lnTo>
                    <a:pt x="3033" y="341"/>
                  </a:lnTo>
                  <a:lnTo>
                    <a:pt x="3004" y="403"/>
                  </a:lnTo>
                  <a:lnTo>
                    <a:pt x="2975" y="461"/>
                  </a:lnTo>
                  <a:lnTo>
                    <a:pt x="2942" y="513"/>
                  </a:lnTo>
                  <a:lnTo>
                    <a:pt x="2908" y="566"/>
                  </a:lnTo>
                  <a:lnTo>
                    <a:pt x="2874" y="619"/>
                  </a:lnTo>
                  <a:lnTo>
                    <a:pt x="2836" y="672"/>
                  </a:lnTo>
                  <a:lnTo>
                    <a:pt x="2793" y="724"/>
                  </a:lnTo>
                  <a:lnTo>
                    <a:pt x="2750" y="772"/>
                  </a:lnTo>
                  <a:lnTo>
                    <a:pt x="2707" y="816"/>
                  </a:lnTo>
                  <a:lnTo>
                    <a:pt x="2659" y="859"/>
                  </a:lnTo>
                  <a:lnTo>
                    <a:pt x="2611" y="902"/>
                  </a:lnTo>
                  <a:lnTo>
                    <a:pt x="2558" y="945"/>
                  </a:lnTo>
                  <a:lnTo>
                    <a:pt x="2505" y="984"/>
                  </a:lnTo>
                  <a:lnTo>
                    <a:pt x="2452" y="1022"/>
                  </a:lnTo>
                  <a:lnTo>
                    <a:pt x="2395" y="1056"/>
                  </a:lnTo>
                  <a:lnTo>
                    <a:pt x="2337" y="1089"/>
                  </a:lnTo>
                  <a:lnTo>
                    <a:pt x="2279" y="1118"/>
                  </a:lnTo>
                  <a:lnTo>
                    <a:pt x="2222" y="1147"/>
                  </a:lnTo>
                  <a:lnTo>
                    <a:pt x="2159" y="1171"/>
                  </a:lnTo>
                  <a:lnTo>
                    <a:pt x="2097" y="1195"/>
                  </a:lnTo>
                  <a:lnTo>
                    <a:pt x="2030" y="1214"/>
                  </a:lnTo>
                  <a:lnTo>
                    <a:pt x="1968" y="1233"/>
                  </a:lnTo>
                  <a:lnTo>
                    <a:pt x="1900" y="1247"/>
                  </a:lnTo>
                  <a:lnTo>
                    <a:pt x="1833" y="1262"/>
                  </a:lnTo>
                  <a:lnTo>
                    <a:pt x="1766" y="1271"/>
                  </a:lnTo>
                  <a:lnTo>
                    <a:pt x="1694" y="1276"/>
                  </a:lnTo>
                  <a:lnTo>
                    <a:pt x="1627" y="1281"/>
                  </a:lnTo>
                  <a:lnTo>
                    <a:pt x="1555" y="1281"/>
                  </a:lnTo>
                  <a:lnTo>
                    <a:pt x="1483" y="1281"/>
                  </a:lnTo>
                  <a:lnTo>
                    <a:pt x="1416" y="1276"/>
                  </a:lnTo>
                  <a:lnTo>
                    <a:pt x="1344" y="1271"/>
                  </a:lnTo>
                  <a:lnTo>
                    <a:pt x="1276" y="1262"/>
                  </a:lnTo>
                  <a:lnTo>
                    <a:pt x="1209" y="1247"/>
                  </a:lnTo>
                  <a:lnTo>
                    <a:pt x="1147" y="1233"/>
                  </a:lnTo>
                  <a:lnTo>
                    <a:pt x="1080" y="1214"/>
                  </a:lnTo>
                  <a:lnTo>
                    <a:pt x="1017" y="1195"/>
                  </a:lnTo>
                  <a:lnTo>
                    <a:pt x="955" y="1171"/>
                  </a:lnTo>
                  <a:lnTo>
                    <a:pt x="893" y="1147"/>
                  </a:lnTo>
                  <a:lnTo>
                    <a:pt x="835" y="1118"/>
                  </a:lnTo>
                  <a:lnTo>
                    <a:pt x="777" y="1089"/>
                  </a:lnTo>
                  <a:lnTo>
                    <a:pt x="720" y="1056"/>
                  </a:lnTo>
                  <a:lnTo>
                    <a:pt x="662" y="1022"/>
                  </a:lnTo>
                  <a:lnTo>
                    <a:pt x="609" y="988"/>
                  </a:lnTo>
                  <a:lnTo>
                    <a:pt x="557" y="950"/>
                  </a:lnTo>
                  <a:lnTo>
                    <a:pt x="509" y="912"/>
                  </a:lnTo>
                  <a:lnTo>
                    <a:pt x="456" y="868"/>
                  </a:lnTo>
                  <a:lnTo>
                    <a:pt x="413" y="825"/>
                  </a:lnTo>
                  <a:lnTo>
                    <a:pt x="365" y="777"/>
                  </a:lnTo>
                  <a:lnTo>
                    <a:pt x="322" y="729"/>
                  </a:lnTo>
                  <a:lnTo>
                    <a:pt x="283" y="681"/>
                  </a:lnTo>
                  <a:lnTo>
                    <a:pt x="245" y="629"/>
                  </a:lnTo>
                  <a:lnTo>
                    <a:pt x="206" y="581"/>
                  </a:lnTo>
                  <a:lnTo>
                    <a:pt x="173" y="523"/>
                  </a:lnTo>
                  <a:lnTo>
                    <a:pt x="139" y="470"/>
                  </a:lnTo>
                  <a:lnTo>
                    <a:pt x="110" y="413"/>
                  </a:lnTo>
                  <a:lnTo>
                    <a:pt x="82" y="355"/>
                  </a:lnTo>
                  <a:lnTo>
                    <a:pt x="58" y="297"/>
                  </a:lnTo>
                  <a:lnTo>
                    <a:pt x="38" y="235"/>
                  </a:lnTo>
                  <a:lnTo>
                    <a:pt x="14" y="178"/>
                  </a:lnTo>
                  <a:lnTo>
                    <a:pt x="0" y="115"/>
                  </a:lnTo>
                  <a:lnTo>
                    <a:pt x="24" y="106"/>
                  </a:lnTo>
                  <a:lnTo>
                    <a:pt x="38" y="168"/>
                  </a:lnTo>
                  <a:lnTo>
                    <a:pt x="58" y="230"/>
                  </a:lnTo>
                  <a:lnTo>
                    <a:pt x="82" y="288"/>
                  </a:lnTo>
                  <a:lnTo>
                    <a:pt x="106" y="345"/>
                  </a:lnTo>
                  <a:lnTo>
                    <a:pt x="130" y="403"/>
                  </a:lnTo>
                  <a:lnTo>
                    <a:pt x="163" y="461"/>
                  </a:lnTo>
                  <a:lnTo>
                    <a:pt x="192" y="513"/>
                  </a:lnTo>
                  <a:lnTo>
                    <a:pt x="226" y="566"/>
                  </a:lnTo>
                  <a:lnTo>
                    <a:pt x="264" y="619"/>
                  </a:lnTo>
                  <a:lnTo>
                    <a:pt x="302" y="667"/>
                  </a:lnTo>
                  <a:lnTo>
                    <a:pt x="341" y="715"/>
                  </a:lnTo>
                  <a:lnTo>
                    <a:pt x="384" y="763"/>
                  </a:lnTo>
                  <a:lnTo>
                    <a:pt x="427" y="806"/>
                  </a:lnTo>
                  <a:lnTo>
                    <a:pt x="475" y="849"/>
                  </a:lnTo>
                  <a:lnTo>
                    <a:pt x="523" y="888"/>
                  </a:lnTo>
                  <a:lnTo>
                    <a:pt x="571" y="926"/>
                  </a:lnTo>
                  <a:lnTo>
                    <a:pt x="624" y="964"/>
                  </a:lnTo>
                  <a:lnTo>
                    <a:pt x="677" y="1003"/>
                  </a:lnTo>
                  <a:lnTo>
                    <a:pt x="734" y="1036"/>
                  </a:lnTo>
                  <a:lnTo>
                    <a:pt x="792" y="1070"/>
                  </a:lnTo>
                  <a:lnTo>
                    <a:pt x="849" y="1099"/>
                  </a:lnTo>
                  <a:lnTo>
                    <a:pt x="907" y="1123"/>
                  </a:lnTo>
                  <a:lnTo>
                    <a:pt x="969" y="1151"/>
                  </a:lnTo>
                  <a:lnTo>
                    <a:pt x="1032" y="1171"/>
                  </a:lnTo>
                  <a:lnTo>
                    <a:pt x="1094" y="1190"/>
                  </a:lnTo>
                  <a:lnTo>
                    <a:pt x="1157" y="1209"/>
                  </a:lnTo>
                  <a:lnTo>
                    <a:pt x="1219" y="1223"/>
                  </a:lnTo>
                  <a:lnTo>
                    <a:pt x="1281" y="1238"/>
                  </a:lnTo>
                  <a:lnTo>
                    <a:pt x="1348" y="1243"/>
                  </a:lnTo>
                  <a:lnTo>
                    <a:pt x="1416" y="1252"/>
                  </a:lnTo>
                  <a:lnTo>
                    <a:pt x="1478" y="1257"/>
                  </a:lnTo>
                  <a:lnTo>
                    <a:pt x="1545" y="1257"/>
                  </a:lnTo>
                  <a:lnTo>
                    <a:pt x="1612" y="1252"/>
                  </a:lnTo>
                  <a:lnTo>
                    <a:pt x="1675" y="1252"/>
                  </a:lnTo>
                  <a:lnTo>
                    <a:pt x="1742" y="1243"/>
                  </a:lnTo>
                  <a:lnTo>
                    <a:pt x="1804" y="1233"/>
                  </a:lnTo>
                  <a:lnTo>
                    <a:pt x="1872" y="1223"/>
                  </a:lnTo>
                  <a:lnTo>
                    <a:pt x="1934" y="1204"/>
                  </a:lnTo>
                  <a:lnTo>
                    <a:pt x="2001" y="1190"/>
                  </a:lnTo>
                  <a:lnTo>
                    <a:pt x="2063" y="1171"/>
                  </a:lnTo>
                  <a:lnTo>
                    <a:pt x="2126" y="1147"/>
                  </a:lnTo>
                  <a:lnTo>
                    <a:pt x="2183" y="1123"/>
                  </a:lnTo>
                  <a:lnTo>
                    <a:pt x="2246" y="1094"/>
                  </a:lnTo>
                  <a:lnTo>
                    <a:pt x="2303" y="1065"/>
                  </a:lnTo>
                  <a:lnTo>
                    <a:pt x="2366" y="1036"/>
                  </a:lnTo>
                  <a:lnTo>
                    <a:pt x="2423" y="998"/>
                  </a:lnTo>
                  <a:lnTo>
                    <a:pt x="2476" y="964"/>
                  </a:lnTo>
                  <a:lnTo>
                    <a:pt x="2529" y="926"/>
                  </a:lnTo>
                  <a:lnTo>
                    <a:pt x="2577" y="888"/>
                  </a:lnTo>
                  <a:lnTo>
                    <a:pt x="2625" y="844"/>
                  </a:lnTo>
                  <a:lnTo>
                    <a:pt x="2673" y="806"/>
                  </a:lnTo>
                  <a:lnTo>
                    <a:pt x="2716" y="763"/>
                  </a:lnTo>
                  <a:lnTo>
                    <a:pt x="2759" y="715"/>
                  </a:lnTo>
                  <a:lnTo>
                    <a:pt x="2798" y="667"/>
                  </a:lnTo>
                  <a:lnTo>
                    <a:pt x="2836" y="619"/>
                  </a:lnTo>
                  <a:lnTo>
                    <a:pt x="2874" y="566"/>
                  </a:lnTo>
                  <a:lnTo>
                    <a:pt x="2908" y="513"/>
                  </a:lnTo>
                  <a:lnTo>
                    <a:pt x="2942" y="461"/>
                  </a:lnTo>
                  <a:lnTo>
                    <a:pt x="2975" y="403"/>
                  </a:lnTo>
                  <a:lnTo>
                    <a:pt x="3004" y="345"/>
                  </a:lnTo>
                  <a:lnTo>
                    <a:pt x="3028" y="283"/>
                  </a:lnTo>
                  <a:lnTo>
                    <a:pt x="3052" y="221"/>
                  </a:lnTo>
                  <a:lnTo>
                    <a:pt x="3076" y="158"/>
                  </a:lnTo>
                  <a:lnTo>
                    <a:pt x="3095" y="91"/>
                  </a:lnTo>
                  <a:lnTo>
                    <a:pt x="3114" y="96"/>
                  </a:lnTo>
                  <a:close/>
                  <a:moveTo>
                    <a:pt x="43" y="101"/>
                  </a:moveTo>
                  <a:lnTo>
                    <a:pt x="240" y="29"/>
                  </a:lnTo>
                  <a:lnTo>
                    <a:pt x="250" y="86"/>
                  </a:lnTo>
                  <a:lnTo>
                    <a:pt x="269" y="139"/>
                  </a:lnTo>
                  <a:lnTo>
                    <a:pt x="283" y="192"/>
                  </a:lnTo>
                  <a:lnTo>
                    <a:pt x="302" y="245"/>
                  </a:lnTo>
                  <a:lnTo>
                    <a:pt x="326" y="293"/>
                  </a:lnTo>
                  <a:lnTo>
                    <a:pt x="350" y="345"/>
                  </a:lnTo>
                  <a:lnTo>
                    <a:pt x="379" y="393"/>
                  </a:lnTo>
                  <a:lnTo>
                    <a:pt x="408" y="437"/>
                  </a:lnTo>
                  <a:lnTo>
                    <a:pt x="470" y="528"/>
                  </a:lnTo>
                  <a:lnTo>
                    <a:pt x="537" y="609"/>
                  </a:lnTo>
                  <a:lnTo>
                    <a:pt x="619" y="691"/>
                  </a:lnTo>
                  <a:lnTo>
                    <a:pt x="701" y="758"/>
                  </a:lnTo>
                  <a:lnTo>
                    <a:pt x="792" y="825"/>
                  </a:lnTo>
                  <a:lnTo>
                    <a:pt x="888" y="883"/>
                  </a:lnTo>
                  <a:lnTo>
                    <a:pt x="993" y="936"/>
                  </a:lnTo>
                  <a:lnTo>
                    <a:pt x="1099" y="979"/>
                  </a:lnTo>
                  <a:lnTo>
                    <a:pt x="1152" y="998"/>
                  </a:lnTo>
                  <a:lnTo>
                    <a:pt x="1204" y="1012"/>
                  </a:lnTo>
                  <a:lnTo>
                    <a:pt x="1262" y="1027"/>
                  </a:lnTo>
                  <a:lnTo>
                    <a:pt x="1320" y="1036"/>
                  </a:lnTo>
                  <a:lnTo>
                    <a:pt x="1377" y="1046"/>
                  </a:lnTo>
                  <a:lnTo>
                    <a:pt x="1430" y="1051"/>
                  </a:lnTo>
                  <a:lnTo>
                    <a:pt x="1488" y="1056"/>
                  </a:lnTo>
                  <a:lnTo>
                    <a:pt x="1545" y="1056"/>
                  </a:lnTo>
                  <a:lnTo>
                    <a:pt x="1660" y="1051"/>
                  </a:lnTo>
                  <a:lnTo>
                    <a:pt x="1776" y="1036"/>
                  </a:lnTo>
                  <a:lnTo>
                    <a:pt x="1886" y="1012"/>
                  </a:lnTo>
                  <a:lnTo>
                    <a:pt x="1996" y="979"/>
                  </a:lnTo>
                  <a:lnTo>
                    <a:pt x="2102" y="940"/>
                  </a:lnTo>
                  <a:lnTo>
                    <a:pt x="2207" y="888"/>
                  </a:lnTo>
                  <a:lnTo>
                    <a:pt x="2255" y="859"/>
                  </a:lnTo>
                  <a:lnTo>
                    <a:pt x="2303" y="830"/>
                  </a:lnTo>
                  <a:lnTo>
                    <a:pt x="2351" y="796"/>
                  </a:lnTo>
                  <a:lnTo>
                    <a:pt x="2399" y="763"/>
                  </a:lnTo>
                  <a:lnTo>
                    <a:pt x="2481" y="696"/>
                  </a:lnTo>
                  <a:lnTo>
                    <a:pt x="2558" y="619"/>
                  </a:lnTo>
                  <a:lnTo>
                    <a:pt x="2625" y="537"/>
                  </a:lnTo>
                  <a:lnTo>
                    <a:pt x="2692" y="446"/>
                  </a:lnTo>
                  <a:lnTo>
                    <a:pt x="2750" y="350"/>
                  </a:lnTo>
                  <a:lnTo>
                    <a:pt x="2803" y="245"/>
                  </a:lnTo>
                  <a:lnTo>
                    <a:pt x="2822" y="192"/>
                  </a:lnTo>
                  <a:lnTo>
                    <a:pt x="2846" y="134"/>
                  </a:lnTo>
                  <a:lnTo>
                    <a:pt x="2865" y="77"/>
                  </a:lnTo>
                  <a:lnTo>
                    <a:pt x="2879" y="19"/>
                  </a:lnTo>
                  <a:lnTo>
                    <a:pt x="3076" y="86"/>
                  </a:lnTo>
                  <a:lnTo>
                    <a:pt x="3057" y="149"/>
                  </a:lnTo>
                  <a:lnTo>
                    <a:pt x="3038" y="211"/>
                  </a:lnTo>
                  <a:lnTo>
                    <a:pt x="3014" y="274"/>
                  </a:lnTo>
                  <a:lnTo>
                    <a:pt x="2985" y="336"/>
                  </a:lnTo>
                  <a:lnTo>
                    <a:pt x="2956" y="393"/>
                  </a:lnTo>
                  <a:lnTo>
                    <a:pt x="2927" y="446"/>
                  </a:lnTo>
                  <a:lnTo>
                    <a:pt x="2894" y="504"/>
                  </a:lnTo>
                  <a:lnTo>
                    <a:pt x="2860" y="557"/>
                  </a:lnTo>
                  <a:lnTo>
                    <a:pt x="2822" y="605"/>
                  </a:lnTo>
                  <a:lnTo>
                    <a:pt x="2783" y="653"/>
                  </a:lnTo>
                  <a:lnTo>
                    <a:pt x="2745" y="700"/>
                  </a:lnTo>
                  <a:lnTo>
                    <a:pt x="2702" y="748"/>
                  </a:lnTo>
                  <a:lnTo>
                    <a:pt x="2611" y="830"/>
                  </a:lnTo>
                  <a:lnTo>
                    <a:pt x="2519" y="907"/>
                  </a:lnTo>
                  <a:lnTo>
                    <a:pt x="2467" y="945"/>
                  </a:lnTo>
                  <a:lnTo>
                    <a:pt x="2409" y="984"/>
                  </a:lnTo>
                  <a:lnTo>
                    <a:pt x="2356" y="1017"/>
                  </a:lnTo>
                  <a:lnTo>
                    <a:pt x="2299" y="1051"/>
                  </a:lnTo>
                  <a:lnTo>
                    <a:pt x="2236" y="1080"/>
                  </a:lnTo>
                  <a:lnTo>
                    <a:pt x="2179" y="1103"/>
                  </a:lnTo>
                  <a:lnTo>
                    <a:pt x="2116" y="1127"/>
                  </a:lnTo>
                  <a:lnTo>
                    <a:pt x="2054" y="1151"/>
                  </a:lnTo>
                  <a:lnTo>
                    <a:pt x="1992" y="1171"/>
                  </a:lnTo>
                  <a:lnTo>
                    <a:pt x="1929" y="1185"/>
                  </a:lnTo>
                  <a:lnTo>
                    <a:pt x="1867" y="1199"/>
                  </a:lnTo>
                  <a:lnTo>
                    <a:pt x="1804" y="1214"/>
                  </a:lnTo>
                  <a:lnTo>
                    <a:pt x="1737" y="1223"/>
                  </a:lnTo>
                  <a:lnTo>
                    <a:pt x="1675" y="1228"/>
                  </a:lnTo>
                  <a:lnTo>
                    <a:pt x="1608" y="1233"/>
                  </a:lnTo>
                  <a:lnTo>
                    <a:pt x="1545" y="1238"/>
                  </a:lnTo>
                  <a:lnTo>
                    <a:pt x="1478" y="1233"/>
                  </a:lnTo>
                  <a:lnTo>
                    <a:pt x="1416" y="1233"/>
                  </a:lnTo>
                  <a:lnTo>
                    <a:pt x="1348" y="1223"/>
                  </a:lnTo>
                  <a:lnTo>
                    <a:pt x="1286" y="1214"/>
                  </a:lnTo>
                  <a:lnTo>
                    <a:pt x="1224" y="1204"/>
                  </a:lnTo>
                  <a:lnTo>
                    <a:pt x="1161" y="1190"/>
                  </a:lnTo>
                  <a:lnTo>
                    <a:pt x="1099" y="1171"/>
                  </a:lnTo>
                  <a:lnTo>
                    <a:pt x="1037" y="1151"/>
                  </a:lnTo>
                  <a:lnTo>
                    <a:pt x="974" y="1132"/>
                  </a:lnTo>
                  <a:lnTo>
                    <a:pt x="917" y="1108"/>
                  </a:lnTo>
                  <a:lnTo>
                    <a:pt x="859" y="1080"/>
                  </a:lnTo>
                  <a:lnTo>
                    <a:pt x="801" y="1051"/>
                  </a:lnTo>
                  <a:lnTo>
                    <a:pt x="744" y="1017"/>
                  </a:lnTo>
                  <a:lnTo>
                    <a:pt x="691" y="984"/>
                  </a:lnTo>
                  <a:lnTo>
                    <a:pt x="633" y="950"/>
                  </a:lnTo>
                  <a:lnTo>
                    <a:pt x="585" y="912"/>
                  </a:lnTo>
                  <a:lnTo>
                    <a:pt x="533" y="873"/>
                  </a:lnTo>
                  <a:lnTo>
                    <a:pt x="489" y="835"/>
                  </a:lnTo>
                  <a:lnTo>
                    <a:pt x="441" y="792"/>
                  </a:lnTo>
                  <a:lnTo>
                    <a:pt x="398" y="748"/>
                  </a:lnTo>
                  <a:lnTo>
                    <a:pt x="355" y="700"/>
                  </a:lnTo>
                  <a:lnTo>
                    <a:pt x="317" y="653"/>
                  </a:lnTo>
                  <a:lnTo>
                    <a:pt x="278" y="605"/>
                  </a:lnTo>
                  <a:lnTo>
                    <a:pt x="245" y="552"/>
                  </a:lnTo>
                  <a:lnTo>
                    <a:pt x="211" y="504"/>
                  </a:lnTo>
                  <a:lnTo>
                    <a:pt x="178" y="446"/>
                  </a:lnTo>
                  <a:lnTo>
                    <a:pt x="149" y="393"/>
                  </a:lnTo>
                  <a:lnTo>
                    <a:pt x="120" y="336"/>
                  </a:lnTo>
                  <a:lnTo>
                    <a:pt x="96" y="278"/>
                  </a:lnTo>
                  <a:lnTo>
                    <a:pt x="77" y="221"/>
                  </a:lnTo>
                  <a:lnTo>
                    <a:pt x="58" y="158"/>
                  </a:lnTo>
                  <a:lnTo>
                    <a:pt x="43" y="101"/>
                  </a:lnTo>
                  <a:close/>
                  <a:moveTo>
                    <a:pt x="259" y="24"/>
                  </a:moveTo>
                  <a:lnTo>
                    <a:pt x="278" y="14"/>
                  </a:lnTo>
                  <a:lnTo>
                    <a:pt x="293" y="67"/>
                  </a:lnTo>
                  <a:lnTo>
                    <a:pt x="307" y="120"/>
                  </a:lnTo>
                  <a:lnTo>
                    <a:pt x="326" y="173"/>
                  </a:lnTo>
                  <a:lnTo>
                    <a:pt x="346" y="221"/>
                  </a:lnTo>
                  <a:lnTo>
                    <a:pt x="389" y="317"/>
                  </a:lnTo>
                  <a:lnTo>
                    <a:pt x="441" y="408"/>
                  </a:lnTo>
                  <a:lnTo>
                    <a:pt x="504" y="494"/>
                  </a:lnTo>
                  <a:lnTo>
                    <a:pt x="571" y="576"/>
                  </a:lnTo>
                  <a:lnTo>
                    <a:pt x="648" y="653"/>
                  </a:lnTo>
                  <a:lnTo>
                    <a:pt x="729" y="720"/>
                  </a:lnTo>
                  <a:lnTo>
                    <a:pt x="816" y="782"/>
                  </a:lnTo>
                  <a:lnTo>
                    <a:pt x="907" y="840"/>
                  </a:lnTo>
                  <a:lnTo>
                    <a:pt x="1008" y="888"/>
                  </a:lnTo>
                  <a:lnTo>
                    <a:pt x="1109" y="926"/>
                  </a:lnTo>
                  <a:lnTo>
                    <a:pt x="1214" y="960"/>
                  </a:lnTo>
                  <a:lnTo>
                    <a:pt x="1324" y="984"/>
                  </a:lnTo>
                  <a:lnTo>
                    <a:pt x="1382" y="993"/>
                  </a:lnTo>
                  <a:lnTo>
                    <a:pt x="1440" y="998"/>
                  </a:lnTo>
                  <a:lnTo>
                    <a:pt x="1497" y="1003"/>
                  </a:lnTo>
                  <a:lnTo>
                    <a:pt x="1555" y="1003"/>
                  </a:lnTo>
                  <a:lnTo>
                    <a:pt x="1612" y="1003"/>
                  </a:lnTo>
                  <a:lnTo>
                    <a:pt x="1670" y="998"/>
                  </a:lnTo>
                  <a:lnTo>
                    <a:pt x="1728" y="993"/>
                  </a:lnTo>
                  <a:lnTo>
                    <a:pt x="1785" y="984"/>
                  </a:lnTo>
                  <a:lnTo>
                    <a:pt x="1896" y="960"/>
                  </a:lnTo>
                  <a:lnTo>
                    <a:pt x="2006" y="926"/>
                  </a:lnTo>
                  <a:lnTo>
                    <a:pt x="2107" y="883"/>
                  </a:lnTo>
                  <a:lnTo>
                    <a:pt x="2207" y="835"/>
                  </a:lnTo>
                  <a:lnTo>
                    <a:pt x="2299" y="777"/>
                  </a:lnTo>
                  <a:lnTo>
                    <a:pt x="2385" y="715"/>
                  </a:lnTo>
                  <a:lnTo>
                    <a:pt x="2467" y="643"/>
                  </a:lnTo>
                  <a:lnTo>
                    <a:pt x="2543" y="566"/>
                  </a:lnTo>
                  <a:lnTo>
                    <a:pt x="2611" y="485"/>
                  </a:lnTo>
                  <a:lnTo>
                    <a:pt x="2673" y="398"/>
                  </a:lnTo>
                  <a:lnTo>
                    <a:pt x="2726" y="302"/>
                  </a:lnTo>
                  <a:lnTo>
                    <a:pt x="2769" y="206"/>
                  </a:lnTo>
                  <a:lnTo>
                    <a:pt x="2788" y="158"/>
                  </a:lnTo>
                  <a:lnTo>
                    <a:pt x="2807" y="106"/>
                  </a:lnTo>
                  <a:lnTo>
                    <a:pt x="2822" y="53"/>
                  </a:lnTo>
                  <a:lnTo>
                    <a:pt x="2831" y="0"/>
                  </a:lnTo>
                  <a:lnTo>
                    <a:pt x="2865" y="10"/>
                  </a:lnTo>
                  <a:lnTo>
                    <a:pt x="2827" y="130"/>
                  </a:lnTo>
                  <a:lnTo>
                    <a:pt x="2783" y="235"/>
                  </a:lnTo>
                  <a:lnTo>
                    <a:pt x="2731" y="341"/>
                  </a:lnTo>
                  <a:lnTo>
                    <a:pt x="2673" y="437"/>
                  </a:lnTo>
                  <a:lnTo>
                    <a:pt x="2611" y="523"/>
                  </a:lnTo>
                  <a:lnTo>
                    <a:pt x="2543" y="605"/>
                  </a:lnTo>
                  <a:lnTo>
                    <a:pt x="2467" y="677"/>
                  </a:lnTo>
                  <a:lnTo>
                    <a:pt x="2390" y="748"/>
                  </a:lnTo>
                  <a:lnTo>
                    <a:pt x="2342" y="782"/>
                  </a:lnTo>
                  <a:lnTo>
                    <a:pt x="2294" y="811"/>
                  </a:lnTo>
                  <a:lnTo>
                    <a:pt x="2246" y="844"/>
                  </a:lnTo>
                  <a:lnTo>
                    <a:pt x="2198" y="868"/>
                  </a:lnTo>
                  <a:lnTo>
                    <a:pt x="2092" y="921"/>
                  </a:lnTo>
                  <a:lnTo>
                    <a:pt x="1992" y="960"/>
                  </a:lnTo>
                  <a:lnTo>
                    <a:pt x="1881" y="993"/>
                  </a:lnTo>
                  <a:lnTo>
                    <a:pt x="1771" y="1017"/>
                  </a:lnTo>
                  <a:lnTo>
                    <a:pt x="1660" y="1027"/>
                  </a:lnTo>
                  <a:lnTo>
                    <a:pt x="1545" y="1036"/>
                  </a:lnTo>
                  <a:lnTo>
                    <a:pt x="1492" y="1032"/>
                  </a:lnTo>
                  <a:lnTo>
                    <a:pt x="1435" y="1032"/>
                  </a:lnTo>
                  <a:lnTo>
                    <a:pt x="1377" y="1022"/>
                  </a:lnTo>
                  <a:lnTo>
                    <a:pt x="1320" y="1017"/>
                  </a:lnTo>
                  <a:lnTo>
                    <a:pt x="1209" y="993"/>
                  </a:lnTo>
                  <a:lnTo>
                    <a:pt x="1104" y="960"/>
                  </a:lnTo>
                  <a:lnTo>
                    <a:pt x="998" y="916"/>
                  </a:lnTo>
                  <a:lnTo>
                    <a:pt x="897" y="868"/>
                  </a:lnTo>
                  <a:lnTo>
                    <a:pt x="801" y="811"/>
                  </a:lnTo>
                  <a:lnTo>
                    <a:pt x="710" y="744"/>
                  </a:lnTo>
                  <a:lnTo>
                    <a:pt x="629" y="672"/>
                  </a:lnTo>
                  <a:lnTo>
                    <a:pt x="552" y="595"/>
                  </a:lnTo>
                  <a:lnTo>
                    <a:pt x="485" y="513"/>
                  </a:lnTo>
                  <a:lnTo>
                    <a:pt x="422" y="427"/>
                  </a:lnTo>
                  <a:lnTo>
                    <a:pt x="393" y="379"/>
                  </a:lnTo>
                  <a:lnTo>
                    <a:pt x="369" y="331"/>
                  </a:lnTo>
                  <a:lnTo>
                    <a:pt x="346" y="283"/>
                  </a:lnTo>
                  <a:lnTo>
                    <a:pt x="322" y="235"/>
                  </a:lnTo>
                  <a:lnTo>
                    <a:pt x="302" y="182"/>
                  </a:lnTo>
                  <a:lnTo>
                    <a:pt x="283" y="130"/>
                  </a:lnTo>
                  <a:lnTo>
                    <a:pt x="269" y="77"/>
                  </a:lnTo>
                  <a:lnTo>
                    <a:pt x="259" y="24"/>
                  </a:lnTo>
                  <a:close/>
                  <a:moveTo>
                    <a:pt x="86" y="187"/>
                  </a:moveTo>
                  <a:lnTo>
                    <a:pt x="206" y="144"/>
                  </a:lnTo>
                  <a:lnTo>
                    <a:pt x="230" y="206"/>
                  </a:lnTo>
                  <a:lnTo>
                    <a:pt x="230" y="221"/>
                  </a:lnTo>
                  <a:lnTo>
                    <a:pt x="235" y="235"/>
                  </a:lnTo>
                  <a:lnTo>
                    <a:pt x="235" y="245"/>
                  </a:lnTo>
                  <a:lnTo>
                    <a:pt x="230" y="254"/>
                  </a:lnTo>
                  <a:lnTo>
                    <a:pt x="221" y="259"/>
                  </a:lnTo>
                  <a:lnTo>
                    <a:pt x="211" y="264"/>
                  </a:lnTo>
                  <a:lnTo>
                    <a:pt x="202" y="269"/>
                  </a:lnTo>
                  <a:lnTo>
                    <a:pt x="192" y="269"/>
                  </a:lnTo>
                  <a:lnTo>
                    <a:pt x="182" y="264"/>
                  </a:lnTo>
                  <a:lnTo>
                    <a:pt x="178" y="259"/>
                  </a:lnTo>
                  <a:lnTo>
                    <a:pt x="173" y="254"/>
                  </a:lnTo>
                  <a:lnTo>
                    <a:pt x="168" y="250"/>
                  </a:lnTo>
                  <a:lnTo>
                    <a:pt x="168" y="254"/>
                  </a:lnTo>
                  <a:lnTo>
                    <a:pt x="163" y="259"/>
                  </a:lnTo>
                  <a:lnTo>
                    <a:pt x="163" y="264"/>
                  </a:lnTo>
                  <a:lnTo>
                    <a:pt x="163" y="269"/>
                  </a:lnTo>
                  <a:lnTo>
                    <a:pt x="158" y="274"/>
                  </a:lnTo>
                  <a:lnTo>
                    <a:pt x="154" y="274"/>
                  </a:lnTo>
                  <a:lnTo>
                    <a:pt x="125" y="307"/>
                  </a:lnTo>
                  <a:lnTo>
                    <a:pt x="110" y="264"/>
                  </a:lnTo>
                  <a:lnTo>
                    <a:pt x="144" y="230"/>
                  </a:lnTo>
                  <a:lnTo>
                    <a:pt x="144" y="226"/>
                  </a:lnTo>
                  <a:lnTo>
                    <a:pt x="149" y="221"/>
                  </a:lnTo>
                  <a:lnTo>
                    <a:pt x="149" y="216"/>
                  </a:lnTo>
                  <a:lnTo>
                    <a:pt x="149" y="211"/>
                  </a:lnTo>
                  <a:lnTo>
                    <a:pt x="149" y="206"/>
                  </a:lnTo>
                  <a:lnTo>
                    <a:pt x="96" y="226"/>
                  </a:lnTo>
                  <a:lnTo>
                    <a:pt x="86" y="187"/>
                  </a:lnTo>
                  <a:close/>
                  <a:moveTo>
                    <a:pt x="168" y="197"/>
                  </a:moveTo>
                  <a:lnTo>
                    <a:pt x="178" y="216"/>
                  </a:lnTo>
                  <a:lnTo>
                    <a:pt x="182" y="226"/>
                  </a:lnTo>
                  <a:lnTo>
                    <a:pt x="187" y="230"/>
                  </a:lnTo>
                  <a:lnTo>
                    <a:pt x="192" y="230"/>
                  </a:lnTo>
                  <a:lnTo>
                    <a:pt x="197" y="230"/>
                  </a:lnTo>
                  <a:lnTo>
                    <a:pt x="202" y="226"/>
                  </a:lnTo>
                  <a:lnTo>
                    <a:pt x="202" y="221"/>
                  </a:lnTo>
                  <a:lnTo>
                    <a:pt x="202" y="216"/>
                  </a:lnTo>
                  <a:lnTo>
                    <a:pt x="202" y="206"/>
                  </a:lnTo>
                  <a:lnTo>
                    <a:pt x="197" y="192"/>
                  </a:lnTo>
                  <a:lnTo>
                    <a:pt x="168" y="197"/>
                  </a:lnTo>
                  <a:close/>
                  <a:moveTo>
                    <a:pt x="192" y="384"/>
                  </a:moveTo>
                  <a:lnTo>
                    <a:pt x="173" y="345"/>
                  </a:lnTo>
                  <a:lnTo>
                    <a:pt x="149" y="350"/>
                  </a:lnTo>
                  <a:lnTo>
                    <a:pt x="134" y="312"/>
                  </a:lnTo>
                  <a:lnTo>
                    <a:pt x="274" y="302"/>
                  </a:lnTo>
                  <a:lnTo>
                    <a:pt x="288" y="341"/>
                  </a:lnTo>
                  <a:lnTo>
                    <a:pt x="192" y="437"/>
                  </a:lnTo>
                  <a:lnTo>
                    <a:pt x="178" y="398"/>
                  </a:lnTo>
                  <a:lnTo>
                    <a:pt x="192" y="384"/>
                  </a:lnTo>
                  <a:close/>
                  <a:moveTo>
                    <a:pt x="216" y="365"/>
                  </a:moveTo>
                  <a:lnTo>
                    <a:pt x="250" y="336"/>
                  </a:lnTo>
                  <a:lnTo>
                    <a:pt x="202" y="341"/>
                  </a:lnTo>
                  <a:lnTo>
                    <a:pt x="216" y="365"/>
                  </a:lnTo>
                  <a:close/>
                  <a:moveTo>
                    <a:pt x="202" y="451"/>
                  </a:moveTo>
                  <a:lnTo>
                    <a:pt x="312" y="384"/>
                  </a:lnTo>
                  <a:lnTo>
                    <a:pt x="350" y="441"/>
                  </a:lnTo>
                  <a:lnTo>
                    <a:pt x="355" y="456"/>
                  </a:lnTo>
                  <a:lnTo>
                    <a:pt x="360" y="465"/>
                  </a:lnTo>
                  <a:lnTo>
                    <a:pt x="360" y="475"/>
                  </a:lnTo>
                  <a:lnTo>
                    <a:pt x="360" y="485"/>
                  </a:lnTo>
                  <a:lnTo>
                    <a:pt x="350" y="494"/>
                  </a:lnTo>
                  <a:lnTo>
                    <a:pt x="346" y="499"/>
                  </a:lnTo>
                  <a:lnTo>
                    <a:pt x="336" y="504"/>
                  </a:lnTo>
                  <a:lnTo>
                    <a:pt x="326" y="504"/>
                  </a:lnTo>
                  <a:lnTo>
                    <a:pt x="317" y="504"/>
                  </a:lnTo>
                  <a:lnTo>
                    <a:pt x="307" y="504"/>
                  </a:lnTo>
                  <a:lnTo>
                    <a:pt x="302" y="499"/>
                  </a:lnTo>
                  <a:lnTo>
                    <a:pt x="298" y="494"/>
                  </a:lnTo>
                  <a:lnTo>
                    <a:pt x="298" y="499"/>
                  </a:lnTo>
                  <a:lnTo>
                    <a:pt x="298" y="504"/>
                  </a:lnTo>
                  <a:lnTo>
                    <a:pt x="298" y="509"/>
                  </a:lnTo>
                  <a:lnTo>
                    <a:pt x="293" y="513"/>
                  </a:lnTo>
                  <a:lnTo>
                    <a:pt x="293" y="518"/>
                  </a:lnTo>
                  <a:lnTo>
                    <a:pt x="293" y="523"/>
                  </a:lnTo>
                  <a:lnTo>
                    <a:pt x="269" y="557"/>
                  </a:lnTo>
                  <a:lnTo>
                    <a:pt x="245" y="518"/>
                  </a:lnTo>
                  <a:lnTo>
                    <a:pt x="269" y="480"/>
                  </a:lnTo>
                  <a:lnTo>
                    <a:pt x="274" y="475"/>
                  </a:lnTo>
                  <a:lnTo>
                    <a:pt x="274" y="470"/>
                  </a:lnTo>
                  <a:lnTo>
                    <a:pt x="274" y="465"/>
                  </a:lnTo>
                  <a:lnTo>
                    <a:pt x="269" y="461"/>
                  </a:lnTo>
                  <a:lnTo>
                    <a:pt x="269" y="456"/>
                  </a:lnTo>
                  <a:lnTo>
                    <a:pt x="226" y="485"/>
                  </a:lnTo>
                  <a:lnTo>
                    <a:pt x="202" y="451"/>
                  </a:lnTo>
                  <a:close/>
                  <a:moveTo>
                    <a:pt x="288" y="441"/>
                  </a:moveTo>
                  <a:lnTo>
                    <a:pt x="298" y="456"/>
                  </a:lnTo>
                  <a:lnTo>
                    <a:pt x="302" y="461"/>
                  </a:lnTo>
                  <a:lnTo>
                    <a:pt x="307" y="465"/>
                  </a:lnTo>
                  <a:lnTo>
                    <a:pt x="307" y="470"/>
                  </a:lnTo>
                  <a:lnTo>
                    <a:pt x="312" y="470"/>
                  </a:lnTo>
                  <a:lnTo>
                    <a:pt x="317" y="470"/>
                  </a:lnTo>
                  <a:lnTo>
                    <a:pt x="322" y="470"/>
                  </a:lnTo>
                  <a:lnTo>
                    <a:pt x="326" y="465"/>
                  </a:lnTo>
                  <a:lnTo>
                    <a:pt x="326" y="461"/>
                  </a:lnTo>
                  <a:lnTo>
                    <a:pt x="326" y="451"/>
                  </a:lnTo>
                  <a:lnTo>
                    <a:pt x="322" y="446"/>
                  </a:lnTo>
                  <a:lnTo>
                    <a:pt x="312" y="432"/>
                  </a:lnTo>
                  <a:lnTo>
                    <a:pt x="288" y="441"/>
                  </a:lnTo>
                  <a:close/>
                  <a:moveTo>
                    <a:pt x="346" y="614"/>
                  </a:moveTo>
                  <a:lnTo>
                    <a:pt x="317" y="581"/>
                  </a:lnTo>
                  <a:lnTo>
                    <a:pt x="298" y="585"/>
                  </a:lnTo>
                  <a:lnTo>
                    <a:pt x="274" y="557"/>
                  </a:lnTo>
                  <a:lnTo>
                    <a:pt x="403" y="518"/>
                  </a:lnTo>
                  <a:lnTo>
                    <a:pt x="432" y="552"/>
                  </a:lnTo>
                  <a:lnTo>
                    <a:pt x="355" y="667"/>
                  </a:lnTo>
                  <a:lnTo>
                    <a:pt x="331" y="633"/>
                  </a:lnTo>
                  <a:lnTo>
                    <a:pt x="346" y="614"/>
                  </a:lnTo>
                  <a:close/>
                  <a:moveTo>
                    <a:pt x="360" y="595"/>
                  </a:moveTo>
                  <a:lnTo>
                    <a:pt x="389" y="557"/>
                  </a:lnTo>
                  <a:lnTo>
                    <a:pt x="346" y="571"/>
                  </a:lnTo>
                  <a:lnTo>
                    <a:pt x="360" y="595"/>
                  </a:lnTo>
                  <a:close/>
                  <a:moveTo>
                    <a:pt x="393" y="643"/>
                  </a:moveTo>
                  <a:lnTo>
                    <a:pt x="422" y="667"/>
                  </a:lnTo>
                  <a:lnTo>
                    <a:pt x="417" y="677"/>
                  </a:lnTo>
                  <a:lnTo>
                    <a:pt x="413" y="681"/>
                  </a:lnTo>
                  <a:lnTo>
                    <a:pt x="413" y="691"/>
                  </a:lnTo>
                  <a:lnTo>
                    <a:pt x="417" y="700"/>
                  </a:lnTo>
                  <a:lnTo>
                    <a:pt x="427" y="705"/>
                  </a:lnTo>
                  <a:lnTo>
                    <a:pt x="432" y="705"/>
                  </a:lnTo>
                  <a:lnTo>
                    <a:pt x="437" y="705"/>
                  </a:lnTo>
                  <a:lnTo>
                    <a:pt x="441" y="705"/>
                  </a:lnTo>
                  <a:lnTo>
                    <a:pt x="446" y="700"/>
                  </a:lnTo>
                  <a:lnTo>
                    <a:pt x="446" y="696"/>
                  </a:lnTo>
                  <a:lnTo>
                    <a:pt x="441" y="686"/>
                  </a:lnTo>
                  <a:lnTo>
                    <a:pt x="437" y="677"/>
                  </a:lnTo>
                  <a:lnTo>
                    <a:pt x="427" y="653"/>
                  </a:lnTo>
                  <a:lnTo>
                    <a:pt x="422" y="638"/>
                  </a:lnTo>
                  <a:lnTo>
                    <a:pt x="427" y="624"/>
                  </a:lnTo>
                  <a:lnTo>
                    <a:pt x="437" y="609"/>
                  </a:lnTo>
                  <a:lnTo>
                    <a:pt x="441" y="605"/>
                  </a:lnTo>
                  <a:lnTo>
                    <a:pt x="451" y="605"/>
                  </a:lnTo>
                  <a:lnTo>
                    <a:pt x="461" y="605"/>
                  </a:lnTo>
                  <a:lnTo>
                    <a:pt x="475" y="605"/>
                  </a:lnTo>
                  <a:lnTo>
                    <a:pt x="485" y="614"/>
                  </a:lnTo>
                  <a:lnTo>
                    <a:pt x="499" y="629"/>
                  </a:lnTo>
                  <a:lnTo>
                    <a:pt x="513" y="643"/>
                  </a:lnTo>
                  <a:lnTo>
                    <a:pt x="518" y="662"/>
                  </a:lnTo>
                  <a:lnTo>
                    <a:pt x="513" y="677"/>
                  </a:lnTo>
                  <a:lnTo>
                    <a:pt x="504" y="691"/>
                  </a:lnTo>
                  <a:lnTo>
                    <a:pt x="480" y="667"/>
                  </a:lnTo>
                  <a:lnTo>
                    <a:pt x="485" y="657"/>
                  </a:lnTo>
                  <a:lnTo>
                    <a:pt x="485" y="653"/>
                  </a:lnTo>
                  <a:lnTo>
                    <a:pt x="485" y="648"/>
                  </a:lnTo>
                  <a:lnTo>
                    <a:pt x="480" y="638"/>
                  </a:lnTo>
                  <a:lnTo>
                    <a:pt x="475" y="638"/>
                  </a:lnTo>
                  <a:lnTo>
                    <a:pt x="470" y="633"/>
                  </a:lnTo>
                  <a:lnTo>
                    <a:pt x="465" y="633"/>
                  </a:lnTo>
                  <a:lnTo>
                    <a:pt x="461" y="638"/>
                  </a:lnTo>
                  <a:lnTo>
                    <a:pt x="461" y="643"/>
                  </a:lnTo>
                  <a:lnTo>
                    <a:pt x="461" y="648"/>
                  </a:lnTo>
                  <a:lnTo>
                    <a:pt x="465" y="657"/>
                  </a:lnTo>
                  <a:lnTo>
                    <a:pt x="475" y="677"/>
                  </a:lnTo>
                  <a:lnTo>
                    <a:pt x="480" y="691"/>
                  </a:lnTo>
                  <a:lnTo>
                    <a:pt x="485" y="700"/>
                  </a:lnTo>
                  <a:lnTo>
                    <a:pt x="480" y="715"/>
                  </a:lnTo>
                  <a:lnTo>
                    <a:pt x="480" y="720"/>
                  </a:lnTo>
                  <a:lnTo>
                    <a:pt x="470" y="729"/>
                  </a:lnTo>
                  <a:lnTo>
                    <a:pt x="461" y="734"/>
                  </a:lnTo>
                  <a:lnTo>
                    <a:pt x="451" y="739"/>
                  </a:lnTo>
                  <a:lnTo>
                    <a:pt x="437" y="739"/>
                  </a:lnTo>
                  <a:lnTo>
                    <a:pt x="427" y="734"/>
                  </a:lnTo>
                  <a:lnTo>
                    <a:pt x="413" y="729"/>
                  </a:lnTo>
                  <a:lnTo>
                    <a:pt x="398" y="715"/>
                  </a:lnTo>
                  <a:lnTo>
                    <a:pt x="384" y="696"/>
                  </a:lnTo>
                  <a:lnTo>
                    <a:pt x="379" y="672"/>
                  </a:lnTo>
                  <a:lnTo>
                    <a:pt x="384" y="657"/>
                  </a:lnTo>
                  <a:lnTo>
                    <a:pt x="393" y="643"/>
                  </a:lnTo>
                  <a:close/>
                  <a:moveTo>
                    <a:pt x="542" y="677"/>
                  </a:moveTo>
                  <a:lnTo>
                    <a:pt x="571" y="705"/>
                  </a:lnTo>
                  <a:lnTo>
                    <a:pt x="485" y="796"/>
                  </a:lnTo>
                  <a:lnTo>
                    <a:pt x="456" y="772"/>
                  </a:lnTo>
                  <a:lnTo>
                    <a:pt x="542" y="677"/>
                  </a:lnTo>
                  <a:close/>
                  <a:moveTo>
                    <a:pt x="590" y="720"/>
                  </a:moveTo>
                  <a:lnTo>
                    <a:pt x="619" y="744"/>
                  </a:lnTo>
                  <a:lnTo>
                    <a:pt x="609" y="825"/>
                  </a:lnTo>
                  <a:lnTo>
                    <a:pt x="657" y="772"/>
                  </a:lnTo>
                  <a:lnTo>
                    <a:pt x="686" y="796"/>
                  </a:lnTo>
                  <a:lnTo>
                    <a:pt x="600" y="897"/>
                  </a:lnTo>
                  <a:lnTo>
                    <a:pt x="571" y="873"/>
                  </a:lnTo>
                  <a:lnTo>
                    <a:pt x="581" y="787"/>
                  </a:lnTo>
                  <a:lnTo>
                    <a:pt x="537" y="840"/>
                  </a:lnTo>
                  <a:lnTo>
                    <a:pt x="509" y="816"/>
                  </a:lnTo>
                  <a:lnTo>
                    <a:pt x="590" y="720"/>
                  </a:lnTo>
                  <a:close/>
                  <a:moveTo>
                    <a:pt x="701" y="912"/>
                  </a:moveTo>
                  <a:lnTo>
                    <a:pt x="720" y="888"/>
                  </a:lnTo>
                  <a:lnTo>
                    <a:pt x="768" y="921"/>
                  </a:lnTo>
                  <a:lnTo>
                    <a:pt x="739" y="969"/>
                  </a:lnTo>
                  <a:lnTo>
                    <a:pt x="720" y="969"/>
                  </a:lnTo>
                  <a:lnTo>
                    <a:pt x="701" y="964"/>
                  </a:lnTo>
                  <a:lnTo>
                    <a:pt x="686" y="960"/>
                  </a:lnTo>
                  <a:lnTo>
                    <a:pt x="672" y="950"/>
                  </a:lnTo>
                  <a:lnTo>
                    <a:pt x="657" y="936"/>
                  </a:lnTo>
                  <a:lnTo>
                    <a:pt x="648" y="921"/>
                  </a:lnTo>
                  <a:lnTo>
                    <a:pt x="643" y="907"/>
                  </a:lnTo>
                  <a:lnTo>
                    <a:pt x="643" y="888"/>
                  </a:lnTo>
                  <a:lnTo>
                    <a:pt x="648" y="873"/>
                  </a:lnTo>
                  <a:lnTo>
                    <a:pt x="657" y="854"/>
                  </a:lnTo>
                  <a:lnTo>
                    <a:pt x="667" y="840"/>
                  </a:lnTo>
                  <a:lnTo>
                    <a:pt x="686" y="830"/>
                  </a:lnTo>
                  <a:lnTo>
                    <a:pt x="701" y="825"/>
                  </a:lnTo>
                  <a:lnTo>
                    <a:pt x="720" y="825"/>
                  </a:lnTo>
                  <a:lnTo>
                    <a:pt x="734" y="830"/>
                  </a:lnTo>
                  <a:lnTo>
                    <a:pt x="753" y="840"/>
                  </a:lnTo>
                  <a:lnTo>
                    <a:pt x="768" y="854"/>
                  </a:lnTo>
                  <a:lnTo>
                    <a:pt x="777" y="864"/>
                  </a:lnTo>
                  <a:lnTo>
                    <a:pt x="782" y="873"/>
                  </a:lnTo>
                  <a:lnTo>
                    <a:pt x="782" y="883"/>
                  </a:lnTo>
                  <a:lnTo>
                    <a:pt x="782" y="892"/>
                  </a:lnTo>
                  <a:lnTo>
                    <a:pt x="777" y="907"/>
                  </a:lnTo>
                  <a:lnTo>
                    <a:pt x="744" y="888"/>
                  </a:lnTo>
                  <a:lnTo>
                    <a:pt x="744" y="883"/>
                  </a:lnTo>
                  <a:lnTo>
                    <a:pt x="744" y="873"/>
                  </a:lnTo>
                  <a:lnTo>
                    <a:pt x="739" y="868"/>
                  </a:lnTo>
                  <a:lnTo>
                    <a:pt x="734" y="864"/>
                  </a:lnTo>
                  <a:lnTo>
                    <a:pt x="725" y="859"/>
                  </a:lnTo>
                  <a:lnTo>
                    <a:pt x="710" y="859"/>
                  </a:lnTo>
                  <a:lnTo>
                    <a:pt x="701" y="864"/>
                  </a:lnTo>
                  <a:lnTo>
                    <a:pt x="691" y="878"/>
                  </a:lnTo>
                  <a:lnTo>
                    <a:pt x="681" y="892"/>
                  </a:lnTo>
                  <a:lnTo>
                    <a:pt x="677" y="907"/>
                  </a:lnTo>
                  <a:lnTo>
                    <a:pt x="681" y="916"/>
                  </a:lnTo>
                  <a:lnTo>
                    <a:pt x="691" y="926"/>
                  </a:lnTo>
                  <a:lnTo>
                    <a:pt x="696" y="931"/>
                  </a:lnTo>
                  <a:lnTo>
                    <a:pt x="701" y="931"/>
                  </a:lnTo>
                  <a:lnTo>
                    <a:pt x="710" y="936"/>
                  </a:lnTo>
                  <a:lnTo>
                    <a:pt x="720" y="936"/>
                  </a:lnTo>
                  <a:lnTo>
                    <a:pt x="725" y="926"/>
                  </a:lnTo>
                  <a:lnTo>
                    <a:pt x="701" y="912"/>
                  </a:lnTo>
                  <a:close/>
                  <a:moveTo>
                    <a:pt x="801" y="1022"/>
                  </a:moveTo>
                  <a:lnTo>
                    <a:pt x="859" y="907"/>
                  </a:lnTo>
                  <a:lnTo>
                    <a:pt x="921" y="936"/>
                  </a:lnTo>
                  <a:lnTo>
                    <a:pt x="936" y="945"/>
                  </a:lnTo>
                  <a:lnTo>
                    <a:pt x="945" y="950"/>
                  </a:lnTo>
                  <a:lnTo>
                    <a:pt x="950" y="960"/>
                  </a:lnTo>
                  <a:lnTo>
                    <a:pt x="950" y="969"/>
                  </a:lnTo>
                  <a:lnTo>
                    <a:pt x="950" y="979"/>
                  </a:lnTo>
                  <a:lnTo>
                    <a:pt x="950" y="993"/>
                  </a:lnTo>
                  <a:lnTo>
                    <a:pt x="941" y="998"/>
                  </a:lnTo>
                  <a:lnTo>
                    <a:pt x="936" y="1008"/>
                  </a:lnTo>
                  <a:lnTo>
                    <a:pt x="926" y="1008"/>
                  </a:lnTo>
                  <a:lnTo>
                    <a:pt x="917" y="1012"/>
                  </a:lnTo>
                  <a:lnTo>
                    <a:pt x="912" y="1012"/>
                  </a:lnTo>
                  <a:lnTo>
                    <a:pt x="902" y="1008"/>
                  </a:lnTo>
                  <a:lnTo>
                    <a:pt x="907" y="1012"/>
                  </a:lnTo>
                  <a:lnTo>
                    <a:pt x="912" y="1017"/>
                  </a:lnTo>
                  <a:lnTo>
                    <a:pt x="912" y="1022"/>
                  </a:lnTo>
                  <a:lnTo>
                    <a:pt x="912" y="1027"/>
                  </a:lnTo>
                  <a:lnTo>
                    <a:pt x="917" y="1032"/>
                  </a:lnTo>
                  <a:lnTo>
                    <a:pt x="917" y="1036"/>
                  </a:lnTo>
                  <a:lnTo>
                    <a:pt x="917" y="1080"/>
                  </a:lnTo>
                  <a:lnTo>
                    <a:pt x="873" y="1060"/>
                  </a:lnTo>
                  <a:lnTo>
                    <a:pt x="873" y="1012"/>
                  </a:lnTo>
                  <a:lnTo>
                    <a:pt x="873" y="1008"/>
                  </a:lnTo>
                  <a:lnTo>
                    <a:pt x="873" y="1003"/>
                  </a:lnTo>
                  <a:lnTo>
                    <a:pt x="869" y="998"/>
                  </a:lnTo>
                  <a:lnTo>
                    <a:pt x="864" y="993"/>
                  </a:lnTo>
                  <a:lnTo>
                    <a:pt x="840" y="1041"/>
                  </a:lnTo>
                  <a:lnTo>
                    <a:pt x="801" y="1022"/>
                  </a:lnTo>
                  <a:close/>
                  <a:moveTo>
                    <a:pt x="873" y="969"/>
                  </a:moveTo>
                  <a:lnTo>
                    <a:pt x="888" y="979"/>
                  </a:lnTo>
                  <a:lnTo>
                    <a:pt x="893" y="979"/>
                  </a:lnTo>
                  <a:lnTo>
                    <a:pt x="897" y="984"/>
                  </a:lnTo>
                  <a:lnTo>
                    <a:pt x="902" y="984"/>
                  </a:lnTo>
                  <a:lnTo>
                    <a:pt x="907" y="979"/>
                  </a:lnTo>
                  <a:lnTo>
                    <a:pt x="912" y="974"/>
                  </a:lnTo>
                  <a:lnTo>
                    <a:pt x="912" y="969"/>
                  </a:lnTo>
                  <a:lnTo>
                    <a:pt x="912" y="964"/>
                  </a:lnTo>
                  <a:lnTo>
                    <a:pt x="907" y="960"/>
                  </a:lnTo>
                  <a:lnTo>
                    <a:pt x="902" y="955"/>
                  </a:lnTo>
                  <a:lnTo>
                    <a:pt x="883" y="950"/>
                  </a:lnTo>
                  <a:lnTo>
                    <a:pt x="873" y="969"/>
                  </a:lnTo>
                  <a:close/>
                  <a:moveTo>
                    <a:pt x="1008" y="1089"/>
                  </a:moveTo>
                  <a:lnTo>
                    <a:pt x="969" y="1075"/>
                  </a:lnTo>
                  <a:lnTo>
                    <a:pt x="955" y="1094"/>
                  </a:lnTo>
                  <a:lnTo>
                    <a:pt x="917" y="1080"/>
                  </a:lnTo>
                  <a:lnTo>
                    <a:pt x="1008" y="974"/>
                  </a:lnTo>
                  <a:lnTo>
                    <a:pt x="1046" y="988"/>
                  </a:lnTo>
                  <a:lnTo>
                    <a:pt x="1046" y="1127"/>
                  </a:lnTo>
                  <a:lnTo>
                    <a:pt x="1008" y="1113"/>
                  </a:lnTo>
                  <a:lnTo>
                    <a:pt x="1008" y="1089"/>
                  </a:lnTo>
                  <a:close/>
                  <a:moveTo>
                    <a:pt x="1013" y="1060"/>
                  </a:moveTo>
                  <a:lnTo>
                    <a:pt x="1013" y="1012"/>
                  </a:lnTo>
                  <a:lnTo>
                    <a:pt x="984" y="1051"/>
                  </a:lnTo>
                  <a:lnTo>
                    <a:pt x="1013" y="1060"/>
                  </a:lnTo>
                  <a:close/>
                  <a:moveTo>
                    <a:pt x="1065" y="1089"/>
                  </a:moveTo>
                  <a:lnTo>
                    <a:pt x="1099" y="1099"/>
                  </a:lnTo>
                  <a:lnTo>
                    <a:pt x="1099" y="1103"/>
                  </a:lnTo>
                  <a:lnTo>
                    <a:pt x="1104" y="1113"/>
                  </a:lnTo>
                  <a:lnTo>
                    <a:pt x="1109" y="1118"/>
                  </a:lnTo>
                  <a:lnTo>
                    <a:pt x="1118" y="1123"/>
                  </a:lnTo>
                  <a:lnTo>
                    <a:pt x="1123" y="1127"/>
                  </a:lnTo>
                  <a:lnTo>
                    <a:pt x="1133" y="1123"/>
                  </a:lnTo>
                  <a:lnTo>
                    <a:pt x="1137" y="1123"/>
                  </a:lnTo>
                  <a:lnTo>
                    <a:pt x="1137" y="1118"/>
                  </a:lnTo>
                  <a:lnTo>
                    <a:pt x="1137" y="1113"/>
                  </a:lnTo>
                  <a:lnTo>
                    <a:pt x="1137" y="1108"/>
                  </a:lnTo>
                  <a:lnTo>
                    <a:pt x="1128" y="1099"/>
                  </a:lnTo>
                  <a:lnTo>
                    <a:pt x="1118" y="1094"/>
                  </a:lnTo>
                  <a:lnTo>
                    <a:pt x="1099" y="1080"/>
                  </a:lnTo>
                  <a:lnTo>
                    <a:pt x="1085" y="1070"/>
                  </a:lnTo>
                  <a:lnTo>
                    <a:pt x="1080" y="1056"/>
                  </a:lnTo>
                  <a:lnTo>
                    <a:pt x="1085" y="1041"/>
                  </a:lnTo>
                  <a:lnTo>
                    <a:pt x="1085" y="1032"/>
                  </a:lnTo>
                  <a:lnTo>
                    <a:pt x="1094" y="1027"/>
                  </a:lnTo>
                  <a:lnTo>
                    <a:pt x="1104" y="1022"/>
                  </a:lnTo>
                  <a:lnTo>
                    <a:pt x="1113" y="1017"/>
                  </a:lnTo>
                  <a:lnTo>
                    <a:pt x="1128" y="1017"/>
                  </a:lnTo>
                  <a:lnTo>
                    <a:pt x="1147" y="1022"/>
                  </a:lnTo>
                  <a:lnTo>
                    <a:pt x="1166" y="1027"/>
                  </a:lnTo>
                  <a:lnTo>
                    <a:pt x="1181" y="1041"/>
                  </a:lnTo>
                  <a:lnTo>
                    <a:pt x="1185" y="1056"/>
                  </a:lnTo>
                  <a:lnTo>
                    <a:pt x="1185" y="1070"/>
                  </a:lnTo>
                  <a:lnTo>
                    <a:pt x="1152" y="1065"/>
                  </a:lnTo>
                  <a:lnTo>
                    <a:pt x="1152" y="1056"/>
                  </a:lnTo>
                  <a:lnTo>
                    <a:pt x="1147" y="1051"/>
                  </a:lnTo>
                  <a:lnTo>
                    <a:pt x="1142" y="1046"/>
                  </a:lnTo>
                  <a:lnTo>
                    <a:pt x="1137" y="1041"/>
                  </a:lnTo>
                  <a:lnTo>
                    <a:pt x="1128" y="1041"/>
                  </a:lnTo>
                  <a:lnTo>
                    <a:pt x="1123" y="1041"/>
                  </a:lnTo>
                  <a:lnTo>
                    <a:pt x="1123" y="1046"/>
                  </a:lnTo>
                  <a:lnTo>
                    <a:pt x="1118" y="1046"/>
                  </a:lnTo>
                  <a:lnTo>
                    <a:pt x="1118" y="1051"/>
                  </a:lnTo>
                  <a:lnTo>
                    <a:pt x="1118" y="1056"/>
                  </a:lnTo>
                  <a:lnTo>
                    <a:pt x="1123" y="1060"/>
                  </a:lnTo>
                  <a:lnTo>
                    <a:pt x="1133" y="1060"/>
                  </a:lnTo>
                  <a:lnTo>
                    <a:pt x="1152" y="1075"/>
                  </a:lnTo>
                  <a:lnTo>
                    <a:pt x="1166" y="1084"/>
                  </a:lnTo>
                  <a:lnTo>
                    <a:pt x="1171" y="1094"/>
                  </a:lnTo>
                  <a:lnTo>
                    <a:pt x="1176" y="1103"/>
                  </a:lnTo>
                  <a:lnTo>
                    <a:pt x="1176" y="1113"/>
                  </a:lnTo>
                  <a:lnTo>
                    <a:pt x="1176" y="1123"/>
                  </a:lnTo>
                  <a:lnTo>
                    <a:pt x="1171" y="1132"/>
                  </a:lnTo>
                  <a:lnTo>
                    <a:pt x="1161" y="1142"/>
                  </a:lnTo>
                  <a:lnTo>
                    <a:pt x="1152" y="1147"/>
                  </a:lnTo>
                  <a:lnTo>
                    <a:pt x="1142" y="1151"/>
                  </a:lnTo>
                  <a:lnTo>
                    <a:pt x="1128" y="1151"/>
                  </a:lnTo>
                  <a:lnTo>
                    <a:pt x="1109" y="1147"/>
                  </a:lnTo>
                  <a:lnTo>
                    <a:pt x="1085" y="1137"/>
                  </a:lnTo>
                  <a:lnTo>
                    <a:pt x="1070" y="1123"/>
                  </a:lnTo>
                  <a:lnTo>
                    <a:pt x="1065" y="1108"/>
                  </a:lnTo>
                  <a:lnTo>
                    <a:pt x="1065" y="1089"/>
                  </a:lnTo>
                  <a:close/>
                  <a:moveTo>
                    <a:pt x="1267" y="1161"/>
                  </a:moveTo>
                  <a:lnTo>
                    <a:pt x="1224" y="1151"/>
                  </a:lnTo>
                  <a:lnTo>
                    <a:pt x="1209" y="1171"/>
                  </a:lnTo>
                  <a:lnTo>
                    <a:pt x="1171" y="1161"/>
                  </a:lnTo>
                  <a:lnTo>
                    <a:pt x="1248" y="1046"/>
                  </a:lnTo>
                  <a:lnTo>
                    <a:pt x="1291" y="1056"/>
                  </a:lnTo>
                  <a:lnTo>
                    <a:pt x="1310" y="1195"/>
                  </a:lnTo>
                  <a:lnTo>
                    <a:pt x="1267" y="1185"/>
                  </a:lnTo>
                  <a:lnTo>
                    <a:pt x="1267" y="1161"/>
                  </a:lnTo>
                  <a:close/>
                  <a:moveTo>
                    <a:pt x="1262" y="1132"/>
                  </a:moveTo>
                  <a:lnTo>
                    <a:pt x="1262" y="1084"/>
                  </a:lnTo>
                  <a:lnTo>
                    <a:pt x="1238" y="1127"/>
                  </a:lnTo>
                  <a:lnTo>
                    <a:pt x="1262" y="1132"/>
                  </a:lnTo>
                  <a:close/>
                  <a:moveTo>
                    <a:pt x="1377" y="1070"/>
                  </a:moveTo>
                  <a:lnTo>
                    <a:pt x="1416" y="1070"/>
                  </a:lnTo>
                  <a:lnTo>
                    <a:pt x="1425" y="1147"/>
                  </a:lnTo>
                  <a:lnTo>
                    <a:pt x="1449" y="1075"/>
                  </a:lnTo>
                  <a:lnTo>
                    <a:pt x="1488" y="1080"/>
                  </a:lnTo>
                  <a:lnTo>
                    <a:pt x="1502" y="1151"/>
                  </a:lnTo>
                  <a:lnTo>
                    <a:pt x="1521" y="1080"/>
                  </a:lnTo>
                  <a:lnTo>
                    <a:pt x="1560" y="1084"/>
                  </a:lnTo>
                  <a:lnTo>
                    <a:pt x="1516" y="1209"/>
                  </a:lnTo>
                  <a:lnTo>
                    <a:pt x="1478" y="1204"/>
                  </a:lnTo>
                  <a:lnTo>
                    <a:pt x="1464" y="1123"/>
                  </a:lnTo>
                  <a:lnTo>
                    <a:pt x="1435" y="1204"/>
                  </a:lnTo>
                  <a:lnTo>
                    <a:pt x="1396" y="1199"/>
                  </a:lnTo>
                  <a:lnTo>
                    <a:pt x="1377" y="1070"/>
                  </a:lnTo>
                  <a:close/>
                  <a:moveTo>
                    <a:pt x="1560" y="1080"/>
                  </a:moveTo>
                  <a:lnTo>
                    <a:pt x="1598" y="1075"/>
                  </a:lnTo>
                  <a:lnTo>
                    <a:pt x="1603" y="1204"/>
                  </a:lnTo>
                  <a:lnTo>
                    <a:pt x="1564" y="1209"/>
                  </a:lnTo>
                  <a:lnTo>
                    <a:pt x="1560" y="1080"/>
                  </a:lnTo>
                  <a:close/>
                  <a:moveTo>
                    <a:pt x="1603" y="1084"/>
                  </a:moveTo>
                  <a:lnTo>
                    <a:pt x="1641" y="1080"/>
                  </a:lnTo>
                  <a:lnTo>
                    <a:pt x="1660" y="1147"/>
                  </a:lnTo>
                  <a:lnTo>
                    <a:pt x="1675" y="1075"/>
                  </a:lnTo>
                  <a:lnTo>
                    <a:pt x="1708" y="1070"/>
                  </a:lnTo>
                  <a:lnTo>
                    <a:pt x="1737" y="1137"/>
                  </a:lnTo>
                  <a:lnTo>
                    <a:pt x="1742" y="1065"/>
                  </a:lnTo>
                  <a:lnTo>
                    <a:pt x="1780" y="1060"/>
                  </a:lnTo>
                  <a:lnTo>
                    <a:pt x="1766" y="1195"/>
                  </a:lnTo>
                  <a:lnTo>
                    <a:pt x="1728" y="1199"/>
                  </a:lnTo>
                  <a:lnTo>
                    <a:pt x="1699" y="1118"/>
                  </a:lnTo>
                  <a:lnTo>
                    <a:pt x="1684" y="1204"/>
                  </a:lnTo>
                  <a:lnTo>
                    <a:pt x="1646" y="1209"/>
                  </a:lnTo>
                  <a:lnTo>
                    <a:pt x="1603" y="1084"/>
                  </a:lnTo>
                  <a:close/>
                  <a:moveTo>
                    <a:pt x="1881" y="1151"/>
                  </a:moveTo>
                  <a:lnTo>
                    <a:pt x="1838" y="1161"/>
                  </a:lnTo>
                  <a:lnTo>
                    <a:pt x="1838" y="1180"/>
                  </a:lnTo>
                  <a:lnTo>
                    <a:pt x="1800" y="1190"/>
                  </a:lnTo>
                  <a:lnTo>
                    <a:pt x="1814" y="1056"/>
                  </a:lnTo>
                  <a:lnTo>
                    <a:pt x="1857" y="1046"/>
                  </a:lnTo>
                  <a:lnTo>
                    <a:pt x="1934" y="1161"/>
                  </a:lnTo>
                  <a:lnTo>
                    <a:pt x="1896" y="1171"/>
                  </a:lnTo>
                  <a:lnTo>
                    <a:pt x="1881" y="1151"/>
                  </a:lnTo>
                  <a:close/>
                  <a:moveTo>
                    <a:pt x="1867" y="1123"/>
                  </a:moveTo>
                  <a:lnTo>
                    <a:pt x="1843" y="1084"/>
                  </a:lnTo>
                  <a:lnTo>
                    <a:pt x="1843" y="1132"/>
                  </a:lnTo>
                  <a:lnTo>
                    <a:pt x="1867" y="1123"/>
                  </a:lnTo>
                  <a:close/>
                  <a:moveTo>
                    <a:pt x="1948" y="1161"/>
                  </a:moveTo>
                  <a:lnTo>
                    <a:pt x="1910" y="1036"/>
                  </a:lnTo>
                  <a:lnTo>
                    <a:pt x="1977" y="1017"/>
                  </a:lnTo>
                  <a:lnTo>
                    <a:pt x="1992" y="1012"/>
                  </a:lnTo>
                  <a:lnTo>
                    <a:pt x="2001" y="1012"/>
                  </a:lnTo>
                  <a:lnTo>
                    <a:pt x="2011" y="1012"/>
                  </a:lnTo>
                  <a:lnTo>
                    <a:pt x="2020" y="1017"/>
                  </a:lnTo>
                  <a:lnTo>
                    <a:pt x="2030" y="1027"/>
                  </a:lnTo>
                  <a:lnTo>
                    <a:pt x="2035" y="1036"/>
                  </a:lnTo>
                  <a:lnTo>
                    <a:pt x="2035" y="1046"/>
                  </a:lnTo>
                  <a:lnTo>
                    <a:pt x="2035" y="1056"/>
                  </a:lnTo>
                  <a:lnTo>
                    <a:pt x="2030" y="1065"/>
                  </a:lnTo>
                  <a:lnTo>
                    <a:pt x="2025" y="1070"/>
                  </a:lnTo>
                  <a:lnTo>
                    <a:pt x="2020" y="1075"/>
                  </a:lnTo>
                  <a:lnTo>
                    <a:pt x="2016" y="1080"/>
                  </a:lnTo>
                  <a:lnTo>
                    <a:pt x="2020" y="1080"/>
                  </a:lnTo>
                  <a:lnTo>
                    <a:pt x="2025" y="1084"/>
                  </a:lnTo>
                  <a:lnTo>
                    <a:pt x="2030" y="1084"/>
                  </a:lnTo>
                  <a:lnTo>
                    <a:pt x="2035" y="1089"/>
                  </a:lnTo>
                  <a:lnTo>
                    <a:pt x="2039" y="1089"/>
                  </a:lnTo>
                  <a:lnTo>
                    <a:pt x="2039" y="1094"/>
                  </a:lnTo>
                  <a:lnTo>
                    <a:pt x="2068" y="1123"/>
                  </a:lnTo>
                  <a:lnTo>
                    <a:pt x="2025" y="1137"/>
                  </a:lnTo>
                  <a:lnTo>
                    <a:pt x="1996" y="1103"/>
                  </a:lnTo>
                  <a:lnTo>
                    <a:pt x="1987" y="1099"/>
                  </a:lnTo>
                  <a:lnTo>
                    <a:pt x="1982" y="1094"/>
                  </a:lnTo>
                  <a:lnTo>
                    <a:pt x="1972" y="1099"/>
                  </a:lnTo>
                  <a:lnTo>
                    <a:pt x="1987" y="1147"/>
                  </a:lnTo>
                  <a:lnTo>
                    <a:pt x="1948" y="1161"/>
                  </a:lnTo>
                  <a:close/>
                  <a:moveTo>
                    <a:pt x="1963" y="1075"/>
                  </a:moveTo>
                  <a:lnTo>
                    <a:pt x="1982" y="1070"/>
                  </a:lnTo>
                  <a:lnTo>
                    <a:pt x="1992" y="1065"/>
                  </a:lnTo>
                  <a:lnTo>
                    <a:pt x="1992" y="1060"/>
                  </a:lnTo>
                  <a:lnTo>
                    <a:pt x="1996" y="1060"/>
                  </a:lnTo>
                  <a:lnTo>
                    <a:pt x="1996" y="1056"/>
                  </a:lnTo>
                  <a:lnTo>
                    <a:pt x="1996" y="1051"/>
                  </a:lnTo>
                  <a:lnTo>
                    <a:pt x="1992" y="1046"/>
                  </a:lnTo>
                  <a:lnTo>
                    <a:pt x="1992" y="1041"/>
                  </a:lnTo>
                  <a:lnTo>
                    <a:pt x="1982" y="1041"/>
                  </a:lnTo>
                  <a:lnTo>
                    <a:pt x="1972" y="1046"/>
                  </a:lnTo>
                  <a:lnTo>
                    <a:pt x="1958" y="1051"/>
                  </a:lnTo>
                  <a:lnTo>
                    <a:pt x="1963" y="1075"/>
                  </a:lnTo>
                  <a:close/>
                  <a:moveTo>
                    <a:pt x="2155" y="1065"/>
                  </a:moveTo>
                  <a:lnTo>
                    <a:pt x="2111" y="1084"/>
                  </a:lnTo>
                  <a:lnTo>
                    <a:pt x="2116" y="1103"/>
                  </a:lnTo>
                  <a:lnTo>
                    <a:pt x="2078" y="1118"/>
                  </a:lnTo>
                  <a:lnTo>
                    <a:pt x="2078" y="984"/>
                  </a:lnTo>
                  <a:lnTo>
                    <a:pt x="2116" y="964"/>
                  </a:lnTo>
                  <a:lnTo>
                    <a:pt x="2207" y="1070"/>
                  </a:lnTo>
                  <a:lnTo>
                    <a:pt x="2169" y="1084"/>
                  </a:lnTo>
                  <a:lnTo>
                    <a:pt x="2155" y="1065"/>
                  </a:lnTo>
                  <a:close/>
                  <a:moveTo>
                    <a:pt x="2140" y="1041"/>
                  </a:moveTo>
                  <a:lnTo>
                    <a:pt x="2107" y="1003"/>
                  </a:lnTo>
                  <a:lnTo>
                    <a:pt x="2111" y="1056"/>
                  </a:lnTo>
                  <a:lnTo>
                    <a:pt x="2140" y="1041"/>
                  </a:lnTo>
                  <a:close/>
                  <a:moveTo>
                    <a:pt x="2164" y="950"/>
                  </a:moveTo>
                  <a:lnTo>
                    <a:pt x="2193" y="931"/>
                  </a:lnTo>
                  <a:lnTo>
                    <a:pt x="2270" y="974"/>
                  </a:lnTo>
                  <a:lnTo>
                    <a:pt x="2236" y="907"/>
                  </a:lnTo>
                  <a:lnTo>
                    <a:pt x="2270" y="892"/>
                  </a:lnTo>
                  <a:lnTo>
                    <a:pt x="2332" y="1008"/>
                  </a:lnTo>
                  <a:lnTo>
                    <a:pt x="2299" y="1022"/>
                  </a:lnTo>
                  <a:lnTo>
                    <a:pt x="2222" y="984"/>
                  </a:lnTo>
                  <a:lnTo>
                    <a:pt x="2255" y="1046"/>
                  </a:lnTo>
                  <a:lnTo>
                    <a:pt x="2222" y="1065"/>
                  </a:lnTo>
                  <a:lnTo>
                    <a:pt x="2164" y="950"/>
                  </a:lnTo>
                  <a:close/>
                  <a:moveTo>
                    <a:pt x="2284" y="883"/>
                  </a:moveTo>
                  <a:lnTo>
                    <a:pt x="2318" y="859"/>
                  </a:lnTo>
                  <a:lnTo>
                    <a:pt x="2385" y="969"/>
                  </a:lnTo>
                  <a:lnTo>
                    <a:pt x="2351" y="993"/>
                  </a:lnTo>
                  <a:lnTo>
                    <a:pt x="2284" y="883"/>
                  </a:lnTo>
                  <a:close/>
                  <a:moveTo>
                    <a:pt x="2337" y="849"/>
                  </a:moveTo>
                  <a:lnTo>
                    <a:pt x="2371" y="830"/>
                  </a:lnTo>
                  <a:lnTo>
                    <a:pt x="2447" y="859"/>
                  </a:lnTo>
                  <a:lnTo>
                    <a:pt x="2409" y="801"/>
                  </a:lnTo>
                  <a:lnTo>
                    <a:pt x="2438" y="782"/>
                  </a:lnTo>
                  <a:lnTo>
                    <a:pt x="2515" y="888"/>
                  </a:lnTo>
                  <a:lnTo>
                    <a:pt x="2481" y="907"/>
                  </a:lnTo>
                  <a:lnTo>
                    <a:pt x="2404" y="878"/>
                  </a:lnTo>
                  <a:lnTo>
                    <a:pt x="2443" y="936"/>
                  </a:lnTo>
                  <a:lnTo>
                    <a:pt x="2414" y="955"/>
                  </a:lnTo>
                  <a:lnTo>
                    <a:pt x="2337" y="849"/>
                  </a:lnTo>
                  <a:close/>
                  <a:moveTo>
                    <a:pt x="2553" y="792"/>
                  </a:moveTo>
                  <a:lnTo>
                    <a:pt x="2539" y="768"/>
                  </a:lnTo>
                  <a:lnTo>
                    <a:pt x="2582" y="729"/>
                  </a:lnTo>
                  <a:lnTo>
                    <a:pt x="2620" y="772"/>
                  </a:lnTo>
                  <a:lnTo>
                    <a:pt x="2615" y="792"/>
                  </a:lnTo>
                  <a:lnTo>
                    <a:pt x="2606" y="806"/>
                  </a:lnTo>
                  <a:lnTo>
                    <a:pt x="2596" y="816"/>
                  </a:lnTo>
                  <a:lnTo>
                    <a:pt x="2582" y="830"/>
                  </a:lnTo>
                  <a:lnTo>
                    <a:pt x="2567" y="840"/>
                  </a:lnTo>
                  <a:lnTo>
                    <a:pt x="2548" y="849"/>
                  </a:lnTo>
                  <a:lnTo>
                    <a:pt x="2534" y="849"/>
                  </a:lnTo>
                  <a:lnTo>
                    <a:pt x="2519" y="844"/>
                  </a:lnTo>
                  <a:lnTo>
                    <a:pt x="2505" y="835"/>
                  </a:lnTo>
                  <a:lnTo>
                    <a:pt x="2491" y="820"/>
                  </a:lnTo>
                  <a:lnTo>
                    <a:pt x="2476" y="806"/>
                  </a:lnTo>
                  <a:lnTo>
                    <a:pt x="2471" y="787"/>
                  </a:lnTo>
                  <a:lnTo>
                    <a:pt x="2471" y="772"/>
                  </a:lnTo>
                  <a:lnTo>
                    <a:pt x="2476" y="753"/>
                  </a:lnTo>
                  <a:lnTo>
                    <a:pt x="2486" y="739"/>
                  </a:lnTo>
                  <a:lnTo>
                    <a:pt x="2500" y="724"/>
                  </a:lnTo>
                  <a:lnTo>
                    <a:pt x="2515" y="715"/>
                  </a:lnTo>
                  <a:lnTo>
                    <a:pt x="2529" y="710"/>
                  </a:lnTo>
                  <a:lnTo>
                    <a:pt x="2539" y="705"/>
                  </a:lnTo>
                  <a:lnTo>
                    <a:pt x="2548" y="705"/>
                  </a:lnTo>
                  <a:lnTo>
                    <a:pt x="2558" y="710"/>
                  </a:lnTo>
                  <a:lnTo>
                    <a:pt x="2567" y="715"/>
                  </a:lnTo>
                  <a:lnTo>
                    <a:pt x="2543" y="744"/>
                  </a:lnTo>
                  <a:lnTo>
                    <a:pt x="2539" y="744"/>
                  </a:lnTo>
                  <a:lnTo>
                    <a:pt x="2529" y="744"/>
                  </a:lnTo>
                  <a:lnTo>
                    <a:pt x="2524" y="744"/>
                  </a:lnTo>
                  <a:lnTo>
                    <a:pt x="2519" y="748"/>
                  </a:lnTo>
                  <a:lnTo>
                    <a:pt x="2510" y="758"/>
                  </a:lnTo>
                  <a:lnTo>
                    <a:pt x="2505" y="768"/>
                  </a:lnTo>
                  <a:lnTo>
                    <a:pt x="2510" y="782"/>
                  </a:lnTo>
                  <a:lnTo>
                    <a:pt x="2519" y="796"/>
                  </a:lnTo>
                  <a:lnTo>
                    <a:pt x="2534" y="806"/>
                  </a:lnTo>
                  <a:lnTo>
                    <a:pt x="2543" y="816"/>
                  </a:lnTo>
                  <a:lnTo>
                    <a:pt x="2558" y="811"/>
                  </a:lnTo>
                  <a:lnTo>
                    <a:pt x="2567" y="806"/>
                  </a:lnTo>
                  <a:lnTo>
                    <a:pt x="2572" y="801"/>
                  </a:lnTo>
                  <a:lnTo>
                    <a:pt x="2577" y="796"/>
                  </a:lnTo>
                  <a:lnTo>
                    <a:pt x="2577" y="792"/>
                  </a:lnTo>
                  <a:lnTo>
                    <a:pt x="2582" y="782"/>
                  </a:lnTo>
                  <a:lnTo>
                    <a:pt x="2572" y="772"/>
                  </a:lnTo>
                  <a:lnTo>
                    <a:pt x="2553" y="792"/>
                  </a:lnTo>
                  <a:close/>
                  <a:moveTo>
                    <a:pt x="2591" y="643"/>
                  </a:moveTo>
                  <a:lnTo>
                    <a:pt x="2639" y="595"/>
                  </a:lnTo>
                  <a:lnTo>
                    <a:pt x="2654" y="581"/>
                  </a:lnTo>
                  <a:lnTo>
                    <a:pt x="2668" y="576"/>
                  </a:lnTo>
                  <a:lnTo>
                    <a:pt x="2683" y="576"/>
                  </a:lnTo>
                  <a:lnTo>
                    <a:pt x="2697" y="585"/>
                  </a:lnTo>
                  <a:lnTo>
                    <a:pt x="2707" y="600"/>
                  </a:lnTo>
                  <a:lnTo>
                    <a:pt x="2711" y="614"/>
                  </a:lnTo>
                  <a:lnTo>
                    <a:pt x="2707" y="633"/>
                  </a:lnTo>
                  <a:lnTo>
                    <a:pt x="2697" y="648"/>
                  </a:lnTo>
                  <a:lnTo>
                    <a:pt x="2683" y="667"/>
                  </a:lnTo>
                  <a:lnTo>
                    <a:pt x="2716" y="700"/>
                  </a:lnTo>
                  <a:lnTo>
                    <a:pt x="2687" y="729"/>
                  </a:lnTo>
                  <a:lnTo>
                    <a:pt x="2591" y="643"/>
                  </a:lnTo>
                  <a:close/>
                  <a:moveTo>
                    <a:pt x="2663" y="648"/>
                  </a:moveTo>
                  <a:lnTo>
                    <a:pt x="2668" y="643"/>
                  </a:lnTo>
                  <a:lnTo>
                    <a:pt x="2673" y="633"/>
                  </a:lnTo>
                  <a:lnTo>
                    <a:pt x="2673" y="629"/>
                  </a:lnTo>
                  <a:lnTo>
                    <a:pt x="2673" y="619"/>
                  </a:lnTo>
                  <a:lnTo>
                    <a:pt x="2668" y="614"/>
                  </a:lnTo>
                  <a:lnTo>
                    <a:pt x="2659" y="614"/>
                  </a:lnTo>
                  <a:lnTo>
                    <a:pt x="2654" y="614"/>
                  </a:lnTo>
                  <a:lnTo>
                    <a:pt x="2649" y="619"/>
                  </a:lnTo>
                  <a:lnTo>
                    <a:pt x="2639" y="629"/>
                  </a:lnTo>
                  <a:lnTo>
                    <a:pt x="2663" y="648"/>
                  </a:lnTo>
                  <a:close/>
                  <a:moveTo>
                    <a:pt x="2774" y="629"/>
                  </a:moveTo>
                  <a:lnTo>
                    <a:pt x="2673" y="552"/>
                  </a:lnTo>
                  <a:lnTo>
                    <a:pt x="2711" y="499"/>
                  </a:lnTo>
                  <a:lnTo>
                    <a:pt x="2721" y="489"/>
                  </a:lnTo>
                  <a:lnTo>
                    <a:pt x="2731" y="480"/>
                  </a:lnTo>
                  <a:lnTo>
                    <a:pt x="2740" y="475"/>
                  </a:lnTo>
                  <a:lnTo>
                    <a:pt x="2750" y="475"/>
                  </a:lnTo>
                  <a:lnTo>
                    <a:pt x="2759" y="475"/>
                  </a:lnTo>
                  <a:lnTo>
                    <a:pt x="2769" y="480"/>
                  </a:lnTo>
                  <a:lnTo>
                    <a:pt x="2774" y="489"/>
                  </a:lnTo>
                  <a:lnTo>
                    <a:pt x="2779" y="494"/>
                  </a:lnTo>
                  <a:lnTo>
                    <a:pt x="2783" y="504"/>
                  </a:lnTo>
                  <a:lnTo>
                    <a:pt x="2783" y="513"/>
                  </a:lnTo>
                  <a:lnTo>
                    <a:pt x="2783" y="518"/>
                  </a:lnTo>
                  <a:lnTo>
                    <a:pt x="2779" y="528"/>
                  </a:lnTo>
                  <a:lnTo>
                    <a:pt x="2783" y="523"/>
                  </a:lnTo>
                  <a:lnTo>
                    <a:pt x="2788" y="523"/>
                  </a:lnTo>
                  <a:lnTo>
                    <a:pt x="2793" y="523"/>
                  </a:lnTo>
                  <a:lnTo>
                    <a:pt x="2798" y="518"/>
                  </a:lnTo>
                  <a:lnTo>
                    <a:pt x="2803" y="518"/>
                  </a:lnTo>
                  <a:lnTo>
                    <a:pt x="2807" y="518"/>
                  </a:lnTo>
                  <a:lnTo>
                    <a:pt x="2851" y="528"/>
                  </a:lnTo>
                  <a:lnTo>
                    <a:pt x="2822" y="561"/>
                  </a:lnTo>
                  <a:lnTo>
                    <a:pt x="2779" y="557"/>
                  </a:lnTo>
                  <a:lnTo>
                    <a:pt x="2774" y="557"/>
                  </a:lnTo>
                  <a:lnTo>
                    <a:pt x="2769" y="557"/>
                  </a:lnTo>
                  <a:lnTo>
                    <a:pt x="2764" y="561"/>
                  </a:lnTo>
                  <a:lnTo>
                    <a:pt x="2759" y="561"/>
                  </a:lnTo>
                  <a:lnTo>
                    <a:pt x="2755" y="566"/>
                  </a:lnTo>
                  <a:lnTo>
                    <a:pt x="2798" y="595"/>
                  </a:lnTo>
                  <a:lnTo>
                    <a:pt x="2774" y="629"/>
                  </a:lnTo>
                  <a:close/>
                  <a:moveTo>
                    <a:pt x="2735" y="552"/>
                  </a:moveTo>
                  <a:lnTo>
                    <a:pt x="2745" y="537"/>
                  </a:lnTo>
                  <a:lnTo>
                    <a:pt x="2750" y="533"/>
                  </a:lnTo>
                  <a:lnTo>
                    <a:pt x="2750" y="528"/>
                  </a:lnTo>
                  <a:lnTo>
                    <a:pt x="2755" y="523"/>
                  </a:lnTo>
                  <a:lnTo>
                    <a:pt x="2750" y="523"/>
                  </a:lnTo>
                  <a:lnTo>
                    <a:pt x="2750" y="518"/>
                  </a:lnTo>
                  <a:lnTo>
                    <a:pt x="2750" y="513"/>
                  </a:lnTo>
                  <a:lnTo>
                    <a:pt x="2740" y="513"/>
                  </a:lnTo>
                  <a:lnTo>
                    <a:pt x="2735" y="513"/>
                  </a:lnTo>
                  <a:lnTo>
                    <a:pt x="2731" y="513"/>
                  </a:lnTo>
                  <a:lnTo>
                    <a:pt x="2726" y="523"/>
                  </a:lnTo>
                  <a:lnTo>
                    <a:pt x="2716" y="537"/>
                  </a:lnTo>
                  <a:lnTo>
                    <a:pt x="2735" y="552"/>
                  </a:lnTo>
                  <a:close/>
                  <a:moveTo>
                    <a:pt x="2879" y="437"/>
                  </a:moveTo>
                  <a:lnTo>
                    <a:pt x="2855" y="475"/>
                  </a:lnTo>
                  <a:lnTo>
                    <a:pt x="2870" y="494"/>
                  </a:lnTo>
                  <a:lnTo>
                    <a:pt x="2851" y="528"/>
                  </a:lnTo>
                  <a:lnTo>
                    <a:pt x="2764" y="417"/>
                  </a:lnTo>
                  <a:lnTo>
                    <a:pt x="2788" y="384"/>
                  </a:lnTo>
                  <a:lnTo>
                    <a:pt x="2922" y="408"/>
                  </a:lnTo>
                  <a:lnTo>
                    <a:pt x="2898" y="441"/>
                  </a:lnTo>
                  <a:lnTo>
                    <a:pt x="2879" y="437"/>
                  </a:lnTo>
                  <a:close/>
                  <a:moveTo>
                    <a:pt x="2851" y="432"/>
                  </a:moveTo>
                  <a:lnTo>
                    <a:pt x="2803" y="417"/>
                  </a:lnTo>
                  <a:lnTo>
                    <a:pt x="2836" y="456"/>
                  </a:lnTo>
                  <a:lnTo>
                    <a:pt x="2851" y="432"/>
                  </a:lnTo>
                  <a:close/>
                  <a:moveTo>
                    <a:pt x="2836" y="293"/>
                  </a:moveTo>
                  <a:lnTo>
                    <a:pt x="2851" y="259"/>
                  </a:lnTo>
                  <a:lnTo>
                    <a:pt x="2913" y="288"/>
                  </a:lnTo>
                  <a:lnTo>
                    <a:pt x="2932" y="297"/>
                  </a:lnTo>
                  <a:lnTo>
                    <a:pt x="2942" y="302"/>
                  </a:lnTo>
                  <a:lnTo>
                    <a:pt x="2951" y="317"/>
                  </a:lnTo>
                  <a:lnTo>
                    <a:pt x="2956" y="326"/>
                  </a:lnTo>
                  <a:lnTo>
                    <a:pt x="2956" y="341"/>
                  </a:lnTo>
                  <a:lnTo>
                    <a:pt x="2951" y="360"/>
                  </a:lnTo>
                  <a:lnTo>
                    <a:pt x="2942" y="374"/>
                  </a:lnTo>
                  <a:lnTo>
                    <a:pt x="2932" y="384"/>
                  </a:lnTo>
                  <a:lnTo>
                    <a:pt x="2922" y="389"/>
                  </a:lnTo>
                  <a:lnTo>
                    <a:pt x="2913" y="393"/>
                  </a:lnTo>
                  <a:lnTo>
                    <a:pt x="2898" y="389"/>
                  </a:lnTo>
                  <a:lnTo>
                    <a:pt x="2884" y="389"/>
                  </a:lnTo>
                  <a:lnTo>
                    <a:pt x="2898" y="350"/>
                  </a:lnTo>
                  <a:lnTo>
                    <a:pt x="2903" y="355"/>
                  </a:lnTo>
                  <a:lnTo>
                    <a:pt x="2908" y="355"/>
                  </a:lnTo>
                  <a:lnTo>
                    <a:pt x="2913" y="355"/>
                  </a:lnTo>
                  <a:lnTo>
                    <a:pt x="2918" y="355"/>
                  </a:lnTo>
                  <a:lnTo>
                    <a:pt x="2918" y="350"/>
                  </a:lnTo>
                  <a:lnTo>
                    <a:pt x="2922" y="345"/>
                  </a:lnTo>
                  <a:lnTo>
                    <a:pt x="2922" y="341"/>
                  </a:lnTo>
                  <a:lnTo>
                    <a:pt x="2922" y="336"/>
                  </a:lnTo>
                  <a:lnTo>
                    <a:pt x="2918" y="331"/>
                  </a:lnTo>
                  <a:lnTo>
                    <a:pt x="2908" y="326"/>
                  </a:lnTo>
                  <a:lnTo>
                    <a:pt x="2836" y="293"/>
                  </a:lnTo>
                  <a:close/>
                  <a:moveTo>
                    <a:pt x="2985" y="211"/>
                  </a:moveTo>
                  <a:lnTo>
                    <a:pt x="2970" y="254"/>
                  </a:lnTo>
                  <a:lnTo>
                    <a:pt x="2990" y="264"/>
                  </a:lnTo>
                  <a:lnTo>
                    <a:pt x="2975" y="302"/>
                  </a:lnTo>
                  <a:lnTo>
                    <a:pt x="2870" y="216"/>
                  </a:lnTo>
                  <a:lnTo>
                    <a:pt x="2884" y="173"/>
                  </a:lnTo>
                  <a:lnTo>
                    <a:pt x="3023" y="173"/>
                  </a:lnTo>
                  <a:lnTo>
                    <a:pt x="3009" y="211"/>
                  </a:lnTo>
                  <a:lnTo>
                    <a:pt x="2985" y="211"/>
                  </a:lnTo>
                  <a:close/>
                  <a:moveTo>
                    <a:pt x="2956" y="206"/>
                  </a:moveTo>
                  <a:lnTo>
                    <a:pt x="2908" y="206"/>
                  </a:lnTo>
                  <a:lnTo>
                    <a:pt x="2946" y="235"/>
                  </a:lnTo>
                  <a:lnTo>
                    <a:pt x="2956" y="206"/>
                  </a:lnTo>
                  <a:close/>
                </a:path>
              </a:pathLst>
            </a:custGeom>
            <a:solidFill>
              <a:srgbClr val="0C0C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38" name="Freeform 740"/>
            <p:cNvSpPr>
              <a:spLocks noEditPoints="1"/>
            </p:cNvSpPr>
            <p:nvPr/>
          </p:nvSpPr>
          <p:spPr bwMode="auto">
            <a:xfrm>
              <a:off x="2501" y="3570"/>
              <a:ext cx="1785" cy="384"/>
            </a:xfrm>
            <a:custGeom>
              <a:avLst/>
              <a:gdLst>
                <a:gd name="T0" fmla="*/ 72 w 1785"/>
                <a:gd name="T1" fmla="*/ 302 h 384"/>
                <a:gd name="T2" fmla="*/ 72 w 1785"/>
                <a:gd name="T3" fmla="*/ 365 h 384"/>
                <a:gd name="T4" fmla="*/ 72 w 1785"/>
                <a:gd name="T5" fmla="*/ 341 h 384"/>
                <a:gd name="T6" fmla="*/ 43 w 1785"/>
                <a:gd name="T7" fmla="*/ 307 h 384"/>
                <a:gd name="T8" fmla="*/ 120 w 1785"/>
                <a:gd name="T9" fmla="*/ 331 h 384"/>
                <a:gd name="T10" fmla="*/ 177 w 1785"/>
                <a:gd name="T11" fmla="*/ 288 h 384"/>
                <a:gd name="T12" fmla="*/ 182 w 1785"/>
                <a:gd name="T13" fmla="*/ 269 h 384"/>
                <a:gd name="T14" fmla="*/ 254 w 1785"/>
                <a:gd name="T15" fmla="*/ 158 h 384"/>
                <a:gd name="T16" fmla="*/ 273 w 1785"/>
                <a:gd name="T17" fmla="*/ 202 h 384"/>
                <a:gd name="T18" fmla="*/ 249 w 1785"/>
                <a:gd name="T19" fmla="*/ 211 h 384"/>
                <a:gd name="T20" fmla="*/ 254 w 1785"/>
                <a:gd name="T21" fmla="*/ 192 h 384"/>
                <a:gd name="T22" fmla="*/ 240 w 1785"/>
                <a:gd name="T23" fmla="*/ 178 h 384"/>
                <a:gd name="T24" fmla="*/ 302 w 1785"/>
                <a:gd name="T25" fmla="*/ 216 h 384"/>
                <a:gd name="T26" fmla="*/ 355 w 1785"/>
                <a:gd name="T27" fmla="*/ 110 h 384"/>
                <a:gd name="T28" fmla="*/ 384 w 1785"/>
                <a:gd name="T29" fmla="*/ 144 h 384"/>
                <a:gd name="T30" fmla="*/ 508 w 1785"/>
                <a:gd name="T31" fmla="*/ 87 h 384"/>
                <a:gd name="T32" fmla="*/ 604 w 1785"/>
                <a:gd name="T33" fmla="*/ 96 h 384"/>
                <a:gd name="T34" fmla="*/ 575 w 1785"/>
                <a:gd name="T35" fmla="*/ 87 h 384"/>
                <a:gd name="T36" fmla="*/ 686 w 1785"/>
                <a:gd name="T37" fmla="*/ 29 h 384"/>
                <a:gd name="T38" fmla="*/ 695 w 1785"/>
                <a:gd name="T39" fmla="*/ 63 h 384"/>
                <a:gd name="T40" fmla="*/ 667 w 1785"/>
                <a:gd name="T41" fmla="*/ 101 h 384"/>
                <a:gd name="T42" fmla="*/ 671 w 1785"/>
                <a:gd name="T43" fmla="*/ 48 h 384"/>
                <a:gd name="T44" fmla="*/ 643 w 1785"/>
                <a:gd name="T45" fmla="*/ 39 h 384"/>
                <a:gd name="T46" fmla="*/ 681 w 1785"/>
                <a:gd name="T47" fmla="*/ 72 h 384"/>
                <a:gd name="T48" fmla="*/ 724 w 1785"/>
                <a:gd name="T49" fmla="*/ 10 h 384"/>
                <a:gd name="T50" fmla="*/ 758 w 1785"/>
                <a:gd name="T51" fmla="*/ 72 h 384"/>
                <a:gd name="T52" fmla="*/ 777 w 1785"/>
                <a:gd name="T53" fmla="*/ 67 h 384"/>
                <a:gd name="T54" fmla="*/ 724 w 1785"/>
                <a:gd name="T55" fmla="*/ 87 h 384"/>
                <a:gd name="T56" fmla="*/ 820 w 1785"/>
                <a:gd name="T57" fmla="*/ 0 h 384"/>
                <a:gd name="T58" fmla="*/ 849 w 1785"/>
                <a:gd name="T59" fmla="*/ 43 h 384"/>
                <a:gd name="T60" fmla="*/ 811 w 1785"/>
                <a:gd name="T61" fmla="*/ 15 h 384"/>
                <a:gd name="T62" fmla="*/ 835 w 1785"/>
                <a:gd name="T63" fmla="*/ 19 h 384"/>
                <a:gd name="T64" fmla="*/ 907 w 1785"/>
                <a:gd name="T65" fmla="*/ 58 h 384"/>
                <a:gd name="T66" fmla="*/ 883 w 1785"/>
                <a:gd name="T67" fmla="*/ 48 h 384"/>
                <a:gd name="T68" fmla="*/ 969 w 1785"/>
                <a:gd name="T69" fmla="*/ 77 h 384"/>
                <a:gd name="T70" fmla="*/ 1055 w 1785"/>
                <a:gd name="T71" fmla="*/ 48 h 384"/>
                <a:gd name="T72" fmla="*/ 1123 w 1785"/>
                <a:gd name="T73" fmla="*/ 67 h 384"/>
                <a:gd name="T74" fmla="*/ 1228 w 1785"/>
                <a:gd name="T75" fmla="*/ 29 h 384"/>
                <a:gd name="T76" fmla="*/ 1252 w 1785"/>
                <a:gd name="T77" fmla="*/ 58 h 384"/>
                <a:gd name="T78" fmla="*/ 1247 w 1785"/>
                <a:gd name="T79" fmla="*/ 101 h 384"/>
                <a:gd name="T80" fmla="*/ 1209 w 1785"/>
                <a:gd name="T81" fmla="*/ 39 h 384"/>
                <a:gd name="T82" fmla="*/ 1238 w 1785"/>
                <a:gd name="T83" fmla="*/ 53 h 384"/>
                <a:gd name="T84" fmla="*/ 1214 w 1785"/>
                <a:gd name="T85" fmla="*/ 96 h 384"/>
                <a:gd name="T86" fmla="*/ 1233 w 1785"/>
                <a:gd name="T87" fmla="*/ 77 h 384"/>
                <a:gd name="T88" fmla="*/ 1267 w 1785"/>
                <a:gd name="T89" fmla="*/ 120 h 384"/>
                <a:gd name="T90" fmla="*/ 1334 w 1785"/>
                <a:gd name="T91" fmla="*/ 139 h 384"/>
                <a:gd name="T92" fmla="*/ 1348 w 1785"/>
                <a:gd name="T93" fmla="*/ 144 h 384"/>
                <a:gd name="T94" fmla="*/ 1458 w 1785"/>
                <a:gd name="T95" fmla="*/ 149 h 384"/>
                <a:gd name="T96" fmla="*/ 1506 w 1785"/>
                <a:gd name="T97" fmla="*/ 187 h 384"/>
                <a:gd name="T98" fmla="*/ 1554 w 1785"/>
                <a:gd name="T99" fmla="*/ 139 h 384"/>
                <a:gd name="T100" fmla="*/ 1516 w 1785"/>
                <a:gd name="T101" fmla="*/ 211 h 384"/>
                <a:gd name="T102" fmla="*/ 1497 w 1785"/>
                <a:gd name="T103" fmla="*/ 158 h 384"/>
                <a:gd name="T104" fmla="*/ 1607 w 1785"/>
                <a:gd name="T105" fmla="*/ 254 h 384"/>
                <a:gd name="T106" fmla="*/ 1679 w 1785"/>
                <a:gd name="T107" fmla="*/ 278 h 384"/>
                <a:gd name="T108" fmla="*/ 1665 w 1785"/>
                <a:gd name="T109" fmla="*/ 254 h 384"/>
                <a:gd name="T110" fmla="*/ 1742 w 1785"/>
                <a:gd name="T111" fmla="*/ 322 h 384"/>
                <a:gd name="T112" fmla="*/ 1732 w 1785"/>
                <a:gd name="T113" fmla="*/ 288 h 384"/>
                <a:gd name="T114" fmla="*/ 1770 w 1785"/>
                <a:gd name="T115" fmla="*/ 264 h 384"/>
                <a:gd name="T116" fmla="*/ 1761 w 1785"/>
                <a:gd name="T117" fmla="*/ 274 h 384"/>
                <a:gd name="T118" fmla="*/ 1761 w 1785"/>
                <a:gd name="T119" fmla="*/ 298 h 384"/>
                <a:gd name="T120" fmla="*/ 1737 w 1785"/>
                <a:gd name="T121" fmla="*/ 336 h 3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5"/>
                <a:gd name="T184" fmla="*/ 0 h 384"/>
                <a:gd name="T185" fmla="*/ 1785 w 1785"/>
                <a:gd name="T186" fmla="*/ 384 h 3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5" h="384">
                  <a:moveTo>
                    <a:pt x="0" y="317"/>
                  </a:moveTo>
                  <a:lnTo>
                    <a:pt x="24" y="302"/>
                  </a:lnTo>
                  <a:lnTo>
                    <a:pt x="33" y="298"/>
                  </a:lnTo>
                  <a:lnTo>
                    <a:pt x="38" y="293"/>
                  </a:lnTo>
                  <a:lnTo>
                    <a:pt x="43" y="293"/>
                  </a:lnTo>
                  <a:lnTo>
                    <a:pt x="52" y="293"/>
                  </a:lnTo>
                  <a:lnTo>
                    <a:pt x="57" y="293"/>
                  </a:lnTo>
                  <a:lnTo>
                    <a:pt x="62" y="298"/>
                  </a:lnTo>
                  <a:lnTo>
                    <a:pt x="72" y="302"/>
                  </a:lnTo>
                  <a:lnTo>
                    <a:pt x="76" y="312"/>
                  </a:lnTo>
                  <a:lnTo>
                    <a:pt x="81" y="322"/>
                  </a:lnTo>
                  <a:lnTo>
                    <a:pt x="86" y="326"/>
                  </a:lnTo>
                  <a:lnTo>
                    <a:pt x="86" y="336"/>
                  </a:lnTo>
                  <a:lnTo>
                    <a:pt x="86" y="346"/>
                  </a:lnTo>
                  <a:lnTo>
                    <a:pt x="86" y="350"/>
                  </a:lnTo>
                  <a:lnTo>
                    <a:pt x="81" y="355"/>
                  </a:lnTo>
                  <a:lnTo>
                    <a:pt x="76" y="360"/>
                  </a:lnTo>
                  <a:lnTo>
                    <a:pt x="72" y="365"/>
                  </a:lnTo>
                  <a:lnTo>
                    <a:pt x="48" y="384"/>
                  </a:lnTo>
                  <a:lnTo>
                    <a:pt x="0" y="317"/>
                  </a:lnTo>
                  <a:close/>
                  <a:moveTo>
                    <a:pt x="19" y="322"/>
                  </a:moveTo>
                  <a:lnTo>
                    <a:pt x="52" y="360"/>
                  </a:lnTo>
                  <a:lnTo>
                    <a:pt x="62" y="355"/>
                  </a:lnTo>
                  <a:lnTo>
                    <a:pt x="67" y="350"/>
                  </a:lnTo>
                  <a:lnTo>
                    <a:pt x="72" y="346"/>
                  </a:lnTo>
                  <a:lnTo>
                    <a:pt x="72" y="341"/>
                  </a:lnTo>
                  <a:lnTo>
                    <a:pt x="72" y="336"/>
                  </a:lnTo>
                  <a:lnTo>
                    <a:pt x="67" y="326"/>
                  </a:lnTo>
                  <a:lnTo>
                    <a:pt x="62" y="322"/>
                  </a:lnTo>
                  <a:lnTo>
                    <a:pt x="57" y="317"/>
                  </a:lnTo>
                  <a:lnTo>
                    <a:pt x="52" y="312"/>
                  </a:lnTo>
                  <a:lnTo>
                    <a:pt x="52" y="307"/>
                  </a:lnTo>
                  <a:lnTo>
                    <a:pt x="48" y="307"/>
                  </a:lnTo>
                  <a:lnTo>
                    <a:pt x="43" y="307"/>
                  </a:lnTo>
                  <a:lnTo>
                    <a:pt x="38" y="307"/>
                  </a:lnTo>
                  <a:lnTo>
                    <a:pt x="33" y="312"/>
                  </a:lnTo>
                  <a:lnTo>
                    <a:pt x="28" y="317"/>
                  </a:lnTo>
                  <a:lnTo>
                    <a:pt x="19" y="322"/>
                  </a:lnTo>
                  <a:close/>
                  <a:moveTo>
                    <a:pt x="168" y="293"/>
                  </a:moveTo>
                  <a:lnTo>
                    <a:pt x="153" y="302"/>
                  </a:lnTo>
                  <a:lnTo>
                    <a:pt x="139" y="293"/>
                  </a:lnTo>
                  <a:lnTo>
                    <a:pt x="115" y="312"/>
                  </a:lnTo>
                  <a:lnTo>
                    <a:pt x="120" y="331"/>
                  </a:lnTo>
                  <a:lnTo>
                    <a:pt x="105" y="341"/>
                  </a:lnTo>
                  <a:lnTo>
                    <a:pt x="86" y="254"/>
                  </a:lnTo>
                  <a:lnTo>
                    <a:pt x="100" y="245"/>
                  </a:lnTo>
                  <a:lnTo>
                    <a:pt x="168" y="293"/>
                  </a:lnTo>
                  <a:close/>
                  <a:moveTo>
                    <a:pt x="129" y="283"/>
                  </a:moveTo>
                  <a:lnTo>
                    <a:pt x="100" y="269"/>
                  </a:lnTo>
                  <a:lnTo>
                    <a:pt x="110" y="298"/>
                  </a:lnTo>
                  <a:lnTo>
                    <a:pt x="129" y="283"/>
                  </a:lnTo>
                  <a:close/>
                  <a:moveTo>
                    <a:pt x="177" y="288"/>
                  </a:moveTo>
                  <a:lnTo>
                    <a:pt x="134" y="221"/>
                  </a:lnTo>
                  <a:lnTo>
                    <a:pt x="187" y="192"/>
                  </a:lnTo>
                  <a:lnTo>
                    <a:pt x="192" y="202"/>
                  </a:lnTo>
                  <a:lnTo>
                    <a:pt x="158" y="226"/>
                  </a:lnTo>
                  <a:lnTo>
                    <a:pt x="168" y="240"/>
                  </a:lnTo>
                  <a:lnTo>
                    <a:pt x="201" y="221"/>
                  </a:lnTo>
                  <a:lnTo>
                    <a:pt x="206" y="230"/>
                  </a:lnTo>
                  <a:lnTo>
                    <a:pt x="172" y="250"/>
                  </a:lnTo>
                  <a:lnTo>
                    <a:pt x="182" y="269"/>
                  </a:lnTo>
                  <a:lnTo>
                    <a:pt x="220" y="245"/>
                  </a:lnTo>
                  <a:lnTo>
                    <a:pt x="230" y="259"/>
                  </a:lnTo>
                  <a:lnTo>
                    <a:pt x="177" y="288"/>
                  </a:lnTo>
                  <a:close/>
                  <a:moveTo>
                    <a:pt x="240" y="254"/>
                  </a:moveTo>
                  <a:lnTo>
                    <a:pt x="201" y="182"/>
                  </a:lnTo>
                  <a:lnTo>
                    <a:pt x="230" y="168"/>
                  </a:lnTo>
                  <a:lnTo>
                    <a:pt x="240" y="163"/>
                  </a:lnTo>
                  <a:lnTo>
                    <a:pt x="249" y="158"/>
                  </a:lnTo>
                  <a:lnTo>
                    <a:pt x="254" y="158"/>
                  </a:lnTo>
                  <a:lnTo>
                    <a:pt x="259" y="163"/>
                  </a:lnTo>
                  <a:lnTo>
                    <a:pt x="264" y="168"/>
                  </a:lnTo>
                  <a:lnTo>
                    <a:pt x="268" y="173"/>
                  </a:lnTo>
                  <a:lnTo>
                    <a:pt x="273" y="178"/>
                  </a:lnTo>
                  <a:lnTo>
                    <a:pt x="273" y="187"/>
                  </a:lnTo>
                  <a:lnTo>
                    <a:pt x="268" y="197"/>
                  </a:lnTo>
                  <a:lnTo>
                    <a:pt x="259" y="202"/>
                  </a:lnTo>
                  <a:lnTo>
                    <a:pt x="268" y="202"/>
                  </a:lnTo>
                  <a:lnTo>
                    <a:pt x="273" y="202"/>
                  </a:lnTo>
                  <a:lnTo>
                    <a:pt x="278" y="206"/>
                  </a:lnTo>
                  <a:lnTo>
                    <a:pt x="288" y="211"/>
                  </a:lnTo>
                  <a:lnTo>
                    <a:pt x="302" y="221"/>
                  </a:lnTo>
                  <a:lnTo>
                    <a:pt x="283" y="226"/>
                  </a:lnTo>
                  <a:lnTo>
                    <a:pt x="268" y="216"/>
                  </a:lnTo>
                  <a:lnTo>
                    <a:pt x="259" y="216"/>
                  </a:lnTo>
                  <a:lnTo>
                    <a:pt x="254" y="211"/>
                  </a:lnTo>
                  <a:lnTo>
                    <a:pt x="249" y="211"/>
                  </a:lnTo>
                  <a:lnTo>
                    <a:pt x="244" y="211"/>
                  </a:lnTo>
                  <a:lnTo>
                    <a:pt x="240" y="216"/>
                  </a:lnTo>
                  <a:lnTo>
                    <a:pt x="254" y="245"/>
                  </a:lnTo>
                  <a:lnTo>
                    <a:pt x="240" y="254"/>
                  </a:lnTo>
                  <a:close/>
                  <a:moveTo>
                    <a:pt x="230" y="206"/>
                  </a:moveTo>
                  <a:lnTo>
                    <a:pt x="244" y="197"/>
                  </a:lnTo>
                  <a:lnTo>
                    <a:pt x="249" y="197"/>
                  </a:lnTo>
                  <a:lnTo>
                    <a:pt x="254" y="192"/>
                  </a:lnTo>
                  <a:lnTo>
                    <a:pt x="254" y="187"/>
                  </a:lnTo>
                  <a:lnTo>
                    <a:pt x="259" y="187"/>
                  </a:lnTo>
                  <a:lnTo>
                    <a:pt x="254" y="182"/>
                  </a:lnTo>
                  <a:lnTo>
                    <a:pt x="254" y="178"/>
                  </a:lnTo>
                  <a:lnTo>
                    <a:pt x="249" y="178"/>
                  </a:lnTo>
                  <a:lnTo>
                    <a:pt x="249" y="173"/>
                  </a:lnTo>
                  <a:lnTo>
                    <a:pt x="244" y="178"/>
                  </a:lnTo>
                  <a:lnTo>
                    <a:pt x="240" y="178"/>
                  </a:lnTo>
                  <a:lnTo>
                    <a:pt x="235" y="182"/>
                  </a:lnTo>
                  <a:lnTo>
                    <a:pt x="220" y="187"/>
                  </a:lnTo>
                  <a:lnTo>
                    <a:pt x="230" y="206"/>
                  </a:lnTo>
                  <a:close/>
                  <a:moveTo>
                    <a:pt x="374" y="187"/>
                  </a:moveTo>
                  <a:lnTo>
                    <a:pt x="360" y="192"/>
                  </a:lnTo>
                  <a:lnTo>
                    <a:pt x="345" y="178"/>
                  </a:lnTo>
                  <a:lnTo>
                    <a:pt x="316" y="192"/>
                  </a:lnTo>
                  <a:lnTo>
                    <a:pt x="316" y="211"/>
                  </a:lnTo>
                  <a:lnTo>
                    <a:pt x="302" y="216"/>
                  </a:lnTo>
                  <a:lnTo>
                    <a:pt x="302" y="134"/>
                  </a:lnTo>
                  <a:lnTo>
                    <a:pt x="316" y="125"/>
                  </a:lnTo>
                  <a:lnTo>
                    <a:pt x="374" y="187"/>
                  </a:lnTo>
                  <a:close/>
                  <a:moveTo>
                    <a:pt x="336" y="168"/>
                  </a:moveTo>
                  <a:lnTo>
                    <a:pt x="316" y="149"/>
                  </a:lnTo>
                  <a:lnTo>
                    <a:pt x="316" y="178"/>
                  </a:lnTo>
                  <a:lnTo>
                    <a:pt x="336" y="168"/>
                  </a:lnTo>
                  <a:close/>
                  <a:moveTo>
                    <a:pt x="384" y="182"/>
                  </a:moveTo>
                  <a:lnTo>
                    <a:pt x="355" y="110"/>
                  </a:lnTo>
                  <a:lnTo>
                    <a:pt x="369" y="106"/>
                  </a:lnTo>
                  <a:lnTo>
                    <a:pt x="379" y="134"/>
                  </a:lnTo>
                  <a:lnTo>
                    <a:pt x="408" y="120"/>
                  </a:lnTo>
                  <a:lnTo>
                    <a:pt x="398" y="91"/>
                  </a:lnTo>
                  <a:lnTo>
                    <a:pt x="412" y="87"/>
                  </a:lnTo>
                  <a:lnTo>
                    <a:pt x="441" y="158"/>
                  </a:lnTo>
                  <a:lnTo>
                    <a:pt x="427" y="168"/>
                  </a:lnTo>
                  <a:lnTo>
                    <a:pt x="412" y="134"/>
                  </a:lnTo>
                  <a:lnTo>
                    <a:pt x="384" y="144"/>
                  </a:lnTo>
                  <a:lnTo>
                    <a:pt x="398" y="178"/>
                  </a:lnTo>
                  <a:lnTo>
                    <a:pt x="384" y="182"/>
                  </a:lnTo>
                  <a:close/>
                  <a:moveTo>
                    <a:pt x="484" y="144"/>
                  </a:moveTo>
                  <a:lnTo>
                    <a:pt x="465" y="67"/>
                  </a:lnTo>
                  <a:lnTo>
                    <a:pt x="480" y="63"/>
                  </a:lnTo>
                  <a:lnTo>
                    <a:pt x="489" y="96"/>
                  </a:lnTo>
                  <a:lnTo>
                    <a:pt x="508" y="53"/>
                  </a:lnTo>
                  <a:lnTo>
                    <a:pt x="532" y="48"/>
                  </a:lnTo>
                  <a:lnTo>
                    <a:pt x="508" y="87"/>
                  </a:lnTo>
                  <a:lnTo>
                    <a:pt x="551" y="125"/>
                  </a:lnTo>
                  <a:lnTo>
                    <a:pt x="532" y="130"/>
                  </a:lnTo>
                  <a:lnTo>
                    <a:pt x="504" y="101"/>
                  </a:lnTo>
                  <a:lnTo>
                    <a:pt x="494" y="115"/>
                  </a:lnTo>
                  <a:lnTo>
                    <a:pt x="499" y="139"/>
                  </a:lnTo>
                  <a:lnTo>
                    <a:pt x="484" y="144"/>
                  </a:lnTo>
                  <a:close/>
                  <a:moveTo>
                    <a:pt x="633" y="106"/>
                  </a:moveTo>
                  <a:lnTo>
                    <a:pt x="614" y="110"/>
                  </a:lnTo>
                  <a:lnTo>
                    <a:pt x="604" y="96"/>
                  </a:lnTo>
                  <a:lnTo>
                    <a:pt x="571" y="101"/>
                  </a:lnTo>
                  <a:lnTo>
                    <a:pt x="571" y="120"/>
                  </a:lnTo>
                  <a:lnTo>
                    <a:pt x="551" y="125"/>
                  </a:lnTo>
                  <a:lnTo>
                    <a:pt x="566" y="39"/>
                  </a:lnTo>
                  <a:lnTo>
                    <a:pt x="580" y="39"/>
                  </a:lnTo>
                  <a:lnTo>
                    <a:pt x="633" y="106"/>
                  </a:lnTo>
                  <a:close/>
                  <a:moveTo>
                    <a:pt x="595" y="82"/>
                  </a:moveTo>
                  <a:lnTo>
                    <a:pt x="580" y="58"/>
                  </a:lnTo>
                  <a:lnTo>
                    <a:pt x="575" y="87"/>
                  </a:lnTo>
                  <a:lnTo>
                    <a:pt x="595" y="82"/>
                  </a:lnTo>
                  <a:close/>
                  <a:moveTo>
                    <a:pt x="623" y="29"/>
                  </a:moveTo>
                  <a:lnTo>
                    <a:pt x="657" y="19"/>
                  </a:lnTo>
                  <a:lnTo>
                    <a:pt x="662" y="19"/>
                  </a:lnTo>
                  <a:lnTo>
                    <a:pt x="667" y="19"/>
                  </a:lnTo>
                  <a:lnTo>
                    <a:pt x="671" y="19"/>
                  </a:lnTo>
                  <a:lnTo>
                    <a:pt x="676" y="19"/>
                  </a:lnTo>
                  <a:lnTo>
                    <a:pt x="681" y="24"/>
                  </a:lnTo>
                  <a:lnTo>
                    <a:pt x="686" y="29"/>
                  </a:lnTo>
                  <a:lnTo>
                    <a:pt x="691" y="34"/>
                  </a:lnTo>
                  <a:lnTo>
                    <a:pt x="691" y="39"/>
                  </a:lnTo>
                  <a:lnTo>
                    <a:pt x="686" y="43"/>
                  </a:lnTo>
                  <a:lnTo>
                    <a:pt x="686" y="48"/>
                  </a:lnTo>
                  <a:lnTo>
                    <a:pt x="681" y="53"/>
                  </a:lnTo>
                  <a:lnTo>
                    <a:pt x="686" y="58"/>
                  </a:lnTo>
                  <a:lnTo>
                    <a:pt x="695" y="58"/>
                  </a:lnTo>
                  <a:lnTo>
                    <a:pt x="695" y="63"/>
                  </a:lnTo>
                  <a:lnTo>
                    <a:pt x="700" y="72"/>
                  </a:lnTo>
                  <a:lnTo>
                    <a:pt x="700" y="77"/>
                  </a:lnTo>
                  <a:lnTo>
                    <a:pt x="700" y="82"/>
                  </a:lnTo>
                  <a:lnTo>
                    <a:pt x="695" y="87"/>
                  </a:lnTo>
                  <a:lnTo>
                    <a:pt x="695" y="91"/>
                  </a:lnTo>
                  <a:lnTo>
                    <a:pt x="691" y="91"/>
                  </a:lnTo>
                  <a:lnTo>
                    <a:pt x="686" y="96"/>
                  </a:lnTo>
                  <a:lnTo>
                    <a:pt x="676" y="96"/>
                  </a:lnTo>
                  <a:lnTo>
                    <a:pt x="667" y="101"/>
                  </a:lnTo>
                  <a:lnTo>
                    <a:pt x="638" y="106"/>
                  </a:lnTo>
                  <a:lnTo>
                    <a:pt x="623" y="29"/>
                  </a:lnTo>
                  <a:close/>
                  <a:moveTo>
                    <a:pt x="643" y="39"/>
                  </a:moveTo>
                  <a:lnTo>
                    <a:pt x="647" y="53"/>
                  </a:lnTo>
                  <a:lnTo>
                    <a:pt x="657" y="53"/>
                  </a:lnTo>
                  <a:lnTo>
                    <a:pt x="662" y="53"/>
                  </a:lnTo>
                  <a:lnTo>
                    <a:pt x="667" y="53"/>
                  </a:lnTo>
                  <a:lnTo>
                    <a:pt x="671" y="48"/>
                  </a:lnTo>
                  <a:lnTo>
                    <a:pt x="676" y="43"/>
                  </a:lnTo>
                  <a:lnTo>
                    <a:pt x="671" y="39"/>
                  </a:lnTo>
                  <a:lnTo>
                    <a:pt x="671" y="34"/>
                  </a:lnTo>
                  <a:lnTo>
                    <a:pt x="667" y="34"/>
                  </a:lnTo>
                  <a:lnTo>
                    <a:pt x="662" y="34"/>
                  </a:lnTo>
                  <a:lnTo>
                    <a:pt x="652" y="34"/>
                  </a:lnTo>
                  <a:lnTo>
                    <a:pt x="643" y="39"/>
                  </a:lnTo>
                  <a:close/>
                  <a:moveTo>
                    <a:pt x="647" y="67"/>
                  </a:moveTo>
                  <a:lnTo>
                    <a:pt x="652" y="87"/>
                  </a:lnTo>
                  <a:lnTo>
                    <a:pt x="667" y="87"/>
                  </a:lnTo>
                  <a:lnTo>
                    <a:pt x="671" y="87"/>
                  </a:lnTo>
                  <a:lnTo>
                    <a:pt x="676" y="82"/>
                  </a:lnTo>
                  <a:lnTo>
                    <a:pt x="681" y="82"/>
                  </a:lnTo>
                  <a:lnTo>
                    <a:pt x="681" y="77"/>
                  </a:lnTo>
                  <a:lnTo>
                    <a:pt x="681" y="72"/>
                  </a:lnTo>
                  <a:lnTo>
                    <a:pt x="681" y="67"/>
                  </a:lnTo>
                  <a:lnTo>
                    <a:pt x="676" y="67"/>
                  </a:lnTo>
                  <a:lnTo>
                    <a:pt x="676" y="63"/>
                  </a:lnTo>
                  <a:lnTo>
                    <a:pt x="671" y="63"/>
                  </a:lnTo>
                  <a:lnTo>
                    <a:pt x="662" y="67"/>
                  </a:lnTo>
                  <a:lnTo>
                    <a:pt x="647" y="67"/>
                  </a:lnTo>
                  <a:close/>
                  <a:moveTo>
                    <a:pt x="710" y="10"/>
                  </a:moveTo>
                  <a:lnTo>
                    <a:pt x="724" y="10"/>
                  </a:lnTo>
                  <a:lnTo>
                    <a:pt x="729" y="53"/>
                  </a:lnTo>
                  <a:lnTo>
                    <a:pt x="729" y="63"/>
                  </a:lnTo>
                  <a:lnTo>
                    <a:pt x="729" y="67"/>
                  </a:lnTo>
                  <a:lnTo>
                    <a:pt x="734" y="72"/>
                  </a:lnTo>
                  <a:lnTo>
                    <a:pt x="739" y="72"/>
                  </a:lnTo>
                  <a:lnTo>
                    <a:pt x="743" y="72"/>
                  </a:lnTo>
                  <a:lnTo>
                    <a:pt x="748" y="77"/>
                  </a:lnTo>
                  <a:lnTo>
                    <a:pt x="753" y="72"/>
                  </a:lnTo>
                  <a:lnTo>
                    <a:pt x="758" y="72"/>
                  </a:lnTo>
                  <a:lnTo>
                    <a:pt x="758" y="67"/>
                  </a:lnTo>
                  <a:lnTo>
                    <a:pt x="763" y="63"/>
                  </a:lnTo>
                  <a:lnTo>
                    <a:pt x="763" y="58"/>
                  </a:lnTo>
                  <a:lnTo>
                    <a:pt x="758" y="48"/>
                  </a:lnTo>
                  <a:lnTo>
                    <a:pt x="758" y="5"/>
                  </a:lnTo>
                  <a:lnTo>
                    <a:pt x="772" y="5"/>
                  </a:lnTo>
                  <a:lnTo>
                    <a:pt x="777" y="48"/>
                  </a:lnTo>
                  <a:lnTo>
                    <a:pt x="777" y="58"/>
                  </a:lnTo>
                  <a:lnTo>
                    <a:pt x="777" y="67"/>
                  </a:lnTo>
                  <a:lnTo>
                    <a:pt x="777" y="72"/>
                  </a:lnTo>
                  <a:lnTo>
                    <a:pt x="772" y="77"/>
                  </a:lnTo>
                  <a:lnTo>
                    <a:pt x="767" y="82"/>
                  </a:lnTo>
                  <a:lnTo>
                    <a:pt x="763" y="87"/>
                  </a:lnTo>
                  <a:lnTo>
                    <a:pt x="758" y="87"/>
                  </a:lnTo>
                  <a:lnTo>
                    <a:pt x="748" y="87"/>
                  </a:lnTo>
                  <a:lnTo>
                    <a:pt x="739" y="87"/>
                  </a:lnTo>
                  <a:lnTo>
                    <a:pt x="734" y="87"/>
                  </a:lnTo>
                  <a:lnTo>
                    <a:pt x="724" y="87"/>
                  </a:lnTo>
                  <a:lnTo>
                    <a:pt x="724" y="82"/>
                  </a:lnTo>
                  <a:lnTo>
                    <a:pt x="719" y="77"/>
                  </a:lnTo>
                  <a:lnTo>
                    <a:pt x="715" y="72"/>
                  </a:lnTo>
                  <a:lnTo>
                    <a:pt x="715" y="67"/>
                  </a:lnTo>
                  <a:lnTo>
                    <a:pt x="715" y="53"/>
                  </a:lnTo>
                  <a:lnTo>
                    <a:pt x="710" y="10"/>
                  </a:lnTo>
                  <a:close/>
                  <a:moveTo>
                    <a:pt x="796" y="82"/>
                  </a:moveTo>
                  <a:lnTo>
                    <a:pt x="791" y="5"/>
                  </a:lnTo>
                  <a:lnTo>
                    <a:pt x="820" y="0"/>
                  </a:lnTo>
                  <a:lnTo>
                    <a:pt x="830" y="0"/>
                  </a:lnTo>
                  <a:lnTo>
                    <a:pt x="835" y="0"/>
                  </a:lnTo>
                  <a:lnTo>
                    <a:pt x="844" y="5"/>
                  </a:lnTo>
                  <a:lnTo>
                    <a:pt x="849" y="10"/>
                  </a:lnTo>
                  <a:lnTo>
                    <a:pt x="854" y="15"/>
                  </a:lnTo>
                  <a:lnTo>
                    <a:pt x="854" y="24"/>
                  </a:lnTo>
                  <a:lnTo>
                    <a:pt x="854" y="29"/>
                  </a:lnTo>
                  <a:lnTo>
                    <a:pt x="854" y="39"/>
                  </a:lnTo>
                  <a:lnTo>
                    <a:pt x="849" y="43"/>
                  </a:lnTo>
                  <a:lnTo>
                    <a:pt x="844" y="43"/>
                  </a:lnTo>
                  <a:lnTo>
                    <a:pt x="844" y="48"/>
                  </a:lnTo>
                  <a:lnTo>
                    <a:pt x="839" y="48"/>
                  </a:lnTo>
                  <a:lnTo>
                    <a:pt x="830" y="48"/>
                  </a:lnTo>
                  <a:lnTo>
                    <a:pt x="820" y="53"/>
                  </a:lnTo>
                  <a:lnTo>
                    <a:pt x="811" y="53"/>
                  </a:lnTo>
                  <a:lnTo>
                    <a:pt x="811" y="82"/>
                  </a:lnTo>
                  <a:lnTo>
                    <a:pt x="796" y="82"/>
                  </a:lnTo>
                  <a:close/>
                  <a:moveTo>
                    <a:pt x="811" y="15"/>
                  </a:moveTo>
                  <a:lnTo>
                    <a:pt x="811" y="39"/>
                  </a:lnTo>
                  <a:lnTo>
                    <a:pt x="820" y="39"/>
                  </a:lnTo>
                  <a:lnTo>
                    <a:pt x="825" y="39"/>
                  </a:lnTo>
                  <a:lnTo>
                    <a:pt x="830" y="34"/>
                  </a:lnTo>
                  <a:lnTo>
                    <a:pt x="835" y="34"/>
                  </a:lnTo>
                  <a:lnTo>
                    <a:pt x="839" y="29"/>
                  </a:lnTo>
                  <a:lnTo>
                    <a:pt x="839" y="24"/>
                  </a:lnTo>
                  <a:lnTo>
                    <a:pt x="835" y="19"/>
                  </a:lnTo>
                  <a:lnTo>
                    <a:pt x="830" y="15"/>
                  </a:lnTo>
                  <a:lnTo>
                    <a:pt x="825" y="15"/>
                  </a:lnTo>
                  <a:lnTo>
                    <a:pt x="815" y="15"/>
                  </a:lnTo>
                  <a:lnTo>
                    <a:pt x="811" y="15"/>
                  </a:lnTo>
                  <a:close/>
                  <a:moveTo>
                    <a:pt x="931" y="77"/>
                  </a:moveTo>
                  <a:lnTo>
                    <a:pt x="916" y="77"/>
                  </a:lnTo>
                  <a:lnTo>
                    <a:pt x="907" y="58"/>
                  </a:lnTo>
                  <a:lnTo>
                    <a:pt x="878" y="58"/>
                  </a:lnTo>
                  <a:lnTo>
                    <a:pt x="873" y="77"/>
                  </a:lnTo>
                  <a:lnTo>
                    <a:pt x="854" y="77"/>
                  </a:lnTo>
                  <a:lnTo>
                    <a:pt x="883" y="0"/>
                  </a:lnTo>
                  <a:lnTo>
                    <a:pt x="902" y="0"/>
                  </a:lnTo>
                  <a:lnTo>
                    <a:pt x="931" y="77"/>
                  </a:lnTo>
                  <a:close/>
                  <a:moveTo>
                    <a:pt x="902" y="48"/>
                  </a:moveTo>
                  <a:lnTo>
                    <a:pt x="892" y="15"/>
                  </a:lnTo>
                  <a:lnTo>
                    <a:pt x="883" y="48"/>
                  </a:lnTo>
                  <a:lnTo>
                    <a:pt x="902" y="48"/>
                  </a:lnTo>
                  <a:close/>
                  <a:moveTo>
                    <a:pt x="950" y="77"/>
                  </a:moveTo>
                  <a:lnTo>
                    <a:pt x="950" y="10"/>
                  </a:lnTo>
                  <a:lnTo>
                    <a:pt x="931" y="10"/>
                  </a:lnTo>
                  <a:lnTo>
                    <a:pt x="931" y="0"/>
                  </a:lnTo>
                  <a:lnTo>
                    <a:pt x="993" y="0"/>
                  </a:lnTo>
                  <a:lnTo>
                    <a:pt x="993" y="15"/>
                  </a:lnTo>
                  <a:lnTo>
                    <a:pt x="969" y="10"/>
                  </a:lnTo>
                  <a:lnTo>
                    <a:pt x="969" y="77"/>
                  </a:lnTo>
                  <a:lnTo>
                    <a:pt x="950" y="77"/>
                  </a:lnTo>
                  <a:close/>
                  <a:moveTo>
                    <a:pt x="1003" y="77"/>
                  </a:moveTo>
                  <a:lnTo>
                    <a:pt x="1003" y="0"/>
                  </a:lnTo>
                  <a:lnTo>
                    <a:pt x="1065" y="5"/>
                  </a:lnTo>
                  <a:lnTo>
                    <a:pt x="1060" y="19"/>
                  </a:lnTo>
                  <a:lnTo>
                    <a:pt x="1022" y="15"/>
                  </a:lnTo>
                  <a:lnTo>
                    <a:pt x="1017" y="34"/>
                  </a:lnTo>
                  <a:lnTo>
                    <a:pt x="1060" y="34"/>
                  </a:lnTo>
                  <a:lnTo>
                    <a:pt x="1055" y="48"/>
                  </a:lnTo>
                  <a:lnTo>
                    <a:pt x="1017" y="43"/>
                  </a:lnTo>
                  <a:lnTo>
                    <a:pt x="1017" y="67"/>
                  </a:lnTo>
                  <a:lnTo>
                    <a:pt x="1060" y="67"/>
                  </a:lnTo>
                  <a:lnTo>
                    <a:pt x="1060" y="82"/>
                  </a:lnTo>
                  <a:lnTo>
                    <a:pt x="1003" y="77"/>
                  </a:lnTo>
                  <a:close/>
                  <a:moveTo>
                    <a:pt x="1075" y="87"/>
                  </a:moveTo>
                  <a:lnTo>
                    <a:pt x="1084" y="5"/>
                  </a:lnTo>
                  <a:lnTo>
                    <a:pt x="1099" y="10"/>
                  </a:lnTo>
                  <a:lnTo>
                    <a:pt x="1123" y="67"/>
                  </a:lnTo>
                  <a:lnTo>
                    <a:pt x="1132" y="15"/>
                  </a:lnTo>
                  <a:lnTo>
                    <a:pt x="1147" y="15"/>
                  </a:lnTo>
                  <a:lnTo>
                    <a:pt x="1137" y="91"/>
                  </a:lnTo>
                  <a:lnTo>
                    <a:pt x="1118" y="91"/>
                  </a:lnTo>
                  <a:lnTo>
                    <a:pt x="1094" y="34"/>
                  </a:lnTo>
                  <a:lnTo>
                    <a:pt x="1089" y="87"/>
                  </a:lnTo>
                  <a:lnTo>
                    <a:pt x="1075" y="87"/>
                  </a:lnTo>
                  <a:close/>
                  <a:moveTo>
                    <a:pt x="1195" y="24"/>
                  </a:moveTo>
                  <a:lnTo>
                    <a:pt x="1228" y="29"/>
                  </a:lnTo>
                  <a:lnTo>
                    <a:pt x="1233" y="34"/>
                  </a:lnTo>
                  <a:lnTo>
                    <a:pt x="1238" y="34"/>
                  </a:lnTo>
                  <a:lnTo>
                    <a:pt x="1243" y="34"/>
                  </a:lnTo>
                  <a:lnTo>
                    <a:pt x="1247" y="39"/>
                  </a:lnTo>
                  <a:lnTo>
                    <a:pt x="1252" y="43"/>
                  </a:lnTo>
                  <a:lnTo>
                    <a:pt x="1252" y="48"/>
                  </a:lnTo>
                  <a:lnTo>
                    <a:pt x="1252" y="53"/>
                  </a:lnTo>
                  <a:lnTo>
                    <a:pt x="1252" y="58"/>
                  </a:lnTo>
                  <a:lnTo>
                    <a:pt x="1247" y="63"/>
                  </a:lnTo>
                  <a:lnTo>
                    <a:pt x="1243" y="67"/>
                  </a:lnTo>
                  <a:lnTo>
                    <a:pt x="1238" y="72"/>
                  </a:lnTo>
                  <a:lnTo>
                    <a:pt x="1243" y="72"/>
                  </a:lnTo>
                  <a:lnTo>
                    <a:pt x="1247" y="77"/>
                  </a:lnTo>
                  <a:lnTo>
                    <a:pt x="1252" y="87"/>
                  </a:lnTo>
                  <a:lnTo>
                    <a:pt x="1252" y="91"/>
                  </a:lnTo>
                  <a:lnTo>
                    <a:pt x="1247" y="96"/>
                  </a:lnTo>
                  <a:lnTo>
                    <a:pt x="1247" y="101"/>
                  </a:lnTo>
                  <a:lnTo>
                    <a:pt x="1243" y="106"/>
                  </a:lnTo>
                  <a:lnTo>
                    <a:pt x="1238" y="106"/>
                  </a:lnTo>
                  <a:lnTo>
                    <a:pt x="1233" y="110"/>
                  </a:lnTo>
                  <a:lnTo>
                    <a:pt x="1228" y="110"/>
                  </a:lnTo>
                  <a:lnTo>
                    <a:pt x="1219" y="110"/>
                  </a:lnTo>
                  <a:lnTo>
                    <a:pt x="1209" y="106"/>
                  </a:lnTo>
                  <a:lnTo>
                    <a:pt x="1180" y="101"/>
                  </a:lnTo>
                  <a:lnTo>
                    <a:pt x="1195" y="24"/>
                  </a:lnTo>
                  <a:close/>
                  <a:moveTo>
                    <a:pt x="1209" y="39"/>
                  </a:moveTo>
                  <a:lnTo>
                    <a:pt x="1204" y="58"/>
                  </a:lnTo>
                  <a:lnTo>
                    <a:pt x="1214" y="58"/>
                  </a:lnTo>
                  <a:lnTo>
                    <a:pt x="1223" y="63"/>
                  </a:lnTo>
                  <a:lnTo>
                    <a:pt x="1228" y="63"/>
                  </a:lnTo>
                  <a:lnTo>
                    <a:pt x="1233" y="63"/>
                  </a:lnTo>
                  <a:lnTo>
                    <a:pt x="1238" y="58"/>
                  </a:lnTo>
                  <a:lnTo>
                    <a:pt x="1238" y="53"/>
                  </a:lnTo>
                  <a:lnTo>
                    <a:pt x="1238" y="48"/>
                  </a:lnTo>
                  <a:lnTo>
                    <a:pt x="1233" y="48"/>
                  </a:lnTo>
                  <a:lnTo>
                    <a:pt x="1233" y="43"/>
                  </a:lnTo>
                  <a:lnTo>
                    <a:pt x="1228" y="43"/>
                  </a:lnTo>
                  <a:lnTo>
                    <a:pt x="1219" y="43"/>
                  </a:lnTo>
                  <a:lnTo>
                    <a:pt x="1209" y="39"/>
                  </a:lnTo>
                  <a:close/>
                  <a:moveTo>
                    <a:pt x="1204" y="72"/>
                  </a:moveTo>
                  <a:lnTo>
                    <a:pt x="1199" y="91"/>
                  </a:lnTo>
                  <a:lnTo>
                    <a:pt x="1214" y="96"/>
                  </a:lnTo>
                  <a:lnTo>
                    <a:pt x="1219" y="96"/>
                  </a:lnTo>
                  <a:lnTo>
                    <a:pt x="1223" y="96"/>
                  </a:lnTo>
                  <a:lnTo>
                    <a:pt x="1228" y="96"/>
                  </a:lnTo>
                  <a:lnTo>
                    <a:pt x="1233" y="96"/>
                  </a:lnTo>
                  <a:lnTo>
                    <a:pt x="1233" y="91"/>
                  </a:lnTo>
                  <a:lnTo>
                    <a:pt x="1233" y="87"/>
                  </a:lnTo>
                  <a:lnTo>
                    <a:pt x="1233" y="82"/>
                  </a:lnTo>
                  <a:lnTo>
                    <a:pt x="1233" y="77"/>
                  </a:lnTo>
                  <a:lnTo>
                    <a:pt x="1228" y="77"/>
                  </a:lnTo>
                  <a:lnTo>
                    <a:pt x="1223" y="77"/>
                  </a:lnTo>
                  <a:lnTo>
                    <a:pt x="1214" y="72"/>
                  </a:lnTo>
                  <a:lnTo>
                    <a:pt x="1204" y="72"/>
                  </a:lnTo>
                  <a:close/>
                  <a:moveTo>
                    <a:pt x="1329" y="134"/>
                  </a:moveTo>
                  <a:lnTo>
                    <a:pt x="1310" y="134"/>
                  </a:lnTo>
                  <a:lnTo>
                    <a:pt x="1310" y="115"/>
                  </a:lnTo>
                  <a:lnTo>
                    <a:pt x="1281" y="106"/>
                  </a:lnTo>
                  <a:lnTo>
                    <a:pt x="1267" y="120"/>
                  </a:lnTo>
                  <a:lnTo>
                    <a:pt x="1252" y="115"/>
                  </a:lnTo>
                  <a:lnTo>
                    <a:pt x="1300" y="48"/>
                  </a:lnTo>
                  <a:lnTo>
                    <a:pt x="1319" y="53"/>
                  </a:lnTo>
                  <a:lnTo>
                    <a:pt x="1329" y="134"/>
                  </a:lnTo>
                  <a:close/>
                  <a:moveTo>
                    <a:pt x="1310" y="101"/>
                  </a:moveTo>
                  <a:lnTo>
                    <a:pt x="1305" y="67"/>
                  </a:lnTo>
                  <a:lnTo>
                    <a:pt x="1286" y="91"/>
                  </a:lnTo>
                  <a:lnTo>
                    <a:pt x="1310" y="101"/>
                  </a:lnTo>
                  <a:close/>
                  <a:moveTo>
                    <a:pt x="1334" y="139"/>
                  </a:moveTo>
                  <a:lnTo>
                    <a:pt x="1363" y="63"/>
                  </a:lnTo>
                  <a:lnTo>
                    <a:pt x="1377" y="67"/>
                  </a:lnTo>
                  <a:lnTo>
                    <a:pt x="1391" y="130"/>
                  </a:lnTo>
                  <a:lnTo>
                    <a:pt x="1406" y="82"/>
                  </a:lnTo>
                  <a:lnTo>
                    <a:pt x="1420" y="82"/>
                  </a:lnTo>
                  <a:lnTo>
                    <a:pt x="1396" y="158"/>
                  </a:lnTo>
                  <a:lnTo>
                    <a:pt x="1382" y="154"/>
                  </a:lnTo>
                  <a:lnTo>
                    <a:pt x="1367" y="96"/>
                  </a:lnTo>
                  <a:lnTo>
                    <a:pt x="1348" y="144"/>
                  </a:lnTo>
                  <a:lnTo>
                    <a:pt x="1334" y="139"/>
                  </a:lnTo>
                  <a:close/>
                  <a:moveTo>
                    <a:pt x="1430" y="173"/>
                  </a:moveTo>
                  <a:lnTo>
                    <a:pt x="1439" y="139"/>
                  </a:lnTo>
                  <a:lnTo>
                    <a:pt x="1430" y="87"/>
                  </a:lnTo>
                  <a:lnTo>
                    <a:pt x="1449" y="96"/>
                  </a:lnTo>
                  <a:lnTo>
                    <a:pt x="1454" y="130"/>
                  </a:lnTo>
                  <a:lnTo>
                    <a:pt x="1482" y="106"/>
                  </a:lnTo>
                  <a:lnTo>
                    <a:pt x="1497" y="115"/>
                  </a:lnTo>
                  <a:lnTo>
                    <a:pt x="1458" y="149"/>
                  </a:lnTo>
                  <a:lnTo>
                    <a:pt x="1444" y="178"/>
                  </a:lnTo>
                  <a:lnTo>
                    <a:pt x="1430" y="173"/>
                  </a:lnTo>
                  <a:close/>
                  <a:moveTo>
                    <a:pt x="1511" y="120"/>
                  </a:moveTo>
                  <a:lnTo>
                    <a:pt x="1526" y="125"/>
                  </a:lnTo>
                  <a:lnTo>
                    <a:pt x="1511" y="163"/>
                  </a:lnTo>
                  <a:lnTo>
                    <a:pt x="1506" y="173"/>
                  </a:lnTo>
                  <a:lnTo>
                    <a:pt x="1502" y="178"/>
                  </a:lnTo>
                  <a:lnTo>
                    <a:pt x="1502" y="182"/>
                  </a:lnTo>
                  <a:lnTo>
                    <a:pt x="1506" y="187"/>
                  </a:lnTo>
                  <a:lnTo>
                    <a:pt x="1506" y="192"/>
                  </a:lnTo>
                  <a:lnTo>
                    <a:pt x="1511" y="192"/>
                  </a:lnTo>
                  <a:lnTo>
                    <a:pt x="1521" y="197"/>
                  </a:lnTo>
                  <a:lnTo>
                    <a:pt x="1526" y="197"/>
                  </a:lnTo>
                  <a:lnTo>
                    <a:pt x="1526" y="192"/>
                  </a:lnTo>
                  <a:lnTo>
                    <a:pt x="1530" y="192"/>
                  </a:lnTo>
                  <a:lnTo>
                    <a:pt x="1535" y="187"/>
                  </a:lnTo>
                  <a:lnTo>
                    <a:pt x="1535" y="178"/>
                  </a:lnTo>
                  <a:lnTo>
                    <a:pt x="1554" y="139"/>
                  </a:lnTo>
                  <a:lnTo>
                    <a:pt x="1569" y="144"/>
                  </a:lnTo>
                  <a:lnTo>
                    <a:pt x="1550" y="182"/>
                  </a:lnTo>
                  <a:lnTo>
                    <a:pt x="1545" y="197"/>
                  </a:lnTo>
                  <a:lnTo>
                    <a:pt x="1540" y="202"/>
                  </a:lnTo>
                  <a:lnTo>
                    <a:pt x="1540" y="206"/>
                  </a:lnTo>
                  <a:lnTo>
                    <a:pt x="1535" y="206"/>
                  </a:lnTo>
                  <a:lnTo>
                    <a:pt x="1530" y="211"/>
                  </a:lnTo>
                  <a:lnTo>
                    <a:pt x="1521" y="211"/>
                  </a:lnTo>
                  <a:lnTo>
                    <a:pt x="1516" y="211"/>
                  </a:lnTo>
                  <a:lnTo>
                    <a:pt x="1506" y="206"/>
                  </a:lnTo>
                  <a:lnTo>
                    <a:pt x="1497" y="202"/>
                  </a:lnTo>
                  <a:lnTo>
                    <a:pt x="1492" y="197"/>
                  </a:lnTo>
                  <a:lnTo>
                    <a:pt x="1492" y="192"/>
                  </a:lnTo>
                  <a:lnTo>
                    <a:pt x="1487" y="187"/>
                  </a:lnTo>
                  <a:lnTo>
                    <a:pt x="1487" y="182"/>
                  </a:lnTo>
                  <a:lnTo>
                    <a:pt x="1487" y="178"/>
                  </a:lnTo>
                  <a:lnTo>
                    <a:pt x="1492" y="168"/>
                  </a:lnTo>
                  <a:lnTo>
                    <a:pt x="1497" y="158"/>
                  </a:lnTo>
                  <a:lnTo>
                    <a:pt x="1511" y="120"/>
                  </a:lnTo>
                  <a:close/>
                  <a:moveTo>
                    <a:pt x="1550" y="226"/>
                  </a:moveTo>
                  <a:lnTo>
                    <a:pt x="1588" y="154"/>
                  </a:lnTo>
                  <a:lnTo>
                    <a:pt x="1612" y="168"/>
                  </a:lnTo>
                  <a:lnTo>
                    <a:pt x="1598" y="221"/>
                  </a:lnTo>
                  <a:lnTo>
                    <a:pt x="1636" y="182"/>
                  </a:lnTo>
                  <a:lnTo>
                    <a:pt x="1655" y="192"/>
                  </a:lnTo>
                  <a:lnTo>
                    <a:pt x="1617" y="259"/>
                  </a:lnTo>
                  <a:lnTo>
                    <a:pt x="1607" y="254"/>
                  </a:lnTo>
                  <a:lnTo>
                    <a:pt x="1636" y="202"/>
                  </a:lnTo>
                  <a:lnTo>
                    <a:pt x="1593" y="245"/>
                  </a:lnTo>
                  <a:lnTo>
                    <a:pt x="1578" y="240"/>
                  </a:lnTo>
                  <a:lnTo>
                    <a:pt x="1593" y="178"/>
                  </a:lnTo>
                  <a:lnTo>
                    <a:pt x="1564" y="230"/>
                  </a:lnTo>
                  <a:lnTo>
                    <a:pt x="1550" y="226"/>
                  </a:lnTo>
                  <a:close/>
                  <a:moveTo>
                    <a:pt x="1694" y="307"/>
                  </a:moveTo>
                  <a:lnTo>
                    <a:pt x="1679" y="298"/>
                  </a:lnTo>
                  <a:lnTo>
                    <a:pt x="1679" y="278"/>
                  </a:lnTo>
                  <a:lnTo>
                    <a:pt x="1655" y="264"/>
                  </a:lnTo>
                  <a:lnTo>
                    <a:pt x="1641" y="274"/>
                  </a:lnTo>
                  <a:lnTo>
                    <a:pt x="1626" y="264"/>
                  </a:lnTo>
                  <a:lnTo>
                    <a:pt x="1689" y="211"/>
                  </a:lnTo>
                  <a:lnTo>
                    <a:pt x="1703" y="221"/>
                  </a:lnTo>
                  <a:lnTo>
                    <a:pt x="1694" y="307"/>
                  </a:lnTo>
                  <a:close/>
                  <a:moveTo>
                    <a:pt x="1684" y="264"/>
                  </a:moveTo>
                  <a:lnTo>
                    <a:pt x="1689" y="235"/>
                  </a:lnTo>
                  <a:lnTo>
                    <a:pt x="1665" y="254"/>
                  </a:lnTo>
                  <a:lnTo>
                    <a:pt x="1684" y="264"/>
                  </a:lnTo>
                  <a:close/>
                  <a:moveTo>
                    <a:pt x="1713" y="288"/>
                  </a:moveTo>
                  <a:lnTo>
                    <a:pt x="1722" y="298"/>
                  </a:lnTo>
                  <a:lnTo>
                    <a:pt x="1722" y="302"/>
                  </a:lnTo>
                  <a:lnTo>
                    <a:pt x="1722" y="307"/>
                  </a:lnTo>
                  <a:lnTo>
                    <a:pt x="1727" y="312"/>
                  </a:lnTo>
                  <a:lnTo>
                    <a:pt x="1727" y="317"/>
                  </a:lnTo>
                  <a:lnTo>
                    <a:pt x="1737" y="322"/>
                  </a:lnTo>
                  <a:lnTo>
                    <a:pt x="1742" y="322"/>
                  </a:lnTo>
                  <a:lnTo>
                    <a:pt x="1746" y="322"/>
                  </a:lnTo>
                  <a:lnTo>
                    <a:pt x="1746" y="317"/>
                  </a:lnTo>
                  <a:lnTo>
                    <a:pt x="1751" y="317"/>
                  </a:lnTo>
                  <a:lnTo>
                    <a:pt x="1751" y="312"/>
                  </a:lnTo>
                  <a:lnTo>
                    <a:pt x="1746" y="307"/>
                  </a:lnTo>
                  <a:lnTo>
                    <a:pt x="1746" y="302"/>
                  </a:lnTo>
                  <a:lnTo>
                    <a:pt x="1737" y="298"/>
                  </a:lnTo>
                  <a:lnTo>
                    <a:pt x="1732" y="288"/>
                  </a:lnTo>
                  <a:lnTo>
                    <a:pt x="1727" y="278"/>
                  </a:lnTo>
                  <a:lnTo>
                    <a:pt x="1727" y="274"/>
                  </a:lnTo>
                  <a:lnTo>
                    <a:pt x="1732" y="264"/>
                  </a:lnTo>
                  <a:lnTo>
                    <a:pt x="1737" y="259"/>
                  </a:lnTo>
                  <a:lnTo>
                    <a:pt x="1742" y="254"/>
                  </a:lnTo>
                  <a:lnTo>
                    <a:pt x="1746" y="254"/>
                  </a:lnTo>
                  <a:lnTo>
                    <a:pt x="1756" y="254"/>
                  </a:lnTo>
                  <a:lnTo>
                    <a:pt x="1761" y="259"/>
                  </a:lnTo>
                  <a:lnTo>
                    <a:pt x="1770" y="264"/>
                  </a:lnTo>
                  <a:lnTo>
                    <a:pt x="1780" y="274"/>
                  </a:lnTo>
                  <a:lnTo>
                    <a:pt x="1785" y="283"/>
                  </a:lnTo>
                  <a:lnTo>
                    <a:pt x="1785" y="293"/>
                  </a:lnTo>
                  <a:lnTo>
                    <a:pt x="1780" y="298"/>
                  </a:lnTo>
                  <a:lnTo>
                    <a:pt x="1766" y="293"/>
                  </a:lnTo>
                  <a:lnTo>
                    <a:pt x="1766" y="288"/>
                  </a:lnTo>
                  <a:lnTo>
                    <a:pt x="1766" y="283"/>
                  </a:lnTo>
                  <a:lnTo>
                    <a:pt x="1766" y="278"/>
                  </a:lnTo>
                  <a:lnTo>
                    <a:pt x="1761" y="274"/>
                  </a:lnTo>
                  <a:lnTo>
                    <a:pt x="1756" y="269"/>
                  </a:lnTo>
                  <a:lnTo>
                    <a:pt x="1751" y="269"/>
                  </a:lnTo>
                  <a:lnTo>
                    <a:pt x="1746" y="269"/>
                  </a:lnTo>
                  <a:lnTo>
                    <a:pt x="1746" y="274"/>
                  </a:lnTo>
                  <a:lnTo>
                    <a:pt x="1746" y="278"/>
                  </a:lnTo>
                  <a:lnTo>
                    <a:pt x="1746" y="283"/>
                  </a:lnTo>
                  <a:lnTo>
                    <a:pt x="1751" y="288"/>
                  </a:lnTo>
                  <a:lnTo>
                    <a:pt x="1761" y="298"/>
                  </a:lnTo>
                  <a:lnTo>
                    <a:pt x="1766" y="302"/>
                  </a:lnTo>
                  <a:lnTo>
                    <a:pt x="1766" y="312"/>
                  </a:lnTo>
                  <a:lnTo>
                    <a:pt x="1766" y="317"/>
                  </a:lnTo>
                  <a:lnTo>
                    <a:pt x="1766" y="322"/>
                  </a:lnTo>
                  <a:lnTo>
                    <a:pt x="1761" y="326"/>
                  </a:lnTo>
                  <a:lnTo>
                    <a:pt x="1756" y="331"/>
                  </a:lnTo>
                  <a:lnTo>
                    <a:pt x="1751" y="336"/>
                  </a:lnTo>
                  <a:lnTo>
                    <a:pt x="1746" y="336"/>
                  </a:lnTo>
                  <a:lnTo>
                    <a:pt x="1737" y="336"/>
                  </a:lnTo>
                  <a:lnTo>
                    <a:pt x="1727" y="336"/>
                  </a:lnTo>
                  <a:lnTo>
                    <a:pt x="1722" y="331"/>
                  </a:lnTo>
                  <a:lnTo>
                    <a:pt x="1713" y="322"/>
                  </a:lnTo>
                  <a:lnTo>
                    <a:pt x="1708" y="312"/>
                  </a:lnTo>
                  <a:lnTo>
                    <a:pt x="1708" y="298"/>
                  </a:lnTo>
                  <a:lnTo>
                    <a:pt x="1713" y="28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9" name="Rectangle 741"/>
          <p:cNvSpPr>
            <a:spLocks noChangeArrowheads="1"/>
          </p:cNvSpPr>
          <p:nvPr/>
        </p:nvSpPr>
        <p:spPr bwMode="auto">
          <a:xfrm>
            <a:off x="849102" y="5598886"/>
            <a:ext cx="753289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Bodoni MT Black" pitchFamily="18" charset="0"/>
              </a:rPr>
              <a:t>DINAS PENDIDIKAN</a:t>
            </a:r>
          </a:p>
          <a:p>
            <a:pPr algn="ctr">
              <a:defRPr/>
            </a:pP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Bodoni MT Black" pitchFamily="18" charset="0"/>
              </a:rPr>
              <a:t>KABUPATEN BANYUMAS</a:t>
            </a:r>
          </a:p>
        </p:txBody>
      </p:sp>
      <p:pic>
        <p:nvPicPr>
          <p:cNvPr id="743" name="Picture 3" descr="indonesian_fla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13573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 txBox="1">
            <a:spLocks noGrp="1"/>
          </p:cNvSpPr>
          <p:nvPr/>
        </p:nvSpPr>
        <p:spPr bwMode="auto">
          <a:xfrm>
            <a:off x="500063" y="6530975"/>
            <a:ext cx="11144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Footer Placeholder 4"/>
          <p:cNvSpPr txBox="1">
            <a:spLocks noGrp="1"/>
          </p:cNvSpPr>
          <p:nvPr/>
        </p:nvSpPr>
        <p:spPr bwMode="auto">
          <a:xfrm>
            <a:off x="5857875" y="6530975"/>
            <a:ext cx="32861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Slide Number Placeholder 5"/>
          <p:cNvSpPr txBox="1">
            <a:spLocks noGrp="1"/>
          </p:cNvSpPr>
          <p:nvPr/>
        </p:nvSpPr>
        <p:spPr bwMode="auto">
          <a:xfrm>
            <a:off x="7947025" y="5949950"/>
            <a:ext cx="8016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3AD01C-CF70-442D-984C-16944EF29C58}" type="slidenum">
              <a:rPr lang="en-US" sz="1400"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 sz="1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101" name="Group 117"/>
          <p:cNvGraphicFramePr>
            <a:graphicFrameLocks noGrp="1"/>
          </p:cNvGraphicFramePr>
          <p:nvPr/>
        </p:nvGraphicFramePr>
        <p:xfrm>
          <a:off x="685800" y="1676400"/>
          <a:ext cx="7639051" cy="3621405"/>
        </p:xfrm>
        <a:graphic>
          <a:graphicData uri="http://schemas.openxmlformats.org/drawingml/2006/table">
            <a:tbl>
              <a:tblPr/>
              <a:tblGrid>
                <a:gridCol w="781050"/>
                <a:gridCol w="2571750"/>
                <a:gridCol w="609600"/>
                <a:gridCol w="1143000"/>
                <a:gridCol w="1066800"/>
                <a:gridCol w="1466851"/>
              </a:tblGrid>
              <a:tr h="556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NO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NAMA KELOMPOK KERJA</a:t>
                      </a: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JML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KK</a:t>
                      </a: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JML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PEMANDU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JML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SEKOLAH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JML PESERTA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KKG SD (GURU)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91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(182)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5673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MGMP  SMP (GURU)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52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(104)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145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1364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KKKS SD (KEPALA)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(54)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803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MKKS SMP (KEPALA)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(8)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141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KKPS SD (PENGAWAS)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(4)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76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MKPS SMP (PENGAWAS)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(2)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JUMLAH</a:t>
                      </a: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178</a:t>
                      </a: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354</a:t>
                      </a: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971</a:t>
                      </a: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8.069 </a:t>
                      </a:r>
                      <a:r>
                        <a:rPr kumimoji="0" lang="en-US" sz="1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DBL SMP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diperuntukan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hanya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bagi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Mata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Pelajaran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UN SAJA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</a:tbl>
          </a:graphicData>
        </a:graphic>
      </p:graphicFrame>
      <p:sp>
        <p:nvSpPr>
          <p:cNvPr id="48225" name="TextBox 7"/>
          <p:cNvSpPr txBox="1">
            <a:spLocks noChangeArrowheads="1"/>
          </p:cNvSpPr>
          <p:nvPr/>
        </p:nvSpPr>
        <p:spPr bwMode="auto">
          <a:xfrm>
            <a:off x="685800" y="685800"/>
            <a:ext cx="8034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DATA JUMLAH PESERTA KELOMPOK KERJA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PROGRAM BERMUTU TAHUN 2011/2012</a:t>
            </a:r>
            <a:endParaRPr lang="id-ID" sz="2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DBL SD</a:t>
            </a:r>
            <a:r>
              <a:rPr lang="en-US" sz="2800" dirty="0" smtClean="0">
                <a:solidFill>
                  <a:srgbClr val="FF0000"/>
                </a:solidFill>
              </a:rPr>
              <a:t>: BAGAN MEKANISME PKB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rgbClr val="FF0000"/>
                </a:solidFill>
              </a:rPr>
              <a:t>Dirinci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lembar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terpisah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9144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1905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Guru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52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2192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flipV="1">
            <a:off x="5029200" y="1409700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 flipV="1">
            <a:off x="5029200" y="1708666"/>
            <a:ext cx="1143000" cy="272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1"/>
          </p:cNvCxnSpPr>
          <p:nvPr/>
        </p:nvCxnSpPr>
        <p:spPr>
          <a:xfrm>
            <a:off x="5029200" y="1981200"/>
            <a:ext cx="11430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6400" y="1143000"/>
            <a:ext cx="13716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Stek</a:t>
            </a:r>
            <a:r>
              <a:rPr lang="en-US" dirty="0" smtClean="0"/>
              <a:t> Holder</a:t>
            </a:r>
          </a:p>
          <a:p>
            <a:r>
              <a:rPr lang="en-US" dirty="0" err="1" smtClean="0"/>
              <a:t>Bappeda</a:t>
            </a:r>
            <a:r>
              <a:rPr lang="en-US" dirty="0" smtClean="0"/>
              <a:t>, BKD, PT, LPMP, P4TK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5" idx="3"/>
          </p:cNvCxnSpPr>
          <p:nvPr/>
        </p:nvCxnSpPr>
        <p:spPr>
          <a:xfrm rot="10800000">
            <a:off x="3048000" y="1743166"/>
            <a:ext cx="1066800" cy="238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DBL SMP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BAGAN MEKANISME PKB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0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Dirinci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lembar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terpisah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9906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Elbow Connector 5"/>
          <p:cNvCxnSpPr/>
          <p:nvPr/>
        </p:nvCxnSpPr>
        <p:spPr>
          <a:xfrm rot="16200000" flipH="1">
            <a:off x="2857500" y="4914900"/>
            <a:ext cx="1524000" cy="228600"/>
          </a:xfrm>
          <a:prstGeom prst="bentConnector3">
            <a:avLst>
              <a:gd name="adj1" fmla="val 85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6400800" y="4953000"/>
            <a:ext cx="1371600" cy="304800"/>
          </a:xfrm>
          <a:prstGeom prst="bentConnector3">
            <a:avLst>
              <a:gd name="adj1" fmla="val -7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>
            <a:off x="724437" y="4761963"/>
            <a:ext cx="1522926" cy="533400"/>
          </a:xfrm>
          <a:prstGeom prst="bentConnector3">
            <a:avLst>
              <a:gd name="adj1" fmla="val 940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4076700" y="4914900"/>
            <a:ext cx="1524000" cy="228600"/>
          </a:xfrm>
          <a:prstGeom prst="bentConnector3">
            <a:avLst>
              <a:gd name="adj1" fmla="val 136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3200" y="2362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</a:t>
            </a:r>
            <a:r>
              <a:rPr lang="en-US" sz="3200" dirty="0" smtClean="0">
                <a:solidFill>
                  <a:srgbClr val="0070C0"/>
                </a:solidFill>
              </a:rPr>
              <a:t>uru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1828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KS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1371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24400" y="1676400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48200" y="2133600"/>
            <a:ext cx="2057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1"/>
          </p:cNvCxnSpPr>
          <p:nvPr/>
        </p:nvCxnSpPr>
        <p:spPr>
          <a:xfrm>
            <a:off x="4724400" y="2209800"/>
            <a:ext cx="1828800" cy="444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0194" y="1091484"/>
            <a:ext cx="2297805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Stek</a:t>
            </a:r>
            <a:r>
              <a:rPr lang="en-US" sz="2800" dirty="0" smtClean="0"/>
              <a:t> Holder)</a:t>
            </a:r>
          </a:p>
          <a:p>
            <a:r>
              <a:rPr lang="en-US" sz="2800" dirty="0" err="1" smtClean="0"/>
              <a:t>Bappeda,BKD</a:t>
            </a:r>
            <a:endParaRPr lang="en-US" sz="2800" dirty="0" smtClean="0"/>
          </a:p>
          <a:p>
            <a:r>
              <a:rPr lang="en-US" sz="2800" dirty="0" smtClean="0"/>
              <a:t>PT, LPMP,P4TK</a:t>
            </a:r>
            <a:endParaRPr lang="en-US" sz="2800" dirty="0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3048000" y="2057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 txBox="1">
            <a:spLocks noGrp="1"/>
          </p:cNvSpPr>
          <p:nvPr/>
        </p:nvSpPr>
        <p:spPr bwMode="auto">
          <a:xfrm>
            <a:off x="500063" y="6530975"/>
            <a:ext cx="11144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Footer Placeholder 4"/>
          <p:cNvSpPr txBox="1">
            <a:spLocks noGrp="1"/>
          </p:cNvSpPr>
          <p:nvPr/>
        </p:nvSpPr>
        <p:spPr bwMode="auto">
          <a:xfrm>
            <a:off x="5857875" y="6530975"/>
            <a:ext cx="32861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Slide Number Placeholder 5"/>
          <p:cNvSpPr txBox="1">
            <a:spLocks noGrp="1"/>
          </p:cNvSpPr>
          <p:nvPr/>
        </p:nvSpPr>
        <p:spPr bwMode="auto">
          <a:xfrm>
            <a:off x="7947025" y="5949950"/>
            <a:ext cx="8016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3AD01C-CF70-442D-984C-16944EF29C58}" type="slidenum">
              <a:rPr lang="en-US" sz="1400"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en-US" sz="1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101" name="Group 117"/>
          <p:cNvGraphicFramePr>
            <a:graphicFrameLocks noGrp="1"/>
          </p:cNvGraphicFramePr>
          <p:nvPr/>
        </p:nvGraphicFramePr>
        <p:xfrm>
          <a:off x="304800" y="762000"/>
          <a:ext cx="7639051" cy="3752850"/>
        </p:xfrm>
        <a:graphic>
          <a:graphicData uri="http://schemas.openxmlformats.org/drawingml/2006/table">
            <a:tbl>
              <a:tblPr/>
              <a:tblGrid>
                <a:gridCol w="781050"/>
                <a:gridCol w="5181600"/>
                <a:gridCol w="1676401"/>
              </a:tblGrid>
              <a:tr h="556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NO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UNIVERSITAS</a:t>
                      </a: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JUMLAH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92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Universitas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Muhammadiyah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Purwokerto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266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Universitas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Siliwangi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Unsil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Tasikmalaya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94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Universitas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Pancasakti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Tegal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(UPS)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Universitas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Sarjanawiyata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Tamansiswa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Jogyakarta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(UST)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Universitas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Galuh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Unigal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Ciamis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Universitas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Sebelas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Maret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(UNS)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IKIP PGRI Semarang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JUMLAH</a:t>
                      </a: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386 </a:t>
                      </a:r>
                      <a:r>
                        <a:rPr kumimoji="0" lang="en-US" sz="17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orang</a:t>
                      </a: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</a:tbl>
          </a:graphicData>
        </a:graphic>
      </p:graphicFrame>
      <p:sp>
        <p:nvSpPr>
          <p:cNvPr id="48225" name="TextBox 7"/>
          <p:cNvSpPr txBox="1">
            <a:spLocks noChangeArrowheads="1"/>
          </p:cNvSpPr>
          <p:nvPr/>
        </p:nvSpPr>
        <p:spPr bwMode="auto">
          <a:xfrm>
            <a:off x="500063" y="0"/>
            <a:ext cx="8034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DATA GURU YANG SEDANG MENGIKUTI PROGRAM PPKHB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Pengakuan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Pengalaman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Kegiatan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Hasil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Belajar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1"/>
          <p:cNvSpPr txBox="1">
            <a:spLocks/>
          </p:cNvSpPr>
          <p:nvPr/>
        </p:nvSpPr>
        <p:spPr bwMode="auto">
          <a:xfrm>
            <a:off x="3046413" y="1766888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222268"/>
              </a:buClr>
              <a:buSzPct val="130000"/>
              <a:buFont typeface="Georgia" pitchFamily="18" charset="0"/>
              <a:buNone/>
            </a:pPr>
            <a:endParaRPr lang="en-US" sz="2200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2052" name="Subtitle 1"/>
          <p:cNvSpPr txBox="1">
            <a:spLocks/>
          </p:cNvSpPr>
          <p:nvPr/>
        </p:nvSpPr>
        <p:spPr bwMode="auto">
          <a:xfrm>
            <a:off x="2735263" y="2590800"/>
            <a:ext cx="5637212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222268"/>
              </a:buClr>
              <a:buSzPct val="130000"/>
              <a:buFont typeface="Georgia" pitchFamily="18" charset="0"/>
              <a:buNone/>
            </a:pPr>
            <a:endParaRPr lang="en-US" sz="2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685800" y="609600"/>
            <a:ext cx="7620000" cy="52578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sz="32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8000" dirty="0" smtClean="0">
                <a:solidFill>
                  <a:srgbClr val="FF0000"/>
                </a:solidFill>
                <a:latin typeface="Century Schoolbook" pitchFamily="18" charset="0"/>
              </a:rPr>
              <a:t>REVITALISASI</a:t>
            </a:r>
          </a:p>
          <a:p>
            <a:pPr algn="ctr">
              <a:defRPr/>
            </a:pPr>
            <a:r>
              <a:rPr lang="en-US" sz="8000" dirty="0" smtClean="0">
                <a:solidFill>
                  <a:srgbClr val="FF0000"/>
                </a:solidFill>
                <a:latin typeface="Century Schoolbook" pitchFamily="18" charset="0"/>
              </a:rPr>
              <a:t>&amp;</a:t>
            </a:r>
          </a:p>
          <a:p>
            <a:pPr algn="ctr">
              <a:defRPr/>
            </a:pPr>
            <a:r>
              <a:rPr lang="en-US" sz="8000" dirty="0" smtClean="0">
                <a:solidFill>
                  <a:srgbClr val="FF0000"/>
                </a:solidFill>
                <a:latin typeface="Century Schoolbook" pitchFamily="18" charset="0"/>
              </a:rPr>
              <a:t>FASILITASI</a:t>
            </a:r>
            <a:endParaRPr lang="en-US" sz="72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9900FF"/>
                </a:solidFill>
              </a:rPr>
              <a:t>*</a:t>
            </a:r>
            <a:endParaRPr lang="en-US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2"/>
          <p:cNvSpPr/>
          <p:nvPr/>
        </p:nvSpPr>
        <p:spPr>
          <a:xfrm>
            <a:off x="304800" y="304800"/>
            <a:ext cx="8458200" cy="5562600"/>
          </a:xfrm>
          <a:prstGeom prst="flowChartAlternateProcess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 algn="ctr">
              <a:defRPr/>
            </a:pP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BUKU PANDUAN</a:t>
            </a:r>
          </a:p>
          <a:p>
            <a:pPr>
              <a:defRPr/>
            </a:pPr>
            <a:endParaRPr lang="en-US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1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.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Buku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Panduan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POS KKG DAN MGMP</a:t>
            </a: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(</a:t>
            </a:r>
            <a:r>
              <a:rPr lang="en-US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Bk</a:t>
            </a: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1-3)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2.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Buku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Panduan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KKKS/MKKS/</a:t>
            </a:r>
          </a:p>
          <a:p>
            <a:pPr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3.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Buku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Panduan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KKPS/MKPS</a:t>
            </a:r>
          </a:p>
          <a:p>
            <a:pPr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4.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Buku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Panduan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FKKG/MGMP</a:t>
            </a:r>
          </a:p>
          <a:p>
            <a:pPr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5.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Buku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Panduan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FKKKS/MKKS</a:t>
            </a:r>
          </a:p>
          <a:p>
            <a:pPr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6.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Buku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Panduan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PEMNADU/DCT/PCT/NCT</a:t>
            </a:r>
          </a:p>
          <a:p>
            <a:pPr algn="ctr">
              <a:defRPr/>
            </a:pPr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 algn="ctr">
              <a:defRPr/>
            </a:pPr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 algn="ctr">
              <a:defRPr/>
            </a:pPr>
            <a:endParaRPr lang="id-ID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3363" y="5943600"/>
            <a:ext cx="1666875" cy="838200"/>
            <a:chOff x="708212" y="4603339"/>
            <a:chExt cx="1665941" cy="714784"/>
          </a:xfrm>
        </p:grpSpPr>
        <p:sp>
          <p:nvSpPr>
            <p:cNvPr id="19" name="Footer Placeholder 2"/>
            <p:cNvSpPr txBox="1">
              <a:spLocks/>
            </p:cNvSpPr>
            <p:nvPr/>
          </p:nvSpPr>
          <p:spPr bwMode="auto">
            <a:xfrm>
              <a:off x="708212" y="4952608"/>
              <a:ext cx="1665941" cy="3655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dirty="0" smtClean="0">
                  <a:latin typeface="Calibri"/>
                  <a:cs typeface="Calibri"/>
                </a:rPr>
                <a:t> BADAN PSDMPK DAN PMP</a:t>
              </a:r>
            </a:p>
          </p:txBody>
        </p:sp>
        <p:pic>
          <p:nvPicPr>
            <p:cNvPr id="20" name="Picture 6" descr="dikna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258" y="4603339"/>
              <a:ext cx="456944" cy="422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043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r>
              <a:rPr lang="en-US" smtClean="0">
                <a:ea typeface="ＭＳ Ｐゴシック" pitchFamily="34" charset="-128"/>
              </a:rPr>
              <a:t>aminhidayat69@yahoo.co.id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PANDUAN BUKU 1: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smtClean="0">
                <a:solidFill>
                  <a:srgbClr val="FF0000"/>
                </a:solidFill>
              </a:rPr>
              <a:t>KATA PENGANTAR….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…Agar proses peningkatan kualifikasi akademik dan kompetensi guru terprogram serta terlaksana dg baik, diperlukan </a:t>
            </a:r>
            <a:r>
              <a:rPr lang="en-US" sz="2800" smtClean="0">
                <a:solidFill>
                  <a:srgbClr val="FF0000"/>
                </a:solidFill>
              </a:rPr>
              <a:t>WADAH PEMBINAAN GURU YANG MANDIRI DAN PROFESIONAL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Wadah pembinaan guru yg sdh ada yaitu </a:t>
            </a:r>
            <a:r>
              <a:rPr lang="en-US" sz="2800" smtClean="0">
                <a:solidFill>
                  <a:srgbClr val="FF0000"/>
                </a:solidFill>
              </a:rPr>
              <a:t>KKG SD/MI/SDLB, MGMP SMP/MTs/SMPLB, SMA/MA/SMALB dan SMA/SMK …</a:t>
            </a:r>
            <a:r>
              <a:rPr lang="en-US" sz="2800" smtClean="0"/>
              <a:t> blm berjln dg baik, mk agar lebih terarah perlu disusun rambu2 pengembgn dan penylnggaraan KKG/MGMP, yg terdiri dari 3 buku.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US" sz="4000" smtClean="0"/>
              <a:t>BAB I: PENDAHULUAN </a:t>
            </a:r>
            <a:br>
              <a:rPr lang="en-US" sz="4000" smtClean="0"/>
            </a:br>
            <a:r>
              <a:rPr lang="en-US" sz="4000" smtClean="0"/>
              <a:t>Halaman 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800" smtClean="0"/>
              <a:t>Hal 1-3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…pertemuan guru di KKG/MGMP yg sangat strategis utk pengktn kompetensi guru, mk pemberdayaan KKG/MGMP merupkn hal </a:t>
            </a:r>
            <a:r>
              <a:rPr lang="en-US" sz="2800" b="1" smtClean="0">
                <a:solidFill>
                  <a:srgbClr val="FF0000"/>
                </a:solidFill>
              </a:rPr>
              <a:t>mendesak yg hrs sgr dilakukan</a:t>
            </a:r>
            <a:r>
              <a:rPr lang="en-US" sz="280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… pelaksanaan kegiatan </a:t>
            </a:r>
            <a:r>
              <a:rPr lang="en-US" sz="2800" b="1" smtClean="0">
                <a:solidFill>
                  <a:srgbClr val="FF0000"/>
                </a:solidFill>
              </a:rPr>
              <a:t>KKG/MGMP menyebutkan , msh byk KKG/MGMP </a:t>
            </a:r>
            <a:r>
              <a:rPr lang="en-US" sz="2800" smtClean="0"/>
              <a:t>yg blm menunjukan peningktn kinerja yg berarti…. Disamping itu blm adanya rambu2/petunjuk yg dpt digunkn sbg acuan bagi guru dan pengurus KKG/MGMP dlm melakukan aktifitas kelompok kerja…..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lanjutan…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Berdasarkan hal tsb, penyelenggaraan KKG/MGMP perlu </a:t>
            </a:r>
            <a:r>
              <a:rPr lang="en-US" sz="2800" b="1" i="1" smtClean="0">
                <a:solidFill>
                  <a:srgbClr val="FF0000"/>
                </a:solidFill>
              </a:rPr>
              <a:t>direvitalisasi</a:t>
            </a:r>
            <a:r>
              <a:rPr lang="en-US" sz="2800" b="1" i="1" smtClean="0"/>
              <a:t> </a:t>
            </a:r>
            <a:r>
              <a:rPr lang="en-US" sz="2800" smtClean="0"/>
              <a:t>agar pelaksanaan kegiatan lbh terstruktur. Berkenaan dg hal tsb Ditjen PMPTK melalui Direktorat Profesi Pendidik mengembangkan </a:t>
            </a:r>
            <a:r>
              <a:rPr lang="en-US" sz="2800" b="1" smtClean="0">
                <a:solidFill>
                  <a:srgbClr val="FF0000"/>
                </a:solidFill>
              </a:rPr>
              <a:t>Panduan Penyelenggaraan KKG/MGMP (3 Buku).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Diharpkn Panduan ini </a:t>
            </a:r>
            <a:r>
              <a:rPr lang="en-US" sz="2800" b="1" i="1" smtClean="0">
                <a:solidFill>
                  <a:srgbClr val="FF0000"/>
                </a:solidFill>
              </a:rPr>
              <a:t>dijadikan pegangan</a:t>
            </a:r>
            <a:r>
              <a:rPr lang="en-US" sz="2800" smtClean="0"/>
              <a:t> bagi KKG/MGMP agar aktivitas yg dilksanakn dpt lbh terarah dan dpt dijadikan wahana bagi pengembangan profesionalisme guru yg bermutu, mandiri, dan berkelanjutan. </a:t>
            </a:r>
            <a:endParaRPr lang="en-US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Hal 7….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D.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dihrpkn</a:t>
            </a:r>
            <a:r>
              <a:rPr lang="en-US" sz="2800" dirty="0" smtClean="0"/>
              <a:t> (</a:t>
            </a:r>
            <a:r>
              <a:rPr lang="en-US" sz="2800" dirty="0" err="1" smtClean="0"/>
              <a:t>nomor</a:t>
            </a:r>
            <a:r>
              <a:rPr lang="en-US" sz="2800" dirty="0" smtClean="0"/>
              <a:t> 6):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Pelaksanaan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                                                  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demikian</a:t>
            </a:r>
            <a:r>
              <a:rPr lang="en-US" sz="2800" dirty="0" smtClean="0"/>
              <a:t>,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profesionlaisme</a:t>
            </a:r>
            <a:r>
              <a:rPr lang="en-US" sz="2800" dirty="0" smtClean="0"/>
              <a:t> guru </a:t>
            </a:r>
            <a:r>
              <a:rPr lang="en-US" sz="2800" dirty="0" err="1" smtClean="0"/>
              <a:t>scr</a:t>
            </a:r>
            <a:r>
              <a:rPr lang="en-US" sz="2800" dirty="0" smtClean="0"/>
              <a:t> </a:t>
            </a:r>
            <a:r>
              <a:rPr lang="en-US" sz="2800" dirty="0" err="1" smtClean="0"/>
              <a:t>berkelanjutan</a:t>
            </a:r>
            <a:r>
              <a:rPr lang="en-US" sz="2800" dirty="0" smtClean="0"/>
              <a:t> </a:t>
            </a:r>
            <a:r>
              <a:rPr lang="en-US" sz="2800" dirty="0" err="1" smtClean="0"/>
              <a:t>sbg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memelihara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meningkatkn</a:t>
            </a:r>
            <a:r>
              <a:rPr lang="en-US" sz="2800" dirty="0" smtClean="0"/>
              <a:t> </a:t>
            </a:r>
            <a:r>
              <a:rPr lang="en-US" sz="2800" dirty="0" err="1" smtClean="0"/>
              <a:t>kompetensi</a:t>
            </a:r>
            <a:r>
              <a:rPr lang="en-US" sz="2800" dirty="0" smtClean="0"/>
              <a:t> guru.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tsb</a:t>
            </a:r>
            <a:r>
              <a:rPr lang="en-US" sz="2800" dirty="0" smtClean="0"/>
              <a:t> </a:t>
            </a:r>
            <a:r>
              <a:rPr lang="en-US" sz="2800" dirty="0" err="1" smtClean="0"/>
              <a:t>dimungkinkan</a:t>
            </a:r>
            <a:r>
              <a:rPr lang="en-US" sz="2800" dirty="0" smtClean="0"/>
              <a:t> </a:t>
            </a:r>
            <a:r>
              <a:rPr lang="en-US" sz="2800" dirty="0" err="1" smtClean="0"/>
              <a:t>dpt</a:t>
            </a:r>
            <a:r>
              <a:rPr lang="en-US" sz="2800" dirty="0" smtClean="0"/>
              <a:t>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3622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      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sertifikasi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 guru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hanya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satu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 kali </a:t>
            </a:r>
          </a:p>
          <a:p>
            <a:pPr>
              <a:defRPr/>
            </a:pPr>
            <a:r>
              <a:rPr lang="en-US" sz="2800" i="1" dirty="0">
                <a:latin typeface="+mn-lt"/>
                <a:cs typeface="Arial" pitchFamily="34" charset="0"/>
              </a:rPr>
              <a:t>  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sepanjang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masa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tugas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gur</a:t>
            </a:r>
            <a:r>
              <a:rPr lang="en-US" sz="28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u </a:t>
            </a:r>
            <a:endParaRPr lang="en-US" sz="2800" i="1" kern="0" dirty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953000"/>
            <a:ext cx="84582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			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dilakukan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di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KKG/MGMP</a:t>
            </a:r>
            <a:endParaRPr lang="en-US" sz="2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2917 -0.01387 L -0.00416 -0.13598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1"/>
          <p:cNvSpPr txBox="1">
            <a:spLocks/>
          </p:cNvSpPr>
          <p:nvPr/>
        </p:nvSpPr>
        <p:spPr bwMode="auto">
          <a:xfrm>
            <a:off x="3046413" y="1766888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222268"/>
              </a:buClr>
              <a:buSzPct val="130000"/>
              <a:buFont typeface="Georgia" pitchFamily="18" charset="0"/>
              <a:buNone/>
            </a:pPr>
            <a:endParaRPr lang="en-US" sz="2200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2052" name="Subtitle 1"/>
          <p:cNvSpPr txBox="1">
            <a:spLocks/>
          </p:cNvSpPr>
          <p:nvPr/>
        </p:nvSpPr>
        <p:spPr bwMode="auto">
          <a:xfrm>
            <a:off x="2735263" y="2590800"/>
            <a:ext cx="5637212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222268"/>
              </a:buClr>
              <a:buSzPct val="130000"/>
              <a:buFont typeface="Georgia" pitchFamily="18" charset="0"/>
              <a:buNone/>
            </a:pPr>
            <a:endParaRPr lang="en-US" sz="2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685800" y="609600"/>
            <a:ext cx="7696200" cy="54864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Komitmen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</a:p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Dinas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Pendidikan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Kabupaten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Banyumas</a:t>
            </a:r>
            <a:endParaRPr lang="en-US" sz="8000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Dalam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Implementasi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</a:p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PermennegPAN&amp;RB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No.16/2009</a:t>
            </a:r>
          </a:p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Tentang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Jabatan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Fungsional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Guru </a:t>
            </a: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dan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Angka</a:t>
            </a: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entury Schoolbook" pitchFamily="18" charset="0"/>
              </a:rPr>
              <a:t>Kreditnya</a:t>
            </a:r>
            <a:endParaRPr lang="en-US" sz="8000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>
              <a:defRPr/>
            </a:pPr>
            <a:endParaRPr lang="en-US" sz="44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8000" b="1" dirty="0" err="1" smtClean="0">
                <a:solidFill>
                  <a:schemeClr val="tx1"/>
                </a:solidFill>
                <a:latin typeface="Century Schoolbook" pitchFamily="18" charset="0"/>
              </a:rPr>
              <a:t>Disajikan</a:t>
            </a:r>
            <a:r>
              <a:rPr lang="en-US" sz="80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Century Schoolbook" pitchFamily="18" charset="0"/>
              </a:rPr>
              <a:t>Oleh</a:t>
            </a:r>
            <a:r>
              <a:rPr lang="en-US" sz="8000" b="1" dirty="0" smtClean="0">
                <a:solidFill>
                  <a:schemeClr val="tx1"/>
                </a:solidFill>
                <a:latin typeface="Century Schoolbook" pitchFamily="18" charset="0"/>
              </a:rPr>
              <a:t>: </a:t>
            </a:r>
          </a:p>
          <a:p>
            <a:pPr algn="ctr">
              <a:defRPr/>
            </a:pPr>
            <a:r>
              <a:rPr lang="en-US" sz="9600" b="1" dirty="0" smtClean="0">
                <a:solidFill>
                  <a:schemeClr val="tx1"/>
                </a:solidFill>
                <a:latin typeface="Century Schoolbook" pitchFamily="18" charset="0"/>
              </a:rPr>
              <a:t>Drs. </a:t>
            </a:r>
            <a:r>
              <a:rPr lang="en-US" sz="9600" b="1" dirty="0" err="1" smtClean="0">
                <a:solidFill>
                  <a:schemeClr val="tx1"/>
                </a:solidFill>
                <a:latin typeface="Century Schoolbook" pitchFamily="18" charset="0"/>
              </a:rPr>
              <a:t>Purwadi</a:t>
            </a:r>
            <a:r>
              <a:rPr lang="en-US" sz="96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Century Schoolbook" pitchFamily="18" charset="0"/>
              </a:rPr>
              <a:t>Santoso,M.Hum</a:t>
            </a:r>
            <a:endParaRPr lang="en-US" sz="9600" b="1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8000" b="1" dirty="0" err="1" smtClean="0">
                <a:solidFill>
                  <a:schemeClr val="tx1"/>
                </a:solidFill>
                <a:latin typeface="Century Schoolbook" pitchFamily="18" charset="0"/>
              </a:rPr>
              <a:t>Kepala</a:t>
            </a:r>
            <a:r>
              <a:rPr lang="en-US" sz="80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Century Schoolbook" pitchFamily="18" charset="0"/>
              </a:rPr>
              <a:t>Dinas</a:t>
            </a:r>
            <a:r>
              <a:rPr lang="en-US" sz="80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Century Schoolbook" pitchFamily="18" charset="0"/>
              </a:rPr>
              <a:t>Pendidikan</a:t>
            </a:r>
            <a:r>
              <a:rPr lang="en-US" sz="80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Century Schoolbook" pitchFamily="18" charset="0"/>
              </a:rPr>
              <a:t>Kabupaten</a:t>
            </a:r>
            <a:r>
              <a:rPr lang="en-US" sz="80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Century Schoolbook" pitchFamily="18" charset="0"/>
              </a:rPr>
              <a:t>Banyumas</a:t>
            </a:r>
            <a:endParaRPr lang="en-US" sz="8000" b="1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>
              <a:defRPr/>
            </a:pPr>
            <a:endParaRPr lang="en-US" sz="8000" dirty="0" smtClean="0">
              <a:solidFill>
                <a:schemeClr val="accent5">
                  <a:lumMod val="50000"/>
                </a:schemeClr>
              </a:solidFill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6400" b="1" dirty="0" err="1" smtClean="0">
                <a:solidFill>
                  <a:schemeClr val="accent5">
                    <a:lumMod val="50000"/>
                  </a:schemeClr>
                </a:solidFill>
                <a:latin typeface="Century Schoolbook" pitchFamily="18" charset="0"/>
              </a:rPr>
              <a:t>Disampaikan</a:t>
            </a:r>
            <a:r>
              <a:rPr lang="en-US" sz="6400" b="1" dirty="0" smtClean="0">
                <a:solidFill>
                  <a:schemeClr val="accent5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6400" b="1" dirty="0" err="1" smtClean="0">
                <a:solidFill>
                  <a:schemeClr val="accent5">
                    <a:lumMod val="50000"/>
                  </a:schemeClr>
                </a:solidFill>
                <a:latin typeface="Century Schoolbook" pitchFamily="18" charset="0"/>
              </a:rPr>
              <a:t>pada</a:t>
            </a:r>
            <a:r>
              <a:rPr lang="en-US" sz="6400" b="1" dirty="0" smtClean="0">
                <a:solidFill>
                  <a:schemeClr val="accent5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6400" b="1" dirty="0" err="1" smtClean="0">
                <a:solidFill>
                  <a:schemeClr val="accent5">
                    <a:lumMod val="50000"/>
                  </a:schemeClr>
                </a:solidFill>
                <a:latin typeface="Century Schoolbook" pitchFamily="18" charset="0"/>
              </a:rPr>
              <a:t>Acara</a:t>
            </a:r>
            <a:endParaRPr lang="en-US" sz="6400" b="1" dirty="0" smtClean="0">
              <a:solidFill>
                <a:schemeClr val="accent5">
                  <a:lumMod val="50000"/>
                </a:schemeClr>
              </a:solidFill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Century Schoolbook" pitchFamily="18" charset="0"/>
              </a:rPr>
              <a:t>SEMINAR NASIONAL</a:t>
            </a:r>
          </a:p>
          <a:p>
            <a:pPr algn="ctr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Century Schoolbook" pitchFamily="18" charset="0"/>
              </a:rPr>
              <a:t>REPLIKASI DAN DESIMINASI</a:t>
            </a:r>
          </a:p>
          <a:p>
            <a:pPr algn="ctr">
              <a:defRPr/>
            </a:pPr>
            <a:r>
              <a:rPr lang="en-US" sz="9600" b="1" dirty="0" smtClean="0">
                <a:solidFill>
                  <a:srgbClr val="FF0000"/>
                </a:solidFill>
                <a:latin typeface="Century Schoolbook" pitchFamily="18" charset="0"/>
              </a:rPr>
              <a:t> (REPDIS) PROGRAM BERMUTU</a:t>
            </a:r>
          </a:p>
          <a:p>
            <a:pPr algn="ctr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Century Schoolbook" pitchFamily="18" charset="0"/>
              </a:rPr>
              <a:t>SEBAGAI UPAYA PENGEMBANGAN DIRI GURU</a:t>
            </a:r>
          </a:p>
          <a:p>
            <a:pPr algn="ctr">
              <a:defRPr/>
            </a:pPr>
            <a:r>
              <a:rPr lang="en-US" sz="7200" b="1" dirty="0" err="1" smtClean="0">
                <a:solidFill>
                  <a:schemeClr val="tx1"/>
                </a:solidFill>
                <a:latin typeface="Century Schoolbook" pitchFamily="18" charset="0"/>
              </a:rPr>
              <a:t>Tanggal</a:t>
            </a:r>
            <a:r>
              <a:rPr lang="en-US" sz="7200" b="1" dirty="0" smtClean="0">
                <a:solidFill>
                  <a:schemeClr val="tx1"/>
                </a:solidFill>
                <a:latin typeface="Century Schoolbook" pitchFamily="18" charset="0"/>
              </a:rPr>
              <a:t>, 16 </a:t>
            </a:r>
            <a:r>
              <a:rPr lang="en-US" sz="7200" b="1" dirty="0" err="1" smtClean="0">
                <a:solidFill>
                  <a:schemeClr val="tx1"/>
                </a:solidFill>
                <a:latin typeface="Century Schoolbook" pitchFamily="18" charset="0"/>
              </a:rPr>
              <a:t>Juni</a:t>
            </a:r>
            <a:r>
              <a:rPr lang="en-US" sz="7200" b="1" dirty="0" smtClean="0">
                <a:solidFill>
                  <a:schemeClr val="tx1"/>
                </a:solidFill>
                <a:latin typeface="Century Schoolbook" pitchFamily="18" charset="0"/>
              </a:rPr>
              <a:t> 2014</a:t>
            </a:r>
          </a:p>
          <a:p>
            <a:pPr>
              <a:defRPr/>
            </a:pPr>
            <a:r>
              <a:rPr lang="en-US" dirty="0" smtClean="0">
                <a:solidFill>
                  <a:srgbClr val="9900FF"/>
                </a:solidFill>
              </a:rPr>
              <a:t>*</a:t>
            </a:r>
            <a:endParaRPr lang="en-US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Lanjutan…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A. ORGANISASI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(SK)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AD/RT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(</a:t>
            </a:r>
            <a:r>
              <a:rPr lang="en-US" dirty="0" err="1" smtClean="0"/>
              <a:t>Ketua</a:t>
            </a:r>
            <a:r>
              <a:rPr lang="en-US" dirty="0" smtClean="0"/>
              <a:t>, </a:t>
            </a:r>
            <a:r>
              <a:rPr lang="en-US" dirty="0" err="1" smtClean="0"/>
              <a:t>Sekretaris</a:t>
            </a:r>
            <a:r>
              <a:rPr lang="en-US" dirty="0" smtClean="0"/>
              <a:t>, </a:t>
            </a:r>
            <a:r>
              <a:rPr lang="en-US" dirty="0" err="1" smtClean="0"/>
              <a:t>Bendahara</a:t>
            </a:r>
            <a:r>
              <a:rPr lang="en-US" dirty="0" smtClean="0"/>
              <a:t>, 1.Bid.Percn &amp; </a:t>
            </a:r>
            <a:r>
              <a:rPr lang="en-US" dirty="0" err="1" smtClean="0"/>
              <a:t>Pelks</a:t>
            </a:r>
            <a:r>
              <a:rPr lang="en-US" dirty="0" smtClean="0"/>
              <a:t> program, 2.Bid. </a:t>
            </a:r>
            <a:r>
              <a:rPr lang="en-US" dirty="0" err="1" smtClean="0"/>
              <a:t>Pengmbgn</a:t>
            </a:r>
            <a:r>
              <a:rPr lang="en-US" dirty="0" smtClean="0"/>
              <a:t> </a:t>
            </a:r>
            <a:r>
              <a:rPr lang="en-US" dirty="0" err="1" smtClean="0"/>
              <a:t>Orgnisasi</a:t>
            </a:r>
            <a:r>
              <a:rPr lang="en-US" dirty="0" smtClean="0"/>
              <a:t>, </a:t>
            </a:r>
            <a:r>
              <a:rPr lang="en-US" dirty="0" err="1" smtClean="0"/>
              <a:t>Adm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Sarpras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3. Bid. </a:t>
            </a:r>
            <a:r>
              <a:rPr lang="en-US" dirty="0" err="1" smtClean="0"/>
              <a:t>Humas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Anggota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terdiri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dari</a:t>
            </a:r>
            <a:r>
              <a:rPr lang="en-US" b="1" dirty="0" smtClean="0">
                <a:solidFill>
                  <a:srgbClr val="FF0000"/>
                </a:solidFill>
              </a:rPr>
              <a:t> 8-10 </a:t>
            </a:r>
            <a:r>
              <a:rPr lang="en-US" b="1" dirty="0" err="1" smtClean="0">
                <a:solidFill>
                  <a:srgbClr val="FF0000"/>
                </a:solidFill>
              </a:rPr>
              <a:t>sekolah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r>
              <a:rPr lang="en-US" sz="3700" smtClean="0">
                <a:solidFill>
                  <a:srgbClr val="7030A0"/>
                </a:solidFill>
              </a:rPr>
              <a:t>STRUKTUR ORGANISASI KKG/MGMP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484313"/>
            <a:ext cx="8359775" cy="4611687"/>
            <a:chOff x="2150" y="2453"/>
            <a:chExt cx="8545" cy="4312"/>
          </a:xfrm>
        </p:grpSpPr>
        <p:sp>
          <p:nvSpPr>
            <p:cNvPr id="25605" name="Line 4"/>
            <p:cNvSpPr>
              <a:spLocks noChangeShapeType="1"/>
            </p:cNvSpPr>
            <p:nvPr/>
          </p:nvSpPr>
          <p:spPr bwMode="auto">
            <a:xfrm>
              <a:off x="3305" y="5548"/>
              <a:ext cx="0" cy="610"/>
            </a:xfrm>
            <a:prstGeom prst="line">
              <a:avLst/>
            </a:prstGeom>
            <a:noFill/>
            <a:ln w="19050" cap="rnd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5"/>
            <p:cNvSpPr>
              <a:spLocks noChangeShapeType="1"/>
            </p:cNvSpPr>
            <p:nvPr/>
          </p:nvSpPr>
          <p:spPr bwMode="auto">
            <a:xfrm>
              <a:off x="9765" y="3920"/>
              <a:ext cx="0" cy="404"/>
            </a:xfrm>
            <a:prstGeom prst="line">
              <a:avLst/>
            </a:prstGeom>
            <a:noFill/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>
              <a:off x="6990" y="5548"/>
              <a:ext cx="0" cy="610"/>
            </a:xfrm>
            <a:prstGeom prst="line">
              <a:avLst/>
            </a:prstGeom>
            <a:noFill/>
            <a:ln w="19050" cap="rnd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AutoShape 7"/>
            <p:cNvSpPr>
              <a:spLocks noChangeArrowheads="1"/>
            </p:cNvSpPr>
            <p:nvPr/>
          </p:nvSpPr>
          <p:spPr bwMode="auto">
            <a:xfrm>
              <a:off x="4690" y="2453"/>
              <a:ext cx="1386" cy="6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3200" b="1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Ketua</a:t>
              </a:r>
              <a:endParaRPr lang="en-US" sz="3200" b="1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25609" name="AutoShape 8"/>
            <p:cNvSpPr>
              <a:spLocks noChangeArrowheads="1"/>
            </p:cNvSpPr>
            <p:nvPr/>
          </p:nvSpPr>
          <p:spPr bwMode="auto">
            <a:xfrm>
              <a:off x="2381" y="3137"/>
              <a:ext cx="2078" cy="6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3200" b="1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Sekretaris</a:t>
              </a:r>
              <a:endParaRPr lang="en-US" sz="400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25610" name="AutoShape 9"/>
            <p:cNvSpPr>
              <a:spLocks noChangeArrowheads="1"/>
            </p:cNvSpPr>
            <p:nvPr/>
          </p:nvSpPr>
          <p:spPr bwMode="auto">
            <a:xfrm>
              <a:off x="6307" y="3137"/>
              <a:ext cx="2079" cy="6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Bendahara</a:t>
              </a:r>
              <a:endParaRPr lang="en-US" sz="360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25611" name="AutoShape 10"/>
            <p:cNvSpPr>
              <a:spLocks noChangeArrowheads="1"/>
            </p:cNvSpPr>
            <p:nvPr/>
          </p:nvSpPr>
          <p:spPr bwMode="auto">
            <a:xfrm>
              <a:off x="2150" y="4334"/>
              <a:ext cx="2309" cy="12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b="1">
                  <a:solidFill>
                    <a:srgbClr val="7030A0"/>
                  </a:solidFill>
                  <a:latin typeface="Calibri" pitchFamily="34" charset="0"/>
                  <a:cs typeface="Times New Roman" pitchFamily="18" charset="0"/>
                </a:rPr>
                <a:t>Ketua Bidang</a:t>
              </a:r>
              <a:endParaRPr lang="en-US" sz="2000">
                <a:solidFill>
                  <a:srgbClr val="7030A0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en-US" sz="2000" b="1">
                  <a:solidFill>
                    <a:srgbClr val="7030A0"/>
                  </a:solidFill>
                  <a:latin typeface="Calibri" pitchFamily="34" charset="0"/>
                  <a:cs typeface="Times New Roman" pitchFamily="18" charset="0"/>
                </a:rPr>
                <a:t>Perencanaan dan Pelaksanaan Program</a:t>
              </a:r>
              <a:endParaRPr lang="en-US" sz="2000">
                <a:solidFill>
                  <a:srgbClr val="7030A0"/>
                </a:solidFill>
                <a:latin typeface="Verdana" pitchFamily="34" charset="0"/>
              </a:endParaRPr>
            </a:p>
          </p:txBody>
        </p:sp>
        <p:sp>
          <p:nvSpPr>
            <p:cNvPr id="25612" name="AutoShape 11"/>
            <p:cNvSpPr>
              <a:spLocks noChangeArrowheads="1"/>
            </p:cNvSpPr>
            <p:nvPr/>
          </p:nvSpPr>
          <p:spPr bwMode="auto">
            <a:xfrm>
              <a:off x="5845" y="4324"/>
              <a:ext cx="2310" cy="15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sv-SE" sz="2000" b="1">
                  <a:solidFill>
                    <a:srgbClr val="7030A0"/>
                  </a:solidFill>
                  <a:latin typeface="Calibri" pitchFamily="34" charset="0"/>
                  <a:cs typeface="Times New Roman" pitchFamily="18" charset="0"/>
                </a:rPr>
                <a:t>Ketua Bidang</a:t>
              </a:r>
              <a:endParaRPr lang="en-US" sz="2000">
                <a:solidFill>
                  <a:srgbClr val="7030A0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sv-SE" sz="2000" b="1">
                  <a:solidFill>
                    <a:srgbClr val="7030A0"/>
                  </a:solidFill>
                  <a:latin typeface="Calibri" pitchFamily="34" charset="0"/>
                  <a:cs typeface="Times New Roman" pitchFamily="18" charset="0"/>
                </a:rPr>
                <a:t>Pengembangan</a:t>
              </a:r>
              <a:endParaRPr lang="en-US" sz="2000">
                <a:solidFill>
                  <a:srgbClr val="7030A0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sv-SE" sz="2000" b="1">
                  <a:solidFill>
                    <a:srgbClr val="7030A0"/>
                  </a:solidFill>
                  <a:latin typeface="Calibri" pitchFamily="34" charset="0"/>
                  <a:cs typeface="Times New Roman" pitchFamily="18" charset="0"/>
                </a:rPr>
                <a:t>Organisasi, Administrasi, dan Sarpras</a:t>
              </a:r>
              <a:endParaRPr lang="sv-SE" sz="2000">
                <a:solidFill>
                  <a:srgbClr val="7030A0"/>
                </a:solidFill>
                <a:latin typeface="Verdana" pitchFamily="34" charset="0"/>
              </a:endParaRPr>
            </a:p>
          </p:txBody>
        </p:sp>
        <p:sp>
          <p:nvSpPr>
            <p:cNvPr id="11277" name="AutoShape 12"/>
            <p:cNvSpPr>
              <a:spLocks noChangeArrowheads="1"/>
            </p:cNvSpPr>
            <p:nvPr/>
          </p:nvSpPr>
          <p:spPr bwMode="auto">
            <a:xfrm>
              <a:off x="8847" y="4323"/>
              <a:ext cx="1848" cy="12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905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fi-FI" sz="2000" b="1">
                  <a:solidFill>
                    <a:srgbClr val="7030A0"/>
                  </a:solidFill>
                  <a:latin typeface="Calibri" pitchFamily="34" charset="0"/>
                  <a:cs typeface="Times New Roman" pitchFamily="18" charset="0"/>
                </a:rPr>
                <a:t>Ketua Bidang</a:t>
              </a:r>
              <a:endParaRPr lang="en-US" sz="2000">
                <a:solidFill>
                  <a:srgbClr val="7030A0"/>
                </a:solidFill>
                <a:latin typeface="Verdana" pitchFamily="34" charset="0"/>
              </a:endParaRPr>
            </a:p>
            <a:p>
              <a:pPr algn="ctr" eaLnBrk="0" hangingPunct="0">
                <a:defRPr/>
              </a:pPr>
              <a:r>
                <a:rPr lang="fi-FI" sz="2000" b="1">
                  <a:solidFill>
                    <a:srgbClr val="7030A0"/>
                  </a:solidFill>
                  <a:latin typeface="Calibri" pitchFamily="34" charset="0"/>
                  <a:cs typeface="Times New Roman" pitchFamily="18" charset="0"/>
                </a:rPr>
                <a:t>Humas dan Kerjasama</a:t>
              </a:r>
              <a:endParaRPr lang="en-US" sz="2000">
                <a:solidFill>
                  <a:srgbClr val="7030A0"/>
                </a:solidFill>
                <a:latin typeface="Verdana" pitchFamily="34" charset="0"/>
              </a:endParaRPr>
            </a:p>
          </p:txBody>
        </p:sp>
        <p:sp>
          <p:nvSpPr>
            <p:cNvPr id="25614" name="AutoShape 13"/>
            <p:cNvSpPr>
              <a:spLocks noChangeArrowheads="1"/>
            </p:cNvSpPr>
            <p:nvPr/>
          </p:nvSpPr>
          <p:spPr bwMode="auto">
            <a:xfrm>
              <a:off x="2150" y="6158"/>
              <a:ext cx="8545" cy="6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A n g g o t a</a:t>
              </a:r>
              <a:endParaRPr lang="en-US" sz="360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25615" name="Line 14"/>
            <p:cNvSpPr>
              <a:spLocks noChangeShapeType="1"/>
            </p:cNvSpPr>
            <p:nvPr/>
          </p:nvSpPr>
          <p:spPr bwMode="auto">
            <a:xfrm>
              <a:off x="5383" y="2935"/>
              <a:ext cx="0" cy="0"/>
            </a:xfrm>
            <a:prstGeom prst="line">
              <a:avLst/>
            </a:prstGeom>
            <a:noFill/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5"/>
            <p:cNvSpPr>
              <a:spLocks noChangeShapeType="1"/>
            </p:cNvSpPr>
            <p:nvPr/>
          </p:nvSpPr>
          <p:spPr bwMode="auto">
            <a:xfrm>
              <a:off x="5383" y="3060"/>
              <a:ext cx="0" cy="870"/>
            </a:xfrm>
            <a:prstGeom prst="line">
              <a:avLst/>
            </a:prstGeom>
            <a:noFill/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>
              <a:off x="4459" y="3340"/>
              <a:ext cx="1848" cy="0"/>
            </a:xfrm>
            <a:prstGeom prst="line">
              <a:avLst/>
            </a:prstGeom>
            <a:noFill/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>
              <a:off x="3305" y="3930"/>
              <a:ext cx="6460" cy="0"/>
            </a:xfrm>
            <a:prstGeom prst="line">
              <a:avLst/>
            </a:prstGeom>
            <a:noFill/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8"/>
            <p:cNvSpPr>
              <a:spLocks noChangeShapeType="1"/>
            </p:cNvSpPr>
            <p:nvPr/>
          </p:nvSpPr>
          <p:spPr bwMode="auto">
            <a:xfrm>
              <a:off x="3305" y="3930"/>
              <a:ext cx="0" cy="404"/>
            </a:xfrm>
            <a:prstGeom prst="line">
              <a:avLst/>
            </a:prstGeom>
            <a:noFill/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9"/>
            <p:cNvSpPr>
              <a:spLocks noChangeShapeType="1"/>
            </p:cNvSpPr>
            <p:nvPr/>
          </p:nvSpPr>
          <p:spPr bwMode="auto">
            <a:xfrm>
              <a:off x="7021" y="3930"/>
              <a:ext cx="0" cy="404"/>
            </a:xfrm>
            <a:prstGeom prst="line">
              <a:avLst/>
            </a:prstGeom>
            <a:noFill/>
            <a:ln w="19050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>
              <a:off x="9780" y="5522"/>
              <a:ext cx="0" cy="607"/>
            </a:xfrm>
            <a:prstGeom prst="line">
              <a:avLst/>
            </a:prstGeom>
            <a:noFill/>
            <a:ln w="19050" cap="rnd">
              <a:solidFill>
                <a:srgbClr val="B2A1C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0" y="1722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7030A0"/>
                </a:solidFill>
              </a:rPr>
              <a:t>REPRESENTASI  KKG/MGMP </a:t>
            </a:r>
            <a:br>
              <a:rPr lang="en-US" sz="3200" smtClean="0">
                <a:solidFill>
                  <a:srgbClr val="7030A0"/>
                </a:solidFill>
              </a:rPr>
            </a:br>
            <a:r>
              <a:rPr lang="en-US" sz="3200" smtClean="0">
                <a:solidFill>
                  <a:srgbClr val="7030A0"/>
                </a:solidFill>
              </a:rPr>
              <a:t>(Standar Operasional)</a:t>
            </a:r>
          </a:p>
        </p:txBody>
      </p:sp>
      <p:sp>
        <p:nvSpPr>
          <p:cNvPr id="2867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Sesuai Buku Panduan KKG/MGMP 2009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3970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SD</a:t>
            </a:r>
            <a:r>
              <a:rPr lang="en-US" sz="4000" dirty="0" smtClean="0"/>
              <a:t>:</a:t>
            </a:r>
            <a:r>
              <a:rPr lang="en-US" sz="3600" dirty="0" smtClean="0">
                <a:solidFill>
                  <a:srgbClr val="FF0000"/>
                </a:solidFill>
              </a:rPr>
              <a:t>BAGAN MEKANISME PKB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2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6934200" cy="4525963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FF0000"/>
                </a:solidFill>
              </a:rPr>
              <a:t>Detailnya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lembar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terpisah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9144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Elbow Connector 5"/>
          <p:cNvCxnSpPr/>
          <p:nvPr/>
        </p:nvCxnSpPr>
        <p:spPr>
          <a:xfrm rot="16200000" flipH="1">
            <a:off x="3200400" y="4724400"/>
            <a:ext cx="1447800" cy="381000"/>
          </a:xfrm>
          <a:prstGeom prst="bentConnector3">
            <a:avLst>
              <a:gd name="adj1" fmla="val 81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6934200" y="4800600"/>
            <a:ext cx="1371600" cy="304800"/>
          </a:xfrm>
          <a:prstGeom prst="bentConnector3">
            <a:avLst>
              <a:gd name="adj1" fmla="val -7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>
            <a:off x="572293" y="4533107"/>
            <a:ext cx="1522413" cy="533400"/>
          </a:xfrm>
          <a:prstGeom prst="bentConnector3">
            <a:avLst>
              <a:gd name="adj1" fmla="val 940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4381500" y="4762500"/>
            <a:ext cx="1371600" cy="381000"/>
          </a:xfrm>
          <a:prstGeom prst="bentConnector3">
            <a:avLst>
              <a:gd name="adj1" fmla="val 211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19"/>
          <p:cNvSpPr txBox="1">
            <a:spLocks noChangeArrowheads="1"/>
          </p:cNvSpPr>
          <p:nvPr/>
        </p:nvSpPr>
        <p:spPr bwMode="auto">
          <a:xfrm>
            <a:off x="6553200" y="21336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Guru</a:t>
            </a:r>
          </a:p>
        </p:txBody>
      </p:sp>
      <p:sp>
        <p:nvSpPr>
          <p:cNvPr id="26634" name="TextBox 20"/>
          <p:cNvSpPr txBox="1">
            <a:spLocks noChangeArrowheads="1"/>
          </p:cNvSpPr>
          <p:nvPr/>
        </p:nvSpPr>
        <p:spPr bwMode="auto">
          <a:xfrm>
            <a:off x="6553200" y="16002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KS</a:t>
            </a:r>
          </a:p>
        </p:txBody>
      </p:sp>
      <p:sp>
        <p:nvSpPr>
          <p:cNvPr id="26635" name="TextBox 21"/>
          <p:cNvSpPr txBox="1">
            <a:spLocks noChangeArrowheads="1"/>
          </p:cNvSpPr>
          <p:nvPr/>
        </p:nvSpPr>
        <p:spPr bwMode="auto">
          <a:xfrm>
            <a:off x="6553200" y="1066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PS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638800" y="13716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6634" idx="1"/>
          </p:cNvCxnSpPr>
          <p:nvPr/>
        </p:nvCxnSpPr>
        <p:spPr>
          <a:xfrm flipV="1">
            <a:off x="5638800" y="1862138"/>
            <a:ext cx="914400" cy="347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633" idx="1"/>
          </p:cNvCxnSpPr>
          <p:nvPr/>
        </p:nvCxnSpPr>
        <p:spPr>
          <a:xfrm>
            <a:off x="5638800" y="2209800"/>
            <a:ext cx="9144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750888" y="1092200"/>
            <a:ext cx="213360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Stek Holder</a:t>
            </a:r>
          </a:p>
        </p:txBody>
      </p:sp>
      <p:cxnSp>
        <p:nvCxnSpPr>
          <p:cNvPr id="33" name="Straight Arrow Connector 32"/>
          <p:cNvCxnSpPr>
            <a:endCxn id="26639" idx="3"/>
          </p:cNvCxnSpPr>
          <p:nvPr/>
        </p:nvCxnSpPr>
        <p:spPr>
          <a:xfrm rot="10800000">
            <a:off x="2884488" y="1354138"/>
            <a:ext cx="1230312" cy="190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Box 17"/>
          <p:cNvSpPr txBox="1">
            <a:spLocks noChangeArrowheads="1"/>
          </p:cNvSpPr>
          <p:nvPr/>
        </p:nvSpPr>
        <p:spPr bwMode="auto">
          <a:xfrm>
            <a:off x="762000" y="2057400"/>
            <a:ext cx="20574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BAPPEDA, BKD, LPMP, PT</a:t>
            </a:r>
          </a:p>
        </p:txBody>
      </p:sp>
      <p:sp>
        <p:nvSpPr>
          <p:cNvPr id="36" name="Down Arrow 35"/>
          <p:cNvSpPr/>
          <p:nvPr/>
        </p:nvSpPr>
        <p:spPr>
          <a:xfrm flipH="1">
            <a:off x="1722438" y="1600200"/>
            <a:ext cx="18256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BAGAN MEKANISME PKB (SMP)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98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Klaster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dirinci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tersendiri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219200"/>
          <a:ext cx="7620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34637" y="1524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Guru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438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76800" y="18288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 flipV="1">
            <a:off x="4876800" y="2165866"/>
            <a:ext cx="12954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1"/>
          </p:cNvCxnSpPr>
          <p:nvPr/>
        </p:nvCxnSpPr>
        <p:spPr>
          <a:xfrm>
            <a:off x="4953000" y="2209800"/>
            <a:ext cx="12192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0" y="1524000"/>
            <a:ext cx="14478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Stek</a:t>
            </a:r>
            <a:r>
              <a:rPr lang="en-US" dirty="0" smtClean="0">
                <a:solidFill>
                  <a:srgbClr val="FF0000"/>
                </a:solidFill>
              </a:rPr>
              <a:t> Holder</a:t>
            </a:r>
          </a:p>
          <a:p>
            <a:r>
              <a:rPr lang="en-US" dirty="0" err="1" smtClean="0"/>
              <a:t>Bappeda</a:t>
            </a:r>
            <a:r>
              <a:rPr lang="en-US" dirty="0" smtClean="0"/>
              <a:t>, BKD, PT, LPMP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971800" y="2133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 txBox="1">
            <a:spLocks noGrp="1"/>
          </p:cNvSpPr>
          <p:nvPr/>
        </p:nvSpPr>
        <p:spPr bwMode="auto">
          <a:xfrm>
            <a:off x="500063" y="6530975"/>
            <a:ext cx="11144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Footer Placeholder 4"/>
          <p:cNvSpPr txBox="1">
            <a:spLocks noGrp="1"/>
          </p:cNvSpPr>
          <p:nvPr/>
        </p:nvSpPr>
        <p:spPr bwMode="auto">
          <a:xfrm>
            <a:off x="5857875" y="6530975"/>
            <a:ext cx="32861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Slide Number Placeholder 5"/>
          <p:cNvSpPr txBox="1">
            <a:spLocks noGrp="1"/>
          </p:cNvSpPr>
          <p:nvPr/>
        </p:nvSpPr>
        <p:spPr bwMode="auto">
          <a:xfrm>
            <a:off x="7947025" y="5949950"/>
            <a:ext cx="8016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3AD01C-CF70-442D-984C-16944EF29C58}" type="slidenum">
              <a:rPr lang="en-US" sz="1400">
                <a:latin typeface="Arial" pitchFamily="34" charset="0"/>
                <a:cs typeface="Arial" pitchFamily="34" charset="0"/>
              </a:rPr>
              <a:pPr algn="r"/>
              <a:t>25</a:t>
            </a:fld>
            <a:endParaRPr lang="en-US" sz="1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101" name="Group 117"/>
          <p:cNvGraphicFramePr>
            <a:graphicFrameLocks noGrp="1"/>
          </p:cNvGraphicFramePr>
          <p:nvPr/>
        </p:nvGraphicFramePr>
        <p:xfrm>
          <a:off x="685800" y="1676400"/>
          <a:ext cx="7639051" cy="4052647"/>
        </p:xfrm>
        <a:graphic>
          <a:graphicData uri="http://schemas.openxmlformats.org/drawingml/2006/table">
            <a:tbl>
              <a:tblPr/>
              <a:tblGrid>
                <a:gridCol w="609600"/>
                <a:gridCol w="1066800"/>
                <a:gridCol w="1219200"/>
                <a:gridCol w="1219200"/>
                <a:gridCol w="2057400"/>
                <a:gridCol w="1466851"/>
              </a:tblGrid>
              <a:tr h="556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NO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SEBELUM PROGRAM BERMUTU</a:t>
                      </a: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SESUDAH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BERMUTU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Aspek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Komponen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Masalah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Penyebab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Perenca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SK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Pengurus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Belum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Memiliki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Para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pembina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teknis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blm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tahu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peranya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SK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dari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Ka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Dinas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Program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Program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tidak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jelas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kurang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pembinaan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Program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kerja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jelas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Sering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perubahan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kebijakan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Adanya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proyek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dari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berbagai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pihak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yang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berbeda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-LPMP,MBS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dll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Kebijakan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hanya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satu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Pengorganisasian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Pengurus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Tidak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diganti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Sulit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mencari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pengganti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Pengurus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berganti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pemandu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Sulit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mencari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potensi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Guru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tdk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krn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tidak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dilatih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dulu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Pemandu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didiklat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</a:tbl>
          </a:graphicData>
        </a:graphic>
      </p:graphicFrame>
      <p:sp>
        <p:nvSpPr>
          <p:cNvPr id="48225" name="TextBox 7"/>
          <p:cNvSpPr txBox="1">
            <a:spLocks noChangeArrowheads="1"/>
          </p:cNvSpPr>
          <p:nvPr/>
        </p:nvSpPr>
        <p:spPr bwMode="auto">
          <a:xfrm>
            <a:off x="685800" y="685800"/>
            <a:ext cx="8034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EVALUASI KELOMPOK /MUSYAWARAH KERJA SEBELUM DAN SESUDAH PROGRAM BERMUTU (Workshop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Revitalisasi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KK 6-7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Juli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Baturaden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id-ID" sz="20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7467601" y="2286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 txBox="1">
            <a:spLocks noGrp="1"/>
          </p:cNvSpPr>
          <p:nvPr/>
        </p:nvSpPr>
        <p:spPr bwMode="auto">
          <a:xfrm>
            <a:off x="500063" y="6530975"/>
            <a:ext cx="11144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Footer Placeholder 4"/>
          <p:cNvSpPr txBox="1">
            <a:spLocks noGrp="1"/>
          </p:cNvSpPr>
          <p:nvPr/>
        </p:nvSpPr>
        <p:spPr bwMode="auto">
          <a:xfrm>
            <a:off x="5857875" y="6530975"/>
            <a:ext cx="32861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Slide Number Placeholder 5"/>
          <p:cNvSpPr txBox="1">
            <a:spLocks noGrp="1"/>
          </p:cNvSpPr>
          <p:nvPr/>
        </p:nvSpPr>
        <p:spPr bwMode="auto">
          <a:xfrm>
            <a:off x="7947025" y="5949950"/>
            <a:ext cx="8016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3AD01C-CF70-442D-984C-16944EF29C58}" type="slidenum">
              <a:rPr lang="en-US" sz="1400">
                <a:latin typeface="Arial" pitchFamily="34" charset="0"/>
                <a:cs typeface="Arial" pitchFamily="34" charset="0"/>
              </a:rPr>
              <a:pPr algn="r"/>
              <a:t>26</a:t>
            </a:fld>
            <a:endParaRPr lang="en-US" sz="1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101" name="Group 117"/>
          <p:cNvGraphicFramePr>
            <a:graphicFrameLocks noGrp="1"/>
          </p:cNvGraphicFramePr>
          <p:nvPr/>
        </p:nvGraphicFramePr>
        <p:xfrm>
          <a:off x="685800" y="1676400"/>
          <a:ext cx="7639051" cy="3784042"/>
        </p:xfrm>
        <a:graphic>
          <a:graphicData uri="http://schemas.openxmlformats.org/drawingml/2006/table">
            <a:tbl>
              <a:tblPr/>
              <a:tblGrid>
                <a:gridCol w="609600"/>
                <a:gridCol w="1066800"/>
                <a:gridCol w="1219200"/>
                <a:gridCol w="1219200"/>
                <a:gridCol w="2057400"/>
                <a:gridCol w="1466851"/>
              </a:tblGrid>
              <a:tr h="556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NO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SEBELUM PROGRAM BERMUTU</a:t>
                      </a: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SESUDAH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BERMUTU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Aspek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Komponen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Masalah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Penyebab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Pelaksa-naan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KS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Guru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Kurang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aktif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Tidak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hasil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konkrit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Kurang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motivasi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Tagihan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semangat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Kegiatan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Membosan-kan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Terlalu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byk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sambutan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pengarahan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Acara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teratur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Keg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kurang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mengenai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sasaran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kebutuhan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Berdasarkan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TNA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analisa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kebutuhan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Guru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didiklat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telah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didiklat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tdk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menularkan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Pemandu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wajib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menularkan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</a:tbl>
          </a:graphicData>
        </a:graphic>
      </p:graphicFrame>
      <p:sp>
        <p:nvSpPr>
          <p:cNvPr id="48225" name="TextBox 7"/>
          <p:cNvSpPr txBox="1">
            <a:spLocks noChangeArrowheads="1"/>
          </p:cNvSpPr>
          <p:nvPr/>
        </p:nvSpPr>
        <p:spPr bwMode="auto">
          <a:xfrm>
            <a:off x="685800" y="685800"/>
            <a:ext cx="8034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EVALUASI KELOMPOK /MUSYAWARAH KERJA SEBELUM DAN SESUDAH PROGRAM BERMUTU (Workshop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Revitalisasi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KK 6-7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Juli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Baturaden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id-ID" sz="20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7467601" y="2286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 txBox="1">
            <a:spLocks noGrp="1"/>
          </p:cNvSpPr>
          <p:nvPr/>
        </p:nvSpPr>
        <p:spPr bwMode="auto">
          <a:xfrm>
            <a:off x="500063" y="6530975"/>
            <a:ext cx="11144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Footer Placeholder 4"/>
          <p:cNvSpPr txBox="1">
            <a:spLocks noGrp="1"/>
          </p:cNvSpPr>
          <p:nvPr/>
        </p:nvSpPr>
        <p:spPr bwMode="auto">
          <a:xfrm>
            <a:off x="5857875" y="6530975"/>
            <a:ext cx="32861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Slide Number Placeholder 5"/>
          <p:cNvSpPr txBox="1">
            <a:spLocks noGrp="1"/>
          </p:cNvSpPr>
          <p:nvPr/>
        </p:nvSpPr>
        <p:spPr bwMode="auto">
          <a:xfrm>
            <a:off x="7947025" y="5949950"/>
            <a:ext cx="8016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3AD01C-CF70-442D-984C-16944EF29C58}" type="slidenum">
              <a:rPr lang="en-US" sz="1400">
                <a:latin typeface="Arial" pitchFamily="34" charset="0"/>
                <a:cs typeface="Arial" pitchFamily="34" charset="0"/>
              </a:rPr>
              <a:pPr algn="r"/>
              <a:t>27</a:t>
            </a:fld>
            <a:endParaRPr lang="en-US" sz="1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101" name="Group 117"/>
          <p:cNvGraphicFramePr>
            <a:graphicFrameLocks noGrp="1"/>
          </p:cNvGraphicFramePr>
          <p:nvPr/>
        </p:nvGraphicFramePr>
        <p:xfrm>
          <a:off x="685800" y="1676400"/>
          <a:ext cx="7639051" cy="3836794"/>
        </p:xfrm>
        <a:graphic>
          <a:graphicData uri="http://schemas.openxmlformats.org/drawingml/2006/table">
            <a:tbl>
              <a:tblPr/>
              <a:tblGrid>
                <a:gridCol w="609600"/>
                <a:gridCol w="1066800"/>
                <a:gridCol w="1219200"/>
                <a:gridCol w="1219200"/>
                <a:gridCol w="2057400"/>
                <a:gridCol w="1466851"/>
              </a:tblGrid>
              <a:tr h="556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NO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SEBELUM PROGRAM BERMUTU</a:t>
                      </a: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SESUDAH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BERMUTU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Aspek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Komponen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Masalah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Penyebab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Pelaksa-naan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Kegiatan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Tidak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rutin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Waktu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sering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terkalahkan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oleh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kegiatan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lain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Waktu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rutin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terskedul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Waktu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sebentar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Mulai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sesudah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KBM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terlalu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Waktu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diatur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terjadwal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Kurang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merata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Hanya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kls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tertentu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sj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Misal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kls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6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saja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Semua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guru.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SMP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UN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Dana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kurang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Iuran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dari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sekolah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DBL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Pengawa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-san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monitoring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Tidak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ada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Tdkada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pejabat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monev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monev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berurutan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1183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</a:tbl>
          </a:graphicData>
        </a:graphic>
      </p:graphicFrame>
      <p:sp>
        <p:nvSpPr>
          <p:cNvPr id="48225" name="TextBox 7"/>
          <p:cNvSpPr txBox="1">
            <a:spLocks noChangeArrowheads="1"/>
          </p:cNvSpPr>
          <p:nvPr/>
        </p:nvSpPr>
        <p:spPr bwMode="auto">
          <a:xfrm>
            <a:off x="685800" y="685800"/>
            <a:ext cx="8034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EVALUASI KELOMPOK /MUSYAWARAH KERJA SEBELUM DAN SESUDAH PROGRAM BERMUTU (Workshop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Revitalisasi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KK 6-7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Juli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di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Baturaden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id-ID" sz="20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7467601" y="2286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Line 9"/>
          <p:cNvSpPr>
            <a:spLocks noChangeShapeType="1"/>
          </p:cNvSpPr>
          <p:nvPr/>
        </p:nvSpPr>
        <p:spPr bwMode="auto">
          <a:xfrm>
            <a:off x="1066800" y="3886200"/>
            <a:ext cx="8077200" cy="0"/>
          </a:xfrm>
          <a:prstGeom prst="lin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164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13"/>
            <a:ext cx="9144000" cy="714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4929188"/>
            <a:ext cx="91440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B050"/>
                </a:solidFill>
                <a:latin typeface="+mn-lt"/>
                <a:ea typeface="+mj-ea"/>
                <a:cs typeface="Arial" charset="0"/>
              </a:rPr>
              <a:t>FASILITASI</a:t>
            </a:r>
            <a:endParaRPr lang="id-ID" sz="13800" b="1" dirty="0">
              <a:solidFill>
                <a:srgbClr val="00B050"/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Pusat Pengembangan Profesi Pendidik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540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Upaya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Berkelanjutan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Peningkatan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Pengembangan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D897-4293-48C1-9919-9CA61BBA7B70}" type="slidenum">
              <a:rPr lang="id-ID" smtClean="0"/>
              <a:pPr/>
              <a:t>29</a:t>
            </a:fld>
            <a:endParaRPr lang="id-ID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115851"/>
          <a:ext cx="8153400" cy="558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5556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Guna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mendukung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pelaksanaan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PKG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PKB</a:t>
                      </a:r>
                      <a:endParaRPr lang="id-ID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6736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2400" b="1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Pemetaan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Penataan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KK (SD)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MK (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SMP/SMA/SMK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) :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562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  a. KKG/MGMP: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8-10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sklh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. KKKS/MKKS: 30-an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sklh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   b.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Pemandu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setiap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KK/MK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   c. Forum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DCT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tanpa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Pemandu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35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Penataan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dengan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Pertimbangan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: 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Jml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sekolah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Jml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anggota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letak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geografis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terdekat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44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Pembentukan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Forum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DCT (Tim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Inti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Kabupaten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):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44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    a. SD: FKKG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FKKKS (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lintas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kecamatan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444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    b. SMP/SMA/SMK: FMGMP (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lintas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Mata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Pelajaran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624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en-US" sz="2400" b="1" i="0" dirty="0" smtClean="0">
                          <a:solidFill>
                            <a:srgbClr val="002060"/>
                          </a:solidFill>
                        </a:rPr>
                        <a:t>c. SMP/SMA/SMK: FMKKS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2400" b="1" i="0" baseline="0" dirty="0" err="1" smtClean="0">
                          <a:solidFill>
                            <a:srgbClr val="002060"/>
                          </a:solidFill>
                        </a:rPr>
                        <a:t>lintasWilayah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400" b="1" i="0" baseline="0" dirty="0" smtClean="0">
                          <a:solidFill>
                            <a:srgbClr val="002060"/>
                          </a:solidFill>
                        </a:rPr>
                        <a:t>Rayon MKKS)</a:t>
                      </a:r>
                      <a:endParaRPr lang="en-US" sz="2400" b="1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0002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1375">
              <a:defRPr/>
            </a:pPr>
            <a:fld id="{F001C8BB-66AC-41C7-8823-166FC0AE8A84}" type="slidenum">
              <a:rPr lang="en-US">
                <a:solidFill>
                  <a:schemeClr val="accent4"/>
                </a:solidFill>
              </a:rPr>
              <a:pPr defTabSz="841375">
                <a:defRPr/>
              </a:pPr>
              <a:t>3</a:t>
            </a:fld>
            <a:endParaRPr lang="en-US">
              <a:solidFill>
                <a:schemeClr val="accent4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005263" y="28622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accent4"/>
              </a:solidFill>
            </a:endParaRPr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0" lang="en-US" sz="2400" b="1" dirty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KERJASAMA </a:t>
            </a:r>
            <a:r>
              <a:rPr kumimoji="0" lang="en-US" sz="2400" b="1" dirty="0" smtClean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 ANTARA  DITJEN </a:t>
            </a:r>
            <a:r>
              <a:rPr kumimoji="0" lang="en-US" sz="2400" b="1" dirty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PMPTK, DITJEN DIKTI, </a:t>
            </a:r>
            <a:endParaRPr kumimoji="0" lang="en-US" sz="2400" b="1" dirty="0" smtClean="0">
              <a:solidFill>
                <a:schemeClr val="accent5">
                  <a:lumMod val="50000"/>
                </a:schemeClr>
              </a:solidFill>
              <a:latin typeface="AGaramon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kumimoji="0" lang="en-US" sz="2400" b="1" dirty="0" smtClean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BALITBANG</a:t>
            </a:r>
            <a:r>
              <a:rPr kumimoji="0" lang="id-ID" sz="2400" b="1" dirty="0" smtClean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 </a:t>
            </a:r>
            <a:r>
              <a:rPr kumimoji="0" lang="id-ID" sz="2400" b="1" dirty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DIKNAS</a:t>
            </a:r>
            <a:r>
              <a:rPr kumimoji="0" lang="en-US" sz="2400" b="1" dirty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, MENPAN DAN </a:t>
            </a:r>
            <a:r>
              <a:rPr kumimoji="0" lang="en-US" sz="2400" b="1" dirty="0" smtClean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BKN</a:t>
            </a:r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0" y="508317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kumimoji="0" lang="en-US" sz="2800">
              <a:solidFill>
                <a:schemeClr val="accent4"/>
              </a:solidFill>
              <a:latin typeface="AGaramon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kumimoji="0" lang="en-US" sz="2800">
              <a:solidFill>
                <a:schemeClr val="accent4"/>
              </a:solidFill>
              <a:latin typeface="AGaramond" pitchFamily="18" charset="0"/>
              <a:cs typeface="Times New Roman" pitchFamily="18" charset="0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990600" y="381000"/>
            <a:ext cx="7419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41375" eaLnBrk="1" hangingPunct="1">
              <a:defRPr/>
            </a:pPr>
            <a:endParaRPr lang="en-US" sz="4400" b="0" dirty="0" smtClean="0">
              <a:solidFill>
                <a:schemeClr val="accent4"/>
              </a:solidFill>
              <a:latin typeface="Broadway" pitchFamily="82" charset="0"/>
            </a:endParaRPr>
          </a:p>
          <a:p>
            <a:pPr algn="ctr" defTabSz="841375" eaLnBrk="1" hangingPunct="1">
              <a:defRPr/>
            </a:pPr>
            <a:endParaRPr lang="en-US" sz="4400" b="0" dirty="0" smtClean="0">
              <a:solidFill>
                <a:schemeClr val="accent4"/>
              </a:solidFill>
              <a:latin typeface="Broadway" pitchFamily="82" charset="0"/>
            </a:endParaRPr>
          </a:p>
          <a:p>
            <a:pPr algn="ctr" defTabSz="841375" eaLnBrk="1" hangingPunct="1">
              <a:defRPr/>
            </a:pPr>
            <a:endParaRPr lang="en-US" sz="4400" dirty="0" smtClean="0">
              <a:solidFill>
                <a:schemeClr val="accent4"/>
              </a:solidFill>
              <a:latin typeface="Broadway" pitchFamily="82" charset="0"/>
            </a:endParaRPr>
          </a:p>
          <a:p>
            <a:pPr algn="ctr" defTabSz="841375" eaLnBrk="1" hangingPunct="1">
              <a:defRPr/>
            </a:pPr>
            <a:r>
              <a:rPr lang="en-US" sz="4400" b="0" dirty="0" smtClean="0">
                <a:solidFill>
                  <a:schemeClr val="accent4"/>
                </a:solidFill>
                <a:latin typeface="Broadway" pitchFamily="82" charset="0"/>
              </a:rPr>
              <a:t>PROGRAM </a:t>
            </a:r>
            <a:r>
              <a:rPr lang="en-US" sz="4400" b="0" dirty="0">
                <a:solidFill>
                  <a:schemeClr val="accent4"/>
                </a:solidFill>
                <a:latin typeface="Broadway" pitchFamily="82" charset="0"/>
              </a:rPr>
              <a:t>BERMUTU</a:t>
            </a:r>
            <a:br>
              <a:rPr lang="en-US" sz="4400" b="0" dirty="0">
                <a:solidFill>
                  <a:schemeClr val="accent4"/>
                </a:solidFill>
                <a:latin typeface="Broadway" pitchFamily="82" charset="0"/>
              </a:rPr>
            </a:br>
            <a:r>
              <a:rPr lang="en-US" sz="4400" b="0" dirty="0">
                <a:solidFill>
                  <a:schemeClr val="accent4"/>
                </a:solidFill>
                <a:latin typeface="Broadway" pitchFamily="82" charset="0"/>
              </a:rPr>
              <a:t>2008 </a:t>
            </a:r>
            <a:r>
              <a:rPr lang="en-US" sz="4400" b="0" dirty="0" smtClean="0">
                <a:solidFill>
                  <a:schemeClr val="accent4"/>
                </a:solidFill>
                <a:latin typeface="Broadway" pitchFamily="82" charset="0"/>
              </a:rPr>
              <a:t>– 2013</a:t>
            </a:r>
          </a:p>
          <a:p>
            <a:pPr algn="ctr" defTabSz="841375" eaLnBrk="1" hangingPunct="1">
              <a:defRPr/>
            </a:pPr>
            <a:endParaRPr lang="en-US" sz="4400" dirty="0" smtClean="0">
              <a:solidFill>
                <a:schemeClr val="accent4"/>
              </a:solidFill>
              <a:latin typeface="Broadway" pitchFamily="82" charset="0"/>
            </a:endParaRPr>
          </a:p>
          <a:p>
            <a:pPr algn="ctr" defTabSz="841375" eaLnBrk="1" hangingPunct="1">
              <a:defRPr/>
            </a:pPr>
            <a:r>
              <a:rPr lang="en-US" sz="4400" b="0" dirty="0" smtClean="0">
                <a:solidFill>
                  <a:srgbClr val="FF0000"/>
                </a:solidFill>
                <a:latin typeface="Broadway" pitchFamily="82" charset="0"/>
              </a:rPr>
              <a:t>KABUPATEN BANYUMAS</a:t>
            </a:r>
          </a:p>
          <a:p>
            <a:pPr algn="ctr" defTabSz="841375">
              <a:defRPr/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MITRA </a:t>
            </a:r>
          </a:p>
          <a:p>
            <a:pPr algn="ctr" defTabSz="841375">
              <a:defRPr/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Garamond" pitchFamily="18" charset="0"/>
                <a:cs typeface="Times New Roman" pitchFamily="18" charset="0"/>
              </a:rPr>
              <a:t>PROGRAM BERMUTU</a:t>
            </a:r>
          </a:p>
          <a:p>
            <a:pPr algn="ctr" defTabSz="841375" eaLnBrk="1" hangingPunct="1">
              <a:defRPr/>
            </a:pPr>
            <a:endParaRPr lang="en-US" sz="4400" b="0" dirty="0" smtClean="0">
              <a:solidFill>
                <a:srgbClr val="FF0000"/>
              </a:solidFill>
              <a:latin typeface="Broadway" pitchFamily="82" charset="0"/>
            </a:endParaRPr>
          </a:p>
          <a:p>
            <a:pPr algn="ctr" defTabSz="841375" eaLnBrk="1" hangingPunct="1">
              <a:defRPr/>
            </a:pPr>
            <a:endParaRPr lang="en-US" sz="4400" dirty="0" smtClean="0">
              <a:solidFill>
                <a:schemeClr val="accent4"/>
              </a:solidFill>
              <a:latin typeface="Broadway" pitchFamily="82" charset="0"/>
            </a:endParaRPr>
          </a:p>
          <a:p>
            <a:pPr algn="ctr" defTabSz="841375" eaLnBrk="1" hangingPunct="1">
              <a:defRPr/>
            </a:pPr>
            <a:endParaRPr lang="en-US" sz="4400" b="0" dirty="0">
              <a:solidFill>
                <a:schemeClr val="accent4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autoUpdateAnimBg="0" advAuto="0"/>
      <p:bldP spid="494596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540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Upaya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Berkelanjutan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Peningkatan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Pengembangan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D897-4293-48C1-9919-9CA61BBA7B70}" type="slidenum">
              <a:rPr lang="id-ID" smtClean="0"/>
              <a:pPr/>
              <a:t>30</a:t>
            </a:fld>
            <a:endParaRPr lang="id-ID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115851"/>
          <a:ext cx="8153400" cy="483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42598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Guna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mendukung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pelaksanaan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PKG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PKB</a:t>
                      </a:r>
                      <a:endParaRPr lang="id-ID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545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Penerbitan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SK KK/MK/Forum:</a:t>
                      </a:r>
                    </a:p>
                  </a:txBody>
                  <a:tcPr/>
                </a:tc>
              </a:tr>
              <a:tr h="52700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   a.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KKG/KKKS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oleh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Kepala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UPK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setempat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89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b.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MGMP/MKKS/KKPS/MKPS/FORUM 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DCT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oleh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Kadindik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Kabupaten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598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4.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Penyusunan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Proposal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Kegiatan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</a:txBody>
                  <a:tcPr/>
                </a:tc>
              </a:tr>
              <a:tr h="4259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   a.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Validasi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Proposal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oleh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DCT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59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b.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Pemantauan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Monev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(monitoring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Evaluasi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59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    c.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Menerbitkan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Serifikat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hasil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kegiatan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KK/MK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4540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   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540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Upaya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Berkelanjutan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Peningkatan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Pengembangan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D897-4293-48C1-9919-9CA61BBA7B70}" type="slidenum">
              <a:rPr lang="id-ID" smtClean="0"/>
              <a:pPr/>
              <a:t>31</a:t>
            </a:fld>
            <a:endParaRPr lang="id-ID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115851"/>
          <a:ext cx="8153400" cy="5433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42598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Guna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mendukung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pelaksanaan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PKG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PKB</a:t>
                      </a:r>
                      <a:endParaRPr lang="id-ID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545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Pelaksanaan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PKG: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700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   a.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Tim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Penilaian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melatih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Assesor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PKG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895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b.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Memonitoring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pelaksaan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PKG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598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    c.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Membentuk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Tim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Angka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Kredit</a:t>
                      </a:r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59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6.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Pelaksanaan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PKB: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9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a.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membentuk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Koordinator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PKB Tingkat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Kabupaten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59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    c.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Pemberdayaan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KK/MK: workshop/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bintek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Pemandu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Manajemen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KK,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Kehumasan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KK,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Simulasi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Pembelajaran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Penyebaran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Buletin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dll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4540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7.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Pelaksanaan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PIGP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melatih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guru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pembimbing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menerbitkan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sertifikat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Induksi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Guru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Pemula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Picture 4" descr="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WordArt 5"/>
          <p:cNvSpPr>
            <a:spLocks noChangeArrowheads="1" noChangeShapeType="1" noTextEdit="1"/>
          </p:cNvSpPr>
          <p:nvPr/>
        </p:nvSpPr>
        <p:spPr bwMode="auto">
          <a:xfrm rot="-1059008">
            <a:off x="123825" y="1106488"/>
            <a:ext cx="4500563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terimakasih</a:t>
            </a:r>
          </a:p>
        </p:txBody>
      </p:sp>
      <p:pic>
        <p:nvPicPr>
          <p:cNvPr id="617481" name="Picture 9" descr="Dove-02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0"/>
            <a:ext cx="2884488" cy="2239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30750-9753-47FF-A503-982B430DB53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3/16/2012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Kemdikbud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87663" y="3200400"/>
            <a:ext cx="6248400" cy="11318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Learn from yesterday, Live for today, and Hope for tomorrow.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81400" y="4800600"/>
            <a:ext cx="5562600" cy="14398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Belajarlah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lalu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hiduplah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untuk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berharaplah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untuk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esok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DASAR HUKUM: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2224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Nota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Kesepakatan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antara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Bupati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Banyumas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Dirjen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PMPTK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Depdiknas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Nomor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5140/F/KP/2008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Tanggal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30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Juni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2008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Tentang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Pelaksanaan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Kegiatan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 “BEMRUTU”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(Better Education </a:t>
            </a:r>
            <a:r>
              <a:rPr lang="en-US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throough</a:t>
            </a: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Reformed Management</a:t>
            </a:r>
            <a:b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Universal Teacher Upgrading)</a:t>
            </a:r>
          </a:p>
          <a:p>
            <a:pPr>
              <a:defRPr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0"/>
          <p:cNvSpPr>
            <a:spLocks noChangeArrowheads="1"/>
          </p:cNvSpPr>
          <p:nvPr/>
        </p:nvSpPr>
        <p:spPr bwMode="auto">
          <a:xfrm>
            <a:off x="0" y="762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Book Antiqua" pitchFamily="18" charset="0"/>
              </a:rPr>
              <a:t>BERMUTU </a:t>
            </a:r>
            <a:r>
              <a:rPr lang="en-US" sz="3200" b="1" dirty="0" err="1">
                <a:solidFill>
                  <a:srgbClr val="FF0000"/>
                </a:solidFill>
                <a:latin typeface="Book Antiqua" pitchFamily="18" charset="0"/>
              </a:rPr>
              <a:t>adalah</a:t>
            </a:r>
            <a:r>
              <a:rPr lang="en-US" sz="3200" b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3200" b="1" dirty="0">
                <a:solidFill>
                  <a:srgbClr val="FFFF66"/>
                </a:solidFill>
                <a:latin typeface="Book Antiqua" pitchFamily="18" charset="0"/>
              </a:rPr>
              <a:t>…</a:t>
            </a:r>
          </a:p>
        </p:txBody>
      </p:sp>
      <p:sp>
        <p:nvSpPr>
          <p:cNvPr id="8195" name="Rectangle 51"/>
          <p:cNvSpPr>
            <a:spLocks noChangeArrowheads="1"/>
          </p:cNvSpPr>
          <p:nvPr/>
        </p:nvSpPr>
        <p:spPr bwMode="auto">
          <a:xfrm>
            <a:off x="-228600" y="4025900"/>
            <a:ext cx="5257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1" dirty="0">
                <a:solidFill>
                  <a:srgbClr val="FFFFFF"/>
                </a:solidFill>
                <a:latin typeface="Book Antiqua" pitchFamily="18" charset="0"/>
              </a:rPr>
              <a:t>	</a:t>
            </a:r>
            <a:r>
              <a:rPr lang="en-US" sz="3600" b="1" i="1" dirty="0">
                <a:solidFill>
                  <a:srgbClr val="FF0000"/>
                </a:solidFill>
                <a:latin typeface="Book Antiqua" pitchFamily="18" charset="0"/>
              </a:rPr>
              <a:t>B</a:t>
            </a:r>
            <a:r>
              <a:rPr lang="en-US" sz="3600" i="1" dirty="0">
                <a:latin typeface="Book Antiqua" pitchFamily="18" charset="0"/>
              </a:rPr>
              <a:t>etter </a:t>
            </a:r>
          </a:p>
          <a:p>
            <a:r>
              <a:rPr lang="en-US" sz="3600" b="1" i="1" dirty="0">
                <a:latin typeface="Book Antiqua" pitchFamily="18" charset="0"/>
              </a:rPr>
              <a:t>	</a:t>
            </a:r>
            <a:r>
              <a:rPr lang="en-US" sz="3600" b="1" i="1" dirty="0">
                <a:solidFill>
                  <a:srgbClr val="FF0000"/>
                </a:solidFill>
                <a:latin typeface="Book Antiqua" pitchFamily="18" charset="0"/>
              </a:rPr>
              <a:t>E</a:t>
            </a:r>
            <a:r>
              <a:rPr lang="en-US" sz="3600" i="1" dirty="0">
                <a:latin typeface="Book Antiqua" pitchFamily="18" charset="0"/>
              </a:rPr>
              <a:t>ducation through </a:t>
            </a:r>
          </a:p>
          <a:p>
            <a:r>
              <a:rPr lang="en-US" sz="3600" b="1" i="1" dirty="0">
                <a:latin typeface="Book Antiqua" pitchFamily="18" charset="0"/>
              </a:rPr>
              <a:t>	</a:t>
            </a:r>
            <a:r>
              <a:rPr lang="en-US" sz="3600" b="1" i="1" dirty="0">
                <a:solidFill>
                  <a:srgbClr val="FF0000"/>
                </a:solidFill>
                <a:latin typeface="Book Antiqua" pitchFamily="18" charset="0"/>
              </a:rPr>
              <a:t>R</a:t>
            </a:r>
            <a:r>
              <a:rPr lang="en-US" sz="3600" i="1" dirty="0">
                <a:latin typeface="Book Antiqua" pitchFamily="18" charset="0"/>
              </a:rPr>
              <a:t>eformed </a:t>
            </a:r>
          </a:p>
          <a:p>
            <a:r>
              <a:rPr lang="en-US" sz="3600" b="1" i="1" dirty="0">
                <a:latin typeface="Book Antiqua" pitchFamily="18" charset="0"/>
              </a:rPr>
              <a:t>	</a:t>
            </a:r>
            <a:r>
              <a:rPr lang="en-US" sz="3600" b="1" i="1" dirty="0">
                <a:solidFill>
                  <a:srgbClr val="FF0000"/>
                </a:solidFill>
                <a:latin typeface="Book Antiqua" pitchFamily="18" charset="0"/>
              </a:rPr>
              <a:t>M</a:t>
            </a:r>
            <a:r>
              <a:rPr lang="en-US" sz="3600" i="1" dirty="0">
                <a:latin typeface="Book Antiqua" pitchFamily="18" charset="0"/>
              </a:rPr>
              <a:t>anagement and </a:t>
            </a:r>
          </a:p>
          <a:p>
            <a:r>
              <a:rPr lang="en-US" sz="3600" b="1" i="1" dirty="0">
                <a:latin typeface="Book Antiqua" pitchFamily="18" charset="0"/>
              </a:rPr>
              <a:t>	</a:t>
            </a:r>
            <a:r>
              <a:rPr lang="en-US" sz="3600" b="1" i="1" dirty="0">
                <a:solidFill>
                  <a:srgbClr val="FF0000"/>
                </a:solidFill>
                <a:latin typeface="Book Antiqua" pitchFamily="18" charset="0"/>
              </a:rPr>
              <a:t>U</a:t>
            </a:r>
            <a:r>
              <a:rPr lang="en-US" sz="3600" i="1" dirty="0">
                <a:latin typeface="Book Antiqua" pitchFamily="18" charset="0"/>
              </a:rPr>
              <a:t>niversal </a:t>
            </a:r>
          </a:p>
          <a:p>
            <a:r>
              <a:rPr lang="en-US" sz="3600" b="1" i="1" dirty="0">
                <a:latin typeface="Book Antiqua" pitchFamily="18" charset="0"/>
              </a:rPr>
              <a:t>	</a:t>
            </a:r>
            <a:r>
              <a:rPr lang="en-US" sz="3600" b="1" i="1" dirty="0">
                <a:solidFill>
                  <a:srgbClr val="FF0000"/>
                </a:solidFill>
                <a:latin typeface="Book Antiqua" pitchFamily="18" charset="0"/>
              </a:rPr>
              <a:t>T</a:t>
            </a:r>
            <a:r>
              <a:rPr lang="en-US" sz="3600" i="1" dirty="0">
                <a:latin typeface="Book Antiqua" pitchFamily="18" charset="0"/>
              </a:rPr>
              <a:t>eacher </a:t>
            </a:r>
          </a:p>
          <a:p>
            <a:r>
              <a:rPr lang="en-US" sz="3600" b="1" i="1" dirty="0">
                <a:latin typeface="Book Antiqua" pitchFamily="18" charset="0"/>
              </a:rPr>
              <a:t>	</a:t>
            </a:r>
            <a:r>
              <a:rPr lang="en-US" sz="3600" b="1" i="1" dirty="0">
                <a:solidFill>
                  <a:srgbClr val="FF0000"/>
                </a:solidFill>
                <a:latin typeface="Book Antiqua" pitchFamily="18" charset="0"/>
              </a:rPr>
              <a:t>U</a:t>
            </a:r>
            <a:r>
              <a:rPr lang="en-US" sz="3600" i="1" dirty="0">
                <a:latin typeface="Book Antiqua" pitchFamily="18" charset="0"/>
              </a:rPr>
              <a:t>pgrading</a:t>
            </a:r>
          </a:p>
        </p:txBody>
      </p:sp>
      <p:sp>
        <p:nvSpPr>
          <p:cNvPr id="8196" name="Rectangle 52"/>
          <p:cNvSpPr>
            <a:spLocks noChangeArrowheads="1"/>
          </p:cNvSpPr>
          <p:nvPr/>
        </p:nvSpPr>
        <p:spPr bwMode="auto">
          <a:xfrm>
            <a:off x="6096000" y="4048125"/>
            <a:ext cx="2743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err="1">
                <a:latin typeface="Book Antiqua" pitchFamily="18" charset="0"/>
              </a:rPr>
              <a:t>Peningkatan</a:t>
            </a:r>
            <a:r>
              <a:rPr lang="en-US" sz="3200" dirty="0">
                <a:latin typeface="Book Antiqua" pitchFamily="18" charset="0"/>
              </a:rPr>
              <a:t> </a:t>
            </a:r>
            <a:r>
              <a:rPr lang="en-US" sz="3200" dirty="0" err="1">
                <a:latin typeface="Book Antiqua" pitchFamily="18" charset="0"/>
              </a:rPr>
              <a:t>mutu</a:t>
            </a:r>
            <a:r>
              <a:rPr lang="en-US" sz="3200" dirty="0">
                <a:latin typeface="Book Antiqua" pitchFamily="18" charset="0"/>
              </a:rPr>
              <a:t> </a:t>
            </a:r>
            <a:r>
              <a:rPr lang="en-US" sz="3200" dirty="0" err="1">
                <a:latin typeface="Book Antiqua" pitchFamily="18" charset="0"/>
              </a:rPr>
              <a:t>pendidikan</a:t>
            </a:r>
            <a:r>
              <a:rPr lang="en-US" sz="3200" dirty="0">
                <a:latin typeface="Book Antiqua" pitchFamily="18" charset="0"/>
              </a:rPr>
              <a:t> </a:t>
            </a:r>
            <a:r>
              <a:rPr lang="en-US" sz="3200" dirty="0" err="1">
                <a:latin typeface="Book Antiqua" pitchFamily="18" charset="0"/>
              </a:rPr>
              <a:t>melalui</a:t>
            </a:r>
            <a:r>
              <a:rPr lang="en-US" sz="3200" dirty="0">
                <a:latin typeface="Book Antiqua" pitchFamily="18" charset="0"/>
              </a:rPr>
              <a:t>  </a:t>
            </a:r>
            <a:r>
              <a:rPr lang="en-US" sz="3200" dirty="0" err="1">
                <a:latin typeface="Book Antiqua" pitchFamily="18" charset="0"/>
              </a:rPr>
              <a:t>peningkatan</a:t>
            </a:r>
            <a:r>
              <a:rPr lang="en-US" sz="3200" dirty="0">
                <a:latin typeface="Book Antiqua" pitchFamily="18" charset="0"/>
              </a:rPr>
              <a:t> </a:t>
            </a:r>
            <a:r>
              <a:rPr lang="en-US" sz="3200" dirty="0" err="1">
                <a:latin typeface="Book Antiqua" pitchFamily="18" charset="0"/>
              </a:rPr>
              <a:t>kompetensi</a:t>
            </a:r>
            <a:r>
              <a:rPr lang="en-US" sz="3200" dirty="0">
                <a:latin typeface="Book Antiqua" pitchFamily="18" charset="0"/>
              </a:rPr>
              <a:t> </a:t>
            </a:r>
            <a:r>
              <a:rPr lang="en-US" sz="3200" dirty="0" err="1">
                <a:latin typeface="Book Antiqua" pitchFamily="18" charset="0"/>
              </a:rPr>
              <a:t>dan</a:t>
            </a:r>
            <a:r>
              <a:rPr lang="en-US" sz="3200" dirty="0">
                <a:latin typeface="Book Antiqua" pitchFamily="18" charset="0"/>
              </a:rPr>
              <a:t> </a:t>
            </a:r>
            <a:r>
              <a:rPr lang="en-US" sz="3200" dirty="0" err="1">
                <a:latin typeface="Book Antiqua" pitchFamily="18" charset="0"/>
              </a:rPr>
              <a:t>kinerja</a:t>
            </a:r>
            <a:r>
              <a:rPr lang="en-US" sz="3200" dirty="0">
                <a:latin typeface="Book Antiqua" pitchFamily="18" charset="0"/>
              </a:rPr>
              <a:t> guru</a:t>
            </a:r>
          </a:p>
        </p:txBody>
      </p:sp>
      <p:sp>
        <p:nvSpPr>
          <p:cNvPr id="8197" name="Striped Right Arrow 8"/>
          <p:cNvSpPr>
            <a:spLocks noChangeArrowheads="1"/>
          </p:cNvSpPr>
          <p:nvPr/>
        </p:nvSpPr>
        <p:spPr bwMode="auto">
          <a:xfrm>
            <a:off x="4495800" y="2219325"/>
            <a:ext cx="1428750" cy="3571875"/>
          </a:xfrm>
          <a:custGeom>
            <a:avLst/>
            <a:gdLst>
              <a:gd name="T0" fmla="*/ 540210 w 1428750"/>
              <a:gd name="T1" fmla="*/ 0 h 3571875"/>
              <a:gd name="T2" fmla="*/ 0 w 1428750"/>
              <a:gd name="T3" fmla="*/ 1785947 h 3571875"/>
              <a:gd name="T4" fmla="*/ 540210 w 1428750"/>
              <a:gd name="T5" fmla="*/ 3571875 h 3571875"/>
              <a:gd name="T6" fmla="*/ 1428750 w 1428750"/>
              <a:gd name="T7" fmla="*/ 1785947 h 35718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23242 w 1428750"/>
              <a:gd name="T13" fmla="*/ 312396 h 3571875"/>
              <a:gd name="T14" fmla="*/ 695634 w 1428750"/>
              <a:gd name="T15" fmla="*/ 3259479 h 3571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8750" h="3571875">
                <a:moveTo>
                  <a:pt x="0" y="312396"/>
                </a:moveTo>
                <a:lnTo>
                  <a:pt x="44648" y="312396"/>
                </a:lnTo>
                <a:lnTo>
                  <a:pt x="44648" y="3259479"/>
                </a:lnTo>
                <a:lnTo>
                  <a:pt x="0" y="3259479"/>
                </a:lnTo>
                <a:close/>
                <a:moveTo>
                  <a:pt x="89297" y="312396"/>
                </a:moveTo>
                <a:lnTo>
                  <a:pt x="178594" y="312396"/>
                </a:lnTo>
                <a:lnTo>
                  <a:pt x="178594" y="3259479"/>
                </a:lnTo>
                <a:lnTo>
                  <a:pt x="89297" y="3259479"/>
                </a:lnTo>
                <a:close/>
                <a:moveTo>
                  <a:pt x="223242" y="312396"/>
                </a:moveTo>
                <a:lnTo>
                  <a:pt x="540210" y="312396"/>
                </a:lnTo>
                <a:lnTo>
                  <a:pt x="540210" y="0"/>
                </a:lnTo>
                <a:lnTo>
                  <a:pt x="1428750" y="1785938"/>
                </a:lnTo>
                <a:lnTo>
                  <a:pt x="540210" y="3571875"/>
                </a:lnTo>
                <a:lnTo>
                  <a:pt x="540210" y="3259479"/>
                </a:lnTo>
                <a:lnTo>
                  <a:pt x="223242" y="3259479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2"/>
          <p:cNvSpPr/>
          <p:nvPr/>
        </p:nvSpPr>
        <p:spPr>
          <a:xfrm>
            <a:off x="304800" y="381000"/>
            <a:ext cx="8305800" cy="6858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/>
                <a:cs typeface="Calibri"/>
              </a:rPr>
              <a:t>BERMUTU</a:t>
            </a:r>
            <a:endParaRPr lang="id-ID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/>
              <a:cs typeface="Calibri"/>
            </a:endParaRPr>
          </a:p>
        </p:txBody>
      </p:sp>
      <p:sp>
        <p:nvSpPr>
          <p:cNvPr id="13" name="Flowchart: Alternate Process 2"/>
          <p:cNvSpPr/>
          <p:nvPr/>
        </p:nvSpPr>
        <p:spPr>
          <a:xfrm>
            <a:off x="5257800" y="2667000"/>
            <a:ext cx="3886200" cy="3886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 algn="ctr">
              <a:defRPr/>
            </a:pPr>
            <a:endParaRPr lang="en-US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 algn="ctr">
              <a:defRPr/>
            </a:pPr>
            <a:endParaRPr lang="en-US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Buku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Panduan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POS</a:t>
            </a:r>
          </a:p>
          <a:p>
            <a:pPr algn="ctr">
              <a:defRPr/>
            </a:pP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KKG DAN MGMP</a:t>
            </a:r>
          </a:p>
          <a:p>
            <a:pPr algn="ctr">
              <a:defRPr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(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Buku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1-3)</a:t>
            </a:r>
          </a:p>
          <a:p>
            <a:pPr algn="ctr">
              <a:defRPr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KKG-MGMP</a:t>
            </a:r>
          </a:p>
          <a:p>
            <a:pPr algn="ctr">
              <a:defRPr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KKKS-MKKS</a:t>
            </a:r>
          </a:p>
          <a:p>
            <a:pPr algn="ctr">
              <a:defRPr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KKPS-MKPS</a:t>
            </a:r>
          </a:p>
          <a:p>
            <a:pPr algn="ctr">
              <a:defRPr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FKKG-FMGMP</a:t>
            </a:r>
          </a:p>
          <a:p>
            <a:pPr algn="ctr">
              <a:defRPr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FKKKS/FMKKS</a:t>
            </a:r>
          </a:p>
          <a:p>
            <a:pPr algn="ctr">
              <a:defRPr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PEMANDU/DCT/PCT/</a:t>
            </a:r>
          </a:p>
          <a:p>
            <a:pPr algn="ctr">
              <a:defRPr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NCT</a:t>
            </a:r>
          </a:p>
          <a:p>
            <a:pPr algn="ctr">
              <a:defRPr/>
            </a:pPr>
            <a:endParaRPr lang="en-US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 algn="ctr">
              <a:defRPr/>
            </a:pPr>
            <a:endParaRPr lang="en-US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  <a:p>
            <a:pPr algn="ctr">
              <a:defRPr/>
            </a:pPr>
            <a:endParaRPr lang="id-ID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3314700" y="876300"/>
            <a:ext cx="685800" cy="1066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6515100" y="952500"/>
            <a:ext cx="685800" cy="1066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3363" y="5943600"/>
            <a:ext cx="1666875" cy="838200"/>
            <a:chOff x="708212" y="4603339"/>
            <a:chExt cx="1665941" cy="714784"/>
          </a:xfrm>
        </p:grpSpPr>
        <p:sp>
          <p:nvSpPr>
            <p:cNvPr id="19" name="Footer Placeholder 2"/>
            <p:cNvSpPr txBox="1">
              <a:spLocks/>
            </p:cNvSpPr>
            <p:nvPr/>
          </p:nvSpPr>
          <p:spPr bwMode="auto">
            <a:xfrm>
              <a:off x="708212" y="4952608"/>
              <a:ext cx="1665941" cy="3655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dirty="0" smtClean="0">
                  <a:latin typeface="Calibri"/>
                  <a:cs typeface="Calibri"/>
                </a:rPr>
                <a:t> BADAN PSDMPK DAN PMP</a:t>
              </a:r>
            </a:p>
          </p:txBody>
        </p:sp>
        <p:pic>
          <p:nvPicPr>
            <p:cNvPr id="20" name="Picture 6" descr="dikna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258" y="4603339"/>
              <a:ext cx="456944" cy="422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0430" name="Footer Placeholder 20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aminhidayat69@yahoo.co.id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0" y="1752600"/>
            <a:ext cx="16764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dirty="0" smtClean="0"/>
              <a:t>2. AKADEMIS</a:t>
            </a:r>
          </a:p>
          <a:p>
            <a:pPr marL="342900" indent="-342900" algn="ctr"/>
            <a:r>
              <a:rPr lang="en-US" sz="2000" dirty="0" smtClean="0"/>
              <a:t>( TAGIHAN)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1828800"/>
            <a:ext cx="2590800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dirty="0" smtClean="0">
                <a:solidFill>
                  <a:srgbClr val="002060"/>
                </a:solidFill>
              </a:rPr>
              <a:t>3. ORGANISATORIS</a:t>
            </a:r>
          </a:p>
          <a:p>
            <a:pPr marL="342900" indent="-342900" algn="ctr"/>
            <a:r>
              <a:rPr lang="en-US" sz="2400" dirty="0" smtClean="0">
                <a:solidFill>
                  <a:srgbClr val="002060"/>
                </a:solidFill>
              </a:rPr>
              <a:t>(REVITALISASI)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876300" y="876300"/>
            <a:ext cx="533400" cy="1066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1676400"/>
            <a:ext cx="2057400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dirty="0" smtClean="0"/>
              <a:t>1. REGULASI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3124200"/>
            <a:ext cx="2133600" cy="1477328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Permenpan&amp;RB</a:t>
            </a:r>
            <a:r>
              <a:rPr lang="en-US" dirty="0" smtClean="0"/>
              <a:t> No. 16/2009</a:t>
            </a:r>
          </a:p>
          <a:p>
            <a:pPr marL="342900" indent="-342900"/>
            <a:r>
              <a:rPr lang="en-US" dirty="0" smtClean="0"/>
              <a:t>	-PKG</a:t>
            </a:r>
          </a:p>
          <a:p>
            <a:pPr marL="342900" indent="-342900"/>
            <a:r>
              <a:rPr lang="en-US" dirty="0" smtClean="0"/>
              <a:t>	-PKB</a:t>
            </a:r>
          </a:p>
          <a:p>
            <a:pPr marL="342900" indent="-342900"/>
            <a:r>
              <a:rPr lang="en-US" dirty="0" smtClean="0"/>
              <a:t>2.   PIGP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609600" y="2057400"/>
            <a:ext cx="1066800" cy="1066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2438401"/>
            <a:ext cx="2209800" cy="4247317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Internet</a:t>
            </a:r>
          </a:p>
          <a:p>
            <a:pPr marL="342900" indent="-342900">
              <a:buAutoNum type="arabicPeriod"/>
            </a:pPr>
            <a:r>
              <a:rPr lang="en-US" dirty="0" smtClean="0"/>
              <a:t>ICT</a:t>
            </a:r>
          </a:p>
          <a:p>
            <a:pPr marL="342900" indent="-342900">
              <a:buAutoNum type="arabicPeriod"/>
            </a:pPr>
            <a:r>
              <a:rPr lang="en-US" dirty="0" smtClean="0"/>
              <a:t>KTSP/</a:t>
            </a:r>
            <a:r>
              <a:rPr lang="en-US" dirty="0" err="1" smtClean="0"/>
              <a:t>Silabus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RPP</a:t>
            </a:r>
          </a:p>
          <a:p>
            <a:pPr marL="342900" indent="-342900">
              <a:buAutoNum type="arabicPeriod"/>
            </a:pPr>
            <a:r>
              <a:rPr lang="en-US" dirty="0" smtClean="0"/>
              <a:t>Model </a:t>
            </a:r>
            <a:r>
              <a:rPr lang="en-US" dirty="0" err="1" smtClean="0"/>
              <a:t>Pembljran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Learning </a:t>
            </a:r>
            <a:r>
              <a:rPr lang="en-US" dirty="0" err="1" smtClean="0"/>
              <a:t>Jurnal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Case Study</a:t>
            </a:r>
          </a:p>
          <a:p>
            <a:pPr marL="342900" indent="-342900">
              <a:buAutoNum type="arabicPeriod"/>
            </a:pPr>
            <a:r>
              <a:rPr lang="en-US" dirty="0" smtClean="0"/>
              <a:t>Lesson Study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TNA</a:t>
            </a:r>
          </a:p>
          <a:p>
            <a:pPr marL="342900" indent="-342900">
              <a:buAutoNum type="arabicPeriod"/>
            </a:pPr>
            <a:r>
              <a:rPr lang="en-US" dirty="0" smtClean="0"/>
              <a:t>PTK/PTS/KTI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Peta</a:t>
            </a:r>
            <a:r>
              <a:rPr lang="en-US" dirty="0" smtClean="0"/>
              <a:t> Guru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Raport</a:t>
            </a:r>
            <a:r>
              <a:rPr lang="en-US" dirty="0" smtClean="0"/>
              <a:t> Guru</a:t>
            </a:r>
          </a:p>
          <a:p>
            <a:pPr marL="342900" indent="-342900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181600"/>
            <a:ext cx="2057400" cy="400110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UUGD TH 2005</a:t>
            </a:r>
            <a:endParaRPr lang="en-US" sz="2000" dirty="0"/>
          </a:p>
        </p:txBody>
      </p:sp>
      <p:sp>
        <p:nvSpPr>
          <p:cNvPr id="26" name="Right Arrow 25"/>
          <p:cNvSpPr/>
          <p:nvPr/>
        </p:nvSpPr>
        <p:spPr>
          <a:xfrm rot="5400000">
            <a:off x="952500" y="4381500"/>
            <a:ext cx="533400" cy="1066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PubOvalCallout"/>
          <p:cNvSpPr>
            <a:spLocks noEditPoints="1" noChangeArrowheads="1"/>
          </p:cNvSpPr>
          <p:nvPr/>
        </p:nvSpPr>
        <p:spPr bwMode="auto">
          <a:xfrm flipH="1" flipV="1">
            <a:off x="5638800" y="2971800"/>
            <a:ext cx="3200400" cy="3505200"/>
          </a:xfrm>
          <a:custGeom>
            <a:avLst/>
            <a:gdLst>
              <a:gd name="G0" fmla="+- 0 0 0"/>
              <a:gd name="G1" fmla="+- 21600 0 0"/>
              <a:gd name="T0" fmla="*/ 10800 w 21600"/>
              <a:gd name="T1" fmla="*/ 0 h 21600"/>
              <a:gd name="T2" fmla="*/ 0 w 21600"/>
              <a:gd name="T3" fmla="*/ 8105 h 21600"/>
              <a:gd name="T4" fmla="*/ 21600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2160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6087" name="PubOvalCallout"/>
          <p:cNvSpPr>
            <a:spLocks noEditPoints="1" noChangeArrowheads="1"/>
          </p:cNvSpPr>
          <p:nvPr/>
        </p:nvSpPr>
        <p:spPr bwMode="auto">
          <a:xfrm flipV="1">
            <a:off x="228600" y="2971800"/>
            <a:ext cx="3200400" cy="3505200"/>
          </a:xfrm>
          <a:custGeom>
            <a:avLst/>
            <a:gdLst>
              <a:gd name="G0" fmla="+- 0 0 0"/>
              <a:gd name="G1" fmla="+- 21600 0 0"/>
              <a:gd name="T0" fmla="*/ 10800 w 21600"/>
              <a:gd name="T1" fmla="*/ 0 h 21600"/>
              <a:gd name="T2" fmla="*/ 0 w 21600"/>
              <a:gd name="T3" fmla="*/ 8105 h 21600"/>
              <a:gd name="T4" fmla="*/ 21600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2160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6088" name="PubOvalCallout"/>
          <p:cNvSpPr>
            <a:spLocks noEditPoints="1" noChangeArrowheads="1"/>
          </p:cNvSpPr>
          <p:nvPr/>
        </p:nvSpPr>
        <p:spPr bwMode="auto">
          <a:xfrm flipH="1">
            <a:off x="5638800" y="304800"/>
            <a:ext cx="3200400" cy="3657600"/>
          </a:xfrm>
          <a:custGeom>
            <a:avLst/>
            <a:gdLst>
              <a:gd name="G0" fmla="+- 0 0 0"/>
              <a:gd name="G1" fmla="+- 21600 0 0"/>
              <a:gd name="T0" fmla="*/ 10800 w 21600"/>
              <a:gd name="T1" fmla="*/ 0 h 21600"/>
              <a:gd name="T2" fmla="*/ 0 w 21600"/>
              <a:gd name="T3" fmla="*/ 8105 h 21600"/>
              <a:gd name="T4" fmla="*/ 21600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2160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6089" name="PubOvalCallout"/>
          <p:cNvSpPr>
            <a:spLocks noEditPoints="1" noChangeArrowheads="1"/>
          </p:cNvSpPr>
          <p:nvPr/>
        </p:nvSpPr>
        <p:spPr bwMode="auto">
          <a:xfrm>
            <a:off x="228600" y="304800"/>
            <a:ext cx="3200400" cy="3657600"/>
          </a:xfrm>
          <a:custGeom>
            <a:avLst/>
            <a:gdLst>
              <a:gd name="G0" fmla="+- 0 0 0"/>
              <a:gd name="G1" fmla="+- 21600 0 0"/>
              <a:gd name="T0" fmla="*/ 10800 w 21600"/>
              <a:gd name="T1" fmla="*/ 0 h 21600"/>
              <a:gd name="T2" fmla="*/ 0 w 21600"/>
              <a:gd name="T3" fmla="*/ 8105 h 21600"/>
              <a:gd name="T4" fmla="*/ 21600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2160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3318" name="Oval 10"/>
          <p:cNvSpPr>
            <a:spLocks noChangeArrowheads="1"/>
          </p:cNvSpPr>
          <p:nvPr/>
        </p:nvSpPr>
        <p:spPr bwMode="auto">
          <a:xfrm>
            <a:off x="3352800" y="2209800"/>
            <a:ext cx="2362200" cy="28194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533400" y="8382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ct val="90000"/>
              </a:lnSpc>
              <a:buClr>
                <a:srgbClr val="FFFFFF"/>
              </a:buClr>
              <a:buFont typeface="Wingdings" pitchFamily="2" charset="2"/>
              <a:buNone/>
            </a:pPr>
            <a:r>
              <a:rPr lang="en-US" sz="2400" b="1">
                <a:latin typeface="Book Antiqua" pitchFamily="18" charset="0"/>
              </a:rPr>
              <a:t>	</a:t>
            </a:r>
            <a:r>
              <a:rPr lang="en-US" sz="2400" b="1">
                <a:solidFill>
                  <a:srgbClr val="0070C0"/>
                </a:solidFill>
                <a:latin typeface="Book Antiqua" pitchFamily="18" charset="0"/>
              </a:rPr>
              <a:t>1</a:t>
            </a:r>
            <a:r>
              <a:rPr lang="id-ID" sz="2400" b="1">
                <a:solidFill>
                  <a:srgbClr val="0070C0"/>
                </a:solidFill>
                <a:latin typeface="Book Antiqua" pitchFamily="18" charset="0"/>
              </a:rPr>
              <a:t>.</a:t>
            </a:r>
            <a:r>
              <a:rPr lang="id-ID" sz="2400" b="1">
                <a:latin typeface="Book Antiqua" pitchFamily="18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Book Antiqua" pitchFamily="18" charset="0"/>
              </a:rPr>
              <a:t>Mereformasi pendidikan bagi calon guru.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5715000" y="1524000"/>
            <a:ext cx="3200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dirty="0">
                <a:latin typeface="Book Antiqua" pitchFamily="18" charset="0"/>
              </a:rPr>
              <a:t>	</a:t>
            </a:r>
            <a:r>
              <a:rPr lang="id-ID" sz="2200" b="1" dirty="0">
                <a:solidFill>
                  <a:srgbClr val="C00000"/>
                </a:solidFill>
                <a:latin typeface="Book Antiqua" pitchFamily="18" charset="0"/>
              </a:rPr>
              <a:t>2.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Memperkuat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upaya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peningkatan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mutu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guru 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berkelanjutan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pada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tingkat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kabupaten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dan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sekolah</a:t>
            </a:r>
            <a:r>
              <a:rPr lang="en-US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 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04800" y="5029200"/>
            <a:ext cx="3200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dirty="0">
                <a:latin typeface="Book Antiqua" pitchFamily="18" charset="0"/>
              </a:rPr>
              <a:t>	</a:t>
            </a:r>
            <a:r>
              <a:rPr lang="en-US" sz="2200" b="1" dirty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3</a:t>
            </a:r>
            <a:r>
              <a:rPr lang="id-ID" sz="2200" b="1" dirty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.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Memperbaharui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sistem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akuntabilitas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dan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insentif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untuk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meningkatkan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kinerja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dan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en-US" sz="2200" b="1" dirty="0" err="1">
                <a:solidFill>
                  <a:srgbClr val="333300"/>
                </a:solidFill>
                <a:latin typeface="Book Antiqua" pitchFamily="18" charset="0"/>
              </a:rPr>
              <a:t>karir</a:t>
            </a:r>
            <a:r>
              <a:rPr lang="en-US" sz="2200" b="1" dirty="0">
                <a:solidFill>
                  <a:srgbClr val="333300"/>
                </a:solidFill>
                <a:latin typeface="Book Antiqua" pitchFamily="18" charset="0"/>
              </a:rPr>
              <a:t> guru.</a:t>
            </a: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5715000" y="5029200"/>
            <a:ext cx="3048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2200" b="1">
                <a:latin typeface="Book Antiqua" pitchFamily="18" charset="0"/>
              </a:rPr>
              <a:t>	</a:t>
            </a:r>
            <a:r>
              <a:rPr lang="en-US" sz="2200" b="1">
                <a:solidFill>
                  <a:srgbClr val="C00000"/>
                </a:solidFill>
                <a:latin typeface="Book Antiqua" pitchFamily="18" charset="0"/>
              </a:rPr>
              <a:t>4</a:t>
            </a:r>
            <a:r>
              <a:rPr lang="id-ID" sz="2200" b="1">
                <a:solidFill>
                  <a:srgbClr val="C00000"/>
                </a:solidFill>
                <a:latin typeface="Book Antiqua" pitchFamily="18" charset="0"/>
              </a:rPr>
              <a:t>. </a:t>
            </a:r>
            <a:r>
              <a:rPr lang="en-US" sz="2200" b="1">
                <a:solidFill>
                  <a:srgbClr val="CC0000"/>
                </a:solidFill>
                <a:latin typeface="Book Antiqua" pitchFamily="18" charset="0"/>
              </a:rPr>
              <a:t>Meningkatkan Monitoring dan Evaluasi mutu guru dan prestasi belajar siswa. 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429000" y="3200400"/>
            <a:ext cx="2362200" cy="860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Book Antiqua" pitchFamily="18" charset="0"/>
              </a:rPr>
              <a:t>Komponen</a:t>
            </a:r>
            <a:endParaRPr lang="en-US" sz="2000" b="1" dirty="0">
              <a:solidFill>
                <a:srgbClr val="FF0000"/>
              </a:solidFill>
              <a:latin typeface="Book Antiqua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BERMUTU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41375"/>
            <a:fld id="{28667B4E-20C1-4488-B6C2-CFCBBA0B6695}" type="slidenum">
              <a:rPr lang="en-US" smtClean="0"/>
              <a:pPr defTabSz="841375"/>
              <a:t>8</a:t>
            </a:fld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228600" y="381000"/>
          <a:ext cx="8758270" cy="605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 txBox="1">
            <a:spLocks noGrp="1"/>
          </p:cNvSpPr>
          <p:nvPr/>
        </p:nvSpPr>
        <p:spPr bwMode="auto">
          <a:xfrm>
            <a:off x="500063" y="6530975"/>
            <a:ext cx="11144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Footer Placeholder 4"/>
          <p:cNvSpPr txBox="1">
            <a:spLocks noGrp="1"/>
          </p:cNvSpPr>
          <p:nvPr/>
        </p:nvSpPr>
        <p:spPr bwMode="auto">
          <a:xfrm>
            <a:off x="5857875" y="6530975"/>
            <a:ext cx="32861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Slide Number Placeholder 5"/>
          <p:cNvSpPr txBox="1">
            <a:spLocks noGrp="1"/>
          </p:cNvSpPr>
          <p:nvPr/>
        </p:nvSpPr>
        <p:spPr bwMode="auto">
          <a:xfrm>
            <a:off x="7947025" y="5949950"/>
            <a:ext cx="8016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3AD01C-CF70-442D-984C-16944EF29C58}" type="slidenum">
              <a:rPr lang="en-US" sz="1400"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en-US" sz="1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101" name="Group 117"/>
          <p:cNvGraphicFramePr>
            <a:graphicFrameLocks noGrp="1"/>
          </p:cNvGraphicFramePr>
          <p:nvPr/>
        </p:nvGraphicFramePr>
        <p:xfrm>
          <a:off x="285750" y="500063"/>
          <a:ext cx="8715375" cy="5682621"/>
        </p:xfrm>
        <a:graphic>
          <a:graphicData uri="http://schemas.openxmlformats.org/drawingml/2006/table">
            <a:tbl>
              <a:tblPr/>
              <a:tblGrid>
                <a:gridCol w="952500"/>
                <a:gridCol w="2533650"/>
                <a:gridCol w="1409700"/>
                <a:gridCol w="1752600"/>
                <a:gridCol w="2066925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NO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JENIS 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DANA BLOCK GRANT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JML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(KK)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JML RP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(3TH)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(RP)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KKGSD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91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52.0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4.732.000.000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MGMP SMP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52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55</a:t>
                      </a: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.000.000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2.860.000.000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id-ID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KKKS SD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126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.000.000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3.402.000.000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id-ID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MKKS SMP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.000.000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396.000.000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id-ID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KKPS SD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204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.000.000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408.000.000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MKPS SMP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186</a:t>
                      </a: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.000.000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186.000.000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FKKG SD*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.000.000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156.000.000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FMGMP SMP*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33.0</a:t>
                      </a: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66.000.000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id-ID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FKKKS SD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.000.000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48.000.000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FMKKS SMP*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15.9</a:t>
                      </a: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00.000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31.800.000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JUMLAH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187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12.285.800.000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A"/>
                    </a:solidFill>
                  </a:tcPr>
                </a:tc>
              </a:tr>
              <a:tr h="3603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*}. DBL FORUM MULAI TAHUN KE-2</a:t>
                      </a:r>
                      <a:endParaRPr kumimoji="0" lang="id-ID" sz="2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  <a:tr h="3603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DANA PENDAMPINGAN 2009-2013 (Keg. </a:t>
                      </a:r>
                      <a:r>
                        <a:rPr kumimoji="0" lang="en-US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Pengembangan</a:t>
                      </a: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id-ID" sz="2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2.488.717.212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D3"/>
                    </a:solidFill>
                  </a:tcPr>
                </a:tc>
              </a:tr>
            </a:tbl>
          </a:graphicData>
        </a:graphic>
      </p:graphicFrame>
      <p:sp>
        <p:nvSpPr>
          <p:cNvPr id="48225" name="TextBox 7"/>
          <p:cNvSpPr txBox="1">
            <a:spLocks noChangeArrowheads="1"/>
          </p:cNvSpPr>
          <p:nvPr/>
        </p:nvSpPr>
        <p:spPr bwMode="auto">
          <a:xfrm>
            <a:off x="500063" y="0"/>
            <a:ext cx="803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Total DBL </a:t>
            </a:r>
            <a:r>
              <a:rPr lang="en-US" sz="2400" b="1" dirty="0" err="1" smtClean="0">
                <a:latin typeface="Calibri" pitchFamily="34" charset="0"/>
                <a:cs typeface="Arial" pitchFamily="34" charset="0"/>
              </a:rPr>
              <a:t>Kelompok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Arial" pitchFamily="34" charset="0"/>
              </a:rPr>
              <a:t>Kerja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Arial" pitchFamily="34" charset="0"/>
              </a:rPr>
              <a:t>Angkatan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I </a:t>
            </a:r>
            <a:r>
              <a:rPr lang="en-US" sz="2400" b="1" dirty="0" err="1" smtClean="0">
                <a:latin typeface="Calibri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II (SELAMA 3 THN) </a:t>
            </a:r>
            <a:endParaRPr lang="id-ID" sz="2400" b="1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1788</Words>
  <Application>Microsoft Office PowerPoint</Application>
  <PresentationFormat>On-screen Show (4:3)</PresentationFormat>
  <Paragraphs>576</Paragraphs>
  <Slides>32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DASAR HUKUM:  </vt:lpstr>
      <vt:lpstr>Slide 5</vt:lpstr>
      <vt:lpstr>Slide 6</vt:lpstr>
      <vt:lpstr>Slide 7</vt:lpstr>
      <vt:lpstr>Slide 8</vt:lpstr>
      <vt:lpstr>Slide 9</vt:lpstr>
      <vt:lpstr>Slide 10</vt:lpstr>
      <vt:lpstr>DBL SD: BAGAN MEKANISME PKB </vt:lpstr>
      <vt:lpstr> DBL SMP: BAGAN MEKANISME PKB </vt:lpstr>
      <vt:lpstr>Slide 13</vt:lpstr>
      <vt:lpstr>Slide 14</vt:lpstr>
      <vt:lpstr>Slide 15</vt:lpstr>
      <vt:lpstr> PANDUAN BUKU 1: </vt:lpstr>
      <vt:lpstr>BAB I: PENDAHULUAN  Halaman 1</vt:lpstr>
      <vt:lpstr>lanjutan…</vt:lpstr>
      <vt:lpstr>Slide 19</vt:lpstr>
      <vt:lpstr>Lanjutan…</vt:lpstr>
      <vt:lpstr>STRUKTUR ORGANISASI KKG/MGMP</vt:lpstr>
      <vt:lpstr>REPRESENTASI  KKG/MGMP  (Standar Operasional)</vt:lpstr>
      <vt:lpstr> SD:BAGAN MEKANISME PKB </vt:lpstr>
      <vt:lpstr> BAGAN MEKANISME PKB (SMP) </vt:lpstr>
      <vt:lpstr>Slide 25</vt:lpstr>
      <vt:lpstr>Slide 26</vt:lpstr>
      <vt:lpstr>Slide 27</vt:lpstr>
      <vt:lpstr>Slide 28</vt:lpstr>
      <vt:lpstr>Upaya Berkelanjutan Peningkatan dan Pengembangan</vt:lpstr>
      <vt:lpstr>Upaya Berkelanjutan Peningkatan dan Pengembangan</vt:lpstr>
      <vt:lpstr>Upaya Berkelanjutan Peningkatan dan Pengembangan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M200</dc:creator>
  <cp:lastModifiedBy>M200</cp:lastModifiedBy>
  <cp:revision>75</cp:revision>
  <dcterms:created xsi:type="dcterms:W3CDTF">2014-06-10T05:58:11Z</dcterms:created>
  <dcterms:modified xsi:type="dcterms:W3CDTF">2014-06-13T04:44:10Z</dcterms:modified>
</cp:coreProperties>
</file>