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0" r:id="rId4"/>
    <p:sldId id="260" r:id="rId5"/>
    <p:sldId id="261" r:id="rId6"/>
    <p:sldId id="262" r:id="rId7"/>
    <p:sldId id="263" r:id="rId8"/>
    <p:sldId id="264" r:id="rId9"/>
    <p:sldId id="271" r:id="rId10"/>
    <p:sldId id="272" r:id="rId11"/>
    <p:sldId id="273" r:id="rId12"/>
    <p:sldId id="279" r:id="rId13"/>
    <p:sldId id="275" r:id="rId14"/>
    <p:sldId id="276" r:id="rId15"/>
    <p:sldId id="266" r:id="rId16"/>
    <p:sldId id="277" r:id="rId17"/>
    <p:sldId id="278" r:id="rId18"/>
    <p:sldId id="26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58" autoAdjust="0"/>
  </p:normalViewPr>
  <p:slideViewPr>
    <p:cSldViewPr>
      <p:cViewPr varScale="1">
        <p:scale>
          <a:sx n="68" d="100"/>
          <a:sy n="68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F820D8-65AB-4983-ABAB-FDAA3BF7B94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0ED566-4C39-4EC3-BE38-4C6B09E26DD2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RINGAN</a:t>
          </a:r>
          <a:endParaRPr lang="en-US" sz="2400" b="1" dirty="0">
            <a:solidFill>
              <a:srgbClr val="FFC000"/>
            </a:solidFill>
          </a:endParaRPr>
        </a:p>
      </dgm:t>
    </dgm:pt>
    <dgm:pt modelId="{12A3D050-4337-4D2E-8B9F-D23F91B09637}" type="parTrans" cxnId="{667C510D-079C-47A6-8ACB-AC474A93E21F}">
      <dgm:prSet/>
      <dgm:spPr/>
      <dgm:t>
        <a:bodyPr/>
        <a:lstStyle/>
        <a:p>
          <a:endParaRPr lang="en-US"/>
        </a:p>
      </dgm:t>
    </dgm:pt>
    <dgm:pt modelId="{6EC7B0E8-0DB0-46F1-ACC5-25C4E019476A}" type="sibTrans" cxnId="{667C510D-079C-47A6-8ACB-AC474A93E21F}">
      <dgm:prSet/>
      <dgm:spPr/>
      <dgm:t>
        <a:bodyPr/>
        <a:lstStyle/>
        <a:p>
          <a:endParaRPr lang="en-US"/>
        </a:p>
      </dgm:t>
    </dgm:pt>
    <dgm:pt modelId="{45B81858-AAC0-45B0-B264-33D2A508D4D6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r>
            <a:rPr lang="en-US" sz="2000" b="1" dirty="0" smtClean="0"/>
            <a:t>1. </a:t>
          </a:r>
          <a:r>
            <a:rPr lang="en-US" sz="2200" b="1" dirty="0" err="1" smtClean="0"/>
            <a:t>Meminjam</a:t>
          </a:r>
          <a:r>
            <a:rPr lang="en-US" sz="2200" b="1" dirty="0" smtClean="0"/>
            <a:t> </a:t>
          </a:r>
          <a:r>
            <a:rPr lang="en-US" sz="2200" b="1" dirty="0" err="1" smtClean="0"/>
            <a:t>alat</a:t>
          </a:r>
          <a:r>
            <a:rPr lang="en-US" sz="2200" b="1" dirty="0" smtClean="0"/>
            <a:t> </a:t>
          </a:r>
          <a:r>
            <a:rPr lang="en-US" sz="2200" b="1" dirty="0" err="1" smtClean="0"/>
            <a:t>tulis</a:t>
          </a:r>
          <a:endParaRPr lang="en-US" sz="2200" b="1" dirty="0" smtClean="0"/>
        </a:p>
        <a:p>
          <a:pPr algn="l"/>
          <a:r>
            <a:rPr lang="en-US" sz="2200" b="1" dirty="0" smtClean="0"/>
            <a:t>2. </a:t>
          </a:r>
          <a:r>
            <a:rPr lang="en-US" sz="2200" b="1" dirty="0" err="1" smtClean="0"/>
            <a:t>Tidak</a:t>
          </a:r>
          <a:r>
            <a:rPr lang="en-US" sz="2200" b="1" dirty="0" smtClean="0"/>
            <a:t> </a:t>
          </a:r>
          <a:r>
            <a:rPr lang="en-US" sz="2200" b="1" dirty="0" err="1" smtClean="0"/>
            <a:t>membawa</a:t>
          </a:r>
          <a:r>
            <a:rPr lang="en-US" sz="2200" b="1" dirty="0" smtClean="0"/>
            <a:t> </a:t>
          </a:r>
          <a:r>
            <a:rPr lang="en-US" sz="2200" b="1" dirty="0" err="1" smtClean="0"/>
            <a:t>kartu</a:t>
          </a:r>
          <a:r>
            <a:rPr lang="en-US" sz="2200" b="1" dirty="0" smtClean="0"/>
            <a:t> </a:t>
          </a:r>
          <a:r>
            <a:rPr lang="en-US" sz="2200" b="1" dirty="0" err="1" smtClean="0"/>
            <a:t>ujian</a:t>
          </a:r>
          <a:endParaRPr lang="en-US" sz="2200" b="1" dirty="0"/>
        </a:p>
      </dgm:t>
    </dgm:pt>
    <dgm:pt modelId="{9EC3403F-7100-4416-9392-C16B11A3B4AF}" type="parTrans" cxnId="{1DCA3F16-4C58-476C-A21C-90DB7552ECEE}">
      <dgm:prSet/>
      <dgm:spPr/>
      <dgm:t>
        <a:bodyPr/>
        <a:lstStyle/>
        <a:p>
          <a:endParaRPr lang="en-US"/>
        </a:p>
      </dgm:t>
    </dgm:pt>
    <dgm:pt modelId="{CF6A0835-1013-4B4B-8F00-1E28C6EB3BCD}" type="sibTrans" cxnId="{1DCA3F16-4C58-476C-A21C-90DB7552ECEE}">
      <dgm:prSet/>
      <dgm:spPr/>
      <dgm:t>
        <a:bodyPr/>
        <a:lstStyle/>
        <a:p>
          <a:endParaRPr lang="en-US"/>
        </a:p>
      </dgm:t>
    </dgm:pt>
    <dgm:pt modelId="{46A0F5B7-CD83-4544-B6D7-A0DF636BF20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Diberi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peringatan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tertulis</a:t>
          </a:r>
          <a:endParaRPr lang="en-US" sz="2200" b="1" dirty="0">
            <a:solidFill>
              <a:schemeClr val="bg1"/>
            </a:solidFill>
          </a:endParaRPr>
        </a:p>
      </dgm:t>
    </dgm:pt>
    <dgm:pt modelId="{79573859-360D-464D-95C9-543302339F8C}" type="parTrans" cxnId="{D7739C33-CC81-48FE-BAE8-0146A4247044}">
      <dgm:prSet/>
      <dgm:spPr/>
      <dgm:t>
        <a:bodyPr/>
        <a:lstStyle/>
        <a:p>
          <a:endParaRPr lang="en-US"/>
        </a:p>
      </dgm:t>
    </dgm:pt>
    <dgm:pt modelId="{1E205F63-8992-4724-B96E-9927ECB770A0}" type="sibTrans" cxnId="{D7739C33-CC81-48FE-BAE8-0146A4247044}">
      <dgm:prSet/>
      <dgm:spPr/>
      <dgm:t>
        <a:bodyPr/>
        <a:lstStyle/>
        <a:p>
          <a:endParaRPr lang="en-US"/>
        </a:p>
      </dgm:t>
    </dgm:pt>
    <dgm:pt modelId="{595FAEDB-9B42-4BE6-99BD-008C9E82B34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SEDANG</a:t>
          </a:r>
          <a:endParaRPr lang="en-US" sz="2400" b="1" dirty="0">
            <a:solidFill>
              <a:srgbClr val="FFC000"/>
            </a:solidFill>
          </a:endParaRPr>
        </a:p>
      </dgm:t>
    </dgm:pt>
    <dgm:pt modelId="{DF440D42-8DD2-4887-9128-8200D5464880}" type="parTrans" cxnId="{DFD9FF00-6585-4781-B2CB-3034ABA0E518}">
      <dgm:prSet/>
      <dgm:spPr/>
      <dgm:t>
        <a:bodyPr/>
        <a:lstStyle/>
        <a:p>
          <a:endParaRPr lang="en-US"/>
        </a:p>
      </dgm:t>
    </dgm:pt>
    <dgm:pt modelId="{939D1797-5ABA-4A2D-9F27-E181283D3E14}" type="sibTrans" cxnId="{DFD9FF00-6585-4781-B2CB-3034ABA0E518}">
      <dgm:prSet/>
      <dgm:spPr/>
      <dgm:t>
        <a:bodyPr/>
        <a:lstStyle/>
        <a:p>
          <a:endParaRPr lang="en-US"/>
        </a:p>
      </dgm:t>
    </dgm:pt>
    <dgm:pt modelId="{6CAB897F-9FC0-4D32-ADAC-01904D8A973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r>
            <a:rPr lang="en-US" sz="2200" b="1" dirty="0" smtClean="0"/>
            <a:t>1. </a:t>
          </a:r>
          <a:r>
            <a:rPr lang="en-US" sz="2200" b="1" dirty="0" err="1" smtClean="0"/>
            <a:t>Membuat</a:t>
          </a:r>
          <a:r>
            <a:rPr lang="en-US" sz="2200" b="1" dirty="0" smtClean="0"/>
            <a:t> </a:t>
          </a:r>
          <a:r>
            <a:rPr lang="en-US" sz="2200" b="1" dirty="0" err="1" smtClean="0"/>
            <a:t>kegaduhan</a:t>
          </a:r>
          <a:endParaRPr lang="en-US" sz="2200" b="1" dirty="0" smtClean="0"/>
        </a:p>
        <a:p>
          <a:pPr algn="l"/>
          <a:r>
            <a:rPr lang="en-US" sz="2200" b="1" dirty="0" smtClean="0"/>
            <a:t>2. </a:t>
          </a:r>
          <a:r>
            <a:rPr lang="en-US" sz="2200" b="1" dirty="0" err="1" smtClean="0"/>
            <a:t>Membawa</a:t>
          </a:r>
          <a:r>
            <a:rPr lang="en-US" sz="2200" b="1" dirty="0" smtClean="0"/>
            <a:t> HP</a:t>
          </a:r>
          <a:endParaRPr lang="en-US" sz="2200" b="1" dirty="0"/>
        </a:p>
      </dgm:t>
    </dgm:pt>
    <dgm:pt modelId="{E2917572-FC8B-4251-89E2-B2EF4C77F137}" type="parTrans" cxnId="{09E0AD10-EA81-4631-94C0-F84BFEAE4505}">
      <dgm:prSet/>
      <dgm:spPr/>
      <dgm:t>
        <a:bodyPr/>
        <a:lstStyle/>
        <a:p>
          <a:endParaRPr lang="en-US"/>
        </a:p>
      </dgm:t>
    </dgm:pt>
    <dgm:pt modelId="{7C576F68-C3B5-4BDE-8DDB-024435269B9A}" type="sibTrans" cxnId="{09E0AD10-EA81-4631-94C0-F84BFEAE4505}">
      <dgm:prSet/>
      <dgm:spPr/>
      <dgm:t>
        <a:bodyPr/>
        <a:lstStyle/>
        <a:p>
          <a:endParaRPr lang="en-US"/>
        </a:p>
      </dgm:t>
    </dgm:pt>
    <dgm:pt modelId="{BB884F1F-BED4-4D0C-A4B4-7A20B411C55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Pembatalan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ujian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pada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mapel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bersangkutan</a:t>
          </a:r>
          <a:endParaRPr lang="en-US" sz="2200" b="1" dirty="0">
            <a:solidFill>
              <a:schemeClr val="bg1"/>
            </a:solidFill>
          </a:endParaRPr>
        </a:p>
      </dgm:t>
    </dgm:pt>
    <dgm:pt modelId="{958DA984-3E9A-483B-815D-5ED54F8E7504}" type="parTrans" cxnId="{63A46A32-16C7-4DED-B6BE-33734918E678}">
      <dgm:prSet/>
      <dgm:spPr/>
      <dgm:t>
        <a:bodyPr/>
        <a:lstStyle/>
        <a:p>
          <a:endParaRPr lang="en-US"/>
        </a:p>
      </dgm:t>
    </dgm:pt>
    <dgm:pt modelId="{513CC170-1685-4551-9930-F253EB96072B}" type="sibTrans" cxnId="{63A46A32-16C7-4DED-B6BE-33734918E678}">
      <dgm:prSet/>
      <dgm:spPr/>
      <dgm:t>
        <a:bodyPr/>
        <a:lstStyle/>
        <a:p>
          <a:endParaRPr lang="en-US"/>
        </a:p>
      </dgm:t>
    </dgm:pt>
    <dgm:pt modelId="{9042BF82-70D2-4BEB-ABCC-7D7850432FCA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BERAT</a:t>
          </a:r>
          <a:endParaRPr lang="en-US" sz="2400" b="1" dirty="0">
            <a:solidFill>
              <a:srgbClr val="FFC000"/>
            </a:solidFill>
          </a:endParaRPr>
        </a:p>
      </dgm:t>
    </dgm:pt>
    <dgm:pt modelId="{10796920-6C6A-4935-BF08-7BFFB2545C06}" type="parTrans" cxnId="{4E8D14AC-4BD3-4547-8E07-9335DF3E5E73}">
      <dgm:prSet/>
      <dgm:spPr/>
      <dgm:t>
        <a:bodyPr/>
        <a:lstStyle/>
        <a:p>
          <a:endParaRPr lang="en-US"/>
        </a:p>
      </dgm:t>
    </dgm:pt>
    <dgm:pt modelId="{32CFE3A7-0849-47F5-9A7F-41A503D8F27E}" type="sibTrans" cxnId="{4E8D14AC-4BD3-4547-8E07-9335DF3E5E73}">
      <dgm:prSet/>
      <dgm:spPr/>
      <dgm:t>
        <a:bodyPr/>
        <a:lstStyle/>
        <a:p>
          <a:endParaRPr lang="en-US"/>
        </a:p>
      </dgm:t>
    </dgm:pt>
    <dgm:pt modelId="{99CDF67D-5912-4D6A-9971-2AB1C5DCAFD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r>
            <a:rPr lang="en-US" sz="2200" b="1" dirty="0" smtClean="0"/>
            <a:t>1. </a:t>
          </a:r>
          <a:r>
            <a:rPr lang="en-US" sz="2200" b="1" dirty="0" err="1" smtClean="0"/>
            <a:t>Membawa</a:t>
          </a:r>
          <a:r>
            <a:rPr lang="en-US" sz="2200" b="1" dirty="0" smtClean="0"/>
            <a:t> </a:t>
          </a:r>
          <a:r>
            <a:rPr lang="en-US" sz="2200" b="1" dirty="0" err="1" smtClean="0"/>
            <a:t>contekan</a:t>
          </a:r>
          <a:endParaRPr lang="en-US" sz="2200" b="1" dirty="0" smtClean="0"/>
        </a:p>
        <a:p>
          <a:pPr algn="l"/>
          <a:r>
            <a:rPr lang="en-US" sz="2200" b="1" dirty="0" smtClean="0"/>
            <a:t>2. </a:t>
          </a:r>
          <a:r>
            <a:rPr lang="en-US" sz="2200" b="1" dirty="0" err="1" smtClean="0"/>
            <a:t>Kerja</a:t>
          </a:r>
          <a:r>
            <a:rPr lang="en-US" sz="2200" b="1" dirty="0" smtClean="0"/>
            <a:t> </a:t>
          </a:r>
          <a:r>
            <a:rPr lang="en-US" sz="2200" b="1" dirty="0" err="1" smtClean="0"/>
            <a:t>sama</a:t>
          </a:r>
          <a:r>
            <a:rPr lang="en-US" sz="2200" b="1" dirty="0" smtClean="0"/>
            <a:t> </a:t>
          </a:r>
        </a:p>
        <a:p>
          <a:pPr algn="l"/>
          <a:r>
            <a:rPr lang="en-US" sz="2200" b="1" dirty="0" smtClean="0"/>
            <a:t>3. </a:t>
          </a:r>
          <a:r>
            <a:rPr lang="en-US" sz="2200" b="1" dirty="0" err="1" smtClean="0"/>
            <a:t>Mencontek</a:t>
          </a:r>
          <a:endParaRPr lang="en-US" sz="2200" b="1" dirty="0"/>
        </a:p>
      </dgm:t>
    </dgm:pt>
    <dgm:pt modelId="{F224B993-086F-4C8B-B80A-50A4CAAF46DC}" type="parTrans" cxnId="{4F133376-4F20-4A7E-A0F3-794606F964EB}">
      <dgm:prSet/>
      <dgm:spPr/>
      <dgm:t>
        <a:bodyPr/>
        <a:lstStyle/>
        <a:p>
          <a:endParaRPr lang="en-US"/>
        </a:p>
      </dgm:t>
    </dgm:pt>
    <dgm:pt modelId="{B13B2B29-AB1F-4ABD-A933-FB0CF2A7B603}" type="sibTrans" cxnId="{4F133376-4F20-4A7E-A0F3-794606F964EB}">
      <dgm:prSet/>
      <dgm:spPr/>
      <dgm:t>
        <a:bodyPr/>
        <a:lstStyle/>
        <a:p>
          <a:endParaRPr lang="en-US"/>
        </a:p>
      </dgm:t>
    </dgm:pt>
    <dgm:pt modelId="{26C14692-F512-4702-89BC-26BE1A07462C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Dikeluarkan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dari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ruang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ujian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dinyatakan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tidak</a:t>
          </a:r>
          <a:r>
            <a:rPr lang="en-US" sz="2200" b="1" dirty="0" smtClean="0">
              <a:solidFill>
                <a:schemeClr val="bg1"/>
              </a:solidFill>
            </a:rPr>
            <a:t> lulus</a:t>
          </a:r>
          <a:endParaRPr lang="en-US" sz="2200" b="1" dirty="0">
            <a:solidFill>
              <a:schemeClr val="bg1"/>
            </a:solidFill>
          </a:endParaRPr>
        </a:p>
      </dgm:t>
    </dgm:pt>
    <dgm:pt modelId="{AB3D99B3-9523-4FD4-A2B9-2CA9BC5896D0}" type="parTrans" cxnId="{B4186D1C-1DEB-4596-BB2F-E9E978C8322F}">
      <dgm:prSet/>
      <dgm:spPr/>
      <dgm:t>
        <a:bodyPr/>
        <a:lstStyle/>
        <a:p>
          <a:endParaRPr lang="en-US"/>
        </a:p>
      </dgm:t>
    </dgm:pt>
    <dgm:pt modelId="{8E1EDAFF-EE0B-4D5B-A78B-4D12171F260A}" type="sibTrans" cxnId="{B4186D1C-1DEB-4596-BB2F-E9E978C8322F}">
      <dgm:prSet/>
      <dgm:spPr/>
      <dgm:t>
        <a:bodyPr/>
        <a:lstStyle/>
        <a:p>
          <a:endParaRPr lang="en-US"/>
        </a:p>
      </dgm:t>
    </dgm:pt>
    <dgm:pt modelId="{616FD12B-F337-444F-9E4B-7E356A0A9659}" type="pres">
      <dgm:prSet presAssocID="{D3F820D8-65AB-4983-ABAB-FDAA3BF7B9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44A665-44E8-442F-B4DE-E0379657637B}" type="pres">
      <dgm:prSet presAssocID="{9042BF82-70D2-4BEB-ABCC-7D7850432FCA}" presName="boxAndChildren" presStyleCnt="0"/>
      <dgm:spPr/>
    </dgm:pt>
    <dgm:pt modelId="{56576D20-487A-4ABD-BF88-DA891E087414}" type="pres">
      <dgm:prSet presAssocID="{9042BF82-70D2-4BEB-ABCC-7D7850432FCA}" presName="parentTextBox" presStyleLbl="node1" presStyleIdx="0" presStyleCnt="3"/>
      <dgm:spPr/>
      <dgm:t>
        <a:bodyPr/>
        <a:lstStyle/>
        <a:p>
          <a:endParaRPr lang="en-US"/>
        </a:p>
      </dgm:t>
    </dgm:pt>
    <dgm:pt modelId="{969AAB20-3059-406C-AEAE-D6DB3E6B8790}" type="pres">
      <dgm:prSet presAssocID="{9042BF82-70D2-4BEB-ABCC-7D7850432FCA}" presName="entireBox" presStyleLbl="node1" presStyleIdx="0" presStyleCnt="3" custScaleY="36990" custLinFactNeighborY="-168"/>
      <dgm:spPr/>
      <dgm:t>
        <a:bodyPr/>
        <a:lstStyle/>
        <a:p>
          <a:endParaRPr lang="en-US"/>
        </a:p>
      </dgm:t>
    </dgm:pt>
    <dgm:pt modelId="{BD055A84-42C9-4E38-92CA-740A73D3B1EA}" type="pres">
      <dgm:prSet presAssocID="{9042BF82-70D2-4BEB-ABCC-7D7850432FCA}" presName="descendantBox" presStyleCnt="0"/>
      <dgm:spPr/>
    </dgm:pt>
    <dgm:pt modelId="{EDBC6731-FD3B-4BE1-BF23-5BC6140FC653}" type="pres">
      <dgm:prSet presAssocID="{99CDF67D-5912-4D6A-9971-2AB1C5DCAFD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53EA8-5622-4277-931A-87306C77A285}" type="pres">
      <dgm:prSet presAssocID="{26C14692-F512-4702-89BC-26BE1A07462C}" presName="childTextBox" presStyleLbl="fgAccFollowNode1" presStyleIdx="1" presStyleCnt="6" custLinFactNeighborY="55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C9F13-F6AF-474B-90D2-8C038E9E4F22}" type="pres">
      <dgm:prSet presAssocID="{939D1797-5ABA-4A2D-9F27-E181283D3E14}" presName="sp" presStyleCnt="0"/>
      <dgm:spPr/>
    </dgm:pt>
    <dgm:pt modelId="{A6225B85-23D4-46D0-AB34-F22F61BC1961}" type="pres">
      <dgm:prSet presAssocID="{595FAEDB-9B42-4BE6-99BD-008C9E82B343}" presName="arrowAndChildren" presStyleCnt="0"/>
      <dgm:spPr/>
    </dgm:pt>
    <dgm:pt modelId="{BB5E6CFA-F2BC-47C2-958F-CB5EACD40B5C}" type="pres">
      <dgm:prSet presAssocID="{595FAEDB-9B42-4BE6-99BD-008C9E82B343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A6E9359A-84DD-4761-B6F0-EB4B7D91E8A0}" type="pres">
      <dgm:prSet presAssocID="{595FAEDB-9B42-4BE6-99BD-008C9E82B343}" presName="arrow" presStyleLbl="node1" presStyleIdx="1" presStyleCnt="3" custScaleY="46805" custLinFactNeighborY="474"/>
      <dgm:spPr/>
      <dgm:t>
        <a:bodyPr/>
        <a:lstStyle/>
        <a:p>
          <a:endParaRPr lang="en-US"/>
        </a:p>
      </dgm:t>
    </dgm:pt>
    <dgm:pt modelId="{96E7C6DA-2368-4A90-B755-F811FE1E27F8}" type="pres">
      <dgm:prSet presAssocID="{595FAEDB-9B42-4BE6-99BD-008C9E82B343}" presName="descendantArrow" presStyleCnt="0"/>
      <dgm:spPr/>
    </dgm:pt>
    <dgm:pt modelId="{8468C258-93CC-425A-819B-6EB3CDCAD470}" type="pres">
      <dgm:prSet presAssocID="{6CAB897F-9FC0-4D32-ADAC-01904D8A9731}" presName="childTextArrow" presStyleLbl="fgAccFollowNode1" presStyleIdx="2" presStyleCnt="6" custScaleY="78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2F65A-704E-4A04-9269-5BC25705E29E}" type="pres">
      <dgm:prSet presAssocID="{BB884F1F-BED4-4D0C-A4B4-7A20B411C551}" presName="childTextArrow" presStyleLbl="fgAccFollowNode1" presStyleIdx="3" presStyleCnt="6" custScaleY="78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0C059-7A58-47A1-90A8-CA6B18448F79}" type="pres">
      <dgm:prSet presAssocID="{6EC7B0E8-0DB0-46F1-ACC5-25C4E019476A}" presName="sp" presStyleCnt="0"/>
      <dgm:spPr/>
    </dgm:pt>
    <dgm:pt modelId="{22E272B8-9D44-456F-B864-3A638D1E380D}" type="pres">
      <dgm:prSet presAssocID="{EC0ED566-4C39-4EC3-BE38-4C6B09E26DD2}" presName="arrowAndChildren" presStyleCnt="0"/>
      <dgm:spPr/>
    </dgm:pt>
    <dgm:pt modelId="{BF251726-3245-47A7-9B49-0A127C32BF64}" type="pres">
      <dgm:prSet presAssocID="{EC0ED566-4C39-4EC3-BE38-4C6B09E26DD2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C993251B-B778-488E-94B8-59F4447FAA97}" type="pres">
      <dgm:prSet presAssocID="{EC0ED566-4C39-4EC3-BE38-4C6B09E26DD2}" presName="arrow" presStyleLbl="node1" presStyleIdx="2" presStyleCnt="3" custScaleY="47615" custLinFactNeighborY="-17"/>
      <dgm:spPr/>
      <dgm:t>
        <a:bodyPr/>
        <a:lstStyle/>
        <a:p>
          <a:endParaRPr lang="en-US"/>
        </a:p>
      </dgm:t>
    </dgm:pt>
    <dgm:pt modelId="{221E4C40-6C2A-4C61-A1FD-24C34EE7E5BF}" type="pres">
      <dgm:prSet presAssocID="{EC0ED566-4C39-4EC3-BE38-4C6B09E26DD2}" presName="descendantArrow" presStyleCnt="0"/>
      <dgm:spPr/>
    </dgm:pt>
    <dgm:pt modelId="{0A45EF1D-2896-4D01-B0E8-799EDFE645EC}" type="pres">
      <dgm:prSet presAssocID="{45B81858-AAC0-45B0-B264-33D2A508D4D6}" presName="childTextArrow" presStyleLbl="fgAccFollowNode1" presStyleIdx="4" presStyleCnt="6" custScaleY="7142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0658A-8767-4F9C-9CDC-46F77EB7226F}" type="pres">
      <dgm:prSet presAssocID="{46A0F5B7-CD83-4544-B6D7-A0DF636BF201}" presName="childTextArrow" presStyleLbl="fgAccFollowNode1" presStyleIdx="5" presStyleCnt="6" custScaleY="7142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BA16F3-CD8C-4985-8A06-25FB464432A9}" type="presOf" srcId="{9042BF82-70D2-4BEB-ABCC-7D7850432FCA}" destId="{969AAB20-3059-406C-AEAE-D6DB3E6B8790}" srcOrd="1" destOrd="0" presId="urn:microsoft.com/office/officeart/2005/8/layout/process4"/>
    <dgm:cxn modelId="{B4186D1C-1DEB-4596-BB2F-E9E978C8322F}" srcId="{9042BF82-70D2-4BEB-ABCC-7D7850432FCA}" destId="{26C14692-F512-4702-89BC-26BE1A07462C}" srcOrd="1" destOrd="0" parTransId="{AB3D99B3-9523-4FD4-A2B9-2CA9BC5896D0}" sibTransId="{8E1EDAFF-EE0B-4D5B-A78B-4D12171F260A}"/>
    <dgm:cxn modelId="{11CA6341-700C-4031-A5B7-2A2952B6EB78}" type="presOf" srcId="{595FAEDB-9B42-4BE6-99BD-008C9E82B343}" destId="{A6E9359A-84DD-4761-B6F0-EB4B7D91E8A0}" srcOrd="1" destOrd="0" presId="urn:microsoft.com/office/officeart/2005/8/layout/process4"/>
    <dgm:cxn modelId="{628F8E8C-1B70-44A6-8629-727A19119332}" type="presOf" srcId="{9042BF82-70D2-4BEB-ABCC-7D7850432FCA}" destId="{56576D20-487A-4ABD-BF88-DA891E087414}" srcOrd="0" destOrd="0" presId="urn:microsoft.com/office/officeart/2005/8/layout/process4"/>
    <dgm:cxn modelId="{667C510D-079C-47A6-8ACB-AC474A93E21F}" srcId="{D3F820D8-65AB-4983-ABAB-FDAA3BF7B945}" destId="{EC0ED566-4C39-4EC3-BE38-4C6B09E26DD2}" srcOrd="0" destOrd="0" parTransId="{12A3D050-4337-4D2E-8B9F-D23F91B09637}" sibTransId="{6EC7B0E8-0DB0-46F1-ACC5-25C4E019476A}"/>
    <dgm:cxn modelId="{4E8D14AC-4BD3-4547-8E07-9335DF3E5E73}" srcId="{D3F820D8-65AB-4983-ABAB-FDAA3BF7B945}" destId="{9042BF82-70D2-4BEB-ABCC-7D7850432FCA}" srcOrd="2" destOrd="0" parTransId="{10796920-6C6A-4935-BF08-7BFFB2545C06}" sibTransId="{32CFE3A7-0849-47F5-9A7F-41A503D8F27E}"/>
    <dgm:cxn modelId="{09E0AD10-EA81-4631-94C0-F84BFEAE4505}" srcId="{595FAEDB-9B42-4BE6-99BD-008C9E82B343}" destId="{6CAB897F-9FC0-4D32-ADAC-01904D8A9731}" srcOrd="0" destOrd="0" parTransId="{E2917572-FC8B-4251-89E2-B2EF4C77F137}" sibTransId="{7C576F68-C3B5-4BDE-8DDB-024435269B9A}"/>
    <dgm:cxn modelId="{4F133376-4F20-4A7E-A0F3-794606F964EB}" srcId="{9042BF82-70D2-4BEB-ABCC-7D7850432FCA}" destId="{99CDF67D-5912-4D6A-9971-2AB1C5DCAFD1}" srcOrd="0" destOrd="0" parTransId="{F224B993-086F-4C8B-B80A-50A4CAAF46DC}" sibTransId="{B13B2B29-AB1F-4ABD-A933-FB0CF2A7B603}"/>
    <dgm:cxn modelId="{DFD9FF00-6585-4781-B2CB-3034ABA0E518}" srcId="{D3F820D8-65AB-4983-ABAB-FDAA3BF7B945}" destId="{595FAEDB-9B42-4BE6-99BD-008C9E82B343}" srcOrd="1" destOrd="0" parTransId="{DF440D42-8DD2-4887-9128-8200D5464880}" sibTransId="{939D1797-5ABA-4A2D-9F27-E181283D3E14}"/>
    <dgm:cxn modelId="{EA4BDAAB-3290-4171-940E-AC1CEAD28952}" type="presOf" srcId="{45B81858-AAC0-45B0-B264-33D2A508D4D6}" destId="{0A45EF1D-2896-4D01-B0E8-799EDFE645EC}" srcOrd="0" destOrd="0" presId="urn:microsoft.com/office/officeart/2005/8/layout/process4"/>
    <dgm:cxn modelId="{CBD21317-94C9-4B08-9E1B-8E610AE011F2}" type="presOf" srcId="{26C14692-F512-4702-89BC-26BE1A07462C}" destId="{49053EA8-5622-4277-931A-87306C77A285}" srcOrd="0" destOrd="0" presId="urn:microsoft.com/office/officeart/2005/8/layout/process4"/>
    <dgm:cxn modelId="{EEB7E37D-1DEA-44B9-BC32-73692FF986F4}" type="presOf" srcId="{595FAEDB-9B42-4BE6-99BD-008C9E82B343}" destId="{BB5E6CFA-F2BC-47C2-958F-CB5EACD40B5C}" srcOrd="0" destOrd="0" presId="urn:microsoft.com/office/officeart/2005/8/layout/process4"/>
    <dgm:cxn modelId="{04EE76C6-6918-4D1B-8D55-781A51727CCC}" type="presOf" srcId="{46A0F5B7-CD83-4544-B6D7-A0DF636BF201}" destId="{FA10658A-8767-4F9C-9CDC-46F77EB7226F}" srcOrd="0" destOrd="0" presId="urn:microsoft.com/office/officeart/2005/8/layout/process4"/>
    <dgm:cxn modelId="{D7739C33-CC81-48FE-BAE8-0146A4247044}" srcId="{EC0ED566-4C39-4EC3-BE38-4C6B09E26DD2}" destId="{46A0F5B7-CD83-4544-B6D7-A0DF636BF201}" srcOrd="1" destOrd="0" parTransId="{79573859-360D-464D-95C9-543302339F8C}" sibTransId="{1E205F63-8992-4724-B96E-9927ECB770A0}"/>
    <dgm:cxn modelId="{63A46A32-16C7-4DED-B6BE-33734918E678}" srcId="{595FAEDB-9B42-4BE6-99BD-008C9E82B343}" destId="{BB884F1F-BED4-4D0C-A4B4-7A20B411C551}" srcOrd="1" destOrd="0" parTransId="{958DA984-3E9A-483B-815D-5ED54F8E7504}" sibTransId="{513CC170-1685-4551-9930-F253EB96072B}"/>
    <dgm:cxn modelId="{90F52E9A-50FF-4666-ADC8-58D4AE486D72}" type="presOf" srcId="{D3F820D8-65AB-4983-ABAB-FDAA3BF7B945}" destId="{616FD12B-F337-444F-9E4B-7E356A0A9659}" srcOrd="0" destOrd="0" presId="urn:microsoft.com/office/officeart/2005/8/layout/process4"/>
    <dgm:cxn modelId="{09140B48-72E1-4C66-84F5-AB20CDA0D322}" type="presOf" srcId="{EC0ED566-4C39-4EC3-BE38-4C6B09E26DD2}" destId="{C993251B-B778-488E-94B8-59F4447FAA97}" srcOrd="1" destOrd="0" presId="urn:microsoft.com/office/officeart/2005/8/layout/process4"/>
    <dgm:cxn modelId="{B13661B1-B86D-42AA-861E-090094F86231}" type="presOf" srcId="{99CDF67D-5912-4D6A-9971-2AB1C5DCAFD1}" destId="{EDBC6731-FD3B-4BE1-BF23-5BC6140FC653}" srcOrd="0" destOrd="0" presId="urn:microsoft.com/office/officeart/2005/8/layout/process4"/>
    <dgm:cxn modelId="{45E6FCDE-8761-4BFF-A00C-29BA92F49483}" type="presOf" srcId="{6CAB897F-9FC0-4D32-ADAC-01904D8A9731}" destId="{8468C258-93CC-425A-819B-6EB3CDCAD470}" srcOrd="0" destOrd="0" presId="urn:microsoft.com/office/officeart/2005/8/layout/process4"/>
    <dgm:cxn modelId="{A1ABD715-91C8-48A8-B6AD-C5BA8A951789}" type="presOf" srcId="{EC0ED566-4C39-4EC3-BE38-4C6B09E26DD2}" destId="{BF251726-3245-47A7-9B49-0A127C32BF64}" srcOrd="0" destOrd="0" presId="urn:microsoft.com/office/officeart/2005/8/layout/process4"/>
    <dgm:cxn modelId="{1DCA3F16-4C58-476C-A21C-90DB7552ECEE}" srcId="{EC0ED566-4C39-4EC3-BE38-4C6B09E26DD2}" destId="{45B81858-AAC0-45B0-B264-33D2A508D4D6}" srcOrd="0" destOrd="0" parTransId="{9EC3403F-7100-4416-9392-C16B11A3B4AF}" sibTransId="{CF6A0835-1013-4B4B-8F00-1E28C6EB3BCD}"/>
    <dgm:cxn modelId="{4A3031F7-317F-4E38-9D41-9E5D34371169}" type="presOf" srcId="{BB884F1F-BED4-4D0C-A4B4-7A20B411C551}" destId="{5122F65A-704E-4A04-9269-5BC25705E29E}" srcOrd="0" destOrd="0" presId="urn:microsoft.com/office/officeart/2005/8/layout/process4"/>
    <dgm:cxn modelId="{BF4F7011-0965-4634-B75C-ECE3910F10E3}" type="presParOf" srcId="{616FD12B-F337-444F-9E4B-7E356A0A9659}" destId="{B844A665-44E8-442F-B4DE-E0379657637B}" srcOrd="0" destOrd="0" presId="urn:microsoft.com/office/officeart/2005/8/layout/process4"/>
    <dgm:cxn modelId="{44028125-6056-4930-96C1-0E32374E2DA8}" type="presParOf" srcId="{B844A665-44E8-442F-B4DE-E0379657637B}" destId="{56576D20-487A-4ABD-BF88-DA891E087414}" srcOrd="0" destOrd="0" presId="urn:microsoft.com/office/officeart/2005/8/layout/process4"/>
    <dgm:cxn modelId="{AE3AA77D-8AE5-4C0B-89A2-6D10FDE25C7D}" type="presParOf" srcId="{B844A665-44E8-442F-B4DE-E0379657637B}" destId="{969AAB20-3059-406C-AEAE-D6DB3E6B8790}" srcOrd="1" destOrd="0" presId="urn:microsoft.com/office/officeart/2005/8/layout/process4"/>
    <dgm:cxn modelId="{EB90530C-4603-48FB-9467-033C898C90EF}" type="presParOf" srcId="{B844A665-44E8-442F-B4DE-E0379657637B}" destId="{BD055A84-42C9-4E38-92CA-740A73D3B1EA}" srcOrd="2" destOrd="0" presId="urn:microsoft.com/office/officeart/2005/8/layout/process4"/>
    <dgm:cxn modelId="{B316A061-9740-4162-9588-DB9797E9F595}" type="presParOf" srcId="{BD055A84-42C9-4E38-92CA-740A73D3B1EA}" destId="{EDBC6731-FD3B-4BE1-BF23-5BC6140FC653}" srcOrd="0" destOrd="0" presId="urn:microsoft.com/office/officeart/2005/8/layout/process4"/>
    <dgm:cxn modelId="{9787125F-CFFD-4D1E-988A-BC7941EB5D3B}" type="presParOf" srcId="{BD055A84-42C9-4E38-92CA-740A73D3B1EA}" destId="{49053EA8-5622-4277-931A-87306C77A285}" srcOrd="1" destOrd="0" presId="urn:microsoft.com/office/officeart/2005/8/layout/process4"/>
    <dgm:cxn modelId="{83205F2D-3071-4CAC-B257-27845050289B}" type="presParOf" srcId="{616FD12B-F337-444F-9E4B-7E356A0A9659}" destId="{BF0C9F13-F6AF-474B-90D2-8C038E9E4F22}" srcOrd="1" destOrd="0" presId="urn:microsoft.com/office/officeart/2005/8/layout/process4"/>
    <dgm:cxn modelId="{EA70EB66-196C-4296-AC65-402B1B085F80}" type="presParOf" srcId="{616FD12B-F337-444F-9E4B-7E356A0A9659}" destId="{A6225B85-23D4-46D0-AB34-F22F61BC1961}" srcOrd="2" destOrd="0" presId="urn:microsoft.com/office/officeart/2005/8/layout/process4"/>
    <dgm:cxn modelId="{3FB78789-EAE1-4617-9666-BE6D3843F358}" type="presParOf" srcId="{A6225B85-23D4-46D0-AB34-F22F61BC1961}" destId="{BB5E6CFA-F2BC-47C2-958F-CB5EACD40B5C}" srcOrd="0" destOrd="0" presId="urn:microsoft.com/office/officeart/2005/8/layout/process4"/>
    <dgm:cxn modelId="{7DF243F8-F975-48A0-9C8C-3C697E0FA76E}" type="presParOf" srcId="{A6225B85-23D4-46D0-AB34-F22F61BC1961}" destId="{A6E9359A-84DD-4761-B6F0-EB4B7D91E8A0}" srcOrd="1" destOrd="0" presId="urn:microsoft.com/office/officeart/2005/8/layout/process4"/>
    <dgm:cxn modelId="{37597172-7C42-46F5-943C-B879B9132A4B}" type="presParOf" srcId="{A6225B85-23D4-46D0-AB34-F22F61BC1961}" destId="{96E7C6DA-2368-4A90-B755-F811FE1E27F8}" srcOrd="2" destOrd="0" presId="urn:microsoft.com/office/officeart/2005/8/layout/process4"/>
    <dgm:cxn modelId="{F84966FB-E76D-41D5-8187-6C1E8A9FDB62}" type="presParOf" srcId="{96E7C6DA-2368-4A90-B755-F811FE1E27F8}" destId="{8468C258-93CC-425A-819B-6EB3CDCAD470}" srcOrd="0" destOrd="0" presId="urn:microsoft.com/office/officeart/2005/8/layout/process4"/>
    <dgm:cxn modelId="{7F26C54D-647F-4CDE-B875-D87133BC3B8D}" type="presParOf" srcId="{96E7C6DA-2368-4A90-B755-F811FE1E27F8}" destId="{5122F65A-704E-4A04-9269-5BC25705E29E}" srcOrd="1" destOrd="0" presId="urn:microsoft.com/office/officeart/2005/8/layout/process4"/>
    <dgm:cxn modelId="{FF7C94D4-6C3D-47BA-82D0-45FB73763FE8}" type="presParOf" srcId="{616FD12B-F337-444F-9E4B-7E356A0A9659}" destId="{56D0C059-7A58-47A1-90A8-CA6B18448F79}" srcOrd="3" destOrd="0" presId="urn:microsoft.com/office/officeart/2005/8/layout/process4"/>
    <dgm:cxn modelId="{43019A2D-770B-465B-B8D7-BED2E4FC42A0}" type="presParOf" srcId="{616FD12B-F337-444F-9E4B-7E356A0A9659}" destId="{22E272B8-9D44-456F-B864-3A638D1E380D}" srcOrd="4" destOrd="0" presId="urn:microsoft.com/office/officeart/2005/8/layout/process4"/>
    <dgm:cxn modelId="{5E11642F-C07F-4732-B7F1-D74F100E1C68}" type="presParOf" srcId="{22E272B8-9D44-456F-B864-3A638D1E380D}" destId="{BF251726-3245-47A7-9B49-0A127C32BF64}" srcOrd="0" destOrd="0" presId="urn:microsoft.com/office/officeart/2005/8/layout/process4"/>
    <dgm:cxn modelId="{2CB15DBE-A1FE-4414-970F-2C9E55CE63B4}" type="presParOf" srcId="{22E272B8-9D44-456F-B864-3A638D1E380D}" destId="{C993251B-B778-488E-94B8-59F4447FAA97}" srcOrd="1" destOrd="0" presId="urn:microsoft.com/office/officeart/2005/8/layout/process4"/>
    <dgm:cxn modelId="{426072CE-85F7-47E6-810D-990771F37199}" type="presParOf" srcId="{22E272B8-9D44-456F-B864-3A638D1E380D}" destId="{221E4C40-6C2A-4C61-A1FD-24C34EE7E5BF}" srcOrd="2" destOrd="0" presId="urn:microsoft.com/office/officeart/2005/8/layout/process4"/>
    <dgm:cxn modelId="{A82670D4-2F03-4CD3-A515-3541C2F6FB5A}" type="presParOf" srcId="{221E4C40-6C2A-4C61-A1FD-24C34EE7E5BF}" destId="{0A45EF1D-2896-4D01-B0E8-799EDFE645EC}" srcOrd="0" destOrd="0" presId="urn:microsoft.com/office/officeart/2005/8/layout/process4"/>
    <dgm:cxn modelId="{4A4A6D1B-C311-43A4-8FE0-5B62D0421917}" type="presParOf" srcId="{221E4C40-6C2A-4C61-A1FD-24C34EE7E5BF}" destId="{FA10658A-8767-4F9C-9CDC-46F77EB7226F}" srcOrd="1" destOrd="0" presId="urn:microsoft.com/office/officeart/2005/8/layout/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F820D8-65AB-4983-ABAB-FDAA3BF7B94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0ED566-4C39-4EC3-BE38-4C6B09E26DD2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RINGAN</a:t>
          </a:r>
          <a:endParaRPr lang="en-US" sz="2400" b="1" dirty="0">
            <a:solidFill>
              <a:srgbClr val="FFC000"/>
            </a:solidFill>
          </a:endParaRPr>
        </a:p>
      </dgm:t>
    </dgm:pt>
    <dgm:pt modelId="{12A3D050-4337-4D2E-8B9F-D23F91B09637}" type="parTrans" cxnId="{667C510D-079C-47A6-8ACB-AC474A93E21F}">
      <dgm:prSet/>
      <dgm:spPr/>
      <dgm:t>
        <a:bodyPr/>
        <a:lstStyle/>
        <a:p>
          <a:endParaRPr lang="en-US"/>
        </a:p>
      </dgm:t>
    </dgm:pt>
    <dgm:pt modelId="{6EC7B0E8-0DB0-46F1-ACC5-25C4E019476A}" type="sibTrans" cxnId="{667C510D-079C-47A6-8ACB-AC474A93E21F}">
      <dgm:prSet/>
      <dgm:spPr/>
      <dgm:t>
        <a:bodyPr/>
        <a:lstStyle/>
        <a:p>
          <a:endParaRPr lang="en-US"/>
        </a:p>
      </dgm:t>
    </dgm:pt>
    <dgm:pt modelId="{45B81858-AAC0-45B0-B264-33D2A508D4D6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r>
            <a:rPr lang="en-US" sz="2000" b="1" dirty="0" err="1" smtClean="0"/>
            <a:t>Lalai</a:t>
          </a:r>
          <a:r>
            <a:rPr lang="en-US" sz="2000" b="1" dirty="0" smtClean="0"/>
            <a:t>, </a:t>
          </a:r>
          <a:r>
            <a:rPr lang="en-US" sz="2000" b="1" dirty="0" err="1" smtClean="0"/>
            <a:t>tertidur</a:t>
          </a:r>
          <a:r>
            <a:rPr lang="en-US" sz="2000" b="1" dirty="0" smtClean="0"/>
            <a:t>, </a:t>
          </a:r>
          <a:r>
            <a:rPr lang="en-US" sz="2000" b="1" dirty="0" err="1" smtClean="0"/>
            <a:t>merokok</a:t>
          </a:r>
          <a:r>
            <a:rPr lang="en-US" sz="2000" b="1" dirty="0" smtClean="0"/>
            <a:t>, </a:t>
          </a:r>
          <a:r>
            <a:rPr lang="en-US" sz="2000" b="1" dirty="0" err="1" smtClean="0"/>
            <a:t>berbicara</a:t>
          </a:r>
          <a:r>
            <a:rPr lang="en-US" sz="2000" b="1" dirty="0" smtClean="0"/>
            <a:t>, </a:t>
          </a:r>
          <a:r>
            <a:rPr lang="en-US" sz="2000" b="1" dirty="0" err="1" smtClean="0"/>
            <a:t>menggunakan</a:t>
          </a:r>
          <a:r>
            <a:rPr lang="en-US" sz="2000" b="1" dirty="0" smtClean="0"/>
            <a:t> HP, </a:t>
          </a:r>
          <a:r>
            <a:rPr lang="en-US" sz="2000" b="1" dirty="0" err="1" smtClean="0"/>
            <a:t>lalai</a:t>
          </a:r>
          <a:r>
            <a:rPr lang="en-US" sz="2000" b="1" dirty="0" smtClean="0"/>
            <a:t> </a:t>
          </a:r>
          <a:r>
            <a:rPr lang="en-US" sz="2000" b="1" dirty="0" err="1" smtClean="0"/>
            <a:t>membantu</a:t>
          </a:r>
          <a:r>
            <a:rPr lang="en-US" sz="2000" b="1" dirty="0" smtClean="0"/>
            <a:t> </a:t>
          </a:r>
          <a:r>
            <a:rPr lang="en-US" sz="2000" b="1" dirty="0" err="1" smtClean="0"/>
            <a:t>ujian</a:t>
          </a:r>
          <a:r>
            <a:rPr lang="en-US" sz="2000" b="1" dirty="0" smtClean="0"/>
            <a:t> </a:t>
          </a:r>
          <a:r>
            <a:rPr lang="en-US" sz="2000" b="1" dirty="0" err="1" smtClean="0"/>
            <a:t>mengisi</a:t>
          </a:r>
          <a:r>
            <a:rPr lang="en-US" sz="2000" b="1" dirty="0" smtClean="0"/>
            <a:t> </a:t>
          </a:r>
          <a:r>
            <a:rPr lang="en-US" sz="2000" b="1" dirty="0" err="1" smtClean="0"/>
            <a:t>identitas</a:t>
          </a:r>
          <a:endParaRPr lang="en-US" sz="2000" b="1" dirty="0"/>
        </a:p>
      </dgm:t>
    </dgm:pt>
    <dgm:pt modelId="{9EC3403F-7100-4416-9392-C16B11A3B4AF}" type="parTrans" cxnId="{1DCA3F16-4C58-476C-A21C-90DB7552ECEE}">
      <dgm:prSet/>
      <dgm:spPr/>
      <dgm:t>
        <a:bodyPr/>
        <a:lstStyle/>
        <a:p>
          <a:endParaRPr lang="en-US"/>
        </a:p>
      </dgm:t>
    </dgm:pt>
    <dgm:pt modelId="{CF6A0835-1013-4B4B-8F00-1E28C6EB3BCD}" type="sibTrans" cxnId="{1DCA3F16-4C58-476C-A21C-90DB7552ECEE}">
      <dgm:prSet/>
      <dgm:spPr/>
      <dgm:t>
        <a:bodyPr/>
        <a:lstStyle/>
        <a:p>
          <a:endParaRPr lang="en-US"/>
        </a:p>
      </dgm:t>
    </dgm:pt>
    <dgm:pt modelId="{46A0F5B7-CD83-4544-B6D7-A0DF636BF20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Dibebastugaskan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sebagai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pengawas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ruang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ujian</a:t>
          </a:r>
          <a:endParaRPr lang="en-US" sz="2200" b="1" dirty="0">
            <a:solidFill>
              <a:schemeClr val="bg1"/>
            </a:solidFill>
          </a:endParaRPr>
        </a:p>
      </dgm:t>
    </dgm:pt>
    <dgm:pt modelId="{79573859-360D-464D-95C9-543302339F8C}" type="parTrans" cxnId="{D7739C33-CC81-48FE-BAE8-0146A4247044}">
      <dgm:prSet/>
      <dgm:spPr/>
      <dgm:t>
        <a:bodyPr/>
        <a:lstStyle/>
        <a:p>
          <a:endParaRPr lang="en-US"/>
        </a:p>
      </dgm:t>
    </dgm:pt>
    <dgm:pt modelId="{1E205F63-8992-4724-B96E-9927ECB770A0}" type="sibTrans" cxnId="{D7739C33-CC81-48FE-BAE8-0146A4247044}">
      <dgm:prSet/>
      <dgm:spPr/>
      <dgm:t>
        <a:bodyPr/>
        <a:lstStyle/>
        <a:p>
          <a:endParaRPr lang="en-US"/>
        </a:p>
      </dgm:t>
    </dgm:pt>
    <dgm:pt modelId="{595FAEDB-9B42-4BE6-99BD-008C9E82B34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SEDANG</a:t>
          </a:r>
          <a:endParaRPr lang="en-US" sz="2400" b="1" dirty="0">
            <a:solidFill>
              <a:srgbClr val="FFC000"/>
            </a:solidFill>
          </a:endParaRPr>
        </a:p>
      </dgm:t>
    </dgm:pt>
    <dgm:pt modelId="{DF440D42-8DD2-4887-9128-8200D5464880}" type="parTrans" cxnId="{DFD9FF00-6585-4781-B2CB-3034ABA0E518}">
      <dgm:prSet/>
      <dgm:spPr/>
      <dgm:t>
        <a:bodyPr/>
        <a:lstStyle/>
        <a:p>
          <a:endParaRPr lang="en-US"/>
        </a:p>
      </dgm:t>
    </dgm:pt>
    <dgm:pt modelId="{939D1797-5ABA-4A2D-9F27-E181283D3E14}" type="sibTrans" cxnId="{DFD9FF00-6585-4781-B2CB-3034ABA0E518}">
      <dgm:prSet/>
      <dgm:spPr/>
      <dgm:t>
        <a:bodyPr/>
        <a:lstStyle/>
        <a:p>
          <a:endParaRPr lang="en-US"/>
        </a:p>
      </dgm:t>
    </dgm:pt>
    <dgm:pt modelId="{6CAB897F-9FC0-4D32-ADAC-01904D8A973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r>
            <a:rPr lang="en-US" sz="2000" b="1" dirty="0" err="1" smtClean="0"/>
            <a:t>Tidak</a:t>
          </a:r>
          <a:r>
            <a:rPr lang="en-US" sz="2000" b="1" dirty="0" smtClean="0"/>
            <a:t> </a:t>
          </a:r>
          <a:r>
            <a:rPr lang="en-US" sz="2000" b="1" dirty="0" err="1" smtClean="0"/>
            <a:t>mengelem</a:t>
          </a:r>
          <a:r>
            <a:rPr lang="en-US" sz="2000" b="1" dirty="0" smtClean="0"/>
            <a:t> </a:t>
          </a:r>
          <a:r>
            <a:rPr lang="en-US" sz="2000" b="1" dirty="0" err="1" smtClean="0"/>
            <a:t>amplop</a:t>
          </a:r>
          <a:r>
            <a:rPr lang="en-US" sz="2000" b="1" dirty="0" smtClean="0"/>
            <a:t> LJUS/M </a:t>
          </a:r>
          <a:r>
            <a:rPr lang="en-US" sz="2000" b="1" dirty="0" err="1" smtClean="0"/>
            <a:t>di</a:t>
          </a:r>
          <a:r>
            <a:rPr lang="en-US" sz="2000" b="1" dirty="0" smtClean="0"/>
            <a:t> </a:t>
          </a:r>
          <a:r>
            <a:rPr lang="en-US" sz="2000" b="1" dirty="0" err="1" smtClean="0"/>
            <a:t>ruang</a:t>
          </a:r>
          <a:r>
            <a:rPr lang="en-US" sz="2000" b="1" dirty="0" smtClean="0"/>
            <a:t> </a:t>
          </a:r>
          <a:r>
            <a:rPr lang="en-US" sz="2000" b="1" dirty="0" err="1" smtClean="0"/>
            <a:t>ujian</a:t>
          </a:r>
          <a:r>
            <a:rPr lang="en-US" sz="2000" b="1" dirty="0" smtClean="0"/>
            <a:t>, </a:t>
          </a:r>
          <a:r>
            <a:rPr lang="en-US" sz="2000" b="1" dirty="0" err="1" smtClean="0"/>
            <a:t>memeriksa</a:t>
          </a:r>
          <a:r>
            <a:rPr lang="en-US" sz="2000" b="1" dirty="0" smtClean="0"/>
            <a:t> </a:t>
          </a:r>
          <a:r>
            <a:rPr lang="en-US" sz="2000" b="1" dirty="0" err="1" smtClean="0"/>
            <a:t>dan</a:t>
          </a:r>
          <a:r>
            <a:rPr lang="en-US" sz="2000" b="1" dirty="0" smtClean="0"/>
            <a:t> </a:t>
          </a:r>
          <a:r>
            <a:rPr lang="en-US" sz="2000" b="1" dirty="0" err="1" smtClean="0"/>
            <a:t>menyususn</a:t>
          </a:r>
          <a:r>
            <a:rPr lang="en-US" sz="2000" b="1" dirty="0" smtClean="0"/>
            <a:t> LJUS/M </a:t>
          </a:r>
          <a:r>
            <a:rPr lang="en-US" sz="2000" b="1" dirty="0" err="1" smtClean="0"/>
            <a:t>tidak</a:t>
          </a:r>
          <a:r>
            <a:rPr lang="en-US" sz="2000" b="1" dirty="0" smtClean="0"/>
            <a:t> </a:t>
          </a:r>
          <a:r>
            <a:rPr lang="en-US" sz="2000" b="1" dirty="0" err="1" smtClean="0"/>
            <a:t>di</a:t>
          </a:r>
          <a:r>
            <a:rPr lang="en-US" sz="2000" b="1" dirty="0" smtClean="0"/>
            <a:t> </a:t>
          </a:r>
          <a:r>
            <a:rPr lang="en-US" sz="2000" b="1" dirty="0" err="1" smtClean="0"/>
            <a:t>ruang</a:t>
          </a:r>
          <a:r>
            <a:rPr lang="en-US" sz="2000" b="1" dirty="0" smtClean="0"/>
            <a:t> </a:t>
          </a:r>
        </a:p>
      </dgm:t>
    </dgm:pt>
    <dgm:pt modelId="{E2917572-FC8B-4251-89E2-B2EF4C77F137}" type="parTrans" cxnId="{09E0AD10-EA81-4631-94C0-F84BFEAE4505}">
      <dgm:prSet/>
      <dgm:spPr/>
      <dgm:t>
        <a:bodyPr/>
        <a:lstStyle/>
        <a:p>
          <a:endParaRPr lang="en-US"/>
        </a:p>
      </dgm:t>
    </dgm:pt>
    <dgm:pt modelId="{7C576F68-C3B5-4BDE-8DDB-024435269B9A}" type="sibTrans" cxnId="{09E0AD10-EA81-4631-94C0-F84BFEAE4505}">
      <dgm:prSet/>
      <dgm:spPr/>
      <dgm:t>
        <a:bodyPr/>
        <a:lstStyle/>
        <a:p>
          <a:endParaRPr lang="en-US"/>
        </a:p>
      </dgm:t>
    </dgm:pt>
    <dgm:pt modelId="{BB884F1F-BED4-4D0C-A4B4-7A20B411C551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Dibebastugaskan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sebagai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pengawas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ruang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ujian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diberi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sanksi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sesuai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aturan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yg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berlaku</a:t>
          </a:r>
          <a:endParaRPr lang="en-US" sz="2200" b="1" dirty="0">
            <a:solidFill>
              <a:schemeClr val="bg1"/>
            </a:solidFill>
          </a:endParaRPr>
        </a:p>
      </dgm:t>
    </dgm:pt>
    <dgm:pt modelId="{958DA984-3E9A-483B-815D-5ED54F8E7504}" type="parTrans" cxnId="{63A46A32-16C7-4DED-B6BE-33734918E678}">
      <dgm:prSet/>
      <dgm:spPr/>
      <dgm:t>
        <a:bodyPr/>
        <a:lstStyle/>
        <a:p>
          <a:endParaRPr lang="en-US"/>
        </a:p>
      </dgm:t>
    </dgm:pt>
    <dgm:pt modelId="{513CC170-1685-4551-9930-F253EB96072B}" type="sibTrans" cxnId="{63A46A32-16C7-4DED-B6BE-33734918E678}">
      <dgm:prSet/>
      <dgm:spPr/>
      <dgm:t>
        <a:bodyPr/>
        <a:lstStyle/>
        <a:p>
          <a:endParaRPr lang="en-US"/>
        </a:p>
      </dgm:t>
    </dgm:pt>
    <dgm:pt modelId="{9042BF82-70D2-4BEB-ABCC-7D7850432FCA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b="1" dirty="0" smtClean="0">
              <a:solidFill>
                <a:srgbClr val="FFC000"/>
              </a:solidFill>
            </a:rPr>
            <a:t>BERAT</a:t>
          </a:r>
          <a:endParaRPr lang="en-US" sz="2400" b="1" dirty="0">
            <a:solidFill>
              <a:srgbClr val="FFC000"/>
            </a:solidFill>
          </a:endParaRPr>
        </a:p>
      </dgm:t>
    </dgm:pt>
    <dgm:pt modelId="{10796920-6C6A-4935-BF08-7BFFB2545C06}" type="parTrans" cxnId="{4E8D14AC-4BD3-4547-8E07-9335DF3E5E73}">
      <dgm:prSet/>
      <dgm:spPr/>
      <dgm:t>
        <a:bodyPr/>
        <a:lstStyle/>
        <a:p>
          <a:endParaRPr lang="en-US"/>
        </a:p>
      </dgm:t>
    </dgm:pt>
    <dgm:pt modelId="{32CFE3A7-0849-47F5-9A7F-41A503D8F27E}" type="sibTrans" cxnId="{4E8D14AC-4BD3-4547-8E07-9335DF3E5E73}">
      <dgm:prSet/>
      <dgm:spPr/>
      <dgm:t>
        <a:bodyPr/>
        <a:lstStyle/>
        <a:p>
          <a:endParaRPr lang="en-US"/>
        </a:p>
      </dgm:t>
    </dgm:pt>
    <dgm:pt modelId="{99CDF67D-5912-4D6A-9971-2AB1C5DCAFD1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pPr algn="l"/>
          <a:endParaRPr lang="en-US" sz="2000" b="1" dirty="0" smtClean="0"/>
        </a:p>
        <a:p>
          <a:pPr algn="l"/>
          <a:r>
            <a:rPr lang="en-US" sz="2000" b="1" dirty="0" err="1" smtClean="0"/>
            <a:t>Memberi</a:t>
          </a:r>
          <a:r>
            <a:rPr lang="en-US" sz="2000" b="1" dirty="0" smtClean="0"/>
            <a:t> </a:t>
          </a:r>
          <a:r>
            <a:rPr lang="en-US" sz="2000" b="1" dirty="0" err="1" smtClean="0"/>
            <a:t>contekan</a:t>
          </a:r>
          <a:r>
            <a:rPr lang="en-US" sz="2000" b="1" dirty="0" smtClean="0"/>
            <a:t>, </a:t>
          </a:r>
          <a:r>
            <a:rPr lang="en-US" sz="2000" b="1" dirty="0" err="1" smtClean="0"/>
            <a:t>membantu</a:t>
          </a:r>
          <a:r>
            <a:rPr lang="en-US" sz="2000" b="1" dirty="0" smtClean="0"/>
            <a:t> </a:t>
          </a:r>
          <a:r>
            <a:rPr lang="en-US" sz="2000" b="1" dirty="0" err="1" smtClean="0"/>
            <a:t>menjawab</a:t>
          </a:r>
          <a:r>
            <a:rPr lang="en-US" sz="2000" b="1" dirty="0" smtClean="0"/>
            <a:t> </a:t>
          </a:r>
          <a:r>
            <a:rPr lang="en-US" sz="2000" b="1" dirty="0" err="1" smtClean="0"/>
            <a:t>soal</a:t>
          </a:r>
          <a:r>
            <a:rPr lang="en-US" sz="2000" b="1" dirty="0" smtClean="0"/>
            <a:t>, </a:t>
          </a:r>
          <a:r>
            <a:rPr lang="en-US" sz="2000" b="1" dirty="0" err="1" smtClean="0"/>
            <a:t>menyebar</a:t>
          </a:r>
          <a:r>
            <a:rPr lang="en-US" sz="2000" b="1" dirty="0" smtClean="0"/>
            <a:t>/ </a:t>
          </a:r>
          <a:r>
            <a:rPr lang="en-US" sz="2000" b="1" dirty="0" err="1" smtClean="0"/>
            <a:t>membacakan</a:t>
          </a:r>
          <a:r>
            <a:rPr lang="en-US" sz="2000" b="1" dirty="0" smtClean="0"/>
            <a:t> </a:t>
          </a:r>
          <a:r>
            <a:rPr lang="en-US" sz="2000" b="1" dirty="0" err="1" smtClean="0"/>
            <a:t>kunci</a:t>
          </a:r>
          <a:r>
            <a:rPr lang="en-US" sz="2000" b="1" dirty="0" smtClean="0"/>
            <a:t> </a:t>
          </a:r>
          <a:r>
            <a:rPr lang="en-US" sz="2000" b="1" dirty="0" err="1" smtClean="0"/>
            <a:t>jawaban</a:t>
          </a:r>
          <a:r>
            <a:rPr lang="en-US" sz="2000" b="1" dirty="0" smtClean="0"/>
            <a:t>, </a:t>
          </a:r>
          <a:r>
            <a:rPr lang="en-US" sz="2000" b="1" dirty="0" err="1" smtClean="0"/>
            <a:t>mengganti</a:t>
          </a:r>
          <a:r>
            <a:rPr lang="en-US" sz="2000" b="1" dirty="0" smtClean="0"/>
            <a:t> </a:t>
          </a:r>
          <a:r>
            <a:rPr lang="en-US" sz="2000" b="1" dirty="0" err="1" smtClean="0"/>
            <a:t>dan</a:t>
          </a:r>
          <a:r>
            <a:rPr lang="en-US" sz="2000" b="1" dirty="0" smtClean="0"/>
            <a:t> </a:t>
          </a:r>
          <a:r>
            <a:rPr lang="en-US" sz="2000" b="1" dirty="0" err="1" smtClean="0"/>
            <a:t>mengisi</a:t>
          </a:r>
          <a:r>
            <a:rPr lang="en-US" sz="2000" b="1" dirty="0" smtClean="0"/>
            <a:t> LJUS/M</a:t>
          </a:r>
        </a:p>
        <a:p>
          <a:pPr algn="l"/>
          <a:endParaRPr lang="en-US" sz="2200" b="1" dirty="0"/>
        </a:p>
      </dgm:t>
    </dgm:pt>
    <dgm:pt modelId="{F224B993-086F-4C8B-B80A-50A4CAAF46DC}" type="parTrans" cxnId="{4F133376-4F20-4A7E-A0F3-794606F964EB}">
      <dgm:prSet/>
      <dgm:spPr/>
      <dgm:t>
        <a:bodyPr/>
        <a:lstStyle/>
        <a:p>
          <a:endParaRPr lang="en-US"/>
        </a:p>
      </dgm:t>
    </dgm:pt>
    <dgm:pt modelId="{B13B2B29-AB1F-4ABD-A933-FB0CF2A7B603}" type="sibTrans" cxnId="{4F133376-4F20-4A7E-A0F3-794606F964EB}">
      <dgm:prSet/>
      <dgm:spPr/>
      <dgm:t>
        <a:bodyPr/>
        <a:lstStyle/>
        <a:p>
          <a:endParaRPr lang="en-US"/>
        </a:p>
      </dgm:t>
    </dgm:pt>
    <dgm:pt modelId="{26C14692-F512-4702-89BC-26BE1A07462C}">
      <dgm:prSet phldrT="[Text]" custT="1"/>
      <dgm:spPr>
        <a:solidFill>
          <a:srgbClr val="C00000">
            <a:alpha val="90000"/>
          </a:srgbClr>
        </a:solidFill>
      </dgm:spPr>
      <dgm:t>
        <a:bodyPr/>
        <a:lstStyle/>
        <a:p>
          <a:pPr algn="l"/>
          <a:r>
            <a:rPr lang="en-US" sz="2200" b="1" dirty="0" err="1" smtClean="0">
              <a:solidFill>
                <a:schemeClr val="bg1"/>
              </a:solidFill>
            </a:rPr>
            <a:t>Dibebastugaskan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sebagai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pengawas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ujian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diberi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sanksi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sesuai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aturan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yg</a:t>
          </a:r>
          <a:r>
            <a:rPr lang="en-US" sz="2200" b="1" dirty="0" smtClean="0">
              <a:solidFill>
                <a:schemeClr val="bg1"/>
              </a:solidFill>
            </a:rPr>
            <a:t> </a:t>
          </a:r>
          <a:r>
            <a:rPr lang="en-US" sz="2200" b="1" dirty="0" err="1" smtClean="0">
              <a:solidFill>
                <a:schemeClr val="bg1"/>
              </a:solidFill>
            </a:rPr>
            <a:t>berlaku</a:t>
          </a:r>
          <a:endParaRPr lang="en-US" sz="2200" b="1" dirty="0">
            <a:solidFill>
              <a:schemeClr val="bg1"/>
            </a:solidFill>
          </a:endParaRPr>
        </a:p>
      </dgm:t>
    </dgm:pt>
    <dgm:pt modelId="{AB3D99B3-9523-4FD4-A2B9-2CA9BC5896D0}" type="parTrans" cxnId="{B4186D1C-1DEB-4596-BB2F-E9E978C8322F}">
      <dgm:prSet/>
      <dgm:spPr/>
      <dgm:t>
        <a:bodyPr/>
        <a:lstStyle/>
        <a:p>
          <a:endParaRPr lang="en-US"/>
        </a:p>
      </dgm:t>
    </dgm:pt>
    <dgm:pt modelId="{8E1EDAFF-EE0B-4D5B-A78B-4D12171F260A}" type="sibTrans" cxnId="{B4186D1C-1DEB-4596-BB2F-E9E978C8322F}">
      <dgm:prSet/>
      <dgm:spPr/>
      <dgm:t>
        <a:bodyPr/>
        <a:lstStyle/>
        <a:p>
          <a:endParaRPr lang="en-US"/>
        </a:p>
      </dgm:t>
    </dgm:pt>
    <dgm:pt modelId="{616FD12B-F337-444F-9E4B-7E356A0A9659}" type="pres">
      <dgm:prSet presAssocID="{D3F820D8-65AB-4983-ABAB-FDAA3BF7B9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44A665-44E8-442F-B4DE-E0379657637B}" type="pres">
      <dgm:prSet presAssocID="{9042BF82-70D2-4BEB-ABCC-7D7850432FCA}" presName="boxAndChildren" presStyleCnt="0"/>
      <dgm:spPr/>
    </dgm:pt>
    <dgm:pt modelId="{56576D20-487A-4ABD-BF88-DA891E087414}" type="pres">
      <dgm:prSet presAssocID="{9042BF82-70D2-4BEB-ABCC-7D7850432FCA}" presName="parentTextBox" presStyleLbl="node1" presStyleIdx="0" presStyleCnt="3"/>
      <dgm:spPr/>
      <dgm:t>
        <a:bodyPr/>
        <a:lstStyle/>
        <a:p>
          <a:endParaRPr lang="en-US"/>
        </a:p>
      </dgm:t>
    </dgm:pt>
    <dgm:pt modelId="{969AAB20-3059-406C-AEAE-D6DB3E6B8790}" type="pres">
      <dgm:prSet presAssocID="{9042BF82-70D2-4BEB-ABCC-7D7850432FCA}" presName="entireBox" presStyleLbl="node1" presStyleIdx="0" presStyleCnt="3" custScaleY="36990" custLinFactNeighborY="-168"/>
      <dgm:spPr/>
      <dgm:t>
        <a:bodyPr/>
        <a:lstStyle/>
        <a:p>
          <a:endParaRPr lang="en-US"/>
        </a:p>
      </dgm:t>
    </dgm:pt>
    <dgm:pt modelId="{BD055A84-42C9-4E38-92CA-740A73D3B1EA}" type="pres">
      <dgm:prSet presAssocID="{9042BF82-70D2-4BEB-ABCC-7D7850432FCA}" presName="descendantBox" presStyleCnt="0"/>
      <dgm:spPr/>
    </dgm:pt>
    <dgm:pt modelId="{EDBC6731-FD3B-4BE1-BF23-5BC6140FC653}" type="pres">
      <dgm:prSet presAssocID="{99CDF67D-5912-4D6A-9971-2AB1C5DCAFD1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053EA8-5622-4277-931A-87306C77A285}" type="pres">
      <dgm:prSet presAssocID="{26C14692-F512-4702-89BC-26BE1A07462C}" presName="childTextBox" presStyleLbl="fgAccFollowNode1" presStyleIdx="1" presStyleCnt="6" custLinFactNeighborY="55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0C9F13-F6AF-474B-90D2-8C038E9E4F22}" type="pres">
      <dgm:prSet presAssocID="{939D1797-5ABA-4A2D-9F27-E181283D3E14}" presName="sp" presStyleCnt="0"/>
      <dgm:spPr/>
    </dgm:pt>
    <dgm:pt modelId="{A6225B85-23D4-46D0-AB34-F22F61BC1961}" type="pres">
      <dgm:prSet presAssocID="{595FAEDB-9B42-4BE6-99BD-008C9E82B343}" presName="arrowAndChildren" presStyleCnt="0"/>
      <dgm:spPr/>
    </dgm:pt>
    <dgm:pt modelId="{BB5E6CFA-F2BC-47C2-958F-CB5EACD40B5C}" type="pres">
      <dgm:prSet presAssocID="{595FAEDB-9B42-4BE6-99BD-008C9E82B343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A6E9359A-84DD-4761-B6F0-EB4B7D91E8A0}" type="pres">
      <dgm:prSet presAssocID="{595FAEDB-9B42-4BE6-99BD-008C9E82B343}" presName="arrow" presStyleLbl="node1" presStyleIdx="1" presStyleCnt="3" custScaleY="46805" custLinFactNeighborY="474"/>
      <dgm:spPr/>
      <dgm:t>
        <a:bodyPr/>
        <a:lstStyle/>
        <a:p>
          <a:endParaRPr lang="en-US"/>
        </a:p>
      </dgm:t>
    </dgm:pt>
    <dgm:pt modelId="{96E7C6DA-2368-4A90-B755-F811FE1E27F8}" type="pres">
      <dgm:prSet presAssocID="{595FAEDB-9B42-4BE6-99BD-008C9E82B343}" presName="descendantArrow" presStyleCnt="0"/>
      <dgm:spPr/>
    </dgm:pt>
    <dgm:pt modelId="{8468C258-93CC-425A-819B-6EB3CDCAD470}" type="pres">
      <dgm:prSet presAssocID="{6CAB897F-9FC0-4D32-ADAC-01904D8A9731}" presName="childTextArrow" presStyleLbl="fgAccFollowNode1" presStyleIdx="2" presStyleCnt="6" custScaleY="78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2F65A-704E-4A04-9269-5BC25705E29E}" type="pres">
      <dgm:prSet presAssocID="{BB884F1F-BED4-4D0C-A4B4-7A20B411C551}" presName="childTextArrow" presStyleLbl="fgAccFollowNode1" presStyleIdx="3" presStyleCnt="6" custScaleY="780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0C059-7A58-47A1-90A8-CA6B18448F79}" type="pres">
      <dgm:prSet presAssocID="{6EC7B0E8-0DB0-46F1-ACC5-25C4E019476A}" presName="sp" presStyleCnt="0"/>
      <dgm:spPr/>
    </dgm:pt>
    <dgm:pt modelId="{22E272B8-9D44-456F-B864-3A638D1E380D}" type="pres">
      <dgm:prSet presAssocID="{EC0ED566-4C39-4EC3-BE38-4C6B09E26DD2}" presName="arrowAndChildren" presStyleCnt="0"/>
      <dgm:spPr/>
    </dgm:pt>
    <dgm:pt modelId="{BF251726-3245-47A7-9B49-0A127C32BF64}" type="pres">
      <dgm:prSet presAssocID="{EC0ED566-4C39-4EC3-BE38-4C6B09E26DD2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C993251B-B778-488E-94B8-59F4447FAA97}" type="pres">
      <dgm:prSet presAssocID="{EC0ED566-4C39-4EC3-BE38-4C6B09E26DD2}" presName="arrow" presStyleLbl="node1" presStyleIdx="2" presStyleCnt="3" custScaleY="47615" custLinFactNeighborY="-17"/>
      <dgm:spPr/>
      <dgm:t>
        <a:bodyPr/>
        <a:lstStyle/>
        <a:p>
          <a:endParaRPr lang="en-US"/>
        </a:p>
      </dgm:t>
    </dgm:pt>
    <dgm:pt modelId="{221E4C40-6C2A-4C61-A1FD-24C34EE7E5BF}" type="pres">
      <dgm:prSet presAssocID="{EC0ED566-4C39-4EC3-BE38-4C6B09E26DD2}" presName="descendantArrow" presStyleCnt="0"/>
      <dgm:spPr/>
    </dgm:pt>
    <dgm:pt modelId="{0A45EF1D-2896-4D01-B0E8-799EDFE645EC}" type="pres">
      <dgm:prSet presAssocID="{45B81858-AAC0-45B0-B264-33D2A508D4D6}" presName="childTextArrow" presStyleLbl="fgAccFollowNode1" presStyleIdx="4" presStyleCnt="6" custScaleY="7142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10658A-8767-4F9C-9CDC-46F77EB7226F}" type="pres">
      <dgm:prSet presAssocID="{46A0F5B7-CD83-4544-B6D7-A0DF636BF201}" presName="childTextArrow" presStyleLbl="fgAccFollowNode1" presStyleIdx="5" presStyleCnt="6" custScaleY="71425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3227A5-1F44-4EE9-9D9A-7A050289B419}" type="presOf" srcId="{BB884F1F-BED4-4D0C-A4B4-7A20B411C551}" destId="{5122F65A-704E-4A04-9269-5BC25705E29E}" srcOrd="0" destOrd="0" presId="urn:microsoft.com/office/officeart/2005/8/layout/process4"/>
    <dgm:cxn modelId="{3D9C349A-32C1-4F2C-82BB-64B23B5C7F83}" type="presOf" srcId="{9042BF82-70D2-4BEB-ABCC-7D7850432FCA}" destId="{969AAB20-3059-406C-AEAE-D6DB3E6B8790}" srcOrd="1" destOrd="0" presId="urn:microsoft.com/office/officeart/2005/8/layout/process4"/>
    <dgm:cxn modelId="{9392ECF1-C80A-4A0C-9649-2DB6A8424E08}" type="presOf" srcId="{6CAB897F-9FC0-4D32-ADAC-01904D8A9731}" destId="{8468C258-93CC-425A-819B-6EB3CDCAD470}" srcOrd="0" destOrd="0" presId="urn:microsoft.com/office/officeart/2005/8/layout/process4"/>
    <dgm:cxn modelId="{63A46A32-16C7-4DED-B6BE-33734918E678}" srcId="{595FAEDB-9B42-4BE6-99BD-008C9E82B343}" destId="{BB884F1F-BED4-4D0C-A4B4-7A20B411C551}" srcOrd="1" destOrd="0" parTransId="{958DA984-3E9A-483B-815D-5ED54F8E7504}" sibTransId="{513CC170-1685-4551-9930-F253EB96072B}"/>
    <dgm:cxn modelId="{900E093A-245E-4E8E-A72E-E03D026ACB2F}" type="presOf" srcId="{9042BF82-70D2-4BEB-ABCC-7D7850432FCA}" destId="{56576D20-487A-4ABD-BF88-DA891E087414}" srcOrd="0" destOrd="0" presId="urn:microsoft.com/office/officeart/2005/8/layout/process4"/>
    <dgm:cxn modelId="{1DCA3F16-4C58-476C-A21C-90DB7552ECEE}" srcId="{EC0ED566-4C39-4EC3-BE38-4C6B09E26DD2}" destId="{45B81858-AAC0-45B0-B264-33D2A508D4D6}" srcOrd="0" destOrd="0" parTransId="{9EC3403F-7100-4416-9392-C16B11A3B4AF}" sibTransId="{CF6A0835-1013-4B4B-8F00-1E28C6EB3BCD}"/>
    <dgm:cxn modelId="{157BA9A9-21D4-4FA1-8C76-CC6A55361811}" type="presOf" srcId="{EC0ED566-4C39-4EC3-BE38-4C6B09E26DD2}" destId="{C993251B-B778-488E-94B8-59F4447FAA97}" srcOrd="1" destOrd="0" presId="urn:microsoft.com/office/officeart/2005/8/layout/process4"/>
    <dgm:cxn modelId="{8495D0D3-8ED2-40D5-B66F-6529C43FAA49}" type="presOf" srcId="{45B81858-AAC0-45B0-B264-33D2A508D4D6}" destId="{0A45EF1D-2896-4D01-B0E8-799EDFE645EC}" srcOrd="0" destOrd="0" presId="urn:microsoft.com/office/officeart/2005/8/layout/process4"/>
    <dgm:cxn modelId="{5EAD1F1A-2CD2-4F3B-B204-86EA9CE950F9}" type="presOf" srcId="{D3F820D8-65AB-4983-ABAB-FDAA3BF7B945}" destId="{616FD12B-F337-444F-9E4B-7E356A0A9659}" srcOrd="0" destOrd="0" presId="urn:microsoft.com/office/officeart/2005/8/layout/process4"/>
    <dgm:cxn modelId="{69D4788B-8480-4191-BDDD-BF199EE3F564}" type="presOf" srcId="{595FAEDB-9B42-4BE6-99BD-008C9E82B343}" destId="{BB5E6CFA-F2BC-47C2-958F-CB5EACD40B5C}" srcOrd="0" destOrd="0" presId="urn:microsoft.com/office/officeart/2005/8/layout/process4"/>
    <dgm:cxn modelId="{67B39B91-4F96-47E1-A145-A0571F978D36}" type="presOf" srcId="{595FAEDB-9B42-4BE6-99BD-008C9E82B343}" destId="{A6E9359A-84DD-4761-B6F0-EB4B7D91E8A0}" srcOrd="1" destOrd="0" presId="urn:microsoft.com/office/officeart/2005/8/layout/process4"/>
    <dgm:cxn modelId="{1B9E1F3C-0BD3-412C-854E-BA694F2E34F6}" type="presOf" srcId="{EC0ED566-4C39-4EC3-BE38-4C6B09E26DD2}" destId="{BF251726-3245-47A7-9B49-0A127C32BF64}" srcOrd="0" destOrd="0" presId="urn:microsoft.com/office/officeart/2005/8/layout/process4"/>
    <dgm:cxn modelId="{847A6842-5E5F-40A5-AF31-F74EA81BC296}" type="presOf" srcId="{26C14692-F512-4702-89BC-26BE1A07462C}" destId="{49053EA8-5622-4277-931A-87306C77A285}" srcOrd="0" destOrd="0" presId="urn:microsoft.com/office/officeart/2005/8/layout/process4"/>
    <dgm:cxn modelId="{973E9B8B-2301-404A-B8FA-A559D961AEE8}" type="presOf" srcId="{99CDF67D-5912-4D6A-9971-2AB1C5DCAFD1}" destId="{EDBC6731-FD3B-4BE1-BF23-5BC6140FC653}" srcOrd="0" destOrd="0" presId="urn:microsoft.com/office/officeart/2005/8/layout/process4"/>
    <dgm:cxn modelId="{667C510D-079C-47A6-8ACB-AC474A93E21F}" srcId="{D3F820D8-65AB-4983-ABAB-FDAA3BF7B945}" destId="{EC0ED566-4C39-4EC3-BE38-4C6B09E26DD2}" srcOrd="0" destOrd="0" parTransId="{12A3D050-4337-4D2E-8B9F-D23F91B09637}" sibTransId="{6EC7B0E8-0DB0-46F1-ACC5-25C4E019476A}"/>
    <dgm:cxn modelId="{09E0AD10-EA81-4631-94C0-F84BFEAE4505}" srcId="{595FAEDB-9B42-4BE6-99BD-008C9E82B343}" destId="{6CAB897F-9FC0-4D32-ADAC-01904D8A9731}" srcOrd="0" destOrd="0" parTransId="{E2917572-FC8B-4251-89E2-B2EF4C77F137}" sibTransId="{7C576F68-C3B5-4BDE-8DDB-024435269B9A}"/>
    <dgm:cxn modelId="{4E8D14AC-4BD3-4547-8E07-9335DF3E5E73}" srcId="{D3F820D8-65AB-4983-ABAB-FDAA3BF7B945}" destId="{9042BF82-70D2-4BEB-ABCC-7D7850432FCA}" srcOrd="2" destOrd="0" parTransId="{10796920-6C6A-4935-BF08-7BFFB2545C06}" sibTransId="{32CFE3A7-0849-47F5-9A7F-41A503D8F27E}"/>
    <dgm:cxn modelId="{B4186D1C-1DEB-4596-BB2F-E9E978C8322F}" srcId="{9042BF82-70D2-4BEB-ABCC-7D7850432FCA}" destId="{26C14692-F512-4702-89BC-26BE1A07462C}" srcOrd="1" destOrd="0" parTransId="{AB3D99B3-9523-4FD4-A2B9-2CA9BC5896D0}" sibTransId="{8E1EDAFF-EE0B-4D5B-A78B-4D12171F260A}"/>
    <dgm:cxn modelId="{DFD9FF00-6585-4781-B2CB-3034ABA0E518}" srcId="{D3F820D8-65AB-4983-ABAB-FDAA3BF7B945}" destId="{595FAEDB-9B42-4BE6-99BD-008C9E82B343}" srcOrd="1" destOrd="0" parTransId="{DF440D42-8DD2-4887-9128-8200D5464880}" sibTransId="{939D1797-5ABA-4A2D-9F27-E181283D3E14}"/>
    <dgm:cxn modelId="{D7739C33-CC81-48FE-BAE8-0146A4247044}" srcId="{EC0ED566-4C39-4EC3-BE38-4C6B09E26DD2}" destId="{46A0F5B7-CD83-4544-B6D7-A0DF636BF201}" srcOrd="1" destOrd="0" parTransId="{79573859-360D-464D-95C9-543302339F8C}" sibTransId="{1E205F63-8992-4724-B96E-9927ECB770A0}"/>
    <dgm:cxn modelId="{4F133376-4F20-4A7E-A0F3-794606F964EB}" srcId="{9042BF82-70D2-4BEB-ABCC-7D7850432FCA}" destId="{99CDF67D-5912-4D6A-9971-2AB1C5DCAFD1}" srcOrd="0" destOrd="0" parTransId="{F224B993-086F-4C8B-B80A-50A4CAAF46DC}" sibTransId="{B13B2B29-AB1F-4ABD-A933-FB0CF2A7B603}"/>
    <dgm:cxn modelId="{794DC851-3805-4ED9-A78A-21798F357F8A}" type="presOf" srcId="{46A0F5B7-CD83-4544-B6D7-A0DF636BF201}" destId="{FA10658A-8767-4F9C-9CDC-46F77EB7226F}" srcOrd="0" destOrd="0" presId="urn:microsoft.com/office/officeart/2005/8/layout/process4"/>
    <dgm:cxn modelId="{C341A21C-3A7B-48F4-96A9-771838425F32}" type="presParOf" srcId="{616FD12B-F337-444F-9E4B-7E356A0A9659}" destId="{B844A665-44E8-442F-B4DE-E0379657637B}" srcOrd="0" destOrd="0" presId="urn:microsoft.com/office/officeart/2005/8/layout/process4"/>
    <dgm:cxn modelId="{A93D8362-A2C2-403C-A723-EB2BEF0108AF}" type="presParOf" srcId="{B844A665-44E8-442F-B4DE-E0379657637B}" destId="{56576D20-487A-4ABD-BF88-DA891E087414}" srcOrd="0" destOrd="0" presId="urn:microsoft.com/office/officeart/2005/8/layout/process4"/>
    <dgm:cxn modelId="{AEFB3C35-DD5E-48DF-BF37-97339887BCE5}" type="presParOf" srcId="{B844A665-44E8-442F-B4DE-E0379657637B}" destId="{969AAB20-3059-406C-AEAE-D6DB3E6B8790}" srcOrd="1" destOrd="0" presId="urn:microsoft.com/office/officeart/2005/8/layout/process4"/>
    <dgm:cxn modelId="{E5A869FE-4CCE-4940-9E89-AEA9880811C6}" type="presParOf" srcId="{B844A665-44E8-442F-B4DE-E0379657637B}" destId="{BD055A84-42C9-4E38-92CA-740A73D3B1EA}" srcOrd="2" destOrd="0" presId="urn:microsoft.com/office/officeart/2005/8/layout/process4"/>
    <dgm:cxn modelId="{28FDA8E3-6176-4C24-B87D-3057616B85EA}" type="presParOf" srcId="{BD055A84-42C9-4E38-92CA-740A73D3B1EA}" destId="{EDBC6731-FD3B-4BE1-BF23-5BC6140FC653}" srcOrd="0" destOrd="0" presId="urn:microsoft.com/office/officeart/2005/8/layout/process4"/>
    <dgm:cxn modelId="{D6591E73-1B98-43D3-BF59-84EEA76F652A}" type="presParOf" srcId="{BD055A84-42C9-4E38-92CA-740A73D3B1EA}" destId="{49053EA8-5622-4277-931A-87306C77A285}" srcOrd="1" destOrd="0" presId="urn:microsoft.com/office/officeart/2005/8/layout/process4"/>
    <dgm:cxn modelId="{37148276-FD29-49A8-AFA4-858AA177AD00}" type="presParOf" srcId="{616FD12B-F337-444F-9E4B-7E356A0A9659}" destId="{BF0C9F13-F6AF-474B-90D2-8C038E9E4F22}" srcOrd="1" destOrd="0" presId="urn:microsoft.com/office/officeart/2005/8/layout/process4"/>
    <dgm:cxn modelId="{ECCD5B27-34B2-4D6E-B9F2-418F97FD9463}" type="presParOf" srcId="{616FD12B-F337-444F-9E4B-7E356A0A9659}" destId="{A6225B85-23D4-46D0-AB34-F22F61BC1961}" srcOrd="2" destOrd="0" presId="urn:microsoft.com/office/officeart/2005/8/layout/process4"/>
    <dgm:cxn modelId="{4F856E26-8B5F-44B7-AA39-1093CCC44EF1}" type="presParOf" srcId="{A6225B85-23D4-46D0-AB34-F22F61BC1961}" destId="{BB5E6CFA-F2BC-47C2-958F-CB5EACD40B5C}" srcOrd="0" destOrd="0" presId="urn:microsoft.com/office/officeart/2005/8/layout/process4"/>
    <dgm:cxn modelId="{2B67758F-E26B-4E35-B54A-07378700C69C}" type="presParOf" srcId="{A6225B85-23D4-46D0-AB34-F22F61BC1961}" destId="{A6E9359A-84DD-4761-B6F0-EB4B7D91E8A0}" srcOrd="1" destOrd="0" presId="urn:microsoft.com/office/officeart/2005/8/layout/process4"/>
    <dgm:cxn modelId="{EFE407CD-390C-43A3-93BA-728B3826B443}" type="presParOf" srcId="{A6225B85-23D4-46D0-AB34-F22F61BC1961}" destId="{96E7C6DA-2368-4A90-B755-F811FE1E27F8}" srcOrd="2" destOrd="0" presId="urn:microsoft.com/office/officeart/2005/8/layout/process4"/>
    <dgm:cxn modelId="{80EE6D8C-89E6-4809-A122-B3C200875F89}" type="presParOf" srcId="{96E7C6DA-2368-4A90-B755-F811FE1E27F8}" destId="{8468C258-93CC-425A-819B-6EB3CDCAD470}" srcOrd="0" destOrd="0" presId="urn:microsoft.com/office/officeart/2005/8/layout/process4"/>
    <dgm:cxn modelId="{0514909D-100F-4D56-873F-350D7AEA76E9}" type="presParOf" srcId="{96E7C6DA-2368-4A90-B755-F811FE1E27F8}" destId="{5122F65A-704E-4A04-9269-5BC25705E29E}" srcOrd="1" destOrd="0" presId="urn:microsoft.com/office/officeart/2005/8/layout/process4"/>
    <dgm:cxn modelId="{7D12AEF0-08DE-4126-B615-A88BD046F295}" type="presParOf" srcId="{616FD12B-F337-444F-9E4B-7E356A0A9659}" destId="{56D0C059-7A58-47A1-90A8-CA6B18448F79}" srcOrd="3" destOrd="0" presId="urn:microsoft.com/office/officeart/2005/8/layout/process4"/>
    <dgm:cxn modelId="{49B92529-DB5A-4E97-A1BB-E3431416A4FA}" type="presParOf" srcId="{616FD12B-F337-444F-9E4B-7E356A0A9659}" destId="{22E272B8-9D44-456F-B864-3A638D1E380D}" srcOrd="4" destOrd="0" presId="urn:microsoft.com/office/officeart/2005/8/layout/process4"/>
    <dgm:cxn modelId="{07B99333-CE13-41D5-A2B3-A9D62F43B8A6}" type="presParOf" srcId="{22E272B8-9D44-456F-B864-3A638D1E380D}" destId="{BF251726-3245-47A7-9B49-0A127C32BF64}" srcOrd="0" destOrd="0" presId="urn:microsoft.com/office/officeart/2005/8/layout/process4"/>
    <dgm:cxn modelId="{795BED0C-7395-44AA-A877-D750268EF708}" type="presParOf" srcId="{22E272B8-9D44-456F-B864-3A638D1E380D}" destId="{C993251B-B778-488E-94B8-59F4447FAA97}" srcOrd="1" destOrd="0" presId="urn:microsoft.com/office/officeart/2005/8/layout/process4"/>
    <dgm:cxn modelId="{55EBDF5F-C529-40F7-9C13-8A24009C6569}" type="presParOf" srcId="{22E272B8-9D44-456F-B864-3A638D1E380D}" destId="{221E4C40-6C2A-4C61-A1FD-24C34EE7E5BF}" srcOrd="2" destOrd="0" presId="urn:microsoft.com/office/officeart/2005/8/layout/process4"/>
    <dgm:cxn modelId="{F7FDAF48-949A-4B53-9C94-3BE186ADCA74}" type="presParOf" srcId="{221E4C40-6C2A-4C61-A1FD-24C34EE7E5BF}" destId="{0A45EF1D-2896-4D01-B0E8-799EDFE645EC}" srcOrd="0" destOrd="0" presId="urn:microsoft.com/office/officeart/2005/8/layout/process4"/>
    <dgm:cxn modelId="{246A7CBE-B664-4D24-B70B-0CF6385E8340}" type="presParOf" srcId="{221E4C40-6C2A-4C61-A1FD-24C34EE7E5BF}" destId="{FA10658A-8767-4F9C-9CDC-46F77EB7226F}" srcOrd="1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336B0-B331-4D12-B3BB-CDB732916B3C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4B982-5D5A-42A9-91CC-ED8C8F7E2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d-ID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527310"/>
            <a:fld id="{164EF067-0C21-4905-95F6-13C28B30CF16}" type="slidenum">
              <a:rPr lang="en-US" smtClean="0"/>
              <a:pPr defTabSz="527310"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90600"/>
            <a:ext cx="8763000" cy="3429000"/>
          </a:xfrm>
        </p:spPr>
        <p:txBody>
          <a:bodyPr>
            <a:noAutofit/>
          </a:bodyPr>
          <a:lstStyle/>
          <a:p>
            <a:r>
              <a:rPr lang="en-US" sz="6600" b="1" dirty="0" err="1" smtClean="0">
                <a:solidFill>
                  <a:schemeClr val="bg1"/>
                </a:solidFill>
                <a:latin typeface="Mistral" pitchFamily="66" charset="0"/>
              </a:rPr>
              <a:t>Sosialisasi</a:t>
            </a:r>
            <a:r>
              <a:rPr lang="en-US" sz="6600" b="1" dirty="0" smtClean="0">
                <a:solidFill>
                  <a:schemeClr val="bg1"/>
                </a:solidFill>
                <a:latin typeface="Mistral" pitchFamily="66" charset="0"/>
              </a:rPr>
              <a:t> </a:t>
            </a:r>
            <a:br>
              <a:rPr lang="en-US" sz="6600" b="1" dirty="0" smtClean="0">
                <a:solidFill>
                  <a:schemeClr val="bg1"/>
                </a:solidFill>
                <a:latin typeface="Mistral" pitchFamily="66" charset="0"/>
              </a:rPr>
            </a:br>
            <a:r>
              <a:rPr lang="en-US" sz="6600" b="1" dirty="0" err="1" smtClean="0">
                <a:solidFill>
                  <a:schemeClr val="bg1"/>
                </a:solidFill>
                <a:latin typeface="Mistral" pitchFamily="66" charset="0"/>
              </a:rPr>
              <a:t>Ujian</a:t>
            </a:r>
            <a:r>
              <a:rPr lang="en-US" sz="6600" b="1" dirty="0" smtClean="0">
                <a:solidFill>
                  <a:schemeClr val="bg1"/>
                </a:solidFill>
                <a:latin typeface="Mistral" pitchFamily="66" charset="0"/>
              </a:rPr>
              <a:t> </a:t>
            </a:r>
            <a:r>
              <a:rPr lang="en-US" sz="6600" b="1" dirty="0" err="1" smtClean="0">
                <a:solidFill>
                  <a:schemeClr val="bg1"/>
                </a:solidFill>
                <a:latin typeface="Mistral" pitchFamily="66" charset="0"/>
              </a:rPr>
              <a:t>Sekolah</a:t>
            </a:r>
            <a:r>
              <a:rPr lang="en-US" sz="6600" b="1" dirty="0" smtClean="0">
                <a:solidFill>
                  <a:schemeClr val="bg1"/>
                </a:solidFill>
                <a:latin typeface="Mistral" pitchFamily="66" charset="0"/>
              </a:rPr>
              <a:t>/</a:t>
            </a:r>
            <a:r>
              <a:rPr lang="en-US" sz="6600" b="1" dirty="0" err="1" smtClean="0">
                <a:solidFill>
                  <a:schemeClr val="bg1"/>
                </a:solidFill>
                <a:latin typeface="Mistral" pitchFamily="66" charset="0"/>
              </a:rPr>
              <a:t>Madrasah</a:t>
            </a:r>
            <a:r>
              <a:rPr lang="en-US" sz="5400" b="1" dirty="0" smtClean="0">
                <a:solidFill>
                  <a:schemeClr val="bg1"/>
                </a:solidFill>
              </a:rPr>
              <a:t/>
            </a:r>
            <a:br>
              <a:rPr lang="en-US" sz="5400" b="1" dirty="0" smtClean="0">
                <a:solidFill>
                  <a:schemeClr val="bg1"/>
                </a:solidFill>
              </a:rPr>
            </a:br>
            <a:r>
              <a:rPr lang="en-US" sz="5400" b="1" dirty="0" smtClean="0">
                <a:solidFill>
                  <a:schemeClr val="bg1"/>
                </a:solidFill>
              </a:rPr>
              <a:t>SD/MI </a:t>
            </a:r>
            <a:br>
              <a:rPr lang="en-US" sz="5400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TAHUN PELAJARAN 2014/2015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0668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C000"/>
                </a:solidFill>
              </a:rPr>
              <a:t>6 APRIL 2015</a:t>
            </a:r>
            <a:endParaRPr 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30479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>
                <a:solidFill>
                  <a:schemeClr val="bg2"/>
                </a:solidFill>
                <a:latin typeface="Mistral" pitchFamily="66" charset="0"/>
              </a:rPr>
              <a:t>lanjutan</a:t>
            </a:r>
            <a:endParaRPr lang="en-US" dirty="0">
              <a:solidFill>
                <a:schemeClr val="bg2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763000" cy="5562600"/>
          </a:xfrm>
        </p:spPr>
        <p:txBody>
          <a:bodyPr>
            <a:noAutofit/>
          </a:bodyPr>
          <a:lstStyle/>
          <a:p>
            <a:pPr marL="393700" indent="-280988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6.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Mencatat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melaporkan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kejadian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yang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tidak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sesuai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 POS US/M.</a:t>
            </a:r>
          </a:p>
          <a:p>
            <a:pPr marL="393700" indent="-280988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7.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Mengesahkan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berita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acara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pelaksanaan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US/M.</a:t>
            </a:r>
          </a:p>
          <a:p>
            <a:pPr marL="393700" indent="-280988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8.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Menandatangani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amplop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LJUS/M.</a:t>
            </a:r>
          </a:p>
          <a:p>
            <a:pPr marL="393700" indent="-280988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9.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Mengirimkan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 KRITERIA KELULUSAN 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ke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Panitia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Kabupaten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tanggal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12 Mei 2015 (1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minggu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sebelum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pelaksanaan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 US/M ).</a:t>
            </a:r>
          </a:p>
          <a:p>
            <a:pPr marL="393700" indent="-393700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10.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Memastikan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LJUS/M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dimasukkan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amplop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tertutup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tersegel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:</a:t>
            </a:r>
          </a:p>
          <a:p>
            <a:pPr marL="688975" indent="-295275" algn="l">
              <a:buFontTx/>
              <a:buChar char="-"/>
            </a:pP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diurut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dari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nomor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terkecil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</a:p>
          <a:p>
            <a:pPr marL="688975" indent="-295275" algn="l">
              <a:buFontTx/>
              <a:buChar char="-"/>
            </a:pP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tidak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ada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hasil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US/M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dari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peserta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yang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tercecer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</a:p>
          <a:p>
            <a:pPr marL="688975" indent="-295275" algn="l">
              <a:buFontTx/>
              <a:buChar char="-"/>
            </a:pP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dilem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/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dilak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dalam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ruangan</a:t>
            </a:r>
            <a:endParaRPr lang="en-US" sz="24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688975" indent="-295275" algn="l">
              <a:buFontTx/>
              <a:buChar char="-"/>
            </a:pP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ditandatangani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oleh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Pengawas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endParaRPr lang="en-US" sz="24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688975" indent="-295275" algn="l">
              <a:buFontTx/>
              <a:buChar char="-"/>
            </a:pP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dibubuhi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stempel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pada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tempat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yg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dilem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/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dilak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tersebut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688975" indent="-295275" algn="l"/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- 	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mengirimkan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ke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Panitia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Kab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setiap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hari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sesui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dengan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jumlah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waktu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yang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telah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90000"/>
                  </a:schemeClr>
                </a:solidFill>
              </a:rPr>
              <a:t>ditentukan</a:t>
            </a:r>
            <a:r>
              <a:rPr lang="en-US" sz="2400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393700" indent="-393700" algn="l"/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38099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>
                <a:solidFill>
                  <a:schemeClr val="bg2"/>
                </a:solidFill>
                <a:latin typeface="Mistral" pitchFamily="66" charset="0"/>
              </a:rPr>
              <a:t>lanjutan</a:t>
            </a:r>
            <a:endParaRPr lang="en-US" dirty="0">
              <a:solidFill>
                <a:schemeClr val="bg2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763000" cy="5715000"/>
          </a:xfrm>
        </p:spPr>
        <p:txBody>
          <a:bodyPr>
            <a:normAutofit fontScale="40000" lnSpcReduction="20000"/>
          </a:bodyPr>
          <a:lstStyle/>
          <a:p>
            <a:pPr marL="520700" indent="-520700" algn="l"/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11.	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Menjamin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kerahasiaan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keamanan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ketertiban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baik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naskah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ujian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maupun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pelaksanaannya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520700" indent="-520700" algn="l"/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12.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Menerima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DKHUS/M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dari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Panitia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Kabupaten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520700" indent="-520700" algn="l"/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13.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Menerbitkan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menandatangani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membagikan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HUS/M.</a:t>
            </a:r>
          </a:p>
          <a:p>
            <a:pPr marL="520700" indent="-520700" algn="l"/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14.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Menyampaikan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laporan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pelaksanaan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US/M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ke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Panitia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UN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Kabupaten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. .  </a:t>
            </a:r>
          </a:p>
          <a:p>
            <a:pPr marL="520700" indent="-520700" algn="l"/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15.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Mengatur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tempat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duduk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jumlah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siswa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per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:</a:t>
            </a:r>
          </a:p>
          <a:p>
            <a:pPr marL="858838" indent="-395288" algn="l">
              <a:buAutoNum type="alphaLcPeriod"/>
            </a:pP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Jumlah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peserta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dibagi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20</a:t>
            </a:r>
          </a:p>
          <a:p>
            <a:pPr marL="858838" indent="-395288" algn="l">
              <a:buAutoNum type="alphaLcPeriod"/>
            </a:pP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Setiap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20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peserta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menempati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1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ruangan</a:t>
            </a:r>
            <a:endParaRPr lang="en-US" sz="70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858838" indent="-395288" algn="l">
              <a:buAutoNum type="alphaLcPeriod"/>
            </a:pP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Dalam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hal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jumlah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peserta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antara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21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s.d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. 25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peserta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maka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pengaturan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menjadi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pertama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berisi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10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kedua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berisi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7000" b="1" dirty="0" err="1" smtClean="0">
                <a:solidFill>
                  <a:schemeClr val="bg2">
                    <a:lumMod val="90000"/>
                  </a:schemeClr>
                </a:solidFill>
              </a:rPr>
              <a:t>selebihnya</a:t>
            </a:r>
            <a:r>
              <a:rPr lang="en-US" sz="7000" b="1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520700" indent="-520700" algn="l"/>
            <a:endParaRPr lang="en-US" sz="6500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20700" indent="-520700" algn="l"/>
            <a:endParaRPr lang="en-US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20700" indent="-520700" algn="l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10600" cy="1066799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PERSIAPAN UJIAN SEKOLAH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382000" cy="5105400"/>
          </a:xfrm>
        </p:spPr>
        <p:txBody>
          <a:bodyPr>
            <a:normAutofit fontScale="92500" lnSpcReduction="20000"/>
          </a:bodyPr>
          <a:lstStyle/>
          <a:p>
            <a:pPr marL="520700" indent="-520700" algn="l">
              <a:buAutoNum type="arabicPeriod"/>
            </a:pPr>
            <a:r>
              <a:rPr lang="en-US" dirty="0" err="1" smtClean="0">
                <a:solidFill>
                  <a:srgbClr val="FFFF00"/>
                </a:solidFill>
              </a:rPr>
              <a:t>Membuat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kriteria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kelulusan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Ujian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Sekolah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  <a:r>
              <a:rPr lang="en-US" dirty="0" err="1" smtClean="0">
                <a:solidFill>
                  <a:srgbClr val="FFFF00"/>
                </a:solidFill>
              </a:rPr>
              <a:t>Masrasah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dengan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ketentuan</a:t>
            </a:r>
            <a:r>
              <a:rPr lang="en-US" dirty="0" smtClean="0">
                <a:solidFill>
                  <a:srgbClr val="FFFF00"/>
                </a:solidFill>
              </a:rPr>
              <a:t> :</a:t>
            </a:r>
          </a:p>
          <a:p>
            <a:pPr marL="858838" indent="-338138" algn="l">
              <a:buFontTx/>
              <a:buChar char="-"/>
            </a:pPr>
            <a:r>
              <a:rPr lang="en-US" dirty="0" err="1" smtClean="0">
                <a:solidFill>
                  <a:srgbClr val="FFFF00"/>
                </a:solidFill>
              </a:rPr>
              <a:t>Memedomani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Permendikbud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POS US/M </a:t>
            </a:r>
            <a:r>
              <a:rPr lang="en-US" dirty="0" err="1" smtClean="0">
                <a:solidFill>
                  <a:srgbClr val="FFFF00"/>
                </a:solidFill>
              </a:rPr>
              <a:t>Tahun</a:t>
            </a:r>
            <a:r>
              <a:rPr lang="en-US" dirty="0" smtClean="0">
                <a:solidFill>
                  <a:srgbClr val="FFFF00"/>
                </a:solidFill>
              </a:rPr>
              <a:t> 2014/2015</a:t>
            </a:r>
          </a:p>
          <a:p>
            <a:pPr marL="858838" indent="-338138" algn="l">
              <a:buFontTx/>
              <a:buChar char="-"/>
            </a:pPr>
            <a:r>
              <a:rPr lang="en-US" dirty="0" err="1" smtClean="0">
                <a:solidFill>
                  <a:srgbClr val="FFFF00"/>
                </a:solidFill>
              </a:rPr>
              <a:t>Dibuat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sebelum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pelaksanan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ujian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sekolah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kriteria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kelulusan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berdasarkan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Kriteria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Kelulusan</a:t>
            </a:r>
            <a:r>
              <a:rPr lang="en-US" dirty="0" smtClean="0">
                <a:solidFill>
                  <a:srgbClr val="FFFF00"/>
                </a:solidFill>
              </a:rPr>
              <a:t> Minimal per </a:t>
            </a:r>
            <a:r>
              <a:rPr lang="en-US" dirty="0" err="1" smtClean="0">
                <a:solidFill>
                  <a:srgbClr val="FFFF00"/>
                </a:solidFill>
              </a:rPr>
              <a:t>mata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pelajaran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rata-rata </a:t>
            </a:r>
            <a:r>
              <a:rPr lang="en-US" dirty="0" err="1" smtClean="0">
                <a:solidFill>
                  <a:srgbClr val="FFFF00"/>
                </a:solidFill>
              </a:rPr>
              <a:t>akhir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520700" indent="-520700" algn="l"/>
            <a:r>
              <a:rPr lang="en-US" dirty="0" smtClean="0">
                <a:solidFill>
                  <a:srgbClr val="FFFF00"/>
                </a:solidFill>
              </a:rPr>
              <a:t>2. 	</a:t>
            </a:r>
            <a:r>
              <a:rPr lang="en-US" dirty="0" err="1" smtClean="0">
                <a:solidFill>
                  <a:srgbClr val="FFFF00"/>
                </a:solidFill>
              </a:rPr>
              <a:t>Merencanakan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anggaran</a:t>
            </a:r>
            <a:endParaRPr lang="en-US" dirty="0" smtClean="0">
              <a:solidFill>
                <a:srgbClr val="FFFF00"/>
              </a:solidFill>
            </a:endParaRPr>
          </a:p>
          <a:p>
            <a:pPr marL="520700" indent="-520700" algn="l"/>
            <a:r>
              <a:rPr lang="en-US" dirty="0" smtClean="0">
                <a:solidFill>
                  <a:srgbClr val="FFFF00"/>
                </a:solidFill>
              </a:rPr>
              <a:t>3. 	</a:t>
            </a:r>
            <a:r>
              <a:rPr lang="en-US" dirty="0" err="1" smtClean="0">
                <a:solidFill>
                  <a:srgbClr val="FFFF00"/>
                </a:solidFill>
              </a:rPr>
              <a:t>Membuat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administrasi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pelaksnaan</a:t>
            </a:r>
            <a:r>
              <a:rPr lang="en-US" dirty="0" smtClean="0">
                <a:solidFill>
                  <a:srgbClr val="FFFF00"/>
                </a:solidFill>
              </a:rPr>
              <a:t> (SK-SK </a:t>
            </a:r>
            <a:r>
              <a:rPr lang="en-US" dirty="0" err="1" smtClean="0">
                <a:solidFill>
                  <a:srgbClr val="FFFF00"/>
                </a:solidFill>
              </a:rPr>
              <a:t>Kepala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Sekolah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  <a:r>
              <a:rPr lang="en-US" dirty="0" err="1" smtClean="0">
                <a:solidFill>
                  <a:srgbClr val="FFFF00"/>
                </a:solidFill>
              </a:rPr>
              <a:t>Madrasah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tentang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Ujian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Sekolah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dll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marL="520700" indent="-520700" algn="l"/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>
            <a:noAutofit/>
          </a:bodyPr>
          <a:lstStyle/>
          <a:p>
            <a:r>
              <a:rPr lang="en-US" sz="5400" b="1" dirty="0" err="1" smtClean="0">
                <a:solidFill>
                  <a:srgbClr val="FFFF00"/>
                </a:solidFill>
                <a:latin typeface="Mistral" pitchFamily="66" charset="0"/>
              </a:rPr>
              <a:t>Pengawasan</a:t>
            </a:r>
            <a:r>
              <a:rPr lang="en-US" sz="5400" b="1" dirty="0" smtClean="0">
                <a:solidFill>
                  <a:srgbClr val="FFFF00"/>
                </a:solidFill>
                <a:latin typeface="Mistral" pitchFamily="66" charset="0"/>
              </a:rPr>
              <a:t> UN</a:t>
            </a:r>
            <a:endParaRPr lang="en-US" sz="5400" b="1" dirty="0">
              <a:solidFill>
                <a:srgbClr val="FFFF00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839200" cy="5486400"/>
          </a:xfrm>
        </p:spPr>
        <p:txBody>
          <a:bodyPr>
            <a:noAutofit/>
          </a:bodyPr>
          <a:lstStyle/>
          <a:p>
            <a:pPr marL="514350" indent="-514350" algn="l">
              <a:buAutoNum type="arabicPeriod"/>
            </a:pPr>
            <a:r>
              <a:rPr lang="en-US" sz="2200" b="1" dirty="0" err="1" smtClean="0">
                <a:solidFill>
                  <a:srgbClr val="FFFF00"/>
                </a:solidFill>
              </a:rPr>
              <a:t>Tiap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sekolah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menyiapkan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Pengawas</a:t>
            </a:r>
            <a:r>
              <a:rPr lang="en-US" sz="2200" b="1" dirty="0" smtClean="0">
                <a:solidFill>
                  <a:srgbClr val="FFFF00"/>
                </a:solidFill>
              </a:rPr>
              <a:t> UN </a:t>
            </a:r>
            <a:r>
              <a:rPr lang="en-US" sz="2200" b="1" dirty="0" err="1" smtClean="0">
                <a:solidFill>
                  <a:srgbClr val="FFFF00"/>
                </a:solidFill>
              </a:rPr>
              <a:t>sebanyak</a:t>
            </a:r>
            <a:r>
              <a:rPr lang="en-US" sz="2200" b="1" dirty="0" smtClean="0">
                <a:solidFill>
                  <a:srgbClr val="FFFF00"/>
                </a:solidFill>
              </a:rPr>
              <a:t> 2 x </a:t>
            </a:r>
            <a:r>
              <a:rPr lang="en-US" sz="2200" b="1" dirty="0" err="1" smtClean="0">
                <a:solidFill>
                  <a:srgbClr val="FFFF00"/>
                </a:solidFill>
              </a:rPr>
              <a:t>jumlah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ruang</a:t>
            </a:r>
            <a:r>
              <a:rPr lang="en-US" sz="2200" b="1" dirty="0" smtClean="0">
                <a:solidFill>
                  <a:srgbClr val="FFFF00"/>
                </a:solidFill>
              </a:rPr>
              <a:t> US/M </a:t>
            </a:r>
            <a:r>
              <a:rPr lang="en-US" sz="2200" b="1" dirty="0" err="1" smtClean="0">
                <a:solidFill>
                  <a:srgbClr val="FFFF00"/>
                </a:solidFill>
              </a:rPr>
              <a:t>ke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Panitia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Kab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dengan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ketentuan</a:t>
            </a:r>
            <a:r>
              <a:rPr lang="en-US" sz="2200" b="1" dirty="0" smtClean="0">
                <a:solidFill>
                  <a:srgbClr val="FFFF00"/>
                </a:solidFill>
              </a:rPr>
              <a:t> :</a:t>
            </a:r>
          </a:p>
          <a:p>
            <a:pPr marL="746125" indent="-225425" algn="l">
              <a:buFontTx/>
              <a:buChar char="-"/>
            </a:pPr>
            <a:r>
              <a:rPr lang="en-US" sz="2200" b="1" dirty="0" err="1" smtClean="0">
                <a:solidFill>
                  <a:srgbClr val="FFFF00"/>
                </a:solidFill>
              </a:rPr>
              <a:t>Dipilih</a:t>
            </a:r>
            <a:r>
              <a:rPr lang="en-US" sz="2200" b="1" dirty="0" smtClean="0">
                <a:solidFill>
                  <a:srgbClr val="FFFF00"/>
                </a:solidFill>
              </a:rPr>
              <a:t> yang </a:t>
            </a:r>
            <a:r>
              <a:rPr lang="en-US" sz="2200" b="1" dirty="0" err="1" smtClean="0">
                <a:solidFill>
                  <a:srgbClr val="FFFF00"/>
                </a:solidFill>
              </a:rPr>
              <a:t>sehat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disiplin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jujur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tanggung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jawab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teliti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memegang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teguh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kerahasiaan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sanggup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melaksanakan</a:t>
            </a:r>
            <a:r>
              <a:rPr lang="en-US" sz="2200" b="1" dirty="0" smtClean="0">
                <a:solidFill>
                  <a:srgbClr val="FFFF00"/>
                </a:solidFill>
              </a:rPr>
              <a:t> UN </a:t>
            </a:r>
            <a:r>
              <a:rPr lang="en-US" sz="2200" b="1" dirty="0" err="1" smtClean="0">
                <a:solidFill>
                  <a:srgbClr val="FFFF00"/>
                </a:solidFill>
              </a:rPr>
              <a:t>dengan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baik</a:t>
            </a:r>
            <a:r>
              <a:rPr lang="en-US" sz="2200" b="1" dirty="0" smtClean="0">
                <a:solidFill>
                  <a:srgbClr val="FFFF00"/>
                </a:solidFill>
              </a:rPr>
              <a:t>.  </a:t>
            </a:r>
          </a:p>
          <a:p>
            <a:pPr marL="746125" indent="-225425" algn="l">
              <a:buFontTx/>
              <a:buChar char="-"/>
            </a:pPr>
            <a:r>
              <a:rPr lang="en-US" sz="2200" b="1" dirty="0" err="1" smtClean="0">
                <a:solidFill>
                  <a:srgbClr val="FFFF00"/>
                </a:solidFill>
              </a:rPr>
              <a:t>Bukan</a:t>
            </a:r>
            <a:r>
              <a:rPr lang="en-US" sz="2200" b="1" dirty="0" smtClean="0">
                <a:solidFill>
                  <a:srgbClr val="FFFF00"/>
                </a:solidFill>
              </a:rPr>
              <a:t> guru yang </a:t>
            </a:r>
            <a:r>
              <a:rPr lang="en-US" sz="2200" b="1" dirty="0" err="1" smtClean="0">
                <a:solidFill>
                  <a:srgbClr val="FFFF00"/>
                </a:solidFill>
              </a:rPr>
              <a:t>mata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pelajarannya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sedang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diujikan</a:t>
            </a:r>
            <a:r>
              <a:rPr lang="en-US" sz="2200" b="1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 algn="l">
              <a:buAutoNum type="arabicPeriod" startAt="2"/>
            </a:pPr>
            <a:r>
              <a:rPr lang="en-US" sz="2200" b="1" dirty="0" err="1" smtClean="0">
                <a:solidFill>
                  <a:srgbClr val="FFFF00"/>
                </a:solidFill>
              </a:rPr>
              <a:t>Menandatangai</a:t>
            </a:r>
            <a:r>
              <a:rPr lang="en-US" sz="2200" b="1" dirty="0" smtClean="0">
                <a:solidFill>
                  <a:srgbClr val="FFFF00"/>
                </a:solidFill>
              </a:rPr>
              <a:t> SURAT PERJANJIAN  </a:t>
            </a:r>
            <a:r>
              <a:rPr lang="en-US" sz="2200" b="1" dirty="0" err="1" smtClean="0">
                <a:solidFill>
                  <a:srgbClr val="FFFF00"/>
                </a:solidFill>
              </a:rPr>
              <a:t>bersedia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menjadi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pengawas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ruang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sesuai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dengan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ketentuan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yng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berlaku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harus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hadir</a:t>
            </a:r>
            <a:r>
              <a:rPr lang="en-US" sz="2200" b="1" dirty="0" smtClean="0">
                <a:solidFill>
                  <a:srgbClr val="FFFF00"/>
                </a:solidFill>
              </a:rPr>
              <a:t> 30 </a:t>
            </a:r>
            <a:r>
              <a:rPr lang="en-US" sz="2200" b="1" dirty="0" err="1" smtClean="0">
                <a:solidFill>
                  <a:srgbClr val="FFFF00"/>
                </a:solidFill>
              </a:rPr>
              <a:t>menit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sebelum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dimulai</a:t>
            </a:r>
            <a:r>
              <a:rPr lang="en-US" sz="2200" b="1" dirty="0" smtClean="0">
                <a:solidFill>
                  <a:srgbClr val="FFFF00"/>
                </a:solidFill>
              </a:rPr>
              <a:t> DAN PAKTA INTEGRITAS .</a:t>
            </a:r>
          </a:p>
          <a:p>
            <a:pPr marL="514350" indent="-514350" algn="l">
              <a:buAutoNum type="arabicPeriod" startAt="3"/>
            </a:pPr>
            <a:r>
              <a:rPr lang="en-US" sz="2200" b="1" dirty="0" err="1" smtClean="0">
                <a:solidFill>
                  <a:srgbClr val="FFFF00"/>
                </a:solidFill>
              </a:rPr>
              <a:t>Pengawasan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mapel</a:t>
            </a:r>
            <a:r>
              <a:rPr lang="en-US" sz="2200" b="1" dirty="0" smtClean="0">
                <a:solidFill>
                  <a:srgbClr val="FFFF00"/>
                </a:solidFill>
              </a:rPr>
              <a:t> yang </a:t>
            </a:r>
            <a:r>
              <a:rPr lang="en-US" sz="2200" b="1" dirty="0" err="1" smtClean="0">
                <a:solidFill>
                  <a:srgbClr val="FFFF00"/>
                </a:solidFill>
              </a:rPr>
              <a:t>kisi-kisi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disiapkan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Kemdikbud</a:t>
            </a:r>
            <a:r>
              <a:rPr lang="en-US" sz="2200" b="1" dirty="0" smtClean="0">
                <a:solidFill>
                  <a:srgbClr val="FFFF00"/>
                </a:solidFill>
              </a:rPr>
              <a:t> (Bhs. </a:t>
            </a:r>
            <a:r>
              <a:rPr lang="en-US" sz="2200" b="1" dirty="0" err="1" smtClean="0">
                <a:solidFill>
                  <a:srgbClr val="FFFF00"/>
                </a:solidFill>
              </a:rPr>
              <a:t>Ind</a:t>
            </a:r>
            <a:r>
              <a:rPr lang="en-US" sz="2200" b="1" dirty="0" smtClean="0">
                <a:solidFill>
                  <a:srgbClr val="FFFF00"/>
                </a:solidFill>
              </a:rPr>
              <a:t>, </a:t>
            </a:r>
            <a:r>
              <a:rPr lang="en-US" sz="2200" b="1" dirty="0" err="1" smtClean="0">
                <a:solidFill>
                  <a:srgbClr val="FFFF00"/>
                </a:solidFill>
              </a:rPr>
              <a:t>Matematika</a:t>
            </a:r>
            <a:r>
              <a:rPr lang="en-US" sz="2200" b="1" dirty="0" smtClean="0">
                <a:solidFill>
                  <a:srgbClr val="FFFF00"/>
                </a:solidFill>
              </a:rPr>
              <a:t>, IPA) </a:t>
            </a:r>
            <a:r>
              <a:rPr lang="en-US" sz="2200" b="1" dirty="0" err="1" smtClean="0">
                <a:solidFill>
                  <a:srgbClr val="FFFF00"/>
                </a:solidFill>
              </a:rPr>
              <a:t>dilaksanakan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silang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penuh</a:t>
            </a:r>
            <a:r>
              <a:rPr lang="en-US" sz="2200" b="1" dirty="0" smtClean="0">
                <a:solidFill>
                  <a:srgbClr val="FFFF00"/>
                </a:solidFill>
              </a:rPr>
              <a:t>. 1 </a:t>
            </a:r>
            <a:r>
              <a:rPr lang="en-US" sz="2200" b="1" dirty="0" err="1" smtClean="0">
                <a:solidFill>
                  <a:srgbClr val="FFFF00"/>
                </a:solidFill>
              </a:rPr>
              <a:t>ruangan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diawasi</a:t>
            </a:r>
            <a:r>
              <a:rPr lang="en-US" sz="2200" b="1" dirty="0" smtClean="0">
                <a:solidFill>
                  <a:srgbClr val="FFFF00"/>
                </a:solidFill>
              </a:rPr>
              <a:t> 2 </a:t>
            </a:r>
            <a:r>
              <a:rPr lang="en-US" sz="2200" b="1" dirty="0" err="1" smtClean="0">
                <a:solidFill>
                  <a:srgbClr val="FFFF00"/>
                </a:solidFill>
              </a:rPr>
              <a:t>orang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pengawas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dari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sekolah</a:t>
            </a:r>
            <a:r>
              <a:rPr lang="en-US" sz="2200" b="1" dirty="0" smtClean="0">
                <a:solidFill>
                  <a:srgbClr val="FFFF00"/>
                </a:solidFill>
              </a:rPr>
              <a:t> yang </a:t>
            </a:r>
            <a:r>
              <a:rPr lang="en-US" sz="2200" b="1" dirty="0" err="1" smtClean="0">
                <a:solidFill>
                  <a:srgbClr val="FFFF00"/>
                </a:solidFill>
              </a:rPr>
              <a:t>berbeda</a:t>
            </a:r>
            <a:r>
              <a:rPr lang="en-US" sz="2200" b="1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 algn="l">
              <a:buAutoNum type="arabicPeriod" startAt="3"/>
            </a:pPr>
            <a:r>
              <a:rPr lang="en-US" sz="2200" b="1" dirty="0" err="1" smtClean="0">
                <a:solidFill>
                  <a:srgbClr val="FFFF00"/>
                </a:solidFill>
              </a:rPr>
              <a:t>Pengawasan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mapel</a:t>
            </a:r>
            <a:r>
              <a:rPr lang="en-US" sz="2200" b="1" dirty="0" smtClean="0">
                <a:solidFill>
                  <a:srgbClr val="FFFF00"/>
                </a:solidFill>
              </a:rPr>
              <a:t> yang </a:t>
            </a:r>
            <a:r>
              <a:rPr lang="en-US" sz="2200" b="1" dirty="0" err="1" smtClean="0">
                <a:solidFill>
                  <a:srgbClr val="FFFF00"/>
                </a:solidFill>
              </a:rPr>
              <a:t>kisi-kisi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disiapkan</a:t>
            </a:r>
            <a:r>
              <a:rPr lang="en-US" sz="2200" b="1" dirty="0" smtClean="0">
                <a:solidFill>
                  <a:srgbClr val="FFFF00"/>
                </a:solidFill>
              </a:rPr>
              <a:t> SD/MI </a:t>
            </a:r>
            <a:r>
              <a:rPr lang="en-US" sz="2200" b="1" dirty="0" err="1" smtClean="0">
                <a:solidFill>
                  <a:srgbClr val="FFFF00"/>
                </a:solidFill>
              </a:rPr>
              <a:t>dilaksanakan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silang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kelas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dalam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satu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sekolah</a:t>
            </a:r>
            <a:r>
              <a:rPr lang="en-US" sz="2200" b="1" dirty="0" smtClean="0">
                <a:solidFill>
                  <a:srgbClr val="FFFF00"/>
                </a:solidFill>
              </a:rPr>
              <a:t>/</a:t>
            </a:r>
            <a:r>
              <a:rPr lang="en-US" sz="2200" b="1" dirty="0" err="1" smtClean="0">
                <a:solidFill>
                  <a:srgbClr val="FFFF00"/>
                </a:solidFill>
              </a:rPr>
              <a:t>madrasah</a:t>
            </a:r>
            <a:r>
              <a:rPr lang="en-US" sz="2200" b="1" dirty="0" smtClean="0">
                <a:solidFill>
                  <a:srgbClr val="FFFF00"/>
                </a:solidFill>
              </a:rPr>
              <a:t>. </a:t>
            </a:r>
          </a:p>
          <a:p>
            <a:pPr marL="514350" indent="-514350" algn="l"/>
            <a:r>
              <a:rPr lang="en-US" sz="2200" b="1" dirty="0" smtClean="0">
                <a:solidFill>
                  <a:srgbClr val="FFFF00"/>
                </a:solidFill>
              </a:rPr>
              <a:t>5. 	</a:t>
            </a:r>
            <a:r>
              <a:rPr lang="en-US" sz="2200" b="1" dirty="0" err="1" smtClean="0">
                <a:solidFill>
                  <a:srgbClr val="FFFF00"/>
                </a:solidFill>
              </a:rPr>
              <a:t>Dilarang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membawa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alat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komuniksai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elektronik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ke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dalam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ruang</a:t>
            </a:r>
            <a:r>
              <a:rPr lang="en-US" sz="2200" b="1" dirty="0" smtClean="0">
                <a:solidFill>
                  <a:srgbClr val="FFFF00"/>
                </a:solidFill>
              </a:rPr>
              <a:t> </a:t>
            </a:r>
            <a:r>
              <a:rPr lang="en-US" sz="2200" b="1" dirty="0" err="1" smtClean="0">
                <a:solidFill>
                  <a:srgbClr val="FFFF00"/>
                </a:solidFill>
              </a:rPr>
              <a:t>ujian</a:t>
            </a:r>
            <a:r>
              <a:rPr lang="en-US" sz="2200" b="1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 algn="l"/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380999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>
                <a:solidFill>
                  <a:srgbClr val="FFFF00"/>
                </a:solidFill>
                <a:latin typeface="Mistral" pitchFamily="66" charset="0"/>
              </a:rPr>
              <a:t>lanjutan</a:t>
            </a:r>
            <a:endParaRPr lang="en-US" dirty="0">
              <a:solidFill>
                <a:srgbClr val="FFFF00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8229600" cy="5791200"/>
          </a:xfrm>
        </p:spPr>
        <p:txBody>
          <a:bodyPr>
            <a:normAutofit fontScale="70000" lnSpcReduction="20000"/>
          </a:bodyPr>
          <a:lstStyle/>
          <a:p>
            <a:pPr marL="514350" indent="-514350" algn="l"/>
            <a:r>
              <a:rPr lang="en-US" dirty="0" err="1" smtClean="0">
                <a:solidFill>
                  <a:srgbClr val="FFFF00"/>
                </a:solidFill>
              </a:rPr>
              <a:t>Kewajiban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Pengawas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Ruang</a:t>
            </a:r>
            <a:r>
              <a:rPr lang="en-US" dirty="0" smtClean="0">
                <a:solidFill>
                  <a:srgbClr val="FFFF00"/>
                </a:solidFill>
              </a:rPr>
              <a:t> UN :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Membacakan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tertib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peserta</a:t>
            </a:r>
            <a:r>
              <a:rPr lang="en-US" dirty="0" smtClean="0">
                <a:solidFill>
                  <a:srgbClr val="FFFF00"/>
                </a:solidFill>
              </a:rPr>
              <a:t> UN.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Membagikan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naskah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soal</a:t>
            </a:r>
            <a:r>
              <a:rPr lang="en-US" dirty="0" smtClean="0">
                <a:solidFill>
                  <a:srgbClr val="FFFF00"/>
                </a:solidFill>
              </a:rPr>
              <a:t> (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posisi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terbalik</a:t>
            </a:r>
            <a:r>
              <a:rPr lang="en-US" dirty="0" smtClean="0">
                <a:solidFill>
                  <a:srgbClr val="FFFF00"/>
                </a:solidFill>
              </a:rPr>
              <a:t>)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Peserta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untuk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mencek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kelengkapan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soal</a:t>
            </a:r>
            <a:endParaRPr lang="en-US" dirty="0" smtClean="0">
              <a:solidFill>
                <a:srgbClr val="FFFF00"/>
              </a:solidFill>
            </a:endParaRP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Mewajibkan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peserta</a:t>
            </a:r>
            <a:r>
              <a:rPr lang="en-US" dirty="0" smtClean="0">
                <a:solidFill>
                  <a:srgbClr val="FFFF00"/>
                </a:solidFill>
              </a:rPr>
              <a:t> agar </a:t>
            </a:r>
            <a:r>
              <a:rPr lang="en-US" dirty="0" err="1" smtClean="0">
                <a:solidFill>
                  <a:srgbClr val="FFFF00"/>
                </a:solidFill>
              </a:rPr>
              <a:t>mengisi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identitas</a:t>
            </a:r>
            <a:r>
              <a:rPr lang="en-US" dirty="0" smtClean="0">
                <a:solidFill>
                  <a:srgbClr val="FFFF00"/>
                </a:solidFill>
              </a:rPr>
              <a:t> pd </a:t>
            </a:r>
            <a:r>
              <a:rPr lang="en-US" b="1" dirty="0" smtClean="0">
                <a:solidFill>
                  <a:schemeClr val="bg1"/>
                </a:solidFill>
              </a:rPr>
              <a:t>LJUN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dengan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benar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SESUAI DENGAN KARTU PESERTA.</a:t>
            </a:r>
          </a:p>
          <a:p>
            <a:pPr marL="463550" indent="-407988" algn="l">
              <a:buAutoNum type="alphaLcPeriod"/>
            </a:pPr>
            <a:r>
              <a:rPr lang="en-US" b="1" dirty="0" smtClean="0">
                <a:solidFill>
                  <a:schemeClr val="bg1"/>
                </a:solidFill>
              </a:rPr>
              <a:t>MEWAJIBKAN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peserta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didik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MENULISKAN NAMA DAN NOMOR PADA LJUN DAN NASKAH SOAL.</a:t>
            </a:r>
          </a:p>
          <a:p>
            <a:pPr marL="463550" indent="-407988" algn="l">
              <a:buAutoNum type="alphaLcPeriod"/>
            </a:pPr>
            <a:r>
              <a:rPr lang="en-US" b="1" dirty="0" smtClean="0">
                <a:solidFill>
                  <a:schemeClr val="bg1"/>
                </a:solidFill>
              </a:rPr>
              <a:t>MEWAJIBKAN SERDIK MEMISAHKAN LJUN DENGAN NASKAH DENGAN HATI-HATI AGAR TIDAK RUSAK.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Memastikan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serdik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tanda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tangan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pada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daftar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hadir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Mengingatkan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serdik</a:t>
            </a:r>
            <a:r>
              <a:rPr lang="en-US" dirty="0" smtClean="0">
                <a:solidFill>
                  <a:srgbClr val="FFFF00"/>
                </a:solidFill>
              </a:rPr>
              <a:t> agar </a:t>
            </a:r>
            <a:r>
              <a:rPr lang="en-US" dirty="0" err="1" smtClean="0">
                <a:solidFill>
                  <a:srgbClr val="FFFF00"/>
                </a:solidFill>
              </a:rPr>
              <a:t>membaca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pertunjuk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soal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lebih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dulu</a:t>
            </a:r>
            <a:endParaRPr lang="en-US" dirty="0" smtClean="0">
              <a:solidFill>
                <a:srgbClr val="FFFF00"/>
              </a:solidFill>
            </a:endParaRP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Memimpin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doa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463550" indent="-407988" algn="l"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Memedomani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ketentuan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larangan</a:t>
            </a:r>
            <a:r>
              <a:rPr lang="en-US" dirty="0" smtClean="0">
                <a:solidFill>
                  <a:srgbClr val="FFFF00"/>
                </a:solidFill>
              </a:rPr>
              <a:t> yang </a:t>
            </a:r>
            <a:r>
              <a:rPr lang="en-US" dirty="0" err="1" smtClean="0">
                <a:solidFill>
                  <a:srgbClr val="FFFF00"/>
                </a:solidFill>
              </a:rPr>
              <a:t>tersebut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tertib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pengawas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463550" indent="-407988" algn="l">
              <a:buFont typeface="Arial" pitchFamily="34" charset="0"/>
              <a:buAutoNum type="alphaLcPeriod"/>
            </a:pPr>
            <a:r>
              <a:rPr lang="en-US" dirty="0" err="1" smtClean="0">
                <a:solidFill>
                  <a:srgbClr val="FFFF00"/>
                </a:solidFill>
              </a:rPr>
              <a:t>Memasukan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hasil</a:t>
            </a:r>
            <a:r>
              <a:rPr lang="en-US" dirty="0" smtClean="0">
                <a:solidFill>
                  <a:srgbClr val="FFFF00"/>
                </a:solidFill>
              </a:rPr>
              <a:t> UN </a:t>
            </a:r>
            <a:r>
              <a:rPr lang="en-US" dirty="0" err="1" smtClean="0">
                <a:solidFill>
                  <a:srgbClr val="FFFF00"/>
                </a:solidFill>
              </a:rPr>
              <a:t>diurut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dari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nomor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terkecil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sampul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pengganti</a:t>
            </a:r>
            <a:r>
              <a:rPr lang="en-US" dirty="0" smtClean="0">
                <a:solidFill>
                  <a:srgbClr val="FFFF00"/>
                </a:solidFill>
              </a:rPr>
              <a:t> LJUN </a:t>
            </a:r>
            <a:r>
              <a:rPr lang="en-US" dirty="0" err="1" smtClean="0">
                <a:solidFill>
                  <a:srgbClr val="FFFF00"/>
                </a:solidFill>
              </a:rPr>
              <a:t>disertai</a:t>
            </a:r>
            <a:r>
              <a:rPr lang="en-US" dirty="0" smtClean="0">
                <a:solidFill>
                  <a:srgbClr val="FFFF00"/>
                </a:solidFill>
              </a:rPr>
              <a:t> 1 </a:t>
            </a:r>
            <a:r>
              <a:rPr lang="en-US" dirty="0" err="1" smtClean="0">
                <a:solidFill>
                  <a:srgbClr val="FFFF00"/>
                </a:solidFill>
              </a:rPr>
              <a:t>daftar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hadir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1 </a:t>
            </a:r>
            <a:r>
              <a:rPr lang="en-US" dirty="0" err="1" smtClean="0">
                <a:solidFill>
                  <a:srgbClr val="FFFF00"/>
                </a:solidFill>
              </a:rPr>
              <a:t>berita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acara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dalam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ruang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ujian</a:t>
            </a:r>
            <a:r>
              <a:rPr lang="en-US" dirty="0" smtClean="0">
                <a:solidFill>
                  <a:srgbClr val="FFFF00"/>
                </a:solidFill>
              </a:rPr>
              <a:t>. </a:t>
            </a:r>
            <a:r>
              <a:rPr lang="en-US" dirty="0" err="1" smtClean="0">
                <a:solidFill>
                  <a:srgbClr val="FFFF00"/>
                </a:solidFill>
              </a:rPr>
              <a:t>Sampul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dilak</a:t>
            </a:r>
            <a:r>
              <a:rPr lang="en-US" dirty="0" smtClean="0">
                <a:solidFill>
                  <a:srgbClr val="FFFF00"/>
                </a:solidFill>
              </a:rPr>
              <a:t>/</a:t>
            </a:r>
            <a:r>
              <a:rPr lang="en-US" dirty="0" err="1" smtClean="0">
                <a:solidFill>
                  <a:srgbClr val="FFFF00"/>
                </a:solidFill>
              </a:rPr>
              <a:t>dilem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dibubuhi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tanda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tangan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pPr marL="463550" indent="-407988" algn="l">
              <a:buAutoNum type="alphaLcPeriod"/>
            </a:pPr>
            <a:endParaRPr lang="en-US" dirty="0" smtClean="0"/>
          </a:p>
          <a:p>
            <a:pPr marL="463550" indent="-407988" algn="l">
              <a:buAutoNum type="alphaLcPeriod"/>
            </a:pPr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685799"/>
          </a:xfrm>
        </p:spPr>
        <p:txBody>
          <a:bodyPr>
            <a:normAutofit fontScale="90000"/>
          </a:bodyPr>
          <a:lstStyle/>
          <a:p>
            <a:r>
              <a:rPr lang="en-US" sz="4000" b="1" dirty="0" err="1" smtClean="0">
                <a:solidFill>
                  <a:schemeClr val="bg1"/>
                </a:solidFill>
                <a:latin typeface="Mistral" pitchFamily="66" charset="0"/>
              </a:rPr>
              <a:t>Waktu</a:t>
            </a:r>
            <a:r>
              <a:rPr lang="en-US" sz="4000" b="1" dirty="0" smtClean="0">
                <a:solidFill>
                  <a:schemeClr val="bg1"/>
                </a:solidFill>
                <a:latin typeface="Mistral" pitchFamily="66" charset="0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Mistral" pitchFamily="66" charset="0"/>
              </a:rPr>
              <a:t>Penting</a:t>
            </a:r>
            <a:r>
              <a:rPr lang="en-US" sz="4000" b="1" dirty="0" smtClean="0">
                <a:solidFill>
                  <a:schemeClr val="bg1"/>
                </a:solidFill>
                <a:latin typeface="Mistral" pitchFamily="66" charset="0"/>
              </a:rPr>
              <a:t>  US/M 3 </a:t>
            </a:r>
            <a:r>
              <a:rPr lang="en-US" sz="4000" b="1" dirty="0" err="1" smtClean="0">
                <a:solidFill>
                  <a:schemeClr val="bg1"/>
                </a:solidFill>
                <a:latin typeface="Mistral" pitchFamily="66" charset="0"/>
              </a:rPr>
              <a:t>Mapel</a:t>
            </a:r>
            <a:endParaRPr lang="en-US" sz="4000" b="1" dirty="0">
              <a:solidFill>
                <a:schemeClr val="bg1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638800"/>
          </a:xfrm>
        </p:spPr>
        <p:txBody>
          <a:bodyPr>
            <a:noAutofit/>
          </a:bodyPr>
          <a:lstStyle/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1.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07.30-07.40 : </a:t>
            </a: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menerim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pengarahan</a:t>
            </a:r>
            <a:r>
              <a:rPr lang="en-US" sz="1800" dirty="0" smtClean="0">
                <a:solidFill>
                  <a:schemeClr val="bg1"/>
                </a:solidFill>
              </a:rPr>
              <a:t> Ka SD/MI (10 </a:t>
            </a:r>
            <a:r>
              <a:rPr lang="en-US" sz="1800" dirty="0" err="1" smtClean="0">
                <a:solidFill>
                  <a:schemeClr val="bg1"/>
                </a:solidFill>
              </a:rPr>
              <a:t>menit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</a:p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2.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07.40-07.45 : </a:t>
            </a: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masuk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kelas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mengecek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ruang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ujian</a:t>
            </a:r>
            <a:r>
              <a:rPr lang="en-US" sz="1800" dirty="0" smtClean="0">
                <a:solidFill>
                  <a:schemeClr val="bg1"/>
                </a:solidFill>
              </a:rPr>
              <a:t> (5 </a:t>
            </a:r>
            <a:r>
              <a:rPr lang="en-US" sz="1800" dirty="0" err="1" smtClean="0">
                <a:solidFill>
                  <a:schemeClr val="bg1"/>
                </a:solidFill>
              </a:rPr>
              <a:t>menit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</a:p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3.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07.45-08.00 : </a:t>
            </a:r>
            <a:r>
              <a:rPr lang="en-US" sz="1800" dirty="0" err="1" smtClean="0">
                <a:solidFill>
                  <a:schemeClr val="bg1"/>
                </a:solidFill>
              </a:rPr>
              <a:t>Kegiatan</a:t>
            </a:r>
            <a:r>
              <a:rPr lang="en-US" sz="1800" dirty="0" smtClean="0">
                <a:solidFill>
                  <a:schemeClr val="bg1"/>
                </a:solidFill>
              </a:rPr>
              <a:t> yang </a:t>
            </a:r>
            <a:r>
              <a:rPr lang="en-US" sz="1800" dirty="0" err="1" smtClean="0">
                <a:solidFill>
                  <a:schemeClr val="bg1"/>
                </a:solidFill>
              </a:rPr>
              <a:t>dilakukan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</a:rPr>
              <a:t>antara</a:t>
            </a:r>
            <a:r>
              <a:rPr lang="en-US" sz="1800" dirty="0" smtClean="0">
                <a:solidFill>
                  <a:schemeClr val="bg1"/>
                </a:solidFill>
              </a:rPr>
              <a:t> lain (15 </a:t>
            </a:r>
            <a:r>
              <a:rPr lang="en-US" sz="1800" dirty="0" err="1" smtClean="0">
                <a:solidFill>
                  <a:schemeClr val="bg1"/>
                </a:solidFill>
              </a:rPr>
              <a:t>menit</a:t>
            </a:r>
            <a:r>
              <a:rPr lang="en-US" sz="1800" dirty="0" smtClean="0">
                <a:solidFill>
                  <a:schemeClr val="bg1"/>
                </a:solidFill>
              </a:rPr>
              <a:t>) :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Anak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masuk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ruang</a:t>
            </a:r>
            <a:r>
              <a:rPr lang="en-US" sz="1800" dirty="0" smtClean="0">
                <a:solidFill>
                  <a:schemeClr val="bg1"/>
                </a:solidFill>
              </a:rPr>
              <a:t>  </a:t>
            </a:r>
            <a:r>
              <a:rPr lang="en-US" sz="1800" dirty="0" err="1" smtClean="0">
                <a:solidFill>
                  <a:schemeClr val="bg1"/>
                </a:solidFill>
              </a:rPr>
              <a:t>ujian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membacakan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tata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tertib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peserta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ujian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mengumpulkan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alat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tulis</a:t>
            </a:r>
            <a:r>
              <a:rPr lang="en-US" sz="1800" dirty="0" smtClean="0">
                <a:solidFill>
                  <a:schemeClr val="bg1"/>
                </a:solidFill>
              </a:rPr>
              <a:t> yang </a:t>
            </a:r>
            <a:r>
              <a:rPr lang="en-US" sz="1800" dirty="0" err="1" smtClean="0">
                <a:solidFill>
                  <a:schemeClr val="bg1"/>
                </a:solidFill>
              </a:rPr>
              <a:t>tidak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digunakan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di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depan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kelas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Membagi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naskah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soal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Mengumpulkan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sisa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naskah</a:t>
            </a:r>
            <a:r>
              <a:rPr lang="en-US" sz="1800" dirty="0" smtClean="0">
                <a:solidFill>
                  <a:schemeClr val="bg1"/>
                </a:solidFill>
              </a:rPr>
              <a:t> yang </a:t>
            </a:r>
            <a:r>
              <a:rPr lang="en-US" sz="1800" dirty="0" err="1" smtClean="0">
                <a:solidFill>
                  <a:schemeClr val="bg1"/>
                </a:solidFill>
              </a:rPr>
              <a:t>tidak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digunakan</a:t>
            </a:r>
            <a:r>
              <a:rPr lang="en-US" sz="1800" dirty="0" smtClean="0">
                <a:solidFill>
                  <a:schemeClr val="bg1"/>
                </a:solidFill>
              </a:rPr>
              <a:t> (</a:t>
            </a:r>
            <a:r>
              <a:rPr lang="en-US" sz="1800" dirty="0" err="1" smtClean="0">
                <a:solidFill>
                  <a:schemeClr val="bg1"/>
                </a:solidFill>
              </a:rPr>
              <a:t>tidak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boleh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dibaca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Siswa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mengisi</a:t>
            </a:r>
            <a:r>
              <a:rPr lang="en-US" sz="1800" dirty="0" smtClean="0">
                <a:solidFill>
                  <a:schemeClr val="bg1"/>
                </a:solidFill>
              </a:rPr>
              <a:t> LJUS/M,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Siswa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mengisi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daftar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hadir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dengan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pulfen</a:t>
            </a:r>
            <a:r>
              <a:rPr lang="en-US" sz="1800" dirty="0" smtClean="0">
                <a:solidFill>
                  <a:schemeClr val="bg1"/>
                </a:solidFill>
              </a:rPr>
              <a:t> yang </a:t>
            </a:r>
            <a:r>
              <a:rPr lang="en-US" sz="1800" dirty="0" err="1" smtClean="0">
                <a:solidFill>
                  <a:schemeClr val="bg1"/>
                </a:solidFill>
              </a:rPr>
              <a:t>disediakan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ruang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mengisi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berita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acara</a:t>
            </a:r>
            <a:r>
              <a:rPr lang="en-US" sz="1800" dirty="0" smtClean="0">
                <a:solidFill>
                  <a:schemeClr val="bg1"/>
                </a:solidFill>
              </a:rPr>
              <a:t>,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Siswa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memisahkan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antara</a:t>
            </a:r>
            <a:r>
              <a:rPr lang="en-US" sz="1800" dirty="0" smtClean="0">
                <a:solidFill>
                  <a:schemeClr val="bg1"/>
                </a:solidFill>
              </a:rPr>
              <a:t> LJUS/M </a:t>
            </a:r>
            <a:r>
              <a:rPr lang="en-US" sz="1800" dirty="0" err="1" smtClean="0">
                <a:solidFill>
                  <a:schemeClr val="bg1"/>
                </a:solidFill>
              </a:rPr>
              <a:t>dan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naskah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soal</a:t>
            </a:r>
            <a:r>
              <a:rPr lang="en-US" sz="1800" dirty="0" smtClean="0">
                <a:solidFill>
                  <a:schemeClr val="bg1"/>
                </a:solidFill>
              </a:rPr>
              <a:t>,  </a:t>
            </a:r>
          </a:p>
          <a:p>
            <a:pPr marL="520700" indent="-295275" algn="l">
              <a:buFontTx/>
              <a:buChar char="-"/>
            </a:pP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memimpin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doa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4.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08.00 : </a:t>
            </a:r>
            <a:r>
              <a:rPr lang="en-US" sz="1800" dirty="0" err="1" smtClean="0">
                <a:solidFill>
                  <a:schemeClr val="bg1"/>
                </a:solidFill>
              </a:rPr>
              <a:t>Siswa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mulai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mengerjakan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soal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5.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09.55 : </a:t>
            </a:r>
            <a:r>
              <a:rPr lang="en-US" sz="1800" dirty="0" err="1" smtClean="0">
                <a:solidFill>
                  <a:schemeClr val="bg1"/>
                </a:solidFill>
              </a:rPr>
              <a:t>Pengawas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memberitahu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bahwa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sisa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waktu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kurang</a:t>
            </a:r>
            <a:r>
              <a:rPr lang="en-US" sz="1800" dirty="0" smtClean="0">
                <a:solidFill>
                  <a:schemeClr val="bg1"/>
                </a:solidFill>
              </a:rPr>
              <a:t> 5 </a:t>
            </a:r>
            <a:r>
              <a:rPr lang="en-US" sz="1800" dirty="0" err="1" smtClean="0">
                <a:solidFill>
                  <a:schemeClr val="bg1"/>
                </a:solidFill>
              </a:rPr>
              <a:t>menit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280988" indent="-280988" algn="l"/>
            <a:r>
              <a:rPr lang="en-US" sz="1800" dirty="0" smtClean="0">
                <a:solidFill>
                  <a:schemeClr val="bg1"/>
                </a:solidFill>
              </a:rPr>
              <a:t>6. </a:t>
            </a:r>
            <a:r>
              <a:rPr lang="en-US" sz="1800" dirty="0" err="1" smtClean="0">
                <a:solidFill>
                  <a:schemeClr val="bg1"/>
                </a:solidFill>
              </a:rPr>
              <a:t>Pukul</a:t>
            </a:r>
            <a:r>
              <a:rPr lang="en-US" sz="1800" dirty="0" smtClean="0">
                <a:solidFill>
                  <a:schemeClr val="bg1"/>
                </a:solidFill>
              </a:rPr>
              <a:t> 10.00 : </a:t>
            </a:r>
            <a:r>
              <a:rPr lang="en-US" sz="1800" dirty="0" err="1" smtClean="0">
                <a:solidFill>
                  <a:schemeClr val="bg1"/>
                </a:solidFill>
              </a:rPr>
              <a:t>Waktu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mengerjakan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selesai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 algn="l">
              <a:buFontTx/>
              <a:buChar char="-"/>
            </a:pP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763000" cy="457199"/>
          </a:xfrm>
        </p:spPr>
        <p:txBody>
          <a:bodyPr>
            <a:normAutofit fontScale="90000"/>
          </a:bodyPr>
          <a:lstStyle/>
          <a:p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</a:rPr>
              <a:t>Pelanggaran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</a:rPr>
              <a:t>dan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</a:rPr>
              <a:t>Sanksi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</a:rPr>
              <a:t> (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</a:rPr>
              <a:t>bagi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</a:rPr>
              <a:t>siswa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</a:rPr>
              <a:t>) </a:t>
            </a:r>
            <a:r>
              <a:rPr lang="en-US" sz="2700" b="1" dirty="0" err="1" smtClean="0">
                <a:solidFill>
                  <a:srgbClr val="FFC000"/>
                </a:solidFill>
                <a:latin typeface="Mistral" pitchFamily="66" charset="0"/>
              </a:rPr>
              <a:t>Permendikbud</a:t>
            </a:r>
            <a:r>
              <a:rPr lang="en-US" sz="2700" b="1" dirty="0" smtClean="0">
                <a:solidFill>
                  <a:srgbClr val="FFC000"/>
                </a:solidFill>
                <a:latin typeface="Mistral" pitchFamily="66" charset="0"/>
              </a:rPr>
              <a:t> No 5 </a:t>
            </a:r>
            <a:r>
              <a:rPr lang="en-US" sz="2700" b="1" dirty="0" err="1" smtClean="0">
                <a:solidFill>
                  <a:srgbClr val="FFC000"/>
                </a:solidFill>
                <a:latin typeface="Mistral" pitchFamily="66" charset="0"/>
              </a:rPr>
              <a:t>Tahun</a:t>
            </a:r>
            <a:r>
              <a:rPr lang="en-US" sz="2700" b="1" dirty="0" smtClean="0">
                <a:solidFill>
                  <a:srgbClr val="FFC000"/>
                </a:solidFill>
                <a:latin typeface="Mistral" pitchFamily="66" charset="0"/>
              </a:rPr>
              <a:t> 2015</a:t>
            </a:r>
            <a:endParaRPr lang="en-US" sz="2700" b="1" dirty="0">
              <a:solidFill>
                <a:srgbClr val="FFC000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906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8600"/>
            <a:ext cx="8458200" cy="457199"/>
          </a:xfrm>
        </p:spPr>
        <p:txBody>
          <a:bodyPr>
            <a:noAutofit/>
          </a:bodyPr>
          <a:lstStyle/>
          <a:p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Pelanggaran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dan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Sanksi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 (</a:t>
            </a:r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bagi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Pengawas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3000" b="1" dirty="0" err="1" smtClean="0">
                <a:solidFill>
                  <a:srgbClr val="FFC000"/>
                </a:solidFill>
                <a:latin typeface="Mistral" pitchFamily="66" charset="0"/>
              </a:rPr>
              <a:t>Ruang</a:t>
            </a:r>
            <a:r>
              <a:rPr lang="en-US" sz="3000" b="1" dirty="0" smtClean="0">
                <a:solidFill>
                  <a:srgbClr val="FFC000"/>
                </a:solidFill>
                <a:latin typeface="Mistral" pitchFamily="66" charset="0"/>
              </a:rPr>
              <a:t>)</a:t>
            </a:r>
            <a:endParaRPr lang="en-US" sz="3000" b="1" dirty="0">
              <a:solidFill>
                <a:srgbClr val="FFC000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9906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914399"/>
          </a:xfrm>
        </p:spPr>
        <p:txBody>
          <a:bodyPr>
            <a:noAutofit/>
          </a:bodyPr>
          <a:lstStyle/>
          <a:p>
            <a:r>
              <a:rPr lang="en-US" sz="6000" b="1" dirty="0" err="1" smtClean="0">
                <a:solidFill>
                  <a:schemeClr val="bg1"/>
                </a:solidFill>
                <a:latin typeface="Mistral" pitchFamily="66" charset="0"/>
              </a:rPr>
              <a:t>Jadwal</a:t>
            </a:r>
            <a:r>
              <a:rPr lang="en-US" sz="6000" b="1" dirty="0" smtClean="0">
                <a:solidFill>
                  <a:schemeClr val="bg1"/>
                </a:solidFill>
                <a:latin typeface="Mistral" pitchFamily="66" charset="0"/>
              </a:rPr>
              <a:t> </a:t>
            </a:r>
            <a:r>
              <a:rPr lang="en-US" sz="6000" b="1" dirty="0" err="1" smtClean="0">
                <a:solidFill>
                  <a:schemeClr val="bg1"/>
                </a:solidFill>
                <a:latin typeface="Mistral" pitchFamily="66" charset="0"/>
              </a:rPr>
              <a:t>Ujian</a:t>
            </a:r>
            <a:r>
              <a:rPr lang="en-US" sz="6000" b="1" dirty="0" smtClean="0">
                <a:solidFill>
                  <a:schemeClr val="bg1"/>
                </a:solidFill>
                <a:latin typeface="Mistral" pitchFamily="66" charset="0"/>
              </a:rPr>
              <a:t> SD/MI</a:t>
            </a:r>
            <a:endParaRPr lang="en-US" sz="6000" b="1" dirty="0">
              <a:solidFill>
                <a:schemeClr val="bg1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610600" cy="50292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en-US" sz="2800" b="1" dirty="0" err="1" smtClean="0"/>
              <a:t>Senin</a:t>
            </a:r>
            <a:r>
              <a:rPr lang="en-US" sz="2800" b="1" dirty="0" smtClean="0"/>
              <a:t>,  18 Mei ’15  (U)     08.00-10.00     Bhs Indonesia</a:t>
            </a:r>
          </a:p>
          <a:p>
            <a:pPr marL="514350" indent="6350" algn="l"/>
            <a:r>
              <a:rPr lang="en-US" sz="2800" b="1" dirty="0" err="1" smtClean="0"/>
              <a:t>Kamis</a:t>
            </a:r>
            <a:r>
              <a:rPr lang="en-US" sz="2800" b="1" dirty="0" smtClean="0"/>
              <a:t>, 28 Mei ’15  (S)</a:t>
            </a:r>
          </a:p>
          <a:p>
            <a:pPr marL="514350" indent="6350" algn="l"/>
            <a:endParaRPr lang="en-US" sz="2800" b="1" dirty="0" smtClean="0"/>
          </a:p>
          <a:p>
            <a:pPr marL="514350" indent="-514350" algn="l">
              <a:buAutoNum type="arabicPeriod" startAt="2"/>
            </a:pPr>
            <a:r>
              <a:rPr lang="en-US" sz="2800" b="1" dirty="0" err="1" smtClean="0"/>
              <a:t>Selasa</a:t>
            </a:r>
            <a:r>
              <a:rPr lang="en-US" sz="2800" b="1" dirty="0" smtClean="0"/>
              <a:t>, 19 Mei ’15  (U)     08.00-10.00     </a:t>
            </a:r>
            <a:r>
              <a:rPr lang="en-US" sz="2800" b="1" dirty="0" err="1" smtClean="0"/>
              <a:t>Matematika</a:t>
            </a:r>
            <a:endParaRPr lang="en-US" sz="2800" b="1" dirty="0" smtClean="0"/>
          </a:p>
          <a:p>
            <a:pPr marL="514350" indent="6350" algn="l"/>
            <a:r>
              <a:rPr lang="en-US" sz="2800" b="1" dirty="0" err="1" smtClean="0"/>
              <a:t>Jumat</a:t>
            </a:r>
            <a:r>
              <a:rPr lang="en-US" sz="2800" b="1" dirty="0" smtClean="0"/>
              <a:t>, 29 Mei ’15 (S)</a:t>
            </a:r>
          </a:p>
          <a:p>
            <a:pPr marL="514350" indent="6350" algn="l"/>
            <a:endParaRPr lang="en-US" sz="2800" b="1" dirty="0" smtClean="0"/>
          </a:p>
          <a:p>
            <a:pPr marL="514350" indent="-514350" algn="l">
              <a:buAutoNum type="arabicPeriod" startAt="3"/>
            </a:pPr>
            <a:r>
              <a:rPr lang="en-US" sz="2800" b="1" dirty="0" err="1" smtClean="0"/>
              <a:t>Rabu</a:t>
            </a:r>
            <a:r>
              <a:rPr lang="en-US" sz="2800" b="1" dirty="0" smtClean="0"/>
              <a:t>,   20 Mei ’15 (U)      09.00-10.00     IPA</a:t>
            </a:r>
          </a:p>
          <a:p>
            <a:pPr marL="514350" indent="6350" algn="l"/>
            <a:r>
              <a:rPr lang="en-US" sz="2800" b="1" dirty="0" err="1" smtClean="0"/>
              <a:t>Sabtu</a:t>
            </a:r>
            <a:r>
              <a:rPr lang="en-US" sz="2800" b="1" dirty="0" smtClean="0"/>
              <a:t>,  30 Mei ’15 (S)</a:t>
            </a:r>
          </a:p>
          <a:p>
            <a:pPr marL="514350" indent="6350" algn="l"/>
            <a:endParaRPr lang="en-US" sz="2800" b="1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14400" y="2438400"/>
            <a:ext cx="7086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4400" y="4038600"/>
            <a:ext cx="7086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14400" y="5715000"/>
            <a:ext cx="7086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lum bright="-48000" contrast="78000"/>
          </a:blip>
          <a:srcRect/>
          <a:stretch>
            <a:fillRect/>
          </a:stretch>
        </p:blipFill>
        <p:spPr bwMode="auto">
          <a:xfrm>
            <a:off x="228600" y="762000"/>
            <a:ext cx="840422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WordArt 3" descr="8_Color-Wave-Animation--82298"/>
          <p:cNvSpPr>
            <a:spLocks noChangeArrowheads="1" noChangeShapeType="1" noTextEdit="1"/>
          </p:cNvSpPr>
          <p:nvPr/>
        </p:nvSpPr>
        <p:spPr bwMode="auto">
          <a:xfrm>
            <a:off x="228600" y="460375"/>
            <a:ext cx="7848600" cy="1411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4">
                    <a:lumMod val="50000"/>
                  </a:schemeClr>
                </a:solidFill>
                <a:effectLst>
                  <a:outerShdw dist="35921" dir="2700000" algn="ctr" rotWithShape="0">
                    <a:srgbClr val="990000">
                      <a:alpha val="74997"/>
                    </a:srgbClr>
                  </a:outerShdw>
                </a:effectLst>
                <a:latin typeface="Arial Black"/>
              </a:rPr>
              <a:t>TERIMA KASIH</a:t>
            </a:r>
          </a:p>
        </p:txBody>
      </p:sp>
      <p:sp>
        <p:nvSpPr>
          <p:cNvPr id="5" name="WordArt 3" descr="8_Color-Wave-Animation--82298"/>
          <p:cNvSpPr>
            <a:spLocks noChangeArrowheads="1" noChangeShapeType="1" noTextEdit="1"/>
          </p:cNvSpPr>
          <p:nvPr/>
        </p:nvSpPr>
        <p:spPr bwMode="auto">
          <a:xfrm>
            <a:off x="533400" y="5116513"/>
            <a:ext cx="7848600" cy="10017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9900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ahoma"/>
                <a:cs typeface="Tahoma"/>
              </a:rPr>
              <a:t>SUKSES SELALU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6000" b="1" dirty="0" err="1" smtClean="0">
                <a:solidFill>
                  <a:srgbClr val="FFC000"/>
                </a:solidFill>
                <a:latin typeface="Mistral" pitchFamily="66" charset="0"/>
              </a:rPr>
              <a:t>Dasar</a:t>
            </a:r>
            <a:r>
              <a:rPr lang="en-US" sz="6000" b="1" dirty="0" smtClean="0">
                <a:solidFill>
                  <a:srgbClr val="FFC000"/>
                </a:solidFill>
                <a:latin typeface="Mistral" pitchFamily="66" charset="0"/>
              </a:rPr>
              <a:t> </a:t>
            </a:r>
            <a:r>
              <a:rPr lang="en-US" sz="6000" b="1" dirty="0" err="1" smtClean="0">
                <a:solidFill>
                  <a:srgbClr val="FFC000"/>
                </a:solidFill>
                <a:latin typeface="Mistral" pitchFamily="66" charset="0"/>
              </a:rPr>
              <a:t>Hukum</a:t>
            </a:r>
            <a:endParaRPr lang="en-US" sz="6000" b="1" dirty="0" smtClean="0">
              <a:solidFill>
                <a:srgbClr val="FFC000"/>
              </a:solidFill>
              <a:latin typeface="Mistral" pitchFamily="66" charset="0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8534400" cy="444976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Tx/>
              <a:buChar char="•"/>
            </a:pPr>
            <a:endParaRPr lang="en-US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Char char="•"/>
            </a:pPr>
            <a:r>
              <a:rPr lang="en-US" sz="3600" b="1" dirty="0" err="1" smtClean="0">
                <a:solidFill>
                  <a:schemeClr val="bg1"/>
                </a:solidFill>
              </a:rPr>
              <a:t>Undang-Undang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Nomor</a:t>
            </a:r>
            <a:r>
              <a:rPr lang="en-US" sz="3600" b="1" dirty="0" smtClean="0">
                <a:solidFill>
                  <a:schemeClr val="bg1"/>
                </a:solidFill>
              </a:rPr>
              <a:t> 20 </a:t>
            </a:r>
            <a:r>
              <a:rPr lang="en-US" sz="3600" b="1" dirty="0" err="1" smtClean="0">
                <a:solidFill>
                  <a:schemeClr val="bg1"/>
                </a:solidFill>
              </a:rPr>
              <a:t>Tahun</a:t>
            </a:r>
            <a:r>
              <a:rPr lang="en-US" sz="3600" b="1" dirty="0" smtClean="0">
                <a:solidFill>
                  <a:schemeClr val="bg1"/>
                </a:solidFill>
              </a:rPr>
              <a:t> 2003 </a:t>
            </a:r>
            <a:r>
              <a:rPr lang="en-US" sz="3600" b="1" dirty="0" err="1" smtClean="0">
                <a:solidFill>
                  <a:schemeClr val="bg1"/>
                </a:solidFill>
              </a:rPr>
              <a:t>tentang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Sistem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pendidikan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Nasional</a:t>
            </a:r>
            <a:r>
              <a:rPr lang="en-US" sz="3600" b="1" dirty="0" smtClean="0">
                <a:solidFill>
                  <a:schemeClr val="bg1"/>
                </a:solidFill>
              </a:rPr>
              <a:t>; </a:t>
            </a:r>
          </a:p>
          <a:p>
            <a:pPr marL="457200" indent="-457200">
              <a:lnSpc>
                <a:spcPct val="80000"/>
              </a:lnSpc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Char char="•"/>
            </a:pPr>
            <a:r>
              <a:rPr lang="id-ID" sz="3600" b="1" dirty="0" smtClean="0">
                <a:solidFill>
                  <a:schemeClr val="bg1"/>
                </a:solidFill>
              </a:rPr>
              <a:t>Peraturan </a:t>
            </a:r>
            <a:r>
              <a:rPr lang="en-US" sz="3600" b="1" dirty="0" err="1" smtClean="0">
                <a:solidFill>
                  <a:schemeClr val="bg1"/>
                </a:solidFill>
              </a:rPr>
              <a:t>Pemerintah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Nomor</a:t>
            </a:r>
            <a:r>
              <a:rPr lang="en-US" sz="3600" b="1" dirty="0" smtClean="0">
                <a:solidFill>
                  <a:schemeClr val="bg1"/>
                </a:solidFill>
              </a:rPr>
              <a:t> 13 </a:t>
            </a:r>
            <a:r>
              <a:rPr lang="en-US" sz="3600" b="1" dirty="0" err="1" smtClean="0">
                <a:solidFill>
                  <a:schemeClr val="bg1"/>
                </a:solidFill>
              </a:rPr>
              <a:t>Tahun</a:t>
            </a:r>
            <a:r>
              <a:rPr lang="en-US" sz="3600" b="1" dirty="0" smtClean="0">
                <a:solidFill>
                  <a:schemeClr val="bg1"/>
                </a:solidFill>
              </a:rPr>
              <a:t> 2015 </a:t>
            </a:r>
            <a:r>
              <a:rPr lang="en-US" sz="3600" b="1" dirty="0" err="1" smtClean="0">
                <a:solidFill>
                  <a:schemeClr val="bg1"/>
                </a:solidFill>
              </a:rPr>
              <a:t>tentang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Perubahan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Kedua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Atas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Peraturan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Pemerintah</a:t>
            </a:r>
            <a:r>
              <a:rPr lang="en-US" sz="3600" b="1" dirty="0" smtClean="0">
                <a:solidFill>
                  <a:schemeClr val="bg1"/>
                </a:solidFill>
              </a:rPr>
              <a:t> 19 </a:t>
            </a:r>
            <a:r>
              <a:rPr lang="en-US" sz="3600" b="1" dirty="0" err="1" smtClean="0">
                <a:solidFill>
                  <a:schemeClr val="bg1"/>
                </a:solidFill>
              </a:rPr>
              <a:t>Tahun</a:t>
            </a:r>
            <a:r>
              <a:rPr lang="en-US" sz="3600" b="1" dirty="0" smtClean="0">
                <a:solidFill>
                  <a:schemeClr val="bg1"/>
                </a:solidFill>
              </a:rPr>
              <a:t> 2005 </a:t>
            </a:r>
            <a:r>
              <a:rPr lang="en-US" sz="3600" b="1" dirty="0" err="1" smtClean="0">
                <a:solidFill>
                  <a:schemeClr val="bg1"/>
                </a:solidFill>
              </a:rPr>
              <a:t>tentang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Standar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Nasional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Pendidikan</a:t>
            </a:r>
            <a:r>
              <a:rPr lang="en-US" sz="3600" b="1" dirty="0" smtClean="0">
                <a:solidFill>
                  <a:schemeClr val="bg1"/>
                </a:solidFill>
              </a:rPr>
              <a:t>; </a:t>
            </a:r>
          </a:p>
          <a:p>
            <a:pPr marL="457200" indent="-457200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457200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rgbClr val="FFC000"/>
                </a:solidFill>
                <a:latin typeface="Mistral" pitchFamily="66" charset="0"/>
              </a:rPr>
              <a:t>lanjutan</a:t>
            </a:r>
            <a:endParaRPr lang="en-US" sz="5400" b="1" dirty="0" smtClean="0">
              <a:solidFill>
                <a:srgbClr val="FFC000"/>
              </a:solidFill>
              <a:latin typeface="Mistral" pitchFamily="66" charset="0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152400" y="762000"/>
            <a:ext cx="8839200" cy="5867399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Tx/>
              <a:buChar char="•"/>
            </a:pPr>
            <a:endParaRPr lang="en-US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Char char="•"/>
            </a:pPr>
            <a:r>
              <a:rPr lang="id-ID" sz="3600" b="1" dirty="0" smtClean="0">
                <a:solidFill>
                  <a:schemeClr val="bg1"/>
                </a:solidFill>
              </a:rPr>
              <a:t>Peraturan Menteri Pendidikan Dan Kebudayaan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Nomor </a:t>
            </a:r>
            <a:r>
              <a:rPr lang="en-US" sz="3600" b="1" dirty="0" smtClean="0">
                <a:solidFill>
                  <a:schemeClr val="bg1"/>
                </a:solidFill>
              </a:rPr>
              <a:t>6</a:t>
            </a:r>
            <a:r>
              <a:rPr lang="id-ID" sz="3600" b="1" dirty="0" smtClean="0">
                <a:solidFill>
                  <a:schemeClr val="bg1"/>
                </a:solidFill>
              </a:rPr>
              <a:t> Tahun 201</a:t>
            </a:r>
            <a:r>
              <a:rPr lang="en-US" sz="3600" b="1" dirty="0" smtClean="0">
                <a:solidFill>
                  <a:schemeClr val="bg1"/>
                </a:solidFill>
              </a:rPr>
              <a:t>5</a:t>
            </a:r>
            <a:r>
              <a:rPr lang="id-ID" sz="3600" b="1" dirty="0" smtClean="0">
                <a:solidFill>
                  <a:schemeClr val="bg1"/>
                </a:solidFill>
              </a:rPr>
              <a:t> tentang </a:t>
            </a:r>
            <a:r>
              <a:rPr lang="en-US" sz="3600" b="1" dirty="0" err="1" smtClean="0">
                <a:solidFill>
                  <a:schemeClr val="bg1"/>
                </a:solidFill>
              </a:rPr>
              <a:t>Penyelengaraan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Ujian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Sekolah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/Madrasah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pada</a:t>
            </a:r>
            <a:r>
              <a:rPr lang="en-US" sz="3600" b="1" dirty="0" smtClean="0">
                <a:solidFill>
                  <a:schemeClr val="bg1"/>
                </a:solidFill>
              </a:rPr>
              <a:t> SD, MI, SDLB, </a:t>
            </a:r>
            <a:r>
              <a:rPr lang="en-US" sz="3600" b="1" dirty="0" err="1" smtClean="0">
                <a:solidFill>
                  <a:schemeClr val="bg1"/>
                </a:solidFill>
              </a:rPr>
              <a:t>da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Penyelenggaraan</a:t>
            </a:r>
            <a:r>
              <a:rPr lang="en-US" sz="3600" b="1" dirty="0" smtClean="0">
                <a:solidFill>
                  <a:schemeClr val="bg1"/>
                </a:solidFill>
              </a:rPr>
              <a:t> Program </a:t>
            </a:r>
            <a:r>
              <a:rPr lang="en-US" sz="3600" b="1" dirty="0" err="1" smtClean="0">
                <a:solidFill>
                  <a:schemeClr val="bg1"/>
                </a:solidFill>
              </a:rPr>
              <a:t>Paket</a:t>
            </a:r>
            <a:r>
              <a:rPr lang="en-US" sz="3600" b="1" dirty="0" smtClean="0">
                <a:solidFill>
                  <a:schemeClr val="bg1"/>
                </a:solidFill>
              </a:rPr>
              <a:t> A/</a:t>
            </a:r>
            <a:r>
              <a:rPr lang="en-US" sz="3600" b="1" dirty="0" err="1" smtClean="0">
                <a:solidFill>
                  <a:schemeClr val="bg1"/>
                </a:solidFill>
              </a:rPr>
              <a:t>ULa</a:t>
            </a:r>
            <a:r>
              <a:rPr lang="en-US" sz="3600" b="1" dirty="0" smtClean="0">
                <a:solidFill>
                  <a:schemeClr val="bg1"/>
                </a:solidFill>
              </a:rPr>
              <a:t>;</a:t>
            </a:r>
          </a:p>
          <a:p>
            <a:pPr marL="457200" indent="-457200">
              <a:lnSpc>
                <a:spcPct val="80000"/>
              </a:lnSpc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Char char="•"/>
            </a:pPr>
            <a:r>
              <a:rPr lang="id-ID" sz="3600" b="1" dirty="0" smtClean="0">
                <a:solidFill>
                  <a:schemeClr val="bg1"/>
                </a:solidFill>
              </a:rPr>
              <a:t>Peraturan B</a:t>
            </a:r>
            <a:r>
              <a:rPr lang="en-US" sz="3600" b="1" dirty="0" smtClean="0">
                <a:solidFill>
                  <a:schemeClr val="bg1"/>
                </a:solidFill>
              </a:rPr>
              <a:t>SNP</a:t>
            </a:r>
            <a:r>
              <a:rPr lang="id-ID" sz="3600" b="1" dirty="0" smtClean="0">
                <a:solidFill>
                  <a:schemeClr val="bg1"/>
                </a:solidFill>
              </a:rPr>
              <a:t> Nomor </a:t>
            </a:r>
            <a:r>
              <a:rPr lang="en-US" sz="3600" b="1" dirty="0" smtClean="0">
                <a:solidFill>
                  <a:schemeClr val="bg1"/>
                </a:solidFill>
              </a:rPr>
              <a:t>009</a:t>
            </a:r>
            <a:r>
              <a:rPr lang="id-ID" sz="3600" b="1" dirty="0" smtClean="0">
                <a:solidFill>
                  <a:schemeClr val="bg1"/>
                </a:solidFill>
              </a:rPr>
              <a:t>/</a:t>
            </a:r>
            <a:r>
              <a:rPr lang="en-US" sz="3600" b="1" dirty="0" smtClean="0">
                <a:solidFill>
                  <a:schemeClr val="bg1"/>
                </a:solidFill>
              </a:rPr>
              <a:t>H</a:t>
            </a:r>
            <a:r>
              <a:rPr lang="id-ID" sz="3600" b="1" dirty="0" smtClean="0">
                <a:solidFill>
                  <a:schemeClr val="bg1"/>
                </a:solidFill>
              </a:rPr>
              <a:t>/</a:t>
            </a:r>
            <a:r>
              <a:rPr lang="en-US" sz="3600" b="1" dirty="0" smtClean="0">
                <a:solidFill>
                  <a:schemeClr val="bg1"/>
                </a:solidFill>
              </a:rPr>
              <a:t>HK</a:t>
            </a:r>
            <a:r>
              <a:rPr lang="id-ID" sz="3600" b="1" dirty="0" smtClean="0">
                <a:solidFill>
                  <a:schemeClr val="bg1"/>
                </a:solidFill>
              </a:rPr>
              <a:t>/201</a:t>
            </a:r>
            <a:r>
              <a:rPr lang="en-US" sz="3600" b="1" dirty="0" smtClean="0">
                <a:solidFill>
                  <a:schemeClr val="bg1"/>
                </a:solidFill>
              </a:rPr>
              <a:t>5</a:t>
            </a:r>
            <a:r>
              <a:rPr lang="id-ID" sz="3600" b="1" dirty="0" smtClean="0">
                <a:solidFill>
                  <a:schemeClr val="bg1"/>
                </a:solidFill>
              </a:rPr>
              <a:t> tentang </a:t>
            </a:r>
            <a:r>
              <a:rPr lang="en-US" sz="3600" b="1" dirty="0" err="1" smtClean="0">
                <a:solidFill>
                  <a:schemeClr val="bg1"/>
                </a:solidFill>
              </a:rPr>
              <a:t>Petunjuk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Teknis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Pelaksanaan</a:t>
            </a:r>
            <a:r>
              <a:rPr lang="en-US" sz="3600" b="1" dirty="0" smtClean="0">
                <a:solidFill>
                  <a:schemeClr val="bg1"/>
                </a:solidFill>
              </a:rPr>
              <a:t> U</a:t>
            </a:r>
            <a:r>
              <a:rPr lang="id-ID" sz="3600" b="1" dirty="0" smtClean="0">
                <a:solidFill>
                  <a:schemeClr val="bg1"/>
                </a:solidFill>
              </a:rPr>
              <a:t>jian </a:t>
            </a:r>
            <a:r>
              <a:rPr lang="en-US" sz="3600" b="1" dirty="0" err="1" smtClean="0">
                <a:solidFill>
                  <a:schemeClr val="bg1"/>
                </a:solidFill>
              </a:rPr>
              <a:t>Sekolah</a:t>
            </a:r>
            <a:r>
              <a:rPr lang="en-US" sz="3600" b="1" dirty="0" smtClean="0">
                <a:solidFill>
                  <a:schemeClr val="bg1"/>
                </a:solidFill>
              </a:rPr>
              <a:t>/</a:t>
            </a:r>
            <a:r>
              <a:rPr lang="en-US" sz="3600" b="1" dirty="0" err="1" smtClean="0">
                <a:solidFill>
                  <a:schemeClr val="bg1"/>
                </a:solidFill>
              </a:rPr>
              <a:t>Madrasah</a:t>
            </a:r>
            <a:r>
              <a:rPr lang="id-ID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pada</a:t>
            </a:r>
            <a:r>
              <a:rPr lang="en-US" sz="3600" b="1" dirty="0" smtClean="0">
                <a:solidFill>
                  <a:schemeClr val="bg1"/>
                </a:solidFill>
              </a:rPr>
              <a:t> SD, MI, SDLB, </a:t>
            </a:r>
            <a:r>
              <a:rPr lang="en-US" sz="3600" b="1" dirty="0" err="1" smtClean="0">
                <a:solidFill>
                  <a:schemeClr val="bg1"/>
                </a:solidFill>
              </a:rPr>
              <a:t>dan</a:t>
            </a:r>
            <a:r>
              <a:rPr lang="en-US" sz="3600" b="1" dirty="0" smtClean="0">
                <a:solidFill>
                  <a:schemeClr val="bg1"/>
                </a:solidFill>
              </a:rPr>
              <a:t> Program </a:t>
            </a:r>
            <a:r>
              <a:rPr lang="en-US" sz="3600" b="1" dirty="0" err="1" smtClean="0">
                <a:solidFill>
                  <a:schemeClr val="bg1"/>
                </a:solidFill>
              </a:rPr>
              <a:t>Paket</a:t>
            </a:r>
            <a:r>
              <a:rPr lang="en-US" sz="3600" b="1" dirty="0" smtClean="0">
                <a:solidFill>
                  <a:schemeClr val="bg1"/>
                </a:solidFill>
              </a:rPr>
              <a:t> A/</a:t>
            </a:r>
            <a:r>
              <a:rPr lang="en-US" sz="3600" b="1" dirty="0" err="1" smtClean="0">
                <a:solidFill>
                  <a:schemeClr val="bg1"/>
                </a:solidFill>
              </a:rPr>
              <a:t>Ula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id-ID" sz="3600" b="1" dirty="0" smtClean="0">
                <a:solidFill>
                  <a:schemeClr val="bg1"/>
                </a:solidFill>
              </a:rPr>
              <a:t>Tahun Pelajaran 201</a:t>
            </a:r>
            <a:r>
              <a:rPr lang="en-US" sz="3600" b="1" dirty="0" smtClean="0">
                <a:solidFill>
                  <a:schemeClr val="bg1"/>
                </a:solidFill>
              </a:rPr>
              <a:t>4</a:t>
            </a:r>
            <a:r>
              <a:rPr lang="id-ID" sz="3600" b="1" dirty="0" smtClean="0">
                <a:solidFill>
                  <a:schemeClr val="bg1"/>
                </a:solidFill>
              </a:rPr>
              <a:t>/201</a:t>
            </a:r>
            <a:r>
              <a:rPr lang="en-US" sz="3600" b="1" dirty="0" smtClean="0">
                <a:solidFill>
                  <a:schemeClr val="bg1"/>
                </a:solidFill>
              </a:rPr>
              <a:t>5</a:t>
            </a:r>
            <a:r>
              <a:rPr lang="id-ID" sz="3600" b="1" dirty="0" smtClean="0">
                <a:solidFill>
                  <a:schemeClr val="bg1"/>
                </a:solidFill>
              </a:rPr>
              <a:t>;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  <a:buFontTx/>
              <a:buChar char="•"/>
            </a:pPr>
            <a:endParaRPr lang="en-US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FFC000"/>
                </a:solidFill>
                <a:latin typeface="Bell Gothic Std Bold" charset="0"/>
                <a:ea typeface="ＭＳ Ｐゴシック" pitchFamily="34" charset="-128"/>
              </a:rPr>
              <a:t>PESERTA  US/UN</a:t>
            </a:r>
            <a:endParaRPr lang="en-US" sz="3200" dirty="0" smtClean="0">
              <a:solidFill>
                <a:srgbClr val="FFC000"/>
              </a:solidFill>
              <a:latin typeface="Bell Gothic Std Bold" charset="0"/>
              <a:ea typeface="ＭＳ Ｐゴシック" pitchFamily="34" charset="-12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839200" cy="5410200"/>
          </a:xfrm>
        </p:spPr>
        <p:txBody>
          <a:bodyPr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Telah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atau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pernah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berada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tahun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terakhir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SD/MI/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Paket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A/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Ula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.</a:t>
            </a:r>
          </a:p>
          <a:p>
            <a:pPr marL="514350" indent="-514350" fontAlgn="auto">
              <a:spcAft>
                <a:spcPts val="0"/>
              </a:spcAft>
              <a:buAutoNum type="arabicPeriod" startAt="2"/>
              <a:defRPr/>
            </a:pP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Memiliki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laporan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lengkap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penilaian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hasil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belajar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SD/MI/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Paket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A/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ULa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mulai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semester 1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kelas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IV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s.d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. semester I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kelas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VI.</a:t>
            </a:r>
          </a:p>
          <a:p>
            <a:pPr marL="514350" indent="-514350">
              <a:buNone/>
              <a:defRPr/>
            </a:pP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3.	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Memiliki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laporan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lengkap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penilaian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hasil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belajar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setingkat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SD/MI/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Paket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A/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Ula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mulai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semester 1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kelas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IV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s.d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. semester I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kelas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VI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untuk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serdik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pendidikan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informal.</a:t>
            </a:r>
          </a:p>
          <a:p>
            <a:pPr marL="514350" indent="-514350" fontAlgn="auto">
              <a:spcAft>
                <a:spcPts val="0"/>
              </a:spcAft>
              <a:buAutoNum type="arabicPeriod" startAt="4"/>
              <a:defRPr/>
            </a:pP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Peserta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US/M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yg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karena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alasan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tertentu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disertai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bukti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yang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sah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tidak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dapat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ikut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US/M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berhak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mengikuti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US/M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susulan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.</a:t>
            </a:r>
          </a:p>
          <a:p>
            <a:pPr marL="514350" indent="-514350" fontAlgn="auto">
              <a:spcAft>
                <a:spcPts val="0"/>
              </a:spcAft>
              <a:buAutoNum type="arabicPeriod" startAt="4"/>
              <a:defRPr/>
            </a:pP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Peserta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didik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yang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tidak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lulus US/M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tapel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2013/2014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akan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ikut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tapel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2014/2015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harus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terdaftar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satuan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pendidikan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dik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asal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atau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 yang </a:t>
            </a:r>
            <a:r>
              <a:rPr lang="en-US" sz="2600" b="1" dirty="0" err="1" smtClean="0">
                <a:solidFill>
                  <a:schemeClr val="bg1"/>
                </a:solidFill>
                <a:latin typeface="Bell Gothic Std Bold" charset="0"/>
              </a:rPr>
              <a:t>ditunjuk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</a:rPr>
              <a:t>. </a:t>
            </a:r>
          </a:p>
          <a:p>
            <a:pPr marL="514350" indent="-514350" fontAlgn="auto">
              <a:spcAft>
                <a:spcPts val="0"/>
              </a:spcAft>
              <a:buNone/>
              <a:defRPr/>
            </a:pPr>
            <a:endParaRPr lang="en-US" sz="2600" dirty="0" smtClean="0">
              <a:latin typeface="Bell Gothic Std Bold" charset="0"/>
            </a:endParaRPr>
          </a:p>
          <a:p>
            <a:pPr marL="514350" indent="-514350" fontAlgn="auto">
              <a:spcAft>
                <a:spcPts val="0"/>
              </a:spcAft>
              <a:buFont typeface="Wingdings 2"/>
              <a:buAutoNum type="arabicPeriod"/>
              <a:defRPr/>
            </a:pPr>
            <a:endParaRPr lang="en-US" sz="2600" dirty="0" smtClean="0">
              <a:latin typeface="Bell Gothic Std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Mistral" pitchFamily="66" charset="0"/>
                <a:ea typeface="ＭＳ Ｐゴシック" pitchFamily="34" charset="-128"/>
              </a:rPr>
              <a:t>Perbedaan</a:t>
            </a:r>
            <a:r>
              <a:rPr lang="en-US" sz="4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Mistral" pitchFamily="66" charset="0"/>
                <a:ea typeface="ＭＳ Ｐゴシック" pitchFamily="34" charset="-128"/>
              </a:rPr>
              <a:t> US/M </a:t>
            </a:r>
            <a:r>
              <a:rPr lang="en-US" sz="4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Mistral" pitchFamily="66" charset="0"/>
                <a:ea typeface="ＭＳ Ｐゴシック" pitchFamily="34" charset="-128"/>
              </a:rPr>
              <a:t>Tahun</a:t>
            </a:r>
            <a:r>
              <a:rPr lang="en-US" sz="4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Mistral" pitchFamily="66" charset="0"/>
                <a:ea typeface="ＭＳ Ｐゴシック" pitchFamily="34" charset="-128"/>
              </a:rPr>
              <a:t> 2014/2015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70000" lnSpcReduction="20000"/>
          </a:bodyPr>
          <a:lstStyle/>
          <a:p>
            <a:pPr marL="514350" indent="-514350" fontAlgn="auto">
              <a:spcAft>
                <a:spcPts val="0"/>
              </a:spcAft>
              <a:buAutoNum type="arabicPeriod"/>
              <a:defRPr/>
            </a:pP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393700" indent="-393700" fontAlgn="auto">
              <a:spcAft>
                <a:spcPts val="0"/>
              </a:spcAft>
              <a:buAutoNum type="arabicPeriod"/>
              <a:tabLst>
                <a:tab pos="393700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Peranan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US/M :</a:t>
            </a: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Penentuan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kelulusan</a:t>
            </a: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Pertimbangan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seleksi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masuk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SMP/MTs</a:t>
            </a: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Pemetaan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mutu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pendidikan</a:t>
            </a: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Pembinaan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mutu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pendidikan</a:t>
            </a: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393700" indent="-393700" fontAlgn="auto">
              <a:spcAft>
                <a:spcPts val="0"/>
              </a:spcAft>
              <a:buAutoNum type="arabicPeriod" startAt="2"/>
              <a:tabLst>
                <a:tab pos="393700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Penentuan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Kelulusan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US/M</a:t>
            </a: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rgbClr val="FFFF00"/>
                </a:solidFill>
                <a:latin typeface="+mj-lt"/>
              </a:rPr>
              <a:t>Berdasarkan</a:t>
            </a:r>
            <a:r>
              <a:rPr lang="en-US" sz="4000" b="1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j-lt"/>
              </a:rPr>
              <a:t>nilai</a:t>
            </a:r>
            <a:r>
              <a:rPr lang="en-US" sz="4000" b="1" dirty="0" smtClean="0">
                <a:solidFill>
                  <a:srgbClr val="FFFF00"/>
                </a:solidFill>
                <a:latin typeface="+mj-lt"/>
              </a:rPr>
              <a:t> US/M </a:t>
            </a:r>
            <a:r>
              <a:rPr lang="en-US" sz="4000" b="1" dirty="0" err="1" smtClean="0">
                <a:solidFill>
                  <a:srgbClr val="FFFF00"/>
                </a:solidFill>
                <a:latin typeface="+mj-lt"/>
              </a:rPr>
              <a:t>murni</a:t>
            </a:r>
            <a:endParaRPr lang="en-US" sz="4000" b="1" dirty="0" smtClean="0">
              <a:solidFill>
                <a:srgbClr val="FFFF00"/>
              </a:solidFill>
              <a:latin typeface="+mj-lt"/>
            </a:endParaRPr>
          </a:p>
          <a:p>
            <a:pPr marL="576263" indent="-238125" fontAlgn="auto">
              <a:spcAft>
                <a:spcPts val="0"/>
              </a:spcAft>
              <a:buFontTx/>
              <a:buChar char="-"/>
              <a:tabLst>
                <a:tab pos="576263" algn="l"/>
              </a:tabLst>
              <a:defRPr/>
            </a:pP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Tidak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ada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pengolahan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nilai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rapor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semeter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sebelumnya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.</a:t>
            </a: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393700" indent="-393700" fontAlgn="auto">
              <a:spcAft>
                <a:spcPts val="0"/>
              </a:spcAft>
              <a:buNone/>
              <a:tabLst>
                <a:tab pos="338138" algn="l"/>
              </a:tabLs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3. 	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Paket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soal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US/M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setelah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pelaksanaan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berakhir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paling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lambat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 1 (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satu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)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bulan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dimusnahkan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oleh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satuan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pendidikan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disertai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Berita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latin typeface="+mj-lt"/>
              </a:rPr>
              <a:t>Acara</a:t>
            </a:r>
            <a:r>
              <a:rPr lang="en-US" sz="4000" b="1" dirty="0" smtClean="0">
                <a:solidFill>
                  <a:schemeClr val="bg1"/>
                </a:solidFill>
                <a:latin typeface="+mj-lt"/>
              </a:rPr>
              <a:t>. </a:t>
            </a: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746125" indent="-225425" fontAlgn="auto">
              <a:spcAft>
                <a:spcPts val="0"/>
              </a:spcAft>
              <a:buFontTx/>
              <a:buChar char="-"/>
              <a:tabLst>
                <a:tab pos="688975" algn="l"/>
              </a:tabLst>
              <a:defRPr/>
            </a:pPr>
            <a:endParaRPr lang="en-US" sz="4000" b="1" dirty="0" smtClean="0">
              <a:solidFill>
                <a:schemeClr val="bg1"/>
              </a:solidFill>
              <a:latin typeface="+mj-lt"/>
            </a:endParaRPr>
          </a:p>
          <a:p>
            <a:pPr marL="514350" indent="-514350" fontAlgn="auto">
              <a:spcAft>
                <a:spcPts val="0"/>
              </a:spcAft>
              <a:buNone/>
              <a:defRPr/>
            </a:pPr>
            <a:endParaRPr lang="en-US" sz="4000" b="1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600" b="1" dirty="0" smtClean="0">
                <a:latin typeface="Bell Gothic Std Bold" charset="0"/>
                <a:ea typeface="ＭＳ Ｐゴシック" pitchFamily="34" charset="-128"/>
              </a:rPr>
              <a:t/>
            </a:r>
            <a:br>
              <a:rPr lang="en-US" sz="2600" b="1" dirty="0" smtClean="0">
                <a:latin typeface="Bell Gothic Std Bold" charset="0"/>
                <a:ea typeface="ＭＳ Ｐゴシック" pitchFamily="34" charset="-128"/>
              </a:rPr>
            </a:b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Kriteria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Kelulusan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Satuan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Pendidikan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b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</a:b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(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Permendikbud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No 6 </a:t>
            </a:r>
            <a:r>
              <a:rPr lang="en-US" sz="3600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Tahun</a:t>
            </a:r>
            <a:r>
              <a:rPr lang="en-US" sz="3600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2015)</a:t>
            </a:r>
            <a:r>
              <a:rPr lang="en-US" sz="2600" b="1" dirty="0" smtClean="0">
                <a:solidFill>
                  <a:schemeClr val="bg1"/>
                </a:solidFill>
                <a:latin typeface="Bell Gothic Std Bold" charset="0"/>
                <a:ea typeface="ＭＳ Ｐゴシック" pitchFamily="34" charset="-128"/>
              </a:rPr>
              <a:t/>
            </a:r>
            <a:br>
              <a:rPr lang="en-US" sz="2600" b="1" dirty="0" smtClean="0">
                <a:solidFill>
                  <a:schemeClr val="bg1"/>
                </a:solidFill>
                <a:latin typeface="Bell Gothic Std Bold" charset="0"/>
                <a:ea typeface="ＭＳ Ｐゴシック" pitchFamily="34" charset="-128"/>
              </a:rPr>
            </a:br>
            <a:endParaRPr lang="en-US" sz="2600" b="1" dirty="0" smtClean="0">
              <a:solidFill>
                <a:schemeClr val="bg1"/>
              </a:solidFill>
              <a:latin typeface="Bell Gothic Std Bold" charset="0"/>
              <a:ea typeface="ＭＳ Ｐゴシック" pitchFamily="34" charset="-128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799" cy="5257800"/>
          </a:xfrm>
        </p:spPr>
        <p:txBody>
          <a:bodyPr>
            <a:normAutofit fontScale="85000" lnSpcReduction="20000"/>
          </a:bodyPr>
          <a:lstStyle/>
          <a:p>
            <a:pPr marL="514350" indent="-514350" fontAlgn="auto">
              <a:spcBef>
                <a:spcPts val="1200"/>
              </a:spcBef>
              <a:spcAft>
                <a:spcPts val="0"/>
              </a:spcAft>
              <a:buSzPct val="75000"/>
              <a:buFont typeface="Wingdings 2"/>
              <a:buAutoNum type="arabicPeriod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Peserta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didik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dinyatakan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lulus :</a:t>
            </a:r>
          </a:p>
          <a:p>
            <a:pPr marL="969963" indent="-449263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Menyelesaikan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seluruh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program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pembelajaran</a:t>
            </a:r>
            <a:endParaRPr lang="en-US" sz="2800" b="1" dirty="0" smtClean="0">
              <a:solidFill>
                <a:schemeClr val="bg1"/>
              </a:solidFill>
              <a:latin typeface="Bell Gothic Std Bold" charset="0"/>
            </a:endParaRPr>
          </a:p>
          <a:p>
            <a:pPr marL="969963" indent="-449263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2800" b="1" dirty="0" err="1" smtClean="0">
                <a:solidFill>
                  <a:srgbClr val="FFFF00"/>
                </a:solidFill>
                <a:latin typeface="Bell Gothic Std Bold" charset="0"/>
              </a:rPr>
              <a:t>Memperoleh</a:t>
            </a:r>
            <a:r>
              <a:rPr lang="en-US" sz="2800" b="1" dirty="0" smtClean="0">
                <a:solidFill>
                  <a:srgbClr val="FFFF00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Bell Gothic Std Bold" charset="0"/>
              </a:rPr>
              <a:t>nilai</a:t>
            </a:r>
            <a:r>
              <a:rPr lang="en-US" sz="2800" b="1" dirty="0" smtClean="0">
                <a:solidFill>
                  <a:srgbClr val="FFFF00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Bell Gothic Std Bold" charset="0"/>
              </a:rPr>
              <a:t>sikap</a:t>
            </a:r>
            <a:r>
              <a:rPr lang="en-US" sz="2800" b="1" dirty="0" smtClean="0">
                <a:solidFill>
                  <a:srgbClr val="FFFF00"/>
                </a:solidFill>
                <a:latin typeface="Bell Gothic Std Bold" charset="0"/>
              </a:rPr>
              <a:t>/</a:t>
            </a:r>
            <a:r>
              <a:rPr lang="en-US" sz="2800" b="1" dirty="0" err="1" smtClean="0">
                <a:solidFill>
                  <a:srgbClr val="FFFF00"/>
                </a:solidFill>
                <a:latin typeface="Bell Gothic Std Bold" charset="0"/>
              </a:rPr>
              <a:t>perilaku</a:t>
            </a:r>
            <a:r>
              <a:rPr lang="en-US" sz="2800" b="1" dirty="0" smtClean="0">
                <a:solidFill>
                  <a:srgbClr val="FFFF00"/>
                </a:solidFill>
                <a:latin typeface="Bell Gothic Std Bold" charset="0"/>
              </a:rPr>
              <a:t> minimal </a:t>
            </a:r>
            <a:r>
              <a:rPr lang="en-US" sz="2800" b="1" dirty="0" err="1" smtClean="0">
                <a:solidFill>
                  <a:srgbClr val="FFFF00"/>
                </a:solidFill>
                <a:latin typeface="Bell Gothic Std Bold" charset="0"/>
              </a:rPr>
              <a:t>baik</a:t>
            </a:r>
            <a:endParaRPr lang="en-US" sz="2800" b="1" dirty="0" smtClean="0">
              <a:solidFill>
                <a:srgbClr val="FFFF00"/>
              </a:solidFill>
              <a:latin typeface="Bell Gothic Std Bold" charset="0"/>
            </a:endParaRPr>
          </a:p>
          <a:p>
            <a:pPr marL="969963" indent="-449263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Lulus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Ujian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S/M</a:t>
            </a:r>
          </a:p>
          <a:p>
            <a:pPr marL="514350" indent="-514350" fontAlgn="auto">
              <a:spcBef>
                <a:spcPts val="1200"/>
              </a:spcBef>
              <a:spcAft>
                <a:spcPts val="0"/>
              </a:spcAft>
              <a:buSzPct val="75000"/>
              <a:buAutoNum type="arabicPeriod" startAt="2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Serdik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dinyatakan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lulus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bila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telah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memenuhi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latin typeface="Bell Gothic Std Bold" charset="0"/>
              </a:rPr>
              <a:t>KRITERIA KELULUSAN 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yang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ditetapkan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oleh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latin typeface="Bell Gothic Std Bold" charset="0"/>
              </a:rPr>
              <a:t>SATUAN PENDIDIKAN BERDASARKAN PEROLEHAN</a:t>
            </a:r>
            <a:r>
              <a:rPr lang="en-US" sz="2800" b="1" u="sng" dirty="0" smtClean="0">
                <a:solidFill>
                  <a:srgbClr val="FFC000"/>
                </a:solidFill>
                <a:latin typeface="Bell Gothic Std Bold" charset="0"/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  <a:latin typeface="Bell Gothic Std Bold" charset="0"/>
              </a:rPr>
              <a:t>NILAI US/M.</a:t>
            </a:r>
          </a:p>
          <a:p>
            <a:pPr marL="576263" indent="-463550">
              <a:spcBef>
                <a:spcPts val="1200"/>
              </a:spcBef>
              <a:buSzPct val="75000"/>
              <a:buAutoNum type="arabicPeriod" startAt="2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Kelulusan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serdik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dari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satuan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pendididikan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formal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ditentukan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oleh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satuan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pendidikan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berdasarkan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rapat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dewan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guru yang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mencakup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:</a:t>
            </a:r>
          </a:p>
          <a:p>
            <a:pPr marL="858838" indent="-338138">
              <a:spcBef>
                <a:spcPts val="1200"/>
              </a:spcBef>
              <a:buSzPct val="75000"/>
              <a:buAutoNum type="alphaLcPeriod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Nilai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minimal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setiap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mata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pelajaran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US/M</a:t>
            </a:r>
          </a:p>
          <a:p>
            <a:pPr marL="858838" indent="-338138">
              <a:spcBef>
                <a:spcPts val="1200"/>
              </a:spcBef>
              <a:buSzPct val="75000"/>
              <a:buAutoNum type="alphaLcPeriod"/>
              <a:defRPr/>
            </a:pP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Nilai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rata-rata minimal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mata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Bell Gothic Std Bold" charset="0"/>
              </a:rPr>
              <a:t>pelajaran</a:t>
            </a:r>
            <a:r>
              <a:rPr lang="en-US" sz="2800" b="1" dirty="0" smtClean="0">
                <a:solidFill>
                  <a:schemeClr val="bg1"/>
                </a:solidFill>
                <a:latin typeface="Bell Gothic Std Bold" charset="0"/>
              </a:rPr>
              <a:t> US/M</a:t>
            </a:r>
            <a:endParaRPr lang="en-US" sz="2800" b="1" dirty="0" smtClean="0">
              <a:solidFill>
                <a:srgbClr val="FFC000"/>
              </a:solidFill>
              <a:latin typeface="Bell Gothic Std Bold" charset="0"/>
            </a:endParaRPr>
          </a:p>
          <a:p>
            <a:pPr marL="514350" indent="-514350" fontAlgn="auto">
              <a:spcBef>
                <a:spcPts val="1200"/>
              </a:spcBef>
              <a:spcAft>
                <a:spcPts val="0"/>
              </a:spcAft>
              <a:buSzPct val="75000"/>
              <a:buAutoNum type="arabicPeriod" startAt="2"/>
              <a:defRPr/>
            </a:pPr>
            <a:endParaRPr lang="en-US" sz="2800" b="1" dirty="0" smtClean="0">
              <a:solidFill>
                <a:srgbClr val="FFC000"/>
              </a:solidFill>
              <a:latin typeface="Bell Gothic Std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Kriteria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Kelulusan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Satuan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Pendidikan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(</a:t>
            </a:r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Peraturan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 Ka </a:t>
            </a:r>
            <a:r>
              <a:rPr lang="en-US" b="1" dirty="0" err="1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Balitbang</a:t>
            </a:r>
            <a:r>
              <a:rPr lang="en-US" b="1" dirty="0" smtClean="0">
                <a:solidFill>
                  <a:srgbClr val="FFC000"/>
                </a:solidFill>
                <a:latin typeface="Mistral" pitchFamily="66" charset="0"/>
                <a:ea typeface="ＭＳ Ｐゴシック" pitchFamily="34" charset="-128"/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524000"/>
            <a:ext cx="8610600" cy="4800600"/>
          </a:xfrm>
        </p:spPr>
        <p:txBody>
          <a:bodyPr>
            <a:normAutofit fontScale="55000" lnSpcReduction="20000"/>
          </a:bodyPr>
          <a:lstStyle/>
          <a:p>
            <a:pPr marL="576263" indent="-463550" algn="l" fontAlgn="auto">
              <a:spcBef>
                <a:spcPts val="1200"/>
              </a:spcBef>
              <a:spcAft>
                <a:spcPts val="0"/>
              </a:spcAft>
              <a:buSzPct val="75000"/>
              <a:buFont typeface="Wingdings 2"/>
              <a:buAutoNum type="arabicPeriod"/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Peserta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didik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dinyatakan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lulus :</a:t>
            </a:r>
          </a:p>
          <a:p>
            <a:pPr marL="914400" indent="-393700" algn="l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Menyelesaikan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seluruh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program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pembelajaran</a:t>
            </a:r>
            <a:endParaRPr lang="en-US" sz="3600" b="1" dirty="0" smtClean="0">
              <a:solidFill>
                <a:schemeClr val="bg1"/>
              </a:solidFill>
              <a:latin typeface="Bell Gothic Std Bold" charset="0"/>
            </a:endParaRPr>
          </a:p>
          <a:p>
            <a:pPr marL="914400" indent="-393700" algn="l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Memperoleh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nilai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minimal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baik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pada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penilaian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akhir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untuk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seluruh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mata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pelajaran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mulok</a:t>
            </a:r>
            <a:endParaRPr lang="en-US" sz="3600" b="1" dirty="0" smtClean="0">
              <a:solidFill>
                <a:schemeClr val="bg1"/>
              </a:solidFill>
              <a:latin typeface="Bell Gothic Std Bold" charset="0"/>
            </a:endParaRPr>
          </a:p>
          <a:p>
            <a:pPr marL="576263" indent="-463550" algn="l" fontAlgn="auto">
              <a:spcBef>
                <a:spcPts val="1200"/>
              </a:spcBef>
              <a:spcAft>
                <a:spcPts val="0"/>
              </a:spcAft>
              <a:buSzPct val="75000"/>
              <a:buAutoNum type="alphaLcParenBoth"/>
              <a:tabLst>
                <a:tab pos="969963" algn="l"/>
              </a:tabLst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Lulus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Ujian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S/M</a:t>
            </a:r>
          </a:p>
          <a:p>
            <a:pPr marL="576263" indent="-463550" algn="l">
              <a:spcBef>
                <a:spcPts val="1200"/>
              </a:spcBef>
              <a:buSzPct val="75000"/>
              <a:buAutoNum type="arabicPeriod" startAt="2"/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Serdik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dinyatakan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lulus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bila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telah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memenuhi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smtClean="0">
                <a:solidFill>
                  <a:srgbClr val="FFC000"/>
                </a:solidFill>
                <a:latin typeface="Bell Gothic Std Bold" charset="0"/>
              </a:rPr>
              <a:t>KRITERIA KELULUSAN 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yang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ditetapkan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oleh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smtClean="0">
                <a:solidFill>
                  <a:srgbClr val="FFC000"/>
                </a:solidFill>
                <a:latin typeface="Bell Gothic Std Bold" charset="0"/>
              </a:rPr>
              <a:t>SATUAN PENDIDIKAN BERDASARKAN PEROLEHAN</a:t>
            </a:r>
            <a:r>
              <a:rPr lang="en-US" sz="3600" b="1" u="sng" dirty="0" smtClean="0">
                <a:solidFill>
                  <a:srgbClr val="FFC000"/>
                </a:solidFill>
                <a:latin typeface="Bell Gothic Std Bold" charset="0"/>
              </a:rPr>
              <a:t> </a:t>
            </a:r>
            <a:r>
              <a:rPr lang="en-US" sz="3600" b="1" dirty="0" smtClean="0">
                <a:solidFill>
                  <a:srgbClr val="FFC000"/>
                </a:solidFill>
                <a:latin typeface="Bell Gothic Std Bold" charset="0"/>
              </a:rPr>
              <a:t>NILAI US/M.</a:t>
            </a:r>
          </a:p>
          <a:p>
            <a:pPr marL="576263" indent="-463550" algn="l">
              <a:spcBef>
                <a:spcPts val="1200"/>
              </a:spcBef>
              <a:buSzPct val="75000"/>
              <a:buAutoNum type="arabicPeriod" startAt="2"/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Kelulusan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serdik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dari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satuan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pendididikan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formal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ditentukan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oleh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satuan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pendidikan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berdasarkan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rapat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dewan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guru yang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mencakup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:</a:t>
            </a:r>
          </a:p>
          <a:p>
            <a:pPr marL="858838" indent="-338138" algn="l">
              <a:spcBef>
                <a:spcPts val="1200"/>
              </a:spcBef>
              <a:buSzPct val="75000"/>
              <a:buAutoNum type="alphaLcPeriod"/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Nilai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minimal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setiap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mata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pelajaran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US/M</a:t>
            </a:r>
          </a:p>
          <a:p>
            <a:pPr marL="858838" indent="-338138" algn="l">
              <a:spcBef>
                <a:spcPts val="1200"/>
              </a:spcBef>
              <a:buSzPct val="75000"/>
              <a:buAutoNum type="alphaLcPeriod"/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Nilai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rata-rata minimal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mata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Bell Gothic Std Bold" charset="0"/>
              </a:rPr>
              <a:t>pelajaran</a:t>
            </a:r>
            <a:r>
              <a:rPr lang="en-US" sz="3600" b="1" dirty="0" smtClean="0">
                <a:solidFill>
                  <a:schemeClr val="bg1"/>
                </a:solidFill>
                <a:latin typeface="Bell Gothic Std Bold" charset="0"/>
              </a:rPr>
              <a:t> US/M</a:t>
            </a:r>
            <a:endParaRPr lang="en-US" sz="3600" b="1" dirty="0" smtClean="0">
              <a:solidFill>
                <a:srgbClr val="FFC000"/>
              </a:solidFill>
              <a:latin typeface="Bell Gothic Std Bold" charset="0"/>
            </a:endParaRPr>
          </a:p>
          <a:p>
            <a:pPr marL="520700" indent="-520700" algn="l"/>
            <a:endParaRPr lang="en-US" sz="3600" b="1" dirty="0" smtClean="0">
              <a:solidFill>
                <a:schemeClr val="bg1"/>
              </a:solidFill>
            </a:endParaRPr>
          </a:p>
          <a:p>
            <a:pPr marL="514350" indent="-514350" algn="l"/>
            <a:endParaRPr lang="en-US" b="1" dirty="0" smtClean="0">
              <a:solidFill>
                <a:schemeClr val="tx1"/>
              </a:solidFill>
            </a:endParaRPr>
          </a:p>
          <a:p>
            <a:pPr marL="514350" indent="-514350" algn="l">
              <a:buAutoNum type="alphaUcPeriod"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761999"/>
          </a:xfrm>
        </p:spPr>
        <p:txBody>
          <a:bodyPr>
            <a:normAutofit fontScale="90000"/>
          </a:bodyPr>
          <a:lstStyle/>
          <a:p>
            <a:pPr algn="r"/>
            <a:r>
              <a:rPr lang="en-US" sz="4800" b="1" dirty="0" err="1" smtClean="0">
                <a:solidFill>
                  <a:srgbClr val="FFFF00"/>
                </a:solidFill>
                <a:latin typeface="Mistral" pitchFamily="66" charset="0"/>
              </a:rPr>
              <a:t>lanjutan</a:t>
            </a:r>
            <a:endParaRPr lang="en-US" sz="4800" b="1" dirty="0">
              <a:solidFill>
                <a:srgbClr val="FFFF00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rgbClr val="FFFF00"/>
                </a:solidFill>
              </a:rPr>
              <a:t>Kriteria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serdik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telah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menyelesaikan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seluruh</a:t>
            </a:r>
            <a:r>
              <a:rPr lang="en-US" b="1" dirty="0" smtClean="0">
                <a:solidFill>
                  <a:srgbClr val="FFFF00"/>
                </a:solidFill>
              </a:rPr>
              <a:t> program </a:t>
            </a:r>
            <a:r>
              <a:rPr lang="en-US" b="1" dirty="0" err="1" smtClean="0">
                <a:solidFill>
                  <a:srgbClr val="FFFF00"/>
                </a:solidFill>
              </a:rPr>
              <a:t>pembelajaran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ditentukan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oleh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pendidik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dengan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mempertimbangkan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kehadiran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peserta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didik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dari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smt</a:t>
            </a:r>
            <a:r>
              <a:rPr lang="en-US" b="1" dirty="0" smtClean="0">
                <a:solidFill>
                  <a:srgbClr val="FF0000"/>
                </a:solidFill>
              </a:rPr>
              <a:t> 1 </a:t>
            </a:r>
            <a:r>
              <a:rPr lang="en-US" b="1" dirty="0" err="1" smtClean="0">
                <a:solidFill>
                  <a:srgbClr val="FF0000"/>
                </a:solidFill>
              </a:rPr>
              <a:t>kelas</a:t>
            </a:r>
            <a:r>
              <a:rPr lang="en-US" b="1" dirty="0" smtClean="0">
                <a:solidFill>
                  <a:srgbClr val="FF0000"/>
                </a:solidFill>
              </a:rPr>
              <a:t> 1 </a:t>
            </a:r>
            <a:r>
              <a:rPr lang="en-US" b="1" dirty="0" err="1" smtClean="0">
                <a:solidFill>
                  <a:srgbClr val="FF0000"/>
                </a:solidFill>
              </a:rPr>
              <a:t>s.d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r>
              <a:rPr lang="en-US" b="1" dirty="0" err="1" smtClean="0">
                <a:solidFill>
                  <a:srgbClr val="FF0000"/>
                </a:solidFill>
              </a:rPr>
              <a:t>smt</a:t>
            </a:r>
            <a:r>
              <a:rPr lang="en-US" b="1" dirty="0" smtClean="0">
                <a:solidFill>
                  <a:srgbClr val="FF0000"/>
                </a:solidFill>
              </a:rPr>
              <a:t> 2 </a:t>
            </a:r>
            <a:r>
              <a:rPr lang="en-US" b="1" dirty="0" err="1" smtClean="0">
                <a:solidFill>
                  <a:srgbClr val="FF0000"/>
                </a:solidFill>
              </a:rPr>
              <a:t>kelas</a:t>
            </a:r>
            <a:r>
              <a:rPr lang="en-US" b="1" dirty="0" smtClean="0">
                <a:solidFill>
                  <a:srgbClr val="FF0000"/>
                </a:solidFill>
              </a:rPr>
              <a:t> VI</a:t>
            </a:r>
            <a:r>
              <a:rPr lang="en-US" b="1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rgbClr val="FFFF00"/>
                </a:solidFill>
              </a:rPr>
              <a:t>Kriteria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perolehan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nilain</a:t>
            </a:r>
            <a:r>
              <a:rPr lang="en-US" b="1" dirty="0" smtClean="0">
                <a:solidFill>
                  <a:srgbClr val="FFFF00"/>
                </a:solidFill>
              </a:rPr>
              <a:t> minimal </a:t>
            </a:r>
            <a:r>
              <a:rPr lang="en-US" b="1" dirty="0" err="1" smtClean="0">
                <a:solidFill>
                  <a:srgbClr val="FFFF00"/>
                </a:solidFill>
              </a:rPr>
              <a:t>baik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pada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sikap</a:t>
            </a:r>
            <a:r>
              <a:rPr lang="en-US" b="1" dirty="0" smtClean="0">
                <a:solidFill>
                  <a:srgbClr val="FFFF00"/>
                </a:solidFill>
              </a:rPr>
              <a:t>/</a:t>
            </a:r>
            <a:r>
              <a:rPr lang="en-US" b="1" dirty="0" err="1" smtClean="0">
                <a:solidFill>
                  <a:srgbClr val="FFFF00"/>
                </a:solidFill>
              </a:rPr>
              <a:t>perilaku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ditetapkan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Satuan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Pendidikan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dengan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mengacu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pada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Standar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Kompetensi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Lulusan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69963" indent="-449263" algn="l">
              <a:buAutoNum type="alphaLcPeriod"/>
            </a:pPr>
            <a:r>
              <a:rPr lang="en-US" b="1" dirty="0" err="1" smtClean="0">
                <a:solidFill>
                  <a:srgbClr val="FFFF00"/>
                </a:solidFill>
              </a:rPr>
              <a:t>Nilai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kurang</a:t>
            </a:r>
            <a:r>
              <a:rPr lang="en-US" b="1" dirty="0" smtClean="0">
                <a:solidFill>
                  <a:srgbClr val="FFFF00"/>
                </a:solidFill>
              </a:rPr>
              <a:t> (K)            : 0-55</a:t>
            </a:r>
          </a:p>
          <a:p>
            <a:pPr marL="969963" indent="-449263" algn="l">
              <a:buAutoNum type="alphaLcPeriod"/>
            </a:pPr>
            <a:r>
              <a:rPr lang="en-US" b="1" dirty="0" err="1" smtClean="0">
                <a:solidFill>
                  <a:srgbClr val="FFFF00"/>
                </a:solidFill>
              </a:rPr>
              <a:t>Nilai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cukup</a:t>
            </a:r>
            <a:r>
              <a:rPr lang="en-US" b="1" dirty="0" smtClean="0">
                <a:solidFill>
                  <a:srgbClr val="FFFF00"/>
                </a:solidFill>
              </a:rPr>
              <a:t>  (C)             : 55,01-70</a:t>
            </a:r>
          </a:p>
          <a:p>
            <a:pPr marL="969963" indent="-449263" algn="l">
              <a:buAutoNum type="alphaLcPeriod"/>
            </a:pPr>
            <a:r>
              <a:rPr lang="en-US" b="1" dirty="0" err="1" smtClean="0">
                <a:solidFill>
                  <a:srgbClr val="FF0000"/>
                </a:solidFill>
              </a:rPr>
              <a:t>Nilai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baik</a:t>
            </a:r>
            <a:r>
              <a:rPr lang="en-US" b="1" dirty="0" smtClean="0">
                <a:solidFill>
                  <a:srgbClr val="FF0000"/>
                </a:solidFill>
              </a:rPr>
              <a:t>  (B)                : 70,01-85</a:t>
            </a:r>
          </a:p>
          <a:p>
            <a:pPr marL="969963" indent="-449263" algn="l">
              <a:buAutoNum type="alphaLcPeriod"/>
            </a:pPr>
            <a:r>
              <a:rPr lang="en-US" b="1" dirty="0" err="1" smtClean="0">
                <a:solidFill>
                  <a:srgbClr val="FFFF00"/>
                </a:solidFill>
              </a:rPr>
              <a:t>Nilai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sangat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baik</a:t>
            </a:r>
            <a:r>
              <a:rPr lang="en-US" b="1" dirty="0" smtClean="0">
                <a:solidFill>
                  <a:srgbClr val="FFFF00"/>
                </a:solidFill>
              </a:rPr>
              <a:t> (A)    : 85,01-100</a:t>
            </a:r>
          </a:p>
          <a:p>
            <a:pPr marL="520700" indent="-520700" algn="l"/>
            <a:endParaRPr lang="en-US" b="1" dirty="0" smtClean="0">
              <a:solidFill>
                <a:srgbClr val="FFFF00"/>
              </a:solidFill>
            </a:endParaRPr>
          </a:p>
          <a:p>
            <a:pPr marL="514350" indent="-514350" algn="l">
              <a:buAutoNum type="alphaUcPeriod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1"/>
            <a:ext cx="8534400" cy="838199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FF00"/>
                </a:solidFill>
              </a:rPr>
              <a:t>Sekolah</a:t>
            </a:r>
            <a:r>
              <a:rPr lang="en-US" b="1" dirty="0" smtClean="0">
                <a:solidFill>
                  <a:srgbClr val="FFFF00"/>
                </a:solidFill>
              </a:rPr>
              <a:t>/</a:t>
            </a:r>
            <a:r>
              <a:rPr lang="en-US" b="1" dirty="0" err="1" smtClean="0">
                <a:solidFill>
                  <a:srgbClr val="FFFF00"/>
                </a:solidFill>
              </a:rPr>
              <a:t>Madrasah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Penyelengara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US/UN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534400" cy="5334000"/>
          </a:xfrm>
        </p:spPr>
        <p:txBody>
          <a:bodyPr>
            <a:normAutofit fontScale="70000" lnSpcReduction="20000"/>
          </a:bodyPr>
          <a:lstStyle/>
          <a:p>
            <a:pPr marL="520700" indent="-520700" algn="l"/>
            <a:endParaRPr lang="en-US" dirty="0" smtClean="0"/>
          </a:p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rgbClr val="FFC000"/>
                </a:solidFill>
              </a:rPr>
              <a:t>Penyelenggara</a:t>
            </a:r>
            <a:r>
              <a:rPr lang="en-US" b="1" dirty="0" smtClean="0">
                <a:solidFill>
                  <a:srgbClr val="FFC000"/>
                </a:solidFill>
              </a:rPr>
              <a:t> US/M </a:t>
            </a:r>
            <a:r>
              <a:rPr lang="en-US" b="1" dirty="0" err="1" smtClean="0">
                <a:solidFill>
                  <a:srgbClr val="FFC000"/>
                </a:solidFill>
              </a:rPr>
              <a:t>adalah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satuan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pendidikan</a:t>
            </a:r>
            <a:r>
              <a:rPr lang="en-US" b="1" dirty="0" smtClean="0">
                <a:solidFill>
                  <a:srgbClr val="FFC000"/>
                </a:solidFill>
              </a:rPr>
              <a:t> yang TERAKREDITASI. </a:t>
            </a:r>
          </a:p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rgbClr val="FFC000"/>
                </a:solidFill>
              </a:rPr>
              <a:t>Bagi</a:t>
            </a:r>
            <a:r>
              <a:rPr lang="en-US" b="1" dirty="0" smtClean="0">
                <a:solidFill>
                  <a:srgbClr val="FFC000"/>
                </a:solidFill>
              </a:rPr>
              <a:t> SD/MI yang BELUM TERAKREDITASI </a:t>
            </a:r>
            <a:r>
              <a:rPr lang="en-US" b="1" dirty="0" err="1" smtClean="0">
                <a:solidFill>
                  <a:srgbClr val="FFC000"/>
                </a:solidFill>
              </a:rPr>
              <a:t>dapat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mengikuti</a:t>
            </a:r>
            <a:r>
              <a:rPr lang="en-US" b="1" dirty="0" smtClean="0">
                <a:solidFill>
                  <a:srgbClr val="FFC000"/>
                </a:solidFill>
              </a:rPr>
              <a:t> US/M </a:t>
            </a:r>
            <a:r>
              <a:rPr lang="en-US" b="1" dirty="0" err="1" smtClean="0">
                <a:solidFill>
                  <a:srgbClr val="FFC000"/>
                </a:solidFill>
              </a:rPr>
              <a:t>di</a:t>
            </a:r>
            <a:r>
              <a:rPr lang="en-US" b="1" dirty="0" smtClean="0">
                <a:solidFill>
                  <a:srgbClr val="FFC000"/>
                </a:solidFill>
              </a:rPr>
              <a:t>  SD/MI yang TERAKREDITASI.</a:t>
            </a:r>
          </a:p>
          <a:p>
            <a:pPr marL="514350" indent="-514350" algn="l">
              <a:buAutoNum type="arabicPeriod"/>
            </a:pPr>
            <a:r>
              <a:rPr lang="en-US" b="1" dirty="0" err="1" smtClean="0">
                <a:solidFill>
                  <a:srgbClr val="FFC000"/>
                </a:solidFill>
              </a:rPr>
              <a:t>Bagi</a:t>
            </a:r>
            <a:r>
              <a:rPr lang="en-US" b="1" dirty="0" smtClean="0">
                <a:solidFill>
                  <a:srgbClr val="FFC000"/>
                </a:solidFill>
              </a:rPr>
              <a:t> SD/MI yang TIDAK TERAKREDITASI </a:t>
            </a:r>
            <a:r>
              <a:rPr lang="en-US" b="1" dirty="0" err="1" smtClean="0">
                <a:solidFill>
                  <a:srgbClr val="FFC000"/>
                </a:solidFill>
              </a:rPr>
              <a:t>dapat</a:t>
            </a:r>
            <a:r>
              <a:rPr lang="en-US" b="1" dirty="0" smtClean="0">
                <a:solidFill>
                  <a:srgbClr val="FFC000"/>
                </a:solidFill>
              </a:rPr>
              <a:t> MENYELENGGARAKAN US/M </a:t>
            </a:r>
            <a:r>
              <a:rPr lang="en-US" b="1" dirty="0" err="1" smtClean="0">
                <a:solidFill>
                  <a:srgbClr val="FFC000"/>
                </a:solidFill>
              </a:rPr>
              <a:t>dengan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penetapan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dari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Pemerintah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err="1" smtClean="0">
                <a:solidFill>
                  <a:srgbClr val="FFC000"/>
                </a:solidFill>
              </a:rPr>
              <a:t>Kab</a:t>
            </a:r>
            <a:r>
              <a:rPr lang="en-US" b="1" dirty="0" smtClean="0">
                <a:solidFill>
                  <a:srgbClr val="FFC000"/>
                </a:solidFill>
              </a:rPr>
              <a:t>/</a:t>
            </a:r>
            <a:r>
              <a:rPr lang="en-US" b="1" dirty="0" err="1" smtClean="0">
                <a:solidFill>
                  <a:srgbClr val="FFC000"/>
                </a:solidFill>
              </a:rPr>
              <a:t>Kemenag</a:t>
            </a:r>
            <a:r>
              <a:rPr lang="en-US" b="1" dirty="0" smtClean="0">
                <a:solidFill>
                  <a:srgbClr val="FFC000"/>
                </a:solidFill>
              </a:rPr>
              <a:t>.</a:t>
            </a:r>
            <a:endParaRPr lang="en-US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Memastikan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setiap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siswa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kelas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VI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masuk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dalam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DNS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memvalidasi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DNT.</a:t>
            </a: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Mempelajari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mensosialisasikan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memedomani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Permendikbud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POS US/M 2014/2015.</a:t>
            </a: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Mengambil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naskah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US/M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di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tempat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yang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ditetapkan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Panitia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US/M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Kabupaten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Menjelaskan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ketentuan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UN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kepada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Pengawas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UN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selama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10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menit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menjelaskan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tata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tertib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pengawasan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ruang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ujian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dan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cara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mengisi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memisah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 LJUN, 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</a:rPr>
              <a:t>dll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.)</a:t>
            </a:r>
          </a:p>
          <a:p>
            <a:pPr marL="520700" indent="-520700" algn="l"/>
            <a:endParaRPr lang="en-US" dirty="0" smtClean="0">
              <a:solidFill>
                <a:schemeClr val="bg2">
                  <a:lumMod val="90000"/>
                </a:schemeClr>
              </a:solidFill>
            </a:endParaRPr>
          </a:p>
          <a:p>
            <a:pPr marL="514350" indent="-514350" algn="l"/>
            <a:endParaRPr lang="en-US" dirty="0" smtClean="0"/>
          </a:p>
          <a:p>
            <a:pPr marL="514350" indent="-514350" algn="l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1225</Words>
  <Application>Microsoft Office PowerPoint</Application>
  <PresentationFormat>On-screen Show (4:3)</PresentationFormat>
  <Paragraphs>171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Sosialisasi  Ujian Sekolah/Madrasah SD/MI  TAHUN PELAJARAN 2014/2015</vt:lpstr>
      <vt:lpstr>Dasar Hukum</vt:lpstr>
      <vt:lpstr>lanjutan</vt:lpstr>
      <vt:lpstr>PESERTA  US/UN</vt:lpstr>
      <vt:lpstr>Perbedaan US/M Tahun 2014/2015</vt:lpstr>
      <vt:lpstr> Kriteria Kelulusan Satuan Pendidikan  (Permendikbud No 6 Tahun 2015) </vt:lpstr>
      <vt:lpstr>Kriteria Kelulusan Satuan Pendidikan (Peraturan Ka Balitbang)</vt:lpstr>
      <vt:lpstr>lanjutan</vt:lpstr>
      <vt:lpstr>Sekolah/Madrasah Penyelengara US/UN</vt:lpstr>
      <vt:lpstr>lanjutan</vt:lpstr>
      <vt:lpstr>lanjutan</vt:lpstr>
      <vt:lpstr>PERSIAPAN UJIAN SEKOLAH</vt:lpstr>
      <vt:lpstr>Pengawasan UN</vt:lpstr>
      <vt:lpstr>lanjutan</vt:lpstr>
      <vt:lpstr>Waktu Penting  US/M 3 Mapel</vt:lpstr>
      <vt:lpstr>Pelanggaran dan Sanksi (bagi siswa) Permendikbud No 5 Tahun 2015</vt:lpstr>
      <vt:lpstr>Pelanggaran dan Sanksi (bagi Pengawas Ruang)</vt:lpstr>
      <vt:lpstr>Jadwal Ujian SD/MI</vt:lpstr>
      <vt:lpstr>Slide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SOSIALISASI  PELAKSANAAN UN SMP/MTS/SMPLB TAHUN PELAJARAN 2012/2013</dc:title>
  <dc:creator/>
  <cp:lastModifiedBy>RC</cp:lastModifiedBy>
  <cp:revision>72</cp:revision>
  <dcterms:created xsi:type="dcterms:W3CDTF">2006-08-16T00:00:00Z</dcterms:created>
  <dcterms:modified xsi:type="dcterms:W3CDTF">2015-04-06T23:07:32Z</dcterms:modified>
</cp:coreProperties>
</file>